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7.xml" ContentType="application/vnd.openxmlformats-officedocument.theme+xml"/>
  <Override PartName="/ppt/slideLayouts/slideLayout115.xml" ContentType="application/vnd.openxmlformats-officedocument.presentationml.slideLayout+xml"/>
  <Override PartName="/ppt/theme/theme8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9.xml" ContentType="application/vnd.openxmlformats-officedocument.theme+xml"/>
  <Override PartName="/ppt/slideLayouts/slideLayout151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88" r:id="rId3"/>
    <p:sldMasterId id="2147483721" r:id="rId4"/>
    <p:sldMasterId id="2147483771" r:id="rId5"/>
    <p:sldMasterId id="2147483801" r:id="rId6"/>
    <p:sldMasterId id="2147483803" r:id="rId7"/>
    <p:sldMasterId id="2147483829" r:id="rId8"/>
    <p:sldMasterId id="2147483831" r:id="rId9"/>
    <p:sldMasterId id="2147483867" r:id="rId10"/>
  </p:sldMasterIdLst>
  <p:sldIdLst>
    <p:sldId id="256" r:id="rId11"/>
    <p:sldId id="257" r:id="rId12"/>
    <p:sldId id="262" r:id="rId13"/>
    <p:sldId id="258" r:id="rId14"/>
    <p:sldId id="259" r:id="rId15"/>
    <p:sldId id="263" r:id="rId16"/>
    <p:sldId id="260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bit.ly/2TtBDfr" TargetMode="Externa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53050" y="691259"/>
            <a:ext cx="7757688" cy="5919821"/>
            <a:chOff x="329117" y="143471"/>
            <a:chExt cx="8485767" cy="4856559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329117" y="143471"/>
              <a:ext cx="8485767" cy="4856559"/>
              <a:chOff x="254525" y="67275"/>
              <a:chExt cx="8485767" cy="4856559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54525" y="67275"/>
                <a:ext cx="8485767" cy="4856559"/>
              </a:xfrm>
              <a:custGeom>
                <a:avLst/>
                <a:gdLst/>
                <a:ahLst/>
                <a:cxnLst/>
                <a:rect l="l" t="t" r="r" b="b"/>
                <a:pathLst>
                  <a:path w="36696" h="28112" extrusionOk="0">
                    <a:moveTo>
                      <a:pt x="36553" y="143"/>
                    </a:moveTo>
                    <a:lnTo>
                      <a:pt x="36553" y="27956"/>
                    </a:lnTo>
                    <a:lnTo>
                      <a:pt x="144" y="27956"/>
                    </a:lnTo>
                    <a:lnTo>
                      <a:pt x="144" y="143"/>
                    </a:lnTo>
                    <a:close/>
                    <a:moveTo>
                      <a:pt x="72" y="1"/>
                    </a:moveTo>
                    <a:cubicBezTo>
                      <a:pt x="37" y="1"/>
                      <a:pt x="1" y="24"/>
                      <a:pt x="1" y="72"/>
                    </a:cubicBezTo>
                    <a:lnTo>
                      <a:pt x="1" y="28040"/>
                    </a:lnTo>
                    <a:cubicBezTo>
                      <a:pt x="1" y="28075"/>
                      <a:pt x="37" y="28111"/>
                      <a:pt x="72" y="28111"/>
                    </a:cubicBezTo>
                    <a:lnTo>
                      <a:pt x="36625" y="28111"/>
                    </a:lnTo>
                    <a:cubicBezTo>
                      <a:pt x="36660" y="28111"/>
                      <a:pt x="36696" y="28075"/>
                      <a:pt x="36696" y="28040"/>
                    </a:cubicBezTo>
                    <a:lnTo>
                      <a:pt x="36696" y="72"/>
                    </a:lnTo>
                    <a:cubicBezTo>
                      <a:pt x="36696" y="24"/>
                      <a:pt x="36660" y="1"/>
                      <a:pt x="36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6610116" y="5473250"/>
            <a:ext cx="198305" cy="285191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614487" y="5371469"/>
            <a:ext cx="339830" cy="488723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565151" y="4456135"/>
            <a:ext cx="1928325" cy="2997247"/>
            <a:chOff x="-717551" y="3189701"/>
            <a:chExt cx="1928325" cy="2247935"/>
          </a:xfrm>
        </p:grpSpPr>
        <p:sp>
          <p:nvSpPr>
            <p:cNvPr id="23" name="Google Shape;23;p2"/>
            <p:cNvSpPr/>
            <p:nvPr/>
          </p:nvSpPr>
          <p:spPr>
            <a:xfrm>
              <a:off x="-712863" y="3488056"/>
              <a:ext cx="1180775" cy="1913025"/>
            </a:xfrm>
            <a:custGeom>
              <a:avLst/>
              <a:gdLst/>
              <a:ahLst/>
              <a:cxnLst/>
              <a:rect l="l" t="t" r="r" b="b"/>
              <a:pathLst>
                <a:path w="21158" h="34279" extrusionOk="0">
                  <a:moveTo>
                    <a:pt x="0" y="0"/>
                  </a:moveTo>
                  <a:cubicBezTo>
                    <a:pt x="322" y="13526"/>
                    <a:pt x="8418" y="26039"/>
                    <a:pt x="16228" y="34278"/>
                  </a:cubicBezTo>
                  <a:lnTo>
                    <a:pt x="21158" y="33385"/>
                  </a:lnTo>
                  <a:cubicBezTo>
                    <a:pt x="18264" y="19467"/>
                    <a:pt x="9954" y="75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717551" y="3483647"/>
              <a:ext cx="1189425" cy="1922066"/>
            </a:xfrm>
            <a:custGeom>
              <a:avLst/>
              <a:gdLst/>
              <a:ahLst/>
              <a:cxnLst/>
              <a:rect l="l" t="t" r="r" b="b"/>
              <a:pathLst>
                <a:path w="21313" h="34441" extrusionOk="0">
                  <a:moveTo>
                    <a:pt x="156" y="234"/>
                  </a:moveTo>
                  <a:lnTo>
                    <a:pt x="156" y="234"/>
                  </a:lnTo>
                  <a:cubicBezTo>
                    <a:pt x="10776" y="8295"/>
                    <a:pt x="18420" y="20379"/>
                    <a:pt x="21158" y="33405"/>
                  </a:cubicBezTo>
                  <a:lnTo>
                    <a:pt x="16336" y="34286"/>
                  </a:lnTo>
                  <a:cubicBezTo>
                    <a:pt x="11597" y="29273"/>
                    <a:pt x="608" y="15998"/>
                    <a:pt x="156" y="234"/>
                  </a:cubicBezTo>
                  <a:close/>
                  <a:moveTo>
                    <a:pt x="82" y="0"/>
                  </a:moveTo>
                  <a:cubicBezTo>
                    <a:pt x="70" y="0"/>
                    <a:pt x="58" y="3"/>
                    <a:pt x="48" y="8"/>
                  </a:cubicBezTo>
                  <a:cubicBezTo>
                    <a:pt x="25" y="20"/>
                    <a:pt x="1" y="56"/>
                    <a:pt x="1" y="79"/>
                  </a:cubicBezTo>
                  <a:cubicBezTo>
                    <a:pt x="156" y="6294"/>
                    <a:pt x="1941" y="12736"/>
                    <a:pt x="5323" y="19236"/>
                  </a:cubicBezTo>
                  <a:cubicBezTo>
                    <a:pt x="8788" y="25892"/>
                    <a:pt x="13181" y="31166"/>
                    <a:pt x="16265" y="34417"/>
                  </a:cubicBezTo>
                  <a:cubicBezTo>
                    <a:pt x="16277" y="34429"/>
                    <a:pt x="16289" y="34441"/>
                    <a:pt x="16312" y="34441"/>
                  </a:cubicBezTo>
                  <a:lnTo>
                    <a:pt x="16324" y="34441"/>
                  </a:lnTo>
                  <a:lnTo>
                    <a:pt x="21253" y="33536"/>
                  </a:lnTo>
                  <a:cubicBezTo>
                    <a:pt x="21277" y="33536"/>
                    <a:pt x="21289" y="33524"/>
                    <a:pt x="21301" y="33512"/>
                  </a:cubicBezTo>
                  <a:cubicBezTo>
                    <a:pt x="21313" y="33488"/>
                    <a:pt x="21313" y="33476"/>
                    <a:pt x="21313" y="33452"/>
                  </a:cubicBezTo>
                  <a:cubicBezTo>
                    <a:pt x="19908" y="26725"/>
                    <a:pt x="17241" y="20284"/>
                    <a:pt x="13371" y="14331"/>
                  </a:cubicBezTo>
                  <a:cubicBezTo>
                    <a:pt x="9776" y="8795"/>
                    <a:pt x="5192" y="3842"/>
                    <a:pt x="120" y="20"/>
                  </a:cubicBezTo>
                  <a:cubicBezTo>
                    <a:pt x="113" y="6"/>
                    <a:pt x="98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17551" y="3483814"/>
              <a:ext cx="1056548" cy="1896004"/>
            </a:xfrm>
            <a:custGeom>
              <a:avLst/>
              <a:gdLst/>
              <a:ahLst/>
              <a:cxnLst/>
              <a:rect l="l" t="t" r="r" b="b"/>
              <a:pathLst>
                <a:path w="18932" h="33974" extrusionOk="0">
                  <a:moveTo>
                    <a:pt x="77" y="0"/>
                  </a:moveTo>
                  <a:cubicBezTo>
                    <a:pt x="67" y="0"/>
                    <a:pt x="57" y="2"/>
                    <a:pt x="48" y="5"/>
                  </a:cubicBezTo>
                  <a:cubicBezTo>
                    <a:pt x="13" y="29"/>
                    <a:pt x="1" y="76"/>
                    <a:pt x="13" y="112"/>
                  </a:cubicBezTo>
                  <a:cubicBezTo>
                    <a:pt x="6644" y="12756"/>
                    <a:pt x="13312" y="24770"/>
                    <a:pt x="18789" y="33938"/>
                  </a:cubicBezTo>
                  <a:cubicBezTo>
                    <a:pt x="18801" y="33961"/>
                    <a:pt x="18825" y="33973"/>
                    <a:pt x="18848" y="33973"/>
                  </a:cubicBezTo>
                  <a:cubicBezTo>
                    <a:pt x="18860" y="33973"/>
                    <a:pt x="18872" y="33973"/>
                    <a:pt x="18884" y="33961"/>
                  </a:cubicBezTo>
                  <a:cubicBezTo>
                    <a:pt x="18920" y="33950"/>
                    <a:pt x="18932" y="33902"/>
                    <a:pt x="18908" y="33866"/>
                  </a:cubicBezTo>
                  <a:cubicBezTo>
                    <a:pt x="13443" y="24698"/>
                    <a:pt x="6775" y="12685"/>
                    <a:pt x="144" y="41"/>
                  </a:cubicBezTo>
                  <a:cubicBezTo>
                    <a:pt x="135" y="14"/>
                    <a:pt x="106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698911" y="3628750"/>
              <a:ext cx="167478" cy="178975"/>
            </a:xfrm>
            <a:custGeom>
              <a:avLst/>
              <a:gdLst/>
              <a:ahLst/>
              <a:cxnLst/>
              <a:rect l="l" t="t" r="r" b="b"/>
              <a:pathLst>
                <a:path w="3001" h="3207" extrusionOk="0">
                  <a:moveTo>
                    <a:pt x="2917" y="0"/>
                  </a:moveTo>
                  <a:cubicBezTo>
                    <a:pt x="2881" y="0"/>
                    <a:pt x="2856" y="22"/>
                    <a:pt x="2846" y="51"/>
                  </a:cubicBezTo>
                  <a:cubicBezTo>
                    <a:pt x="2620" y="956"/>
                    <a:pt x="2548" y="1920"/>
                    <a:pt x="2643" y="2980"/>
                  </a:cubicBezTo>
                  <a:cubicBezTo>
                    <a:pt x="1560" y="2206"/>
                    <a:pt x="762" y="1742"/>
                    <a:pt x="107" y="1516"/>
                  </a:cubicBezTo>
                  <a:cubicBezTo>
                    <a:pt x="101" y="1513"/>
                    <a:pt x="94" y="1512"/>
                    <a:pt x="87" y="1512"/>
                  </a:cubicBezTo>
                  <a:cubicBezTo>
                    <a:pt x="56" y="1512"/>
                    <a:pt x="22" y="1534"/>
                    <a:pt x="12" y="1563"/>
                  </a:cubicBezTo>
                  <a:cubicBezTo>
                    <a:pt x="0" y="1599"/>
                    <a:pt x="24" y="1647"/>
                    <a:pt x="60" y="1658"/>
                  </a:cubicBezTo>
                  <a:cubicBezTo>
                    <a:pt x="715" y="1897"/>
                    <a:pt x="1560" y="2385"/>
                    <a:pt x="2691" y="3194"/>
                  </a:cubicBezTo>
                  <a:cubicBezTo>
                    <a:pt x="2703" y="3206"/>
                    <a:pt x="2715" y="3206"/>
                    <a:pt x="2739" y="3206"/>
                  </a:cubicBezTo>
                  <a:cubicBezTo>
                    <a:pt x="2750" y="3206"/>
                    <a:pt x="2762" y="3206"/>
                    <a:pt x="2774" y="3194"/>
                  </a:cubicBezTo>
                  <a:cubicBezTo>
                    <a:pt x="2798" y="3182"/>
                    <a:pt x="2810" y="3159"/>
                    <a:pt x="2810" y="3123"/>
                  </a:cubicBezTo>
                  <a:cubicBezTo>
                    <a:pt x="2691" y="2016"/>
                    <a:pt x="2750" y="1027"/>
                    <a:pt x="2989" y="87"/>
                  </a:cubicBezTo>
                  <a:cubicBezTo>
                    <a:pt x="3001" y="51"/>
                    <a:pt x="2977" y="15"/>
                    <a:pt x="2941" y="3"/>
                  </a:cubicBezTo>
                  <a:cubicBezTo>
                    <a:pt x="2933" y="1"/>
                    <a:pt x="2924" y="0"/>
                    <a:pt x="291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639811" y="3779100"/>
              <a:ext cx="273178" cy="354210"/>
            </a:xfrm>
            <a:custGeom>
              <a:avLst/>
              <a:gdLst/>
              <a:ahLst/>
              <a:cxnLst/>
              <a:rect l="l" t="t" r="r" b="b"/>
              <a:pathLst>
                <a:path w="4895" h="6347" extrusionOk="0">
                  <a:moveTo>
                    <a:pt x="4704" y="0"/>
                  </a:moveTo>
                  <a:cubicBezTo>
                    <a:pt x="4668" y="0"/>
                    <a:pt x="4632" y="24"/>
                    <a:pt x="4632" y="72"/>
                  </a:cubicBezTo>
                  <a:cubicBezTo>
                    <a:pt x="4466" y="2215"/>
                    <a:pt x="4489" y="4179"/>
                    <a:pt x="4716" y="6061"/>
                  </a:cubicBezTo>
                  <a:cubicBezTo>
                    <a:pt x="3454" y="4846"/>
                    <a:pt x="1751" y="4346"/>
                    <a:pt x="108" y="3989"/>
                  </a:cubicBezTo>
                  <a:cubicBezTo>
                    <a:pt x="100" y="3987"/>
                    <a:pt x="92" y="3986"/>
                    <a:pt x="85" y="3986"/>
                  </a:cubicBezTo>
                  <a:cubicBezTo>
                    <a:pt x="49" y="3986"/>
                    <a:pt x="23" y="4009"/>
                    <a:pt x="13" y="4048"/>
                  </a:cubicBezTo>
                  <a:cubicBezTo>
                    <a:pt x="1" y="4084"/>
                    <a:pt x="37" y="4120"/>
                    <a:pt x="72" y="4132"/>
                  </a:cubicBezTo>
                  <a:cubicBezTo>
                    <a:pt x="1763" y="4501"/>
                    <a:pt x="3501" y="5025"/>
                    <a:pt x="4751" y="6322"/>
                  </a:cubicBezTo>
                  <a:cubicBezTo>
                    <a:pt x="4775" y="6334"/>
                    <a:pt x="4787" y="6346"/>
                    <a:pt x="4811" y="6346"/>
                  </a:cubicBezTo>
                  <a:cubicBezTo>
                    <a:pt x="4823" y="6346"/>
                    <a:pt x="4835" y="6334"/>
                    <a:pt x="4847" y="6334"/>
                  </a:cubicBezTo>
                  <a:cubicBezTo>
                    <a:pt x="4870" y="6322"/>
                    <a:pt x="4894" y="6287"/>
                    <a:pt x="4882" y="6263"/>
                  </a:cubicBezTo>
                  <a:cubicBezTo>
                    <a:pt x="4644" y="4322"/>
                    <a:pt x="4609" y="2298"/>
                    <a:pt x="4775" y="84"/>
                  </a:cubicBezTo>
                  <a:cubicBezTo>
                    <a:pt x="4775" y="36"/>
                    <a:pt x="4751" y="0"/>
                    <a:pt x="47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507546" y="4113954"/>
              <a:ext cx="420621" cy="455891"/>
            </a:xfrm>
            <a:custGeom>
              <a:avLst/>
              <a:gdLst/>
              <a:ahLst/>
              <a:cxnLst/>
              <a:rect l="l" t="t" r="r" b="b"/>
              <a:pathLst>
                <a:path w="7537" h="8169" extrusionOk="0">
                  <a:moveTo>
                    <a:pt x="7477" y="1"/>
                  </a:moveTo>
                  <a:cubicBezTo>
                    <a:pt x="7442" y="1"/>
                    <a:pt x="7394" y="25"/>
                    <a:pt x="7382" y="61"/>
                  </a:cubicBezTo>
                  <a:cubicBezTo>
                    <a:pt x="6870" y="2358"/>
                    <a:pt x="6632" y="4942"/>
                    <a:pt x="6668" y="7931"/>
                  </a:cubicBezTo>
                  <a:cubicBezTo>
                    <a:pt x="5084" y="6704"/>
                    <a:pt x="2989" y="5645"/>
                    <a:pt x="107" y="4609"/>
                  </a:cubicBezTo>
                  <a:cubicBezTo>
                    <a:pt x="101" y="4607"/>
                    <a:pt x="94" y="4606"/>
                    <a:pt x="87" y="4606"/>
                  </a:cubicBezTo>
                  <a:cubicBezTo>
                    <a:pt x="56" y="4606"/>
                    <a:pt x="22" y="4627"/>
                    <a:pt x="12" y="4656"/>
                  </a:cubicBezTo>
                  <a:cubicBezTo>
                    <a:pt x="0" y="4692"/>
                    <a:pt x="12" y="4740"/>
                    <a:pt x="60" y="4752"/>
                  </a:cubicBezTo>
                  <a:cubicBezTo>
                    <a:pt x="3001" y="5799"/>
                    <a:pt x="5108" y="6883"/>
                    <a:pt x="6691" y="8145"/>
                  </a:cubicBezTo>
                  <a:cubicBezTo>
                    <a:pt x="6703" y="8157"/>
                    <a:pt x="6727" y="8169"/>
                    <a:pt x="6739" y="8169"/>
                  </a:cubicBezTo>
                  <a:cubicBezTo>
                    <a:pt x="6751" y="8169"/>
                    <a:pt x="6763" y="8157"/>
                    <a:pt x="6775" y="8157"/>
                  </a:cubicBezTo>
                  <a:cubicBezTo>
                    <a:pt x="6799" y="8145"/>
                    <a:pt x="6811" y="8121"/>
                    <a:pt x="6811" y="8085"/>
                  </a:cubicBezTo>
                  <a:cubicBezTo>
                    <a:pt x="6775" y="5037"/>
                    <a:pt x="7001" y="2418"/>
                    <a:pt x="7537" y="96"/>
                  </a:cubicBezTo>
                  <a:cubicBezTo>
                    <a:pt x="7537" y="49"/>
                    <a:pt x="7513" y="13"/>
                    <a:pt x="7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327510" y="4416159"/>
              <a:ext cx="439931" cy="463984"/>
            </a:xfrm>
            <a:custGeom>
              <a:avLst/>
              <a:gdLst/>
              <a:ahLst/>
              <a:cxnLst/>
              <a:rect l="l" t="t" r="r" b="b"/>
              <a:pathLst>
                <a:path w="7883" h="8314" extrusionOk="0">
                  <a:moveTo>
                    <a:pt x="7799" y="0"/>
                  </a:moveTo>
                  <a:cubicBezTo>
                    <a:pt x="7764" y="0"/>
                    <a:pt x="7738" y="22"/>
                    <a:pt x="7728" y="51"/>
                  </a:cubicBezTo>
                  <a:cubicBezTo>
                    <a:pt x="6978" y="2635"/>
                    <a:pt x="6585" y="5349"/>
                    <a:pt x="6573" y="8100"/>
                  </a:cubicBezTo>
                  <a:cubicBezTo>
                    <a:pt x="5013" y="7111"/>
                    <a:pt x="2525" y="6254"/>
                    <a:pt x="108" y="5444"/>
                  </a:cubicBezTo>
                  <a:cubicBezTo>
                    <a:pt x="102" y="5442"/>
                    <a:pt x="95" y="5441"/>
                    <a:pt x="88" y="5441"/>
                  </a:cubicBezTo>
                  <a:cubicBezTo>
                    <a:pt x="56" y="5441"/>
                    <a:pt x="22" y="5463"/>
                    <a:pt x="13" y="5492"/>
                  </a:cubicBezTo>
                  <a:cubicBezTo>
                    <a:pt x="1" y="5528"/>
                    <a:pt x="25" y="5575"/>
                    <a:pt x="60" y="5587"/>
                  </a:cubicBezTo>
                  <a:cubicBezTo>
                    <a:pt x="2537" y="6409"/>
                    <a:pt x="5073" y="7290"/>
                    <a:pt x="6609" y="8302"/>
                  </a:cubicBezTo>
                  <a:cubicBezTo>
                    <a:pt x="6621" y="8314"/>
                    <a:pt x="6633" y="8314"/>
                    <a:pt x="6644" y="8314"/>
                  </a:cubicBezTo>
                  <a:cubicBezTo>
                    <a:pt x="6656" y="8314"/>
                    <a:pt x="6668" y="8314"/>
                    <a:pt x="6680" y="8302"/>
                  </a:cubicBezTo>
                  <a:cubicBezTo>
                    <a:pt x="6704" y="8290"/>
                    <a:pt x="6716" y="8266"/>
                    <a:pt x="6716" y="8242"/>
                  </a:cubicBezTo>
                  <a:cubicBezTo>
                    <a:pt x="6728" y="5456"/>
                    <a:pt x="7109" y="2706"/>
                    <a:pt x="7871" y="99"/>
                  </a:cubicBezTo>
                  <a:cubicBezTo>
                    <a:pt x="7883" y="51"/>
                    <a:pt x="7859" y="15"/>
                    <a:pt x="7823" y="3"/>
                  </a:cubicBezTo>
                  <a:cubicBezTo>
                    <a:pt x="7815" y="1"/>
                    <a:pt x="7807" y="0"/>
                    <a:pt x="77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570051" y="3407635"/>
              <a:ext cx="1146286" cy="2025980"/>
            </a:xfrm>
            <a:custGeom>
              <a:avLst/>
              <a:gdLst/>
              <a:ahLst/>
              <a:cxnLst/>
              <a:rect l="l" t="t" r="r" b="b"/>
              <a:pathLst>
                <a:path w="20540" h="36303" extrusionOk="0">
                  <a:moveTo>
                    <a:pt x="4335" y="1"/>
                  </a:moveTo>
                  <a:lnTo>
                    <a:pt x="4335" y="1"/>
                  </a:lnTo>
                  <a:cubicBezTo>
                    <a:pt x="1" y="8859"/>
                    <a:pt x="3882" y="20920"/>
                    <a:pt x="14824" y="36303"/>
                  </a:cubicBezTo>
                  <a:lnTo>
                    <a:pt x="20539" y="36303"/>
                  </a:lnTo>
                  <a:cubicBezTo>
                    <a:pt x="16229" y="21122"/>
                    <a:pt x="10907" y="8799"/>
                    <a:pt x="433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567372" y="3403673"/>
              <a:ext cx="1147570" cy="2033960"/>
            </a:xfrm>
            <a:custGeom>
              <a:avLst/>
              <a:gdLst/>
              <a:ahLst/>
              <a:cxnLst/>
              <a:rect l="l" t="t" r="r" b="b"/>
              <a:pathLst>
                <a:path w="20563" h="36446" extrusionOk="0">
                  <a:moveTo>
                    <a:pt x="4299" y="215"/>
                  </a:moveTo>
                  <a:cubicBezTo>
                    <a:pt x="10561" y="8644"/>
                    <a:pt x="15979" y="20777"/>
                    <a:pt x="20384" y="36302"/>
                  </a:cubicBezTo>
                  <a:lnTo>
                    <a:pt x="14824" y="36302"/>
                  </a:lnTo>
                  <a:cubicBezTo>
                    <a:pt x="3644" y="20574"/>
                    <a:pt x="191" y="8763"/>
                    <a:pt x="4299" y="215"/>
                  </a:cubicBezTo>
                  <a:close/>
                  <a:moveTo>
                    <a:pt x="4275" y="0"/>
                  </a:moveTo>
                  <a:cubicBezTo>
                    <a:pt x="4251" y="0"/>
                    <a:pt x="4227" y="24"/>
                    <a:pt x="4215" y="48"/>
                  </a:cubicBezTo>
                  <a:cubicBezTo>
                    <a:pt x="1" y="8656"/>
                    <a:pt x="3441" y="20562"/>
                    <a:pt x="14717" y="36421"/>
                  </a:cubicBezTo>
                  <a:cubicBezTo>
                    <a:pt x="14741" y="36433"/>
                    <a:pt x="14752" y="36445"/>
                    <a:pt x="14776" y="36445"/>
                  </a:cubicBezTo>
                  <a:lnTo>
                    <a:pt x="20491" y="36445"/>
                  </a:lnTo>
                  <a:cubicBezTo>
                    <a:pt x="20515" y="36445"/>
                    <a:pt x="20527" y="36445"/>
                    <a:pt x="20551" y="36421"/>
                  </a:cubicBezTo>
                  <a:cubicBezTo>
                    <a:pt x="20563" y="36398"/>
                    <a:pt x="20563" y="36374"/>
                    <a:pt x="20563" y="36350"/>
                  </a:cubicBezTo>
                  <a:cubicBezTo>
                    <a:pt x="16122" y="20717"/>
                    <a:pt x="10657" y="8489"/>
                    <a:pt x="4346" y="36"/>
                  </a:cubicBezTo>
                  <a:cubicBezTo>
                    <a:pt x="4323" y="12"/>
                    <a:pt x="4299" y="0"/>
                    <a:pt x="427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332811" y="3403505"/>
              <a:ext cx="731636" cy="2034128"/>
            </a:xfrm>
            <a:custGeom>
              <a:avLst/>
              <a:gdLst/>
              <a:ahLst/>
              <a:cxnLst/>
              <a:rect l="l" t="t" r="r" b="b"/>
              <a:pathLst>
                <a:path w="13110" h="36449" extrusionOk="0">
                  <a:moveTo>
                    <a:pt x="83" y="0"/>
                  </a:moveTo>
                  <a:cubicBezTo>
                    <a:pt x="76" y="0"/>
                    <a:pt x="68" y="1"/>
                    <a:pt x="60" y="3"/>
                  </a:cubicBezTo>
                  <a:cubicBezTo>
                    <a:pt x="24" y="15"/>
                    <a:pt x="0" y="51"/>
                    <a:pt x="12" y="98"/>
                  </a:cubicBezTo>
                  <a:cubicBezTo>
                    <a:pt x="2394" y="10802"/>
                    <a:pt x="6632" y="22673"/>
                    <a:pt x="12954" y="36412"/>
                  </a:cubicBezTo>
                  <a:cubicBezTo>
                    <a:pt x="12966" y="36436"/>
                    <a:pt x="12990" y="36448"/>
                    <a:pt x="13026" y="36448"/>
                  </a:cubicBezTo>
                  <a:lnTo>
                    <a:pt x="13062" y="36448"/>
                  </a:lnTo>
                  <a:cubicBezTo>
                    <a:pt x="13097" y="36424"/>
                    <a:pt x="13109" y="36389"/>
                    <a:pt x="13097" y="36353"/>
                  </a:cubicBezTo>
                  <a:cubicBezTo>
                    <a:pt x="6775" y="22625"/>
                    <a:pt x="2548" y="10755"/>
                    <a:pt x="155" y="63"/>
                  </a:cubicBezTo>
                  <a:cubicBezTo>
                    <a:pt x="145" y="23"/>
                    <a:pt x="11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403241" y="3593032"/>
              <a:ext cx="211343" cy="162846"/>
            </a:xfrm>
            <a:custGeom>
              <a:avLst/>
              <a:gdLst/>
              <a:ahLst/>
              <a:cxnLst/>
              <a:rect l="l" t="t" r="r" b="b"/>
              <a:pathLst>
                <a:path w="3787" h="2918" extrusionOk="0">
                  <a:moveTo>
                    <a:pt x="3699" y="0"/>
                  </a:moveTo>
                  <a:cubicBezTo>
                    <a:pt x="3674" y="0"/>
                    <a:pt x="3651" y="13"/>
                    <a:pt x="3644" y="36"/>
                  </a:cubicBezTo>
                  <a:cubicBezTo>
                    <a:pt x="3144" y="941"/>
                    <a:pt x="2882" y="1798"/>
                    <a:pt x="2822" y="2656"/>
                  </a:cubicBezTo>
                  <a:cubicBezTo>
                    <a:pt x="2036" y="1703"/>
                    <a:pt x="1132" y="870"/>
                    <a:pt x="131" y="155"/>
                  </a:cubicBezTo>
                  <a:cubicBezTo>
                    <a:pt x="118" y="146"/>
                    <a:pt x="102" y="142"/>
                    <a:pt x="87" y="142"/>
                  </a:cubicBezTo>
                  <a:cubicBezTo>
                    <a:pt x="63" y="142"/>
                    <a:pt x="39" y="152"/>
                    <a:pt x="24" y="167"/>
                  </a:cubicBezTo>
                  <a:cubicBezTo>
                    <a:pt x="0" y="203"/>
                    <a:pt x="12" y="251"/>
                    <a:pt x="48" y="274"/>
                  </a:cubicBezTo>
                  <a:cubicBezTo>
                    <a:pt x="1084" y="1013"/>
                    <a:pt x="2024" y="1894"/>
                    <a:pt x="2834" y="2894"/>
                  </a:cubicBezTo>
                  <a:cubicBezTo>
                    <a:pt x="2846" y="2918"/>
                    <a:pt x="2870" y="2918"/>
                    <a:pt x="2894" y="2918"/>
                  </a:cubicBezTo>
                  <a:lnTo>
                    <a:pt x="2917" y="2918"/>
                  </a:lnTo>
                  <a:cubicBezTo>
                    <a:pt x="2941" y="2906"/>
                    <a:pt x="2965" y="2882"/>
                    <a:pt x="2965" y="2846"/>
                  </a:cubicBezTo>
                  <a:cubicBezTo>
                    <a:pt x="2989" y="1965"/>
                    <a:pt x="3251" y="1060"/>
                    <a:pt x="3775" y="108"/>
                  </a:cubicBezTo>
                  <a:cubicBezTo>
                    <a:pt x="3787" y="72"/>
                    <a:pt x="3775" y="24"/>
                    <a:pt x="3739" y="12"/>
                  </a:cubicBezTo>
                  <a:cubicBezTo>
                    <a:pt x="3726" y="4"/>
                    <a:pt x="3712" y="0"/>
                    <a:pt x="36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429805" y="3779044"/>
              <a:ext cx="352201" cy="198786"/>
            </a:xfrm>
            <a:custGeom>
              <a:avLst/>
              <a:gdLst/>
              <a:ahLst/>
              <a:cxnLst/>
              <a:rect l="l" t="t" r="r" b="b"/>
              <a:pathLst>
                <a:path w="6311" h="3562" extrusionOk="0">
                  <a:moveTo>
                    <a:pt x="6231" y="1"/>
                  </a:moveTo>
                  <a:cubicBezTo>
                    <a:pt x="6208" y="1"/>
                    <a:pt x="6183" y="14"/>
                    <a:pt x="6168" y="37"/>
                  </a:cubicBezTo>
                  <a:cubicBezTo>
                    <a:pt x="5275" y="1180"/>
                    <a:pt x="4596" y="2156"/>
                    <a:pt x="4465" y="3311"/>
                  </a:cubicBezTo>
                  <a:cubicBezTo>
                    <a:pt x="3393" y="2311"/>
                    <a:pt x="1738" y="1668"/>
                    <a:pt x="107" y="1097"/>
                  </a:cubicBezTo>
                  <a:cubicBezTo>
                    <a:pt x="99" y="1094"/>
                    <a:pt x="90" y="1092"/>
                    <a:pt x="82" y="1092"/>
                  </a:cubicBezTo>
                  <a:cubicBezTo>
                    <a:pt x="55" y="1092"/>
                    <a:pt x="30" y="1108"/>
                    <a:pt x="12" y="1144"/>
                  </a:cubicBezTo>
                  <a:cubicBezTo>
                    <a:pt x="0" y="1180"/>
                    <a:pt x="24" y="1228"/>
                    <a:pt x="60" y="1240"/>
                  </a:cubicBezTo>
                  <a:cubicBezTo>
                    <a:pt x="1727" y="1823"/>
                    <a:pt x="3441" y="2490"/>
                    <a:pt x="4477" y="3537"/>
                  </a:cubicBezTo>
                  <a:cubicBezTo>
                    <a:pt x="4489" y="3549"/>
                    <a:pt x="4513" y="3561"/>
                    <a:pt x="4525" y="3561"/>
                  </a:cubicBezTo>
                  <a:cubicBezTo>
                    <a:pt x="4536" y="3561"/>
                    <a:pt x="4548" y="3549"/>
                    <a:pt x="4560" y="3549"/>
                  </a:cubicBezTo>
                  <a:cubicBezTo>
                    <a:pt x="4584" y="3537"/>
                    <a:pt x="4608" y="3514"/>
                    <a:pt x="4608" y="3478"/>
                  </a:cubicBezTo>
                  <a:cubicBezTo>
                    <a:pt x="4679" y="2299"/>
                    <a:pt x="5370" y="1299"/>
                    <a:pt x="6275" y="120"/>
                  </a:cubicBezTo>
                  <a:cubicBezTo>
                    <a:pt x="6310" y="85"/>
                    <a:pt x="6299" y="49"/>
                    <a:pt x="6263" y="13"/>
                  </a:cubicBezTo>
                  <a:cubicBezTo>
                    <a:pt x="6254" y="5"/>
                    <a:pt x="6243" y="1"/>
                    <a:pt x="62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395260" y="4037942"/>
              <a:ext cx="455836" cy="272787"/>
            </a:xfrm>
            <a:custGeom>
              <a:avLst/>
              <a:gdLst/>
              <a:ahLst/>
              <a:cxnLst/>
              <a:rect l="l" t="t" r="r" b="b"/>
              <a:pathLst>
                <a:path w="8168" h="4888" extrusionOk="0">
                  <a:moveTo>
                    <a:pt x="8080" y="1"/>
                  </a:moveTo>
                  <a:cubicBezTo>
                    <a:pt x="8059" y="1"/>
                    <a:pt x="8038" y="10"/>
                    <a:pt x="8025" y="29"/>
                  </a:cubicBezTo>
                  <a:cubicBezTo>
                    <a:pt x="6965" y="1351"/>
                    <a:pt x="6227" y="2923"/>
                    <a:pt x="5834" y="4673"/>
                  </a:cubicBezTo>
                  <a:cubicBezTo>
                    <a:pt x="4584" y="3625"/>
                    <a:pt x="2763" y="2744"/>
                    <a:pt x="107" y="1887"/>
                  </a:cubicBezTo>
                  <a:cubicBezTo>
                    <a:pt x="101" y="1885"/>
                    <a:pt x="94" y="1884"/>
                    <a:pt x="88" y="1884"/>
                  </a:cubicBezTo>
                  <a:cubicBezTo>
                    <a:pt x="56" y="1884"/>
                    <a:pt x="22" y="1905"/>
                    <a:pt x="12" y="1934"/>
                  </a:cubicBezTo>
                  <a:cubicBezTo>
                    <a:pt x="0" y="1970"/>
                    <a:pt x="24" y="2018"/>
                    <a:pt x="60" y="2030"/>
                  </a:cubicBezTo>
                  <a:cubicBezTo>
                    <a:pt x="2763" y="2899"/>
                    <a:pt x="4596" y="3804"/>
                    <a:pt x="5834" y="4875"/>
                  </a:cubicBezTo>
                  <a:cubicBezTo>
                    <a:pt x="5846" y="4887"/>
                    <a:pt x="5858" y="4887"/>
                    <a:pt x="5882" y="4887"/>
                  </a:cubicBezTo>
                  <a:lnTo>
                    <a:pt x="5906" y="4887"/>
                  </a:lnTo>
                  <a:cubicBezTo>
                    <a:pt x="5930" y="4875"/>
                    <a:pt x="5942" y="4852"/>
                    <a:pt x="5953" y="4828"/>
                  </a:cubicBezTo>
                  <a:cubicBezTo>
                    <a:pt x="6334" y="3042"/>
                    <a:pt x="7073" y="1458"/>
                    <a:pt x="8144" y="113"/>
                  </a:cubicBezTo>
                  <a:cubicBezTo>
                    <a:pt x="8168" y="89"/>
                    <a:pt x="8168" y="41"/>
                    <a:pt x="8132" y="18"/>
                  </a:cubicBezTo>
                  <a:cubicBezTo>
                    <a:pt x="8116" y="7"/>
                    <a:pt x="8098" y="1"/>
                    <a:pt x="80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308870" y="4289752"/>
              <a:ext cx="487758" cy="270164"/>
            </a:xfrm>
            <a:custGeom>
              <a:avLst/>
              <a:gdLst/>
              <a:ahLst/>
              <a:cxnLst/>
              <a:rect l="l" t="t" r="r" b="b"/>
              <a:pathLst>
                <a:path w="8740" h="4841" extrusionOk="0">
                  <a:moveTo>
                    <a:pt x="8654" y="0"/>
                  </a:moveTo>
                  <a:cubicBezTo>
                    <a:pt x="8635" y="0"/>
                    <a:pt x="8614" y="6"/>
                    <a:pt x="8596" y="18"/>
                  </a:cubicBezTo>
                  <a:cubicBezTo>
                    <a:pt x="7358" y="1352"/>
                    <a:pt x="6227" y="3316"/>
                    <a:pt x="5906" y="4638"/>
                  </a:cubicBezTo>
                  <a:cubicBezTo>
                    <a:pt x="4382" y="3542"/>
                    <a:pt x="2215" y="2971"/>
                    <a:pt x="95" y="2518"/>
                  </a:cubicBezTo>
                  <a:cubicBezTo>
                    <a:pt x="89" y="2516"/>
                    <a:pt x="83" y="2515"/>
                    <a:pt x="76" y="2515"/>
                  </a:cubicBezTo>
                  <a:cubicBezTo>
                    <a:pt x="45" y="2515"/>
                    <a:pt x="12" y="2538"/>
                    <a:pt x="12" y="2578"/>
                  </a:cubicBezTo>
                  <a:cubicBezTo>
                    <a:pt x="0" y="2614"/>
                    <a:pt x="24" y="2661"/>
                    <a:pt x="60" y="2661"/>
                  </a:cubicBezTo>
                  <a:cubicBezTo>
                    <a:pt x="2215" y="3126"/>
                    <a:pt x="4405" y="3697"/>
                    <a:pt x="5918" y="4828"/>
                  </a:cubicBezTo>
                  <a:cubicBezTo>
                    <a:pt x="5929" y="4828"/>
                    <a:pt x="5941" y="4840"/>
                    <a:pt x="5965" y="4840"/>
                  </a:cubicBezTo>
                  <a:cubicBezTo>
                    <a:pt x="5965" y="4840"/>
                    <a:pt x="5977" y="4840"/>
                    <a:pt x="5989" y="4828"/>
                  </a:cubicBezTo>
                  <a:cubicBezTo>
                    <a:pt x="6013" y="4828"/>
                    <a:pt x="6025" y="4804"/>
                    <a:pt x="6037" y="4781"/>
                  </a:cubicBezTo>
                  <a:cubicBezTo>
                    <a:pt x="6299" y="3483"/>
                    <a:pt x="7453" y="1483"/>
                    <a:pt x="8704" y="125"/>
                  </a:cubicBezTo>
                  <a:cubicBezTo>
                    <a:pt x="8739" y="89"/>
                    <a:pt x="8739" y="42"/>
                    <a:pt x="8704" y="18"/>
                  </a:cubicBezTo>
                  <a:cubicBezTo>
                    <a:pt x="8692" y="6"/>
                    <a:pt x="8674" y="0"/>
                    <a:pt x="8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82798" y="3193663"/>
              <a:ext cx="512369" cy="2239946"/>
            </a:xfrm>
            <a:custGeom>
              <a:avLst/>
              <a:gdLst/>
              <a:ahLst/>
              <a:cxnLst/>
              <a:rect l="l" t="t" r="r" b="b"/>
              <a:pathLst>
                <a:path w="9181" h="40137" extrusionOk="0">
                  <a:moveTo>
                    <a:pt x="3073" y="1"/>
                  </a:moveTo>
                  <a:cubicBezTo>
                    <a:pt x="453" y="10895"/>
                    <a:pt x="1" y="25909"/>
                    <a:pt x="4966" y="40137"/>
                  </a:cubicBezTo>
                  <a:lnTo>
                    <a:pt x="9180" y="40137"/>
                  </a:lnTo>
                  <a:cubicBezTo>
                    <a:pt x="8788" y="24075"/>
                    <a:pt x="8502" y="8692"/>
                    <a:pt x="307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3698" y="3189701"/>
              <a:ext cx="575431" cy="2247926"/>
            </a:xfrm>
            <a:custGeom>
              <a:avLst/>
              <a:gdLst/>
              <a:ahLst/>
              <a:cxnLst/>
              <a:rect l="l" t="t" r="r" b="b"/>
              <a:pathLst>
                <a:path w="10311" h="40280" extrusionOk="0">
                  <a:moveTo>
                    <a:pt x="4167" y="262"/>
                  </a:moveTo>
                  <a:lnTo>
                    <a:pt x="4167" y="262"/>
                  </a:lnTo>
                  <a:cubicBezTo>
                    <a:pt x="9418" y="8847"/>
                    <a:pt x="9763" y="23753"/>
                    <a:pt x="10144" y="39529"/>
                  </a:cubicBezTo>
                  <a:lnTo>
                    <a:pt x="10156" y="40136"/>
                  </a:lnTo>
                  <a:lnTo>
                    <a:pt x="6084" y="40136"/>
                  </a:lnTo>
                  <a:cubicBezTo>
                    <a:pt x="0" y="22670"/>
                    <a:pt x="2667" y="6561"/>
                    <a:pt x="4167" y="262"/>
                  </a:cubicBezTo>
                  <a:close/>
                  <a:moveTo>
                    <a:pt x="4120" y="0"/>
                  </a:moveTo>
                  <a:cubicBezTo>
                    <a:pt x="4096" y="12"/>
                    <a:pt x="4072" y="24"/>
                    <a:pt x="4060" y="60"/>
                  </a:cubicBezTo>
                  <a:cubicBezTo>
                    <a:pt x="2655" y="5930"/>
                    <a:pt x="1988" y="12442"/>
                    <a:pt x="2167" y="18896"/>
                  </a:cubicBezTo>
                  <a:cubicBezTo>
                    <a:pt x="2358" y="26397"/>
                    <a:pt x="3631" y="33588"/>
                    <a:pt x="5953" y="40232"/>
                  </a:cubicBezTo>
                  <a:cubicBezTo>
                    <a:pt x="5965" y="40267"/>
                    <a:pt x="6001" y="40279"/>
                    <a:pt x="6025" y="40279"/>
                  </a:cubicBezTo>
                  <a:lnTo>
                    <a:pt x="10239" y="40279"/>
                  </a:lnTo>
                  <a:cubicBezTo>
                    <a:pt x="10251" y="40279"/>
                    <a:pt x="10275" y="40279"/>
                    <a:pt x="10287" y="40267"/>
                  </a:cubicBezTo>
                  <a:cubicBezTo>
                    <a:pt x="10299" y="40243"/>
                    <a:pt x="10311" y="40232"/>
                    <a:pt x="10311" y="40208"/>
                  </a:cubicBezTo>
                  <a:lnTo>
                    <a:pt x="10299" y="39517"/>
                  </a:lnTo>
                  <a:cubicBezTo>
                    <a:pt x="9918" y="23634"/>
                    <a:pt x="9561" y="8621"/>
                    <a:pt x="4191" y="36"/>
                  </a:cubicBezTo>
                  <a:cubicBezTo>
                    <a:pt x="4179" y="12"/>
                    <a:pt x="4155" y="0"/>
                    <a:pt x="41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9608" y="3189701"/>
              <a:ext cx="230597" cy="2247926"/>
            </a:xfrm>
            <a:custGeom>
              <a:avLst/>
              <a:gdLst/>
              <a:ahLst/>
              <a:cxnLst/>
              <a:rect l="l" t="t" r="r" b="b"/>
              <a:pathLst>
                <a:path w="4132" h="40280" extrusionOk="0">
                  <a:moveTo>
                    <a:pt x="72" y="0"/>
                  </a:moveTo>
                  <a:cubicBezTo>
                    <a:pt x="36" y="0"/>
                    <a:pt x="0" y="36"/>
                    <a:pt x="12" y="84"/>
                  </a:cubicBezTo>
                  <a:cubicBezTo>
                    <a:pt x="1262" y="16788"/>
                    <a:pt x="3096" y="32612"/>
                    <a:pt x="3977" y="40220"/>
                  </a:cubicBezTo>
                  <a:cubicBezTo>
                    <a:pt x="3989" y="40255"/>
                    <a:pt x="4025" y="40279"/>
                    <a:pt x="4060" y="40279"/>
                  </a:cubicBezTo>
                  <a:cubicBezTo>
                    <a:pt x="4108" y="40279"/>
                    <a:pt x="4132" y="40243"/>
                    <a:pt x="4132" y="40196"/>
                  </a:cubicBezTo>
                  <a:cubicBezTo>
                    <a:pt x="3251" y="32588"/>
                    <a:pt x="1417" y="16764"/>
                    <a:pt x="155" y="72"/>
                  </a:cubicBezTo>
                  <a:cubicBezTo>
                    <a:pt x="155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8356" y="3309411"/>
              <a:ext cx="106369" cy="122888"/>
            </a:xfrm>
            <a:custGeom>
              <a:avLst/>
              <a:gdLst/>
              <a:ahLst/>
              <a:cxnLst/>
              <a:rect l="l" t="t" r="r" b="b"/>
              <a:pathLst>
                <a:path w="1906" h="2202" extrusionOk="0">
                  <a:moveTo>
                    <a:pt x="1826" y="1"/>
                  </a:moveTo>
                  <a:cubicBezTo>
                    <a:pt x="1798" y="1"/>
                    <a:pt x="1768" y="20"/>
                    <a:pt x="1751" y="46"/>
                  </a:cubicBezTo>
                  <a:cubicBezTo>
                    <a:pt x="1394" y="701"/>
                    <a:pt x="1132" y="1308"/>
                    <a:pt x="965" y="1892"/>
                  </a:cubicBezTo>
                  <a:cubicBezTo>
                    <a:pt x="739" y="1308"/>
                    <a:pt x="453" y="832"/>
                    <a:pt x="132" y="451"/>
                  </a:cubicBezTo>
                  <a:cubicBezTo>
                    <a:pt x="120" y="439"/>
                    <a:pt x="102" y="433"/>
                    <a:pt x="84" y="433"/>
                  </a:cubicBezTo>
                  <a:cubicBezTo>
                    <a:pt x="66" y="433"/>
                    <a:pt x="48" y="439"/>
                    <a:pt x="36" y="451"/>
                  </a:cubicBezTo>
                  <a:cubicBezTo>
                    <a:pt x="1" y="475"/>
                    <a:pt x="1" y="522"/>
                    <a:pt x="24" y="558"/>
                  </a:cubicBezTo>
                  <a:cubicBezTo>
                    <a:pt x="370" y="963"/>
                    <a:pt x="667" y="1499"/>
                    <a:pt x="905" y="2154"/>
                  </a:cubicBezTo>
                  <a:cubicBezTo>
                    <a:pt x="917" y="2177"/>
                    <a:pt x="941" y="2201"/>
                    <a:pt x="977" y="2201"/>
                  </a:cubicBezTo>
                  <a:cubicBezTo>
                    <a:pt x="1013" y="2201"/>
                    <a:pt x="1036" y="2177"/>
                    <a:pt x="1048" y="2142"/>
                  </a:cubicBezTo>
                  <a:cubicBezTo>
                    <a:pt x="1215" y="1511"/>
                    <a:pt x="1489" y="844"/>
                    <a:pt x="1882" y="118"/>
                  </a:cubicBezTo>
                  <a:cubicBezTo>
                    <a:pt x="1906" y="82"/>
                    <a:pt x="1894" y="34"/>
                    <a:pt x="1858" y="10"/>
                  </a:cubicBezTo>
                  <a:cubicBezTo>
                    <a:pt x="1848" y="4"/>
                    <a:pt x="1837" y="1"/>
                    <a:pt x="18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86489" y="3468355"/>
              <a:ext cx="204032" cy="203809"/>
            </a:xfrm>
            <a:custGeom>
              <a:avLst/>
              <a:gdLst/>
              <a:ahLst/>
              <a:cxnLst/>
              <a:rect l="l" t="t" r="r" b="b"/>
              <a:pathLst>
                <a:path w="3656" h="3652" extrusionOk="0">
                  <a:moveTo>
                    <a:pt x="3565" y="1"/>
                  </a:moveTo>
                  <a:cubicBezTo>
                    <a:pt x="3540" y="1"/>
                    <a:pt x="3516" y="9"/>
                    <a:pt x="3501" y="32"/>
                  </a:cubicBezTo>
                  <a:cubicBezTo>
                    <a:pt x="2977" y="865"/>
                    <a:pt x="2441" y="1973"/>
                    <a:pt x="1893" y="3413"/>
                  </a:cubicBezTo>
                  <a:cubicBezTo>
                    <a:pt x="1393" y="2556"/>
                    <a:pt x="810" y="1746"/>
                    <a:pt x="131" y="949"/>
                  </a:cubicBezTo>
                  <a:cubicBezTo>
                    <a:pt x="118" y="929"/>
                    <a:pt x="98" y="920"/>
                    <a:pt x="78" y="920"/>
                  </a:cubicBezTo>
                  <a:cubicBezTo>
                    <a:pt x="62" y="920"/>
                    <a:pt x="47" y="926"/>
                    <a:pt x="36" y="937"/>
                  </a:cubicBezTo>
                  <a:cubicBezTo>
                    <a:pt x="0" y="961"/>
                    <a:pt x="0" y="1008"/>
                    <a:pt x="24" y="1044"/>
                  </a:cubicBezTo>
                  <a:cubicBezTo>
                    <a:pt x="726" y="1877"/>
                    <a:pt x="1322" y="2723"/>
                    <a:pt x="1846" y="3616"/>
                  </a:cubicBezTo>
                  <a:cubicBezTo>
                    <a:pt x="1857" y="3639"/>
                    <a:pt x="1881" y="3651"/>
                    <a:pt x="1905" y="3651"/>
                  </a:cubicBezTo>
                  <a:lnTo>
                    <a:pt x="1917" y="3651"/>
                  </a:lnTo>
                  <a:cubicBezTo>
                    <a:pt x="1941" y="3651"/>
                    <a:pt x="1965" y="3639"/>
                    <a:pt x="1977" y="3604"/>
                  </a:cubicBezTo>
                  <a:cubicBezTo>
                    <a:pt x="2548" y="2115"/>
                    <a:pt x="3084" y="972"/>
                    <a:pt x="3632" y="115"/>
                  </a:cubicBezTo>
                  <a:cubicBezTo>
                    <a:pt x="3655" y="79"/>
                    <a:pt x="3643" y="32"/>
                    <a:pt x="3608" y="8"/>
                  </a:cubicBezTo>
                  <a:cubicBezTo>
                    <a:pt x="3595" y="4"/>
                    <a:pt x="3580" y="1"/>
                    <a:pt x="35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61878" y="3681155"/>
              <a:ext cx="291092" cy="236177"/>
            </a:xfrm>
            <a:custGeom>
              <a:avLst/>
              <a:gdLst/>
              <a:ahLst/>
              <a:cxnLst/>
              <a:rect l="l" t="t" r="r" b="b"/>
              <a:pathLst>
                <a:path w="5216" h="4232" extrusionOk="0">
                  <a:moveTo>
                    <a:pt x="5138" y="0"/>
                  </a:moveTo>
                  <a:cubicBezTo>
                    <a:pt x="5118" y="0"/>
                    <a:pt x="5098" y="9"/>
                    <a:pt x="5085" y="29"/>
                  </a:cubicBezTo>
                  <a:cubicBezTo>
                    <a:pt x="4287" y="981"/>
                    <a:pt x="3525" y="2267"/>
                    <a:pt x="2739" y="3970"/>
                  </a:cubicBezTo>
                  <a:cubicBezTo>
                    <a:pt x="2215" y="2791"/>
                    <a:pt x="1132" y="1672"/>
                    <a:pt x="132" y="731"/>
                  </a:cubicBezTo>
                  <a:cubicBezTo>
                    <a:pt x="120" y="719"/>
                    <a:pt x="102" y="713"/>
                    <a:pt x="82" y="713"/>
                  </a:cubicBezTo>
                  <a:cubicBezTo>
                    <a:pt x="63" y="713"/>
                    <a:pt x="42" y="719"/>
                    <a:pt x="24" y="731"/>
                  </a:cubicBezTo>
                  <a:cubicBezTo>
                    <a:pt x="1" y="767"/>
                    <a:pt x="1" y="815"/>
                    <a:pt x="36" y="838"/>
                  </a:cubicBezTo>
                  <a:cubicBezTo>
                    <a:pt x="1060" y="1815"/>
                    <a:pt x="2179" y="2970"/>
                    <a:pt x="2668" y="4184"/>
                  </a:cubicBezTo>
                  <a:cubicBezTo>
                    <a:pt x="2679" y="4208"/>
                    <a:pt x="2715" y="4232"/>
                    <a:pt x="2739" y="4232"/>
                  </a:cubicBezTo>
                  <a:cubicBezTo>
                    <a:pt x="2775" y="4232"/>
                    <a:pt x="2799" y="4220"/>
                    <a:pt x="2810" y="4184"/>
                  </a:cubicBezTo>
                  <a:cubicBezTo>
                    <a:pt x="3608" y="2422"/>
                    <a:pt x="4382" y="1089"/>
                    <a:pt x="5192" y="124"/>
                  </a:cubicBezTo>
                  <a:cubicBezTo>
                    <a:pt x="5216" y="88"/>
                    <a:pt x="5216" y="41"/>
                    <a:pt x="5180" y="17"/>
                  </a:cubicBezTo>
                  <a:cubicBezTo>
                    <a:pt x="5169" y="6"/>
                    <a:pt x="5154" y="0"/>
                    <a:pt x="51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45247" y="3949038"/>
              <a:ext cx="361521" cy="214803"/>
            </a:xfrm>
            <a:custGeom>
              <a:avLst/>
              <a:gdLst/>
              <a:ahLst/>
              <a:cxnLst/>
              <a:rect l="l" t="t" r="r" b="b"/>
              <a:pathLst>
                <a:path w="6478" h="3849" extrusionOk="0">
                  <a:moveTo>
                    <a:pt x="6393" y="0"/>
                  </a:moveTo>
                  <a:cubicBezTo>
                    <a:pt x="6374" y="0"/>
                    <a:pt x="6353" y="9"/>
                    <a:pt x="6335" y="27"/>
                  </a:cubicBezTo>
                  <a:cubicBezTo>
                    <a:pt x="5097" y="1349"/>
                    <a:pt x="4180" y="2504"/>
                    <a:pt x="3454" y="3647"/>
                  </a:cubicBezTo>
                  <a:cubicBezTo>
                    <a:pt x="2561" y="2480"/>
                    <a:pt x="1215" y="1361"/>
                    <a:pt x="132" y="503"/>
                  </a:cubicBezTo>
                  <a:cubicBezTo>
                    <a:pt x="116" y="493"/>
                    <a:pt x="97" y="487"/>
                    <a:pt x="80" y="487"/>
                  </a:cubicBezTo>
                  <a:cubicBezTo>
                    <a:pt x="58" y="487"/>
                    <a:pt x="38" y="496"/>
                    <a:pt x="25" y="515"/>
                  </a:cubicBezTo>
                  <a:cubicBezTo>
                    <a:pt x="1" y="551"/>
                    <a:pt x="1" y="587"/>
                    <a:pt x="37" y="622"/>
                  </a:cubicBezTo>
                  <a:cubicBezTo>
                    <a:pt x="1144" y="1492"/>
                    <a:pt x="2525" y="2635"/>
                    <a:pt x="3394" y="3825"/>
                  </a:cubicBezTo>
                  <a:cubicBezTo>
                    <a:pt x="3418" y="3837"/>
                    <a:pt x="3430" y="3849"/>
                    <a:pt x="3454" y="3849"/>
                  </a:cubicBezTo>
                  <a:lnTo>
                    <a:pt x="3466" y="3849"/>
                  </a:lnTo>
                  <a:cubicBezTo>
                    <a:pt x="3489" y="3849"/>
                    <a:pt x="3513" y="3837"/>
                    <a:pt x="3525" y="3813"/>
                  </a:cubicBezTo>
                  <a:cubicBezTo>
                    <a:pt x="4251" y="2646"/>
                    <a:pt x="5180" y="1480"/>
                    <a:pt x="6454" y="122"/>
                  </a:cubicBezTo>
                  <a:cubicBezTo>
                    <a:pt x="6478" y="99"/>
                    <a:pt x="6478" y="51"/>
                    <a:pt x="6442" y="27"/>
                  </a:cubicBezTo>
                  <a:cubicBezTo>
                    <a:pt x="6430" y="9"/>
                    <a:pt x="6412" y="0"/>
                    <a:pt x="63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43964" y="4247951"/>
              <a:ext cx="400698" cy="191699"/>
            </a:xfrm>
            <a:custGeom>
              <a:avLst/>
              <a:gdLst/>
              <a:ahLst/>
              <a:cxnLst/>
              <a:rect l="l" t="t" r="r" b="b"/>
              <a:pathLst>
                <a:path w="7180" h="3435" extrusionOk="0">
                  <a:moveTo>
                    <a:pt x="77" y="0"/>
                  </a:moveTo>
                  <a:cubicBezTo>
                    <a:pt x="57" y="0"/>
                    <a:pt x="37" y="9"/>
                    <a:pt x="24" y="29"/>
                  </a:cubicBezTo>
                  <a:cubicBezTo>
                    <a:pt x="0" y="65"/>
                    <a:pt x="12" y="112"/>
                    <a:pt x="48" y="136"/>
                  </a:cubicBezTo>
                  <a:cubicBezTo>
                    <a:pt x="1667" y="1219"/>
                    <a:pt x="3191" y="2279"/>
                    <a:pt x="3905" y="3398"/>
                  </a:cubicBezTo>
                  <a:cubicBezTo>
                    <a:pt x="3917" y="3410"/>
                    <a:pt x="3941" y="3434"/>
                    <a:pt x="3965" y="3434"/>
                  </a:cubicBezTo>
                  <a:cubicBezTo>
                    <a:pt x="3989" y="3434"/>
                    <a:pt x="4013" y="3422"/>
                    <a:pt x="4024" y="3398"/>
                  </a:cubicBezTo>
                  <a:cubicBezTo>
                    <a:pt x="4632" y="2493"/>
                    <a:pt x="5846" y="1339"/>
                    <a:pt x="7144" y="124"/>
                  </a:cubicBezTo>
                  <a:cubicBezTo>
                    <a:pt x="7180" y="100"/>
                    <a:pt x="7180" y="53"/>
                    <a:pt x="7156" y="29"/>
                  </a:cubicBezTo>
                  <a:cubicBezTo>
                    <a:pt x="7136" y="9"/>
                    <a:pt x="7113" y="0"/>
                    <a:pt x="7092" y="0"/>
                  </a:cubicBezTo>
                  <a:cubicBezTo>
                    <a:pt x="7075" y="0"/>
                    <a:pt x="7059" y="6"/>
                    <a:pt x="7049" y="17"/>
                  </a:cubicBezTo>
                  <a:cubicBezTo>
                    <a:pt x="5787" y="1196"/>
                    <a:pt x="4596" y="2327"/>
                    <a:pt x="3965" y="3220"/>
                  </a:cubicBezTo>
                  <a:cubicBezTo>
                    <a:pt x="3215" y="2112"/>
                    <a:pt x="1715" y="1077"/>
                    <a:pt x="119" y="17"/>
                  </a:cubicBezTo>
                  <a:cubicBezTo>
                    <a:pt x="108" y="6"/>
                    <a:pt x="93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49281" y="3537223"/>
              <a:ext cx="729627" cy="1896395"/>
            </a:xfrm>
            <a:custGeom>
              <a:avLst/>
              <a:gdLst/>
              <a:ahLst/>
              <a:cxnLst/>
              <a:rect l="l" t="t" r="r" b="b"/>
              <a:pathLst>
                <a:path w="13074" h="33981" extrusionOk="0">
                  <a:moveTo>
                    <a:pt x="11252" y="0"/>
                  </a:moveTo>
                  <a:lnTo>
                    <a:pt x="11252" y="0"/>
                  </a:lnTo>
                  <a:cubicBezTo>
                    <a:pt x="4227" y="7597"/>
                    <a:pt x="786" y="19288"/>
                    <a:pt x="0" y="33981"/>
                  </a:cubicBezTo>
                  <a:lnTo>
                    <a:pt x="5477" y="33981"/>
                  </a:lnTo>
                  <a:cubicBezTo>
                    <a:pt x="12930" y="19265"/>
                    <a:pt x="13073" y="8513"/>
                    <a:pt x="112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45263" y="3532982"/>
              <a:ext cx="765511" cy="1904654"/>
            </a:xfrm>
            <a:custGeom>
              <a:avLst/>
              <a:gdLst/>
              <a:ahLst/>
              <a:cxnLst/>
              <a:rect l="l" t="t" r="r" b="b"/>
              <a:pathLst>
                <a:path w="13717" h="34129" extrusionOk="0">
                  <a:moveTo>
                    <a:pt x="11288" y="231"/>
                  </a:moveTo>
                  <a:lnTo>
                    <a:pt x="11288" y="231"/>
                  </a:lnTo>
                  <a:cubicBezTo>
                    <a:pt x="13550" y="10982"/>
                    <a:pt x="11705" y="21710"/>
                    <a:pt x="5501" y="33985"/>
                  </a:cubicBezTo>
                  <a:lnTo>
                    <a:pt x="155" y="33985"/>
                  </a:lnTo>
                  <a:cubicBezTo>
                    <a:pt x="989" y="18531"/>
                    <a:pt x="4632" y="7482"/>
                    <a:pt x="11288" y="231"/>
                  </a:cubicBezTo>
                  <a:close/>
                  <a:moveTo>
                    <a:pt x="11324" y="0"/>
                  </a:moveTo>
                  <a:cubicBezTo>
                    <a:pt x="11305" y="0"/>
                    <a:pt x="11284" y="8"/>
                    <a:pt x="11276" y="17"/>
                  </a:cubicBezTo>
                  <a:cubicBezTo>
                    <a:pt x="7847" y="3720"/>
                    <a:pt x="5156" y="8554"/>
                    <a:pt x="3287" y="14388"/>
                  </a:cubicBezTo>
                  <a:cubicBezTo>
                    <a:pt x="1513" y="19912"/>
                    <a:pt x="406" y="26532"/>
                    <a:pt x="1" y="34057"/>
                  </a:cubicBezTo>
                  <a:cubicBezTo>
                    <a:pt x="1" y="34069"/>
                    <a:pt x="1" y="34092"/>
                    <a:pt x="25" y="34104"/>
                  </a:cubicBezTo>
                  <a:cubicBezTo>
                    <a:pt x="36" y="34128"/>
                    <a:pt x="48" y="34128"/>
                    <a:pt x="72" y="34128"/>
                  </a:cubicBezTo>
                  <a:lnTo>
                    <a:pt x="5549" y="34128"/>
                  </a:lnTo>
                  <a:cubicBezTo>
                    <a:pt x="5573" y="34128"/>
                    <a:pt x="5597" y="34116"/>
                    <a:pt x="5609" y="34092"/>
                  </a:cubicBezTo>
                  <a:cubicBezTo>
                    <a:pt x="11883" y="21710"/>
                    <a:pt x="13717" y="10899"/>
                    <a:pt x="11395" y="53"/>
                  </a:cubicBezTo>
                  <a:cubicBezTo>
                    <a:pt x="11395" y="29"/>
                    <a:pt x="11371" y="5"/>
                    <a:pt x="11347" y="5"/>
                  </a:cubicBezTo>
                  <a:cubicBezTo>
                    <a:pt x="11340" y="1"/>
                    <a:pt x="11332" y="0"/>
                    <a:pt x="113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4169" y="3533038"/>
              <a:ext cx="497691" cy="1904598"/>
            </a:xfrm>
            <a:custGeom>
              <a:avLst/>
              <a:gdLst/>
              <a:ahLst/>
              <a:cxnLst/>
              <a:rect l="l" t="t" r="r" b="b"/>
              <a:pathLst>
                <a:path w="8918" h="34128" extrusionOk="0">
                  <a:moveTo>
                    <a:pt x="8839" y="1"/>
                  </a:moveTo>
                  <a:cubicBezTo>
                    <a:pt x="8807" y="1"/>
                    <a:pt x="8773" y="22"/>
                    <a:pt x="8763" y="52"/>
                  </a:cubicBezTo>
                  <a:cubicBezTo>
                    <a:pt x="5120" y="10755"/>
                    <a:pt x="2179" y="22185"/>
                    <a:pt x="12" y="34044"/>
                  </a:cubicBezTo>
                  <a:cubicBezTo>
                    <a:pt x="0" y="34080"/>
                    <a:pt x="36" y="34127"/>
                    <a:pt x="72" y="34127"/>
                  </a:cubicBezTo>
                  <a:lnTo>
                    <a:pt x="83" y="34127"/>
                  </a:lnTo>
                  <a:cubicBezTo>
                    <a:pt x="119" y="34127"/>
                    <a:pt x="155" y="34103"/>
                    <a:pt x="155" y="34068"/>
                  </a:cubicBezTo>
                  <a:cubicBezTo>
                    <a:pt x="2322" y="22221"/>
                    <a:pt x="5263" y="10791"/>
                    <a:pt x="8906" y="99"/>
                  </a:cubicBezTo>
                  <a:cubicBezTo>
                    <a:pt x="8918" y="63"/>
                    <a:pt x="8894" y="16"/>
                    <a:pt x="8858" y="4"/>
                  </a:cubicBezTo>
                  <a:cubicBezTo>
                    <a:pt x="8852" y="2"/>
                    <a:pt x="8845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13045" y="3734341"/>
              <a:ext cx="209390" cy="179030"/>
            </a:xfrm>
            <a:custGeom>
              <a:avLst/>
              <a:gdLst/>
              <a:ahLst/>
              <a:cxnLst/>
              <a:rect l="l" t="t" r="r" b="b"/>
              <a:pathLst>
                <a:path w="3752" h="3208" extrusionOk="0">
                  <a:moveTo>
                    <a:pt x="82" y="0"/>
                  </a:moveTo>
                  <a:cubicBezTo>
                    <a:pt x="71" y="0"/>
                    <a:pt x="60" y="2"/>
                    <a:pt x="48" y="5"/>
                  </a:cubicBezTo>
                  <a:cubicBezTo>
                    <a:pt x="13" y="16"/>
                    <a:pt x="1" y="52"/>
                    <a:pt x="13" y="100"/>
                  </a:cubicBezTo>
                  <a:cubicBezTo>
                    <a:pt x="417" y="1231"/>
                    <a:pt x="656" y="2219"/>
                    <a:pt x="715" y="3136"/>
                  </a:cubicBezTo>
                  <a:cubicBezTo>
                    <a:pt x="715" y="3172"/>
                    <a:pt x="739" y="3195"/>
                    <a:pt x="763" y="3207"/>
                  </a:cubicBezTo>
                  <a:lnTo>
                    <a:pt x="787" y="3207"/>
                  </a:lnTo>
                  <a:cubicBezTo>
                    <a:pt x="810" y="3207"/>
                    <a:pt x="822" y="3207"/>
                    <a:pt x="846" y="3195"/>
                  </a:cubicBezTo>
                  <a:cubicBezTo>
                    <a:pt x="1751" y="2338"/>
                    <a:pt x="2692" y="1624"/>
                    <a:pt x="3704" y="1005"/>
                  </a:cubicBezTo>
                  <a:cubicBezTo>
                    <a:pt x="3739" y="981"/>
                    <a:pt x="3751" y="933"/>
                    <a:pt x="3727" y="898"/>
                  </a:cubicBezTo>
                  <a:cubicBezTo>
                    <a:pt x="3720" y="874"/>
                    <a:pt x="3697" y="861"/>
                    <a:pt x="3672" y="861"/>
                  </a:cubicBezTo>
                  <a:cubicBezTo>
                    <a:pt x="3659" y="861"/>
                    <a:pt x="3645" y="865"/>
                    <a:pt x="3632" y="874"/>
                  </a:cubicBezTo>
                  <a:cubicBezTo>
                    <a:pt x="2644" y="1469"/>
                    <a:pt x="1739" y="2160"/>
                    <a:pt x="858" y="2981"/>
                  </a:cubicBezTo>
                  <a:cubicBezTo>
                    <a:pt x="775" y="2088"/>
                    <a:pt x="536" y="1124"/>
                    <a:pt x="144" y="40"/>
                  </a:cubicBezTo>
                  <a:cubicBezTo>
                    <a:pt x="135" y="13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12033" y="3898140"/>
              <a:ext cx="323684" cy="285009"/>
            </a:xfrm>
            <a:custGeom>
              <a:avLst/>
              <a:gdLst/>
              <a:ahLst/>
              <a:cxnLst/>
              <a:rect l="l" t="t" r="r" b="b"/>
              <a:pathLst>
                <a:path w="5800" h="5107" extrusionOk="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58"/>
                    <a:pt x="13" y="106"/>
                  </a:cubicBezTo>
                  <a:cubicBezTo>
                    <a:pt x="632" y="1689"/>
                    <a:pt x="989" y="3344"/>
                    <a:pt x="1108" y="5035"/>
                  </a:cubicBezTo>
                  <a:cubicBezTo>
                    <a:pt x="1108" y="5071"/>
                    <a:pt x="1120" y="5094"/>
                    <a:pt x="1156" y="5106"/>
                  </a:cubicBezTo>
                  <a:lnTo>
                    <a:pt x="1180" y="5106"/>
                  </a:lnTo>
                  <a:cubicBezTo>
                    <a:pt x="1203" y="5106"/>
                    <a:pt x="1215" y="5106"/>
                    <a:pt x="1227" y="5082"/>
                  </a:cubicBezTo>
                  <a:cubicBezTo>
                    <a:pt x="2335" y="4094"/>
                    <a:pt x="3775" y="3046"/>
                    <a:pt x="5752" y="1784"/>
                  </a:cubicBezTo>
                  <a:cubicBezTo>
                    <a:pt x="5787" y="1772"/>
                    <a:pt x="5799" y="1725"/>
                    <a:pt x="5775" y="1689"/>
                  </a:cubicBezTo>
                  <a:cubicBezTo>
                    <a:pt x="5760" y="1666"/>
                    <a:pt x="5735" y="1653"/>
                    <a:pt x="5709" y="1653"/>
                  </a:cubicBezTo>
                  <a:cubicBezTo>
                    <a:pt x="5695" y="1653"/>
                    <a:pt x="5681" y="1657"/>
                    <a:pt x="5668" y="1665"/>
                  </a:cubicBezTo>
                  <a:cubicBezTo>
                    <a:pt x="3763" y="2892"/>
                    <a:pt x="2346" y="3916"/>
                    <a:pt x="1239" y="4880"/>
                  </a:cubicBezTo>
                  <a:cubicBezTo>
                    <a:pt x="1120" y="3225"/>
                    <a:pt x="751" y="160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3095" y="4127013"/>
              <a:ext cx="424639" cy="293324"/>
            </a:xfrm>
            <a:custGeom>
              <a:avLst/>
              <a:gdLst/>
              <a:ahLst/>
              <a:cxnLst/>
              <a:rect l="l" t="t" r="r" b="b"/>
              <a:pathLst>
                <a:path w="7609" h="5256" extrusionOk="0">
                  <a:moveTo>
                    <a:pt x="88" y="1"/>
                  </a:moveTo>
                  <a:cubicBezTo>
                    <a:pt x="78" y="1"/>
                    <a:pt x="69" y="2"/>
                    <a:pt x="60" y="5"/>
                  </a:cubicBezTo>
                  <a:cubicBezTo>
                    <a:pt x="24" y="17"/>
                    <a:pt x="0" y="65"/>
                    <a:pt x="12" y="100"/>
                  </a:cubicBezTo>
                  <a:cubicBezTo>
                    <a:pt x="810" y="1958"/>
                    <a:pt x="1620" y="3898"/>
                    <a:pt x="1905" y="5196"/>
                  </a:cubicBezTo>
                  <a:cubicBezTo>
                    <a:pt x="1917" y="5220"/>
                    <a:pt x="1929" y="5244"/>
                    <a:pt x="1953" y="5256"/>
                  </a:cubicBezTo>
                  <a:lnTo>
                    <a:pt x="1977" y="5256"/>
                  </a:lnTo>
                  <a:cubicBezTo>
                    <a:pt x="2001" y="5256"/>
                    <a:pt x="2012" y="5256"/>
                    <a:pt x="2024" y="5244"/>
                  </a:cubicBezTo>
                  <a:cubicBezTo>
                    <a:pt x="3739" y="3958"/>
                    <a:pt x="5596" y="2863"/>
                    <a:pt x="7561" y="2005"/>
                  </a:cubicBezTo>
                  <a:cubicBezTo>
                    <a:pt x="7597" y="1993"/>
                    <a:pt x="7608" y="1946"/>
                    <a:pt x="7597" y="1910"/>
                  </a:cubicBezTo>
                  <a:cubicBezTo>
                    <a:pt x="7588" y="1884"/>
                    <a:pt x="7561" y="1865"/>
                    <a:pt x="7533" y="1865"/>
                  </a:cubicBezTo>
                  <a:cubicBezTo>
                    <a:pt x="7522" y="1865"/>
                    <a:pt x="7511" y="1868"/>
                    <a:pt x="7501" y="1874"/>
                  </a:cubicBezTo>
                  <a:cubicBezTo>
                    <a:pt x="5572" y="2720"/>
                    <a:pt x="3727" y="3791"/>
                    <a:pt x="2024" y="5053"/>
                  </a:cubicBezTo>
                  <a:cubicBezTo>
                    <a:pt x="1715" y="3744"/>
                    <a:pt x="929" y="1862"/>
                    <a:pt x="155" y="41"/>
                  </a:cubicBezTo>
                  <a:cubicBezTo>
                    <a:pt x="146" y="14"/>
                    <a:pt x="117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00074" y="4423749"/>
              <a:ext cx="476484" cy="318214"/>
            </a:xfrm>
            <a:custGeom>
              <a:avLst/>
              <a:gdLst/>
              <a:ahLst/>
              <a:cxnLst/>
              <a:rect l="l" t="t" r="r" b="b"/>
              <a:pathLst>
                <a:path w="8538" h="5702" extrusionOk="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70"/>
                    <a:pt x="25" y="105"/>
                  </a:cubicBezTo>
                  <a:cubicBezTo>
                    <a:pt x="930" y="1891"/>
                    <a:pt x="1918" y="3939"/>
                    <a:pt x="2323" y="5642"/>
                  </a:cubicBezTo>
                  <a:cubicBezTo>
                    <a:pt x="2334" y="5666"/>
                    <a:pt x="2346" y="5689"/>
                    <a:pt x="2370" y="5689"/>
                  </a:cubicBezTo>
                  <a:cubicBezTo>
                    <a:pt x="2382" y="5701"/>
                    <a:pt x="2394" y="5701"/>
                    <a:pt x="2394" y="5701"/>
                  </a:cubicBezTo>
                  <a:cubicBezTo>
                    <a:pt x="2418" y="5701"/>
                    <a:pt x="2430" y="5689"/>
                    <a:pt x="2442" y="5678"/>
                  </a:cubicBezTo>
                  <a:cubicBezTo>
                    <a:pt x="4109" y="4380"/>
                    <a:pt x="6537" y="3451"/>
                    <a:pt x="8478" y="2784"/>
                  </a:cubicBezTo>
                  <a:cubicBezTo>
                    <a:pt x="8514" y="2772"/>
                    <a:pt x="8538" y="2737"/>
                    <a:pt x="8514" y="2689"/>
                  </a:cubicBezTo>
                  <a:cubicBezTo>
                    <a:pt x="8504" y="2660"/>
                    <a:pt x="8478" y="2638"/>
                    <a:pt x="8449" y="2638"/>
                  </a:cubicBezTo>
                  <a:cubicBezTo>
                    <a:pt x="8443" y="2638"/>
                    <a:pt x="8437" y="2639"/>
                    <a:pt x="8430" y="2641"/>
                  </a:cubicBezTo>
                  <a:cubicBezTo>
                    <a:pt x="6514" y="3296"/>
                    <a:pt x="4120" y="4213"/>
                    <a:pt x="2442" y="5499"/>
                  </a:cubicBezTo>
                  <a:cubicBezTo>
                    <a:pt x="2013" y="3808"/>
                    <a:pt x="1049" y="179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8031550" y="4456135"/>
            <a:ext cx="1928325" cy="2997247"/>
            <a:chOff x="7879149" y="3189701"/>
            <a:chExt cx="1928325" cy="2247935"/>
          </a:xfrm>
        </p:grpSpPr>
        <p:sp>
          <p:nvSpPr>
            <p:cNvPr id="53" name="Google Shape;53;p2"/>
            <p:cNvSpPr/>
            <p:nvPr/>
          </p:nvSpPr>
          <p:spPr>
            <a:xfrm flipH="1">
              <a:off x="8622011" y="3488056"/>
              <a:ext cx="1180775" cy="1913025"/>
            </a:xfrm>
            <a:custGeom>
              <a:avLst/>
              <a:gdLst/>
              <a:ahLst/>
              <a:cxnLst/>
              <a:rect l="l" t="t" r="r" b="b"/>
              <a:pathLst>
                <a:path w="21158" h="34279" extrusionOk="0">
                  <a:moveTo>
                    <a:pt x="0" y="0"/>
                  </a:moveTo>
                  <a:cubicBezTo>
                    <a:pt x="322" y="13526"/>
                    <a:pt x="8418" y="26039"/>
                    <a:pt x="16228" y="34278"/>
                  </a:cubicBezTo>
                  <a:lnTo>
                    <a:pt x="21158" y="33385"/>
                  </a:lnTo>
                  <a:cubicBezTo>
                    <a:pt x="18264" y="19467"/>
                    <a:pt x="9954" y="75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8618049" y="3483647"/>
              <a:ext cx="1189425" cy="1922066"/>
            </a:xfrm>
            <a:custGeom>
              <a:avLst/>
              <a:gdLst/>
              <a:ahLst/>
              <a:cxnLst/>
              <a:rect l="l" t="t" r="r" b="b"/>
              <a:pathLst>
                <a:path w="21313" h="34441" extrusionOk="0">
                  <a:moveTo>
                    <a:pt x="156" y="234"/>
                  </a:moveTo>
                  <a:lnTo>
                    <a:pt x="156" y="234"/>
                  </a:lnTo>
                  <a:cubicBezTo>
                    <a:pt x="10776" y="8295"/>
                    <a:pt x="18420" y="20379"/>
                    <a:pt x="21158" y="33405"/>
                  </a:cubicBezTo>
                  <a:lnTo>
                    <a:pt x="16336" y="34286"/>
                  </a:lnTo>
                  <a:cubicBezTo>
                    <a:pt x="11597" y="29273"/>
                    <a:pt x="608" y="15998"/>
                    <a:pt x="156" y="234"/>
                  </a:cubicBezTo>
                  <a:close/>
                  <a:moveTo>
                    <a:pt x="82" y="0"/>
                  </a:moveTo>
                  <a:cubicBezTo>
                    <a:pt x="70" y="0"/>
                    <a:pt x="58" y="3"/>
                    <a:pt x="48" y="8"/>
                  </a:cubicBezTo>
                  <a:cubicBezTo>
                    <a:pt x="25" y="20"/>
                    <a:pt x="1" y="56"/>
                    <a:pt x="1" y="79"/>
                  </a:cubicBezTo>
                  <a:cubicBezTo>
                    <a:pt x="156" y="6294"/>
                    <a:pt x="1941" y="12736"/>
                    <a:pt x="5323" y="19236"/>
                  </a:cubicBezTo>
                  <a:cubicBezTo>
                    <a:pt x="8788" y="25892"/>
                    <a:pt x="13181" y="31166"/>
                    <a:pt x="16265" y="34417"/>
                  </a:cubicBezTo>
                  <a:cubicBezTo>
                    <a:pt x="16277" y="34429"/>
                    <a:pt x="16289" y="34441"/>
                    <a:pt x="16312" y="34441"/>
                  </a:cubicBezTo>
                  <a:lnTo>
                    <a:pt x="16324" y="34441"/>
                  </a:lnTo>
                  <a:lnTo>
                    <a:pt x="21253" y="33536"/>
                  </a:lnTo>
                  <a:cubicBezTo>
                    <a:pt x="21277" y="33536"/>
                    <a:pt x="21289" y="33524"/>
                    <a:pt x="21301" y="33512"/>
                  </a:cubicBezTo>
                  <a:cubicBezTo>
                    <a:pt x="21313" y="33488"/>
                    <a:pt x="21313" y="33476"/>
                    <a:pt x="21313" y="33452"/>
                  </a:cubicBezTo>
                  <a:cubicBezTo>
                    <a:pt x="19908" y="26725"/>
                    <a:pt x="17241" y="20284"/>
                    <a:pt x="13371" y="14331"/>
                  </a:cubicBezTo>
                  <a:cubicBezTo>
                    <a:pt x="9776" y="8795"/>
                    <a:pt x="5192" y="3842"/>
                    <a:pt x="120" y="20"/>
                  </a:cubicBezTo>
                  <a:cubicBezTo>
                    <a:pt x="113" y="6"/>
                    <a:pt x="98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8750927" y="3483814"/>
              <a:ext cx="1056548" cy="1896004"/>
            </a:xfrm>
            <a:custGeom>
              <a:avLst/>
              <a:gdLst/>
              <a:ahLst/>
              <a:cxnLst/>
              <a:rect l="l" t="t" r="r" b="b"/>
              <a:pathLst>
                <a:path w="18932" h="33974" extrusionOk="0">
                  <a:moveTo>
                    <a:pt x="77" y="0"/>
                  </a:moveTo>
                  <a:cubicBezTo>
                    <a:pt x="67" y="0"/>
                    <a:pt x="57" y="2"/>
                    <a:pt x="48" y="5"/>
                  </a:cubicBezTo>
                  <a:cubicBezTo>
                    <a:pt x="13" y="29"/>
                    <a:pt x="1" y="76"/>
                    <a:pt x="13" y="112"/>
                  </a:cubicBezTo>
                  <a:cubicBezTo>
                    <a:pt x="6644" y="12756"/>
                    <a:pt x="13312" y="24770"/>
                    <a:pt x="18789" y="33938"/>
                  </a:cubicBezTo>
                  <a:cubicBezTo>
                    <a:pt x="18801" y="33961"/>
                    <a:pt x="18825" y="33973"/>
                    <a:pt x="18848" y="33973"/>
                  </a:cubicBezTo>
                  <a:cubicBezTo>
                    <a:pt x="18860" y="33973"/>
                    <a:pt x="18872" y="33973"/>
                    <a:pt x="18884" y="33961"/>
                  </a:cubicBezTo>
                  <a:cubicBezTo>
                    <a:pt x="18920" y="33950"/>
                    <a:pt x="18932" y="33902"/>
                    <a:pt x="18908" y="33866"/>
                  </a:cubicBezTo>
                  <a:cubicBezTo>
                    <a:pt x="13443" y="24698"/>
                    <a:pt x="6775" y="12685"/>
                    <a:pt x="144" y="41"/>
                  </a:cubicBezTo>
                  <a:cubicBezTo>
                    <a:pt x="135" y="14"/>
                    <a:pt x="106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9621356" y="3628750"/>
              <a:ext cx="167478" cy="178975"/>
            </a:xfrm>
            <a:custGeom>
              <a:avLst/>
              <a:gdLst/>
              <a:ahLst/>
              <a:cxnLst/>
              <a:rect l="l" t="t" r="r" b="b"/>
              <a:pathLst>
                <a:path w="3001" h="3207" extrusionOk="0">
                  <a:moveTo>
                    <a:pt x="2917" y="0"/>
                  </a:moveTo>
                  <a:cubicBezTo>
                    <a:pt x="2881" y="0"/>
                    <a:pt x="2856" y="22"/>
                    <a:pt x="2846" y="51"/>
                  </a:cubicBezTo>
                  <a:cubicBezTo>
                    <a:pt x="2620" y="956"/>
                    <a:pt x="2548" y="1920"/>
                    <a:pt x="2643" y="2980"/>
                  </a:cubicBezTo>
                  <a:cubicBezTo>
                    <a:pt x="1560" y="2206"/>
                    <a:pt x="762" y="1742"/>
                    <a:pt x="107" y="1516"/>
                  </a:cubicBezTo>
                  <a:cubicBezTo>
                    <a:pt x="101" y="1513"/>
                    <a:pt x="94" y="1512"/>
                    <a:pt x="87" y="1512"/>
                  </a:cubicBezTo>
                  <a:cubicBezTo>
                    <a:pt x="56" y="1512"/>
                    <a:pt x="22" y="1534"/>
                    <a:pt x="12" y="1563"/>
                  </a:cubicBezTo>
                  <a:cubicBezTo>
                    <a:pt x="0" y="1599"/>
                    <a:pt x="24" y="1647"/>
                    <a:pt x="60" y="1658"/>
                  </a:cubicBezTo>
                  <a:cubicBezTo>
                    <a:pt x="715" y="1897"/>
                    <a:pt x="1560" y="2385"/>
                    <a:pt x="2691" y="3194"/>
                  </a:cubicBezTo>
                  <a:cubicBezTo>
                    <a:pt x="2703" y="3206"/>
                    <a:pt x="2715" y="3206"/>
                    <a:pt x="2739" y="3206"/>
                  </a:cubicBezTo>
                  <a:cubicBezTo>
                    <a:pt x="2750" y="3206"/>
                    <a:pt x="2762" y="3206"/>
                    <a:pt x="2774" y="3194"/>
                  </a:cubicBezTo>
                  <a:cubicBezTo>
                    <a:pt x="2798" y="3182"/>
                    <a:pt x="2810" y="3159"/>
                    <a:pt x="2810" y="3123"/>
                  </a:cubicBezTo>
                  <a:cubicBezTo>
                    <a:pt x="2691" y="2016"/>
                    <a:pt x="2750" y="1027"/>
                    <a:pt x="2989" y="87"/>
                  </a:cubicBezTo>
                  <a:cubicBezTo>
                    <a:pt x="3001" y="51"/>
                    <a:pt x="2977" y="15"/>
                    <a:pt x="2941" y="3"/>
                  </a:cubicBezTo>
                  <a:cubicBezTo>
                    <a:pt x="2933" y="1"/>
                    <a:pt x="2924" y="0"/>
                    <a:pt x="291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9456556" y="3779100"/>
              <a:ext cx="273178" cy="354210"/>
            </a:xfrm>
            <a:custGeom>
              <a:avLst/>
              <a:gdLst/>
              <a:ahLst/>
              <a:cxnLst/>
              <a:rect l="l" t="t" r="r" b="b"/>
              <a:pathLst>
                <a:path w="4895" h="6347" extrusionOk="0">
                  <a:moveTo>
                    <a:pt x="4704" y="0"/>
                  </a:moveTo>
                  <a:cubicBezTo>
                    <a:pt x="4668" y="0"/>
                    <a:pt x="4632" y="24"/>
                    <a:pt x="4632" y="72"/>
                  </a:cubicBezTo>
                  <a:cubicBezTo>
                    <a:pt x="4466" y="2215"/>
                    <a:pt x="4489" y="4179"/>
                    <a:pt x="4716" y="6061"/>
                  </a:cubicBezTo>
                  <a:cubicBezTo>
                    <a:pt x="3454" y="4846"/>
                    <a:pt x="1751" y="4346"/>
                    <a:pt x="108" y="3989"/>
                  </a:cubicBezTo>
                  <a:cubicBezTo>
                    <a:pt x="100" y="3987"/>
                    <a:pt x="92" y="3986"/>
                    <a:pt x="85" y="3986"/>
                  </a:cubicBezTo>
                  <a:cubicBezTo>
                    <a:pt x="49" y="3986"/>
                    <a:pt x="23" y="4009"/>
                    <a:pt x="13" y="4048"/>
                  </a:cubicBezTo>
                  <a:cubicBezTo>
                    <a:pt x="1" y="4084"/>
                    <a:pt x="37" y="4120"/>
                    <a:pt x="72" y="4132"/>
                  </a:cubicBezTo>
                  <a:cubicBezTo>
                    <a:pt x="1763" y="4501"/>
                    <a:pt x="3501" y="5025"/>
                    <a:pt x="4751" y="6322"/>
                  </a:cubicBezTo>
                  <a:cubicBezTo>
                    <a:pt x="4775" y="6334"/>
                    <a:pt x="4787" y="6346"/>
                    <a:pt x="4811" y="6346"/>
                  </a:cubicBezTo>
                  <a:cubicBezTo>
                    <a:pt x="4823" y="6346"/>
                    <a:pt x="4835" y="6334"/>
                    <a:pt x="4847" y="6334"/>
                  </a:cubicBezTo>
                  <a:cubicBezTo>
                    <a:pt x="4870" y="6322"/>
                    <a:pt x="4894" y="6287"/>
                    <a:pt x="4882" y="6263"/>
                  </a:cubicBezTo>
                  <a:cubicBezTo>
                    <a:pt x="4644" y="4322"/>
                    <a:pt x="4609" y="2298"/>
                    <a:pt x="4775" y="84"/>
                  </a:cubicBezTo>
                  <a:cubicBezTo>
                    <a:pt x="4775" y="36"/>
                    <a:pt x="4751" y="0"/>
                    <a:pt x="47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9176848" y="4113954"/>
              <a:ext cx="420621" cy="455891"/>
            </a:xfrm>
            <a:custGeom>
              <a:avLst/>
              <a:gdLst/>
              <a:ahLst/>
              <a:cxnLst/>
              <a:rect l="l" t="t" r="r" b="b"/>
              <a:pathLst>
                <a:path w="7537" h="8169" extrusionOk="0">
                  <a:moveTo>
                    <a:pt x="7477" y="1"/>
                  </a:moveTo>
                  <a:cubicBezTo>
                    <a:pt x="7442" y="1"/>
                    <a:pt x="7394" y="25"/>
                    <a:pt x="7382" y="61"/>
                  </a:cubicBezTo>
                  <a:cubicBezTo>
                    <a:pt x="6870" y="2358"/>
                    <a:pt x="6632" y="4942"/>
                    <a:pt x="6668" y="7931"/>
                  </a:cubicBezTo>
                  <a:cubicBezTo>
                    <a:pt x="5084" y="6704"/>
                    <a:pt x="2989" y="5645"/>
                    <a:pt x="107" y="4609"/>
                  </a:cubicBezTo>
                  <a:cubicBezTo>
                    <a:pt x="101" y="4607"/>
                    <a:pt x="94" y="4606"/>
                    <a:pt x="87" y="4606"/>
                  </a:cubicBezTo>
                  <a:cubicBezTo>
                    <a:pt x="56" y="4606"/>
                    <a:pt x="22" y="4627"/>
                    <a:pt x="12" y="4656"/>
                  </a:cubicBezTo>
                  <a:cubicBezTo>
                    <a:pt x="0" y="4692"/>
                    <a:pt x="12" y="4740"/>
                    <a:pt x="60" y="4752"/>
                  </a:cubicBezTo>
                  <a:cubicBezTo>
                    <a:pt x="3001" y="5799"/>
                    <a:pt x="5108" y="6883"/>
                    <a:pt x="6691" y="8145"/>
                  </a:cubicBezTo>
                  <a:cubicBezTo>
                    <a:pt x="6703" y="8157"/>
                    <a:pt x="6727" y="8169"/>
                    <a:pt x="6739" y="8169"/>
                  </a:cubicBezTo>
                  <a:cubicBezTo>
                    <a:pt x="6751" y="8169"/>
                    <a:pt x="6763" y="8157"/>
                    <a:pt x="6775" y="8157"/>
                  </a:cubicBezTo>
                  <a:cubicBezTo>
                    <a:pt x="6799" y="8145"/>
                    <a:pt x="6811" y="8121"/>
                    <a:pt x="6811" y="8085"/>
                  </a:cubicBezTo>
                  <a:cubicBezTo>
                    <a:pt x="6775" y="5037"/>
                    <a:pt x="7001" y="2418"/>
                    <a:pt x="7537" y="96"/>
                  </a:cubicBezTo>
                  <a:cubicBezTo>
                    <a:pt x="7537" y="49"/>
                    <a:pt x="7513" y="13"/>
                    <a:pt x="7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8977502" y="4416159"/>
              <a:ext cx="439931" cy="463984"/>
            </a:xfrm>
            <a:custGeom>
              <a:avLst/>
              <a:gdLst/>
              <a:ahLst/>
              <a:cxnLst/>
              <a:rect l="l" t="t" r="r" b="b"/>
              <a:pathLst>
                <a:path w="7883" h="8314" extrusionOk="0">
                  <a:moveTo>
                    <a:pt x="7799" y="0"/>
                  </a:moveTo>
                  <a:cubicBezTo>
                    <a:pt x="7764" y="0"/>
                    <a:pt x="7738" y="22"/>
                    <a:pt x="7728" y="51"/>
                  </a:cubicBezTo>
                  <a:cubicBezTo>
                    <a:pt x="6978" y="2635"/>
                    <a:pt x="6585" y="5349"/>
                    <a:pt x="6573" y="8100"/>
                  </a:cubicBezTo>
                  <a:cubicBezTo>
                    <a:pt x="5013" y="7111"/>
                    <a:pt x="2525" y="6254"/>
                    <a:pt x="108" y="5444"/>
                  </a:cubicBezTo>
                  <a:cubicBezTo>
                    <a:pt x="102" y="5442"/>
                    <a:pt x="95" y="5441"/>
                    <a:pt x="88" y="5441"/>
                  </a:cubicBezTo>
                  <a:cubicBezTo>
                    <a:pt x="56" y="5441"/>
                    <a:pt x="22" y="5463"/>
                    <a:pt x="13" y="5492"/>
                  </a:cubicBezTo>
                  <a:cubicBezTo>
                    <a:pt x="1" y="5528"/>
                    <a:pt x="25" y="5575"/>
                    <a:pt x="60" y="5587"/>
                  </a:cubicBezTo>
                  <a:cubicBezTo>
                    <a:pt x="2537" y="6409"/>
                    <a:pt x="5073" y="7290"/>
                    <a:pt x="6609" y="8302"/>
                  </a:cubicBezTo>
                  <a:cubicBezTo>
                    <a:pt x="6621" y="8314"/>
                    <a:pt x="6633" y="8314"/>
                    <a:pt x="6644" y="8314"/>
                  </a:cubicBezTo>
                  <a:cubicBezTo>
                    <a:pt x="6656" y="8314"/>
                    <a:pt x="6668" y="8314"/>
                    <a:pt x="6680" y="8302"/>
                  </a:cubicBezTo>
                  <a:cubicBezTo>
                    <a:pt x="6704" y="8290"/>
                    <a:pt x="6716" y="8266"/>
                    <a:pt x="6716" y="8242"/>
                  </a:cubicBezTo>
                  <a:cubicBezTo>
                    <a:pt x="6728" y="5456"/>
                    <a:pt x="7109" y="2706"/>
                    <a:pt x="7871" y="99"/>
                  </a:cubicBezTo>
                  <a:cubicBezTo>
                    <a:pt x="7883" y="51"/>
                    <a:pt x="7859" y="15"/>
                    <a:pt x="7823" y="3"/>
                  </a:cubicBezTo>
                  <a:cubicBezTo>
                    <a:pt x="7815" y="1"/>
                    <a:pt x="7807" y="0"/>
                    <a:pt x="77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flipH="1">
              <a:off x="8513688" y="3407635"/>
              <a:ext cx="1146286" cy="2025980"/>
            </a:xfrm>
            <a:custGeom>
              <a:avLst/>
              <a:gdLst/>
              <a:ahLst/>
              <a:cxnLst/>
              <a:rect l="l" t="t" r="r" b="b"/>
              <a:pathLst>
                <a:path w="20540" h="36303" extrusionOk="0">
                  <a:moveTo>
                    <a:pt x="4335" y="1"/>
                  </a:moveTo>
                  <a:lnTo>
                    <a:pt x="4335" y="1"/>
                  </a:lnTo>
                  <a:cubicBezTo>
                    <a:pt x="1" y="8859"/>
                    <a:pt x="3882" y="20920"/>
                    <a:pt x="14824" y="36303"/>
                  </a:cubicBezTo>
                  <a:lnTo>
                    <a:pt x="20539" y="36303"/>
                  </a:lnTo>
                  <a:cubicBezTo>
                    <a:pt x="16229" y="21122"/>
                    <a:pt x="10907" y="8799"/>
                    <a:pt x="433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flipH="1">
              <a:off x="8509726" y="3403673"/>
              <a:ext cx="1147570" cy="2033960"/>
            </a:xfrm>
            <a:custGeom>
              <a:avLst/>
              <a:gdLst/>
              <a:ahLst/>
              <a:cxnLst/>
              <a:rect l="l" t="t" r="r" b="b"/>
              <a:pathLst>
                <a:path w="20563" h="36446" extrusionOk="0">
                  <a:moveTo>
                    <a:pt x="4299" y="215"/>
                  </a:moveTo>
                  <a:cubicBezTo>
                    <a:pt x="10561" y="8644"/>
                    <a:pt x="15979" y="20777"/>
                    <a:pt x="20384" y="36302"/>
                  </a:cubicBezTo>
                  <a:lnTo>
                    <a:pt x="14824" y="36302"/>
                  </a:lnTo>
                  <a:cubicBezTo>
                    <a:pt x="3644" y="20574"/>
                    <a:pt x="191" y="8763"/>
                    <a:pt x="4299" y="215"/>
                  </a:cubicBezTo>
                  <a:close/>
                  <a:moveTo>
                    <a:pt x="4275" y="0"/>
                  </a:moveTo>
                  <a:cubicBezTo>
                    <a:pt x="4251" y="0"/>
                    <a:pt x="4227" y="24"/>
                    <a:pt x="4215" y="48"/>
                  </a:cubicBezTo>
                  <a:cubicBezTo>
                    <a:pt x="1" y="8656"/>
                    <a:pt x="3441" y="20562"/>
                    <a:pt x="14717" y="36421"/>
                  </a:cubicBezTo>
                  <a:cubicBezTo>
                    <a:pt x="14741" y="36433"/>
                    <a:pt x="14752" y="36445"/>
                    <a:pt x="14776" y="36445"/>
                  </a:cubicBezTo>
                  <a:lnTo>
                    <a:pt x="20491" y="36445"/>
                  </a:lnTo>
                  <a:cubicBezTo>
                    <a:pt x="20515" y="36445"/>
                    <a:pt x="20527" y="36445"/>
                    <a:pt x="20551" y="36421"/>
                  </a:cubicBezTo>
                  <a:cubicBezTo>
                    <a:pt x="20563" y="36398"/>
                    <a:pt x="20563" y="36374"/>
                    <a:pt x="20563" y="36350"/>
                  </a:cubicBezTo>
                  <a:cubicBezTo>
                    <a:pt x="16122" y="20717"/>
                    <a:pt x="10657" y="8489"/>
                    <a:pt x="4346" y="36"/>
                  </a:cubicBezTo>
                  <a:cubicBezTo>
                    <a:pt x="4323" y="12"/>
                    <a:pt x="4299" y="0"/>
                    <a:pt x="427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flipH="1">
              <a:off x="8691098" y="3403505"/>
              <a:ext cx="731636" cy="2034128"/>
            </a:xfrm>
            <a:custGeom>
              <a:avLst/>
              <a:gdLst/>
              <a:ahLst/>
              <a:cxnLst/>
              <a:rect l="l" t="t" r="r" b="b"/>
              <a:pathLst>
                <a:path w="13110" h="36449" extrusionOk="0">
                  <a:moveTo>
                    <a:pt x="83" y="0"/>
                  </a:moveTo>
                  <a:cubicBezTo>
                    <a:pt x="76" y="0"/>
                    <a:pt x="68" y="1"/>
                    <a:pt x="60" y="3"/>
                  </a:cubicBezTo>
                  <a:cubicBezTo>
                    <a:pt x="24" y="15"/>
                    <a:pt x="0" y="51"/>
                    <a:pt x="12" y="98"/>
                  </a:cubicBezTo>
                  <a:cubicBezTo>
                    <a:pt x="2394" y="10802"/>
                    <a:pt x="6632" y="22673"/>
                    <a:pt x="12954" y="36412"/>
                  </a:cubicBezTo>
                  <a:cubicBezTo>
                    <a:pt x="12966" y="36436"/>
                    <a:pt x="12990" y="36448"/>
                    <a:pt x="13026" y="36448"/>
                  </a:cubicBezTo>
                  <a:lnTo>
                    <a:pt x="13062" y="36448"/>
                  </a:lnTo>
                  <a:cubicBezTo>
                    <a:pt x="13097" y="36424"/>
                    <a:pt x="13109" y="36389"/>
                    <a:pt x="13097" y="36353"/>
                  </a:cubicBezTo>
                  <a:cubicBezTo>
                    <a:pt x="6775" y="22625"/>
                    <a:pt x="2548" y="10755"/>
                    <a:pt x="155" y="63"/>
                  </a:cubicBezTo>
                  <a:cubicBezTo>
                    <a:pt x="145" y="23"/>
                    <a:pt x="11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flipH="1">
              <a:off x="9281821" y="3593032"/>
              <a:ext cx="211343" cy="162846"/>
            </a:xfrm>
            <a:custGeom>
              <a:avLst/>
              <a:gdLst/>
              <a:ahLst/>
              <a:cxnLst/>
              <a:rect l="l" t="t" r="r" b="b"/>
              <a:pathLst>
                <a:path w="3787" h="2918" extrusionOk="0">
                  <a:moveTo>
                    <a:pt x="3699" y="0"/>
                  </a:moveTo>
                  <a:cubicBezTo>
                    <a:pt x="3674" y="0"/>
                    <a:pt x="3651" y="13"/>
                    <a:pt x="3644" y="36"/>
                  </a:cubicBezTo>
                  <a:cubicBezTo>
                    <a:pt x="3144" y="941"/>
                    <a:pt x="2882" y="1798"/>
                    <a:pt x="2822" y="2656"/>
                  </a:cubicBezTo>
                  <a:cubicBezTo>
                    <a:pt x="2036" y="1703"/>
                    <a:pt x="1132" y="870"/>
                    <a:pt x="131" y="155"/>
                  </a:cubicBezTo>
                  <a:cubicBezTo>
                    <a:pt x="118" y="146"/>
                    <a:pt x="102" y="142"/>
                    <a:pt x="87" y="142"/>
                  </a:cubicBezTo>
                  <a:cubicBezTo>
                    <a:pt x="63" y="142"/>
                    <a:pt x="39" y="152"/>
                    <a:pt x="24" y="167"/>
                  </a:cubicBezTo>
                  <a:cubicBezTo>
                    <a:pt x="0" y="203"/>
                    <a:pt x="12" y="251"/>
                    <a:pt x="48" y="274"/>
                  </a:cubicBezTo>
                  <a:cubicBezTo>
                    <a:pt x="1084" y="1013"/>
                    <a:pt x="2024" y="1894"/>
                    <a:pt x="2834" y="2894"/>
                  </a:cubicBezTo>
                  <a:cubicBezTo>
                    <a:pt x="2846" y="2918"/>
                    <a:pt x="2870" y="2918"/>
                    <a:pt x="2894" y="2918"/>
                  </a:cubicBezTo>
                  <a:lnTo>
                    <a:pt x="2917" y="2918"/>
                  </a:lnTo>
                  <a:cubicBezTo>
                    <a:pt x="2941" y="2906"/>
                    <a:pt x="2965" y="2882"/>
                    <a:pt x="2965" y="2846"/>
                  </a:cubicBezTo>
                  <a:cubicBezTo>
                    <a:pt x="2989" y="1965"/>
                    <a:pt x="3251" y="1060"/>
                    <a:pt x="3775" y="108"/>
                  </a:cubicBezTo>
                  <a:cubicBezTo>
                    <a:pt x="3787" y="72"/>
                    <a:pt x="3775" y="24"/>
                    <a:pt x="3739" y="12"/>
                  </a:cubicBezTo>
                  <a:cubicBezTo>
                    <a:pt x="3726" y="4"/>
                    <a:pt x="3712" y="0"/>
                    <a:pt x="36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flipH="1">
              <a:off x="9167528" y="3779044"/>
              <a:ext cx="352201" cy="198786"/>
            </a:xfrm>
            <a:custGeom>
              <a:avLst/>
              <a:gdLst/>
              <a:ahLst/>
              <a:cxnLst/>
              <a:rect l="l" t="t" r="r" b="b"/>
              <a:pathLst>
                <a:path w="6311" h="3562" extrusionOk="0">
                  <a:moveTo>
                    <a:pt x="6231" y="1"/>
                  </a:moveTo>
                  <a:cubicBezTo>
                    <a:pt x="6208" y="1"/>
                    <a:pt x="6183" y="14"/>
                    <a:pt x="6168" y="37"/>
                  </a:cubicBezTo>
                  <a:cubicBezTo>
                    <a:pt x="5275" y="1180"/>
                    <a:pt x="4596" y="2156"/>
                    <a:pt x="4465" y="3311"/>
                  </a:cubicBezTo>
                  <a:cubicBezTo>
                    <a:pt x="3393" y="2311"/>
                    <a:pt x="1738" y="1668"/>
                    <a:pt x="107" y="1097"/>
                  </a:cubicBezTo>
                  <a:cubicBezTo>
                    <a:pt x="99" y="1094"/>
                    <a:pt x="90" y="1092"/>
                    <a:pt x="82" y="1092"/>
                  </a:cubicBezTo>
                  <a:cubicBezTo>
                    <a:pt x="55" y="1092"/>
                    <a:pt x="30" y="1108"/>
                    <a:pt x="12" y="1144"/>
                  </a:cubicBezTo>
                  <a:cubicBezTo>
                    <a:pt x="0" y="1180"/>
                    <a:pt x="24" y="1228"/>
                    <a:pt x="60" y="1240"/>
                  </a:cubicBezTo>
                  <a:cubicBezTo>
                    <a:pt x="1727" y="1823"/>
                    <a:pt x="3441" y="2490"/>
                    <a:pt x="4477" y="3537"/>
                  </a:cubicBezTo>
                  <a:cubicBezTo>
                    <a:pt x="4489" y="3549"/>
                    <a:pt x="4513" y="3561"/>
                    <a:pt x="4525" y="3561"/>
                  </a:cubicBezTo>
                  <a:cubicBezTo>
                    <a:pt x="4536" y="3561"/>
                    <a:pt x="4548" y="3549"/>
                    <a:pt x="4560" y="3549"/>
                  </a:cubicBezTo>
                  <a:cubicBezTo>
                    <a:pt x="4584" y="3537"/>
                    <a:pt x="4608" y="3514"/>
                    <a:pt x="4608" y="3478"/>
                  </a:cubicBezTo>
                  <a:cubicBezTo>
                    <a:pt x="4679" y="2299"/>
                    <a:pt x="5370" y="1299"/>
                    <a:pt x="6275" y="120"/>
                  </a:cubicBezTo>
                  <a:cubicBezTo>
                    <a:pt x="6310" y="85"/>
                    <a:pt x="6299" y="49"/>
                    <a:pt x="6263" y="13"/>
                  </a:cubicBezTo>
                  <a:cubicBezTo>
                    <a:pt x="6254" y="5"/>
                    <a:pt x="6243" y="1"/>
                    <a:pt x="62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flipH="1">
              <a:off x="9029348" y="4037942"/>
              <a:ext cx="455836" cy="272787"/>
            </a:xfrm>
            <a:custGeom>
              <a:avLst/>
              <a:gdLst/>
              <a:ahLst/>
              <a:cxnLst/>
              <a:rect l="l" t="t" r="r" b="b"/>
              <a:pathLst>
                <a:path w="8168" h="4888" extrusionOk="0">
                  <a:moveTo>
                    <a:pt x="8080" y="1"/>
                  </a:moveTo>
                  <a:cubicBezTo>
                    <a:pt x="8059" y="1"/>
                    <a:pt x="8038" y="10"/>
                    <a:pt x="8025" y="29"/>
                  </a:cubicBezTo>
                  <a:cubicBezTo>
                    <a:pt x="6965" y="1351"/>
                    <a:pt x="6227" y="2923"/>
                    <a:pt x="5834" y="4673"/>
                  </a:cubicBezTo>
                  <a:cubicBezTo>
                    <a:pt x="4584" y="3625"/>
                    <a:pt x="2763" y="2744"/>
                    <a:pt x="107" y="1887"/>
                  </a:cubicBezTo>
                  <a:cubicBezTo>
                    <a:pt x="101" y="1885"/>
                    <a:pt x="94" y="1884"/>
                    <a:pt x="88" y="1884"/>
                  </a:cubicBezTo>
                  <a:cubicBezTo>
                    <a:pt x="56" y="1884"/>
                    <a:pt x="22" y="1905"/>
                    <a:pt x="12" y="1934"/>
                  </a:cubicBezTo>
                  <a:cubicBezTo>
                    <a:pt x="0" y="1970"/>
                    <a:pt x="24" y="2018"/>
                    <a:pt x="60" y="2030"/>
                  </a:cubicBezTo>
                  <a:cubicBezTo>
                    <a:pt x="2763" y="2899"/>
                    <a:pt x="4596" y="3804"/>
                    <a:pt x="5834" y="4875"/>
                  </a:cubicBezTo>
                  <a:cubicBezTo>
                    <a:pt x="5846" y="4887"/>
                    <a:pt x="5858" y="4887"/>
                    <a:pt x="5882" y="4887"/>
                  </a:cubicBezTo>
                  <a:lnTo>
                    <a:pt x="5906" y="4887"/>
                  </a:lnTo>
                  <a:cubicBezTo>
                    <a:pt x="5930" y="4875"/>
                    <a:pt x="5942" y="4852"/>
                    <a:pt x="5953" y="4828"/>
                  </a:cubicBezTo>
                  <a:cubicBezTo>
                    <a:pt x="6334" y="3042"/>
                    <a:pt x="7073" y="1458"/>
                    <a:pt x="8144" y="113"/>
                  </a:cubicBezTo>
                  <a:cubicBezTo>
                    <a:pt x="8168" y="89"/>
                    <a:pt x="8168" y="41"/>
                    <a:pt x="8132" y="18"/>
                  </a:cubicBezTo>
                  <a:cubicBezTo>
                    <a:pt x="8116" y="7"/>
                    <a:pt x="8098" y="1"/>
                    <a:pt x="80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flipH="1">
              <a:off x="8911035" y="4289752"/>
              <a:ext cx="487758" cy="270164"/>
            </a:xfrm>
            <a:custGeom>
              <a:avLst/>
              <a:gdLst/>
              <a:ahLst/>
              <a:cxnLst/>
              <a:rect l="l" t="t" r="r" b="b"/>
              <a:pathLst>
                <a:path w="8740" h="4841" extrusionOk="0">
                  <a:moveTo>
                    <a:pt x="8654" y="0"/>
                  </a:moveTo>
                  <a:cubicBezTo>
                    <a:pt x="8635" y="0"/>
                    <a:pt x="8614" y="6"/>
                    <a:pt x="8596" y="18"/>
                  </a:cubicBezTo>
                  <a:cubicBezTo>
                    <a:pt x="7358" y="1352"/>
                    <a:pt x="6227" y="3316"/>
                    <a:pt x="5906" y="4638"/>
                  </a:cubicBezTo>
                  <a:cubicBezTo>
                    <a:pt x="4382" y="3542"/>
                    <a:pt x="2215" y="2971"/>
                    <a:pt x="95" y="2518"/>
                  </a:cubicBezTo>
                  <a:cubicBezTo>
                    <a:pt x="89" y="2516"/>
                    <a:pt x="83" y="2515"/>
                    <a:pt x="76" y="2515"/>
                  </a:cubicBezTo>
                  <a:cubicBezTo>
                    <a:pt x="45" y="2515"/>
                    <a:pt x="12" y="2538"/>
                    <a:pt x="12" y="2578"/>
                  </a:cubicBezTo>
                  <a:cubicBezTo>
                    <a:pt x="0" y="2614"/>
                    <a:pt x="24" y="2661"/>
                    <a:pt x="60" y="2661"/>
                  </a:cubicBezTo>
                  <a:cubicBezTo>
                    <a:pt x="2215" y="3126"/>
                    <a:pt x="4405" y="3697"/>
                    <a:pt x="5918" y="4828"/>
                  </a:cubicBezTo>
                  <a:cubicBezTo>
                    <a:pt x="5929" y="4828"/>
                    <a:pt x="5941" y="4840"/>
                    <a:pt x="5965" y="4840"/>
                  </a:cubicBezTo>
                  <a:cubicBezTo>
                    <a:pt x="5965" y="4840"/>
                    <a:pt x="5977" y="4840"/>
                    <a:pt x="5989" y="4828"/>
                  </a:cubicBezTo>
                  <a:cubicBezTo>
                    <a:pt x="6013" y="4828"/>
                    <a:pt x="6025" y="4804"/>
                    <a:pt x="6037" y="4781"/>
                  </a:cubicBezTo>
                  <a:cubicBezTo>
                    <a:pt x="6299" y="3483"/>
                    <a:pt x="7453" y="1483"/>
                    <a:pt x="8704" y="125"/>
                  </a:cubicBezTo>
                  <a:cubicBezTo>
                    <a:pt x="8739" y="89"/>
                    <a:pt x="8739" y="42"/>
                    <a:pt x="8704" y="18"/>
                  </a:cubicBezTo>
                  <a:cubicBezTo>
                    <a:pt x="8692" y="6"/>
                    <a:pt x="8674" y="0"/>
                    <a:pt x="8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flipH="1">
              <a:off x="8394756" y="3193663"/>
              <a:ext cx="512369" cy="2239946"/>
            </a:xfrm>
            <a:custGeom>
              <a:avLst/>
              <a:gdLst/>
              <a:ahLst/>
              <a:cxnLst/>
              <a:rect l="l" t="t" r="r" b="b"/>
              <a:pathLst>
                <a:path w="9181" h="40137" extrusionOk="0">
                  <a:moveTo>
                    <a:pt x="3073" y="1"/>
                  </a:moveTo>
                  <a:cubicBezTo>
                    <a:pt x="453" y="10895"/>
                    <a:pt x="1" y="25909"/>
                    <a:pt x="4966" y="40137"/>
                  </a:cubicBezTo>
                  <a:lnTo>
                    <a:pt x="9180" y="40137"/>
                  </a:lnTo>
                  <a:cubicBezTo>
                    <a:pt x="8788" y="24075"/>
                    <a:pt x="8502" y="8692"/>
                    <a:pt x="307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flipH="1">
              <a:off x="8390794" y="3189701"/>
              <a:ext cx="575431" cy="2247926"/>
            </a:xfrm>
            <a:custGeom>
              <a:avLst/>
              <a:gdLst/>
              <a:ahLst/>
              <a:cxnLst/>
              <a:rect l="l" t="t" r="r" b="b"/>
              <a:pathLst>
                <a:path w="10311" h="40280" extrusionOk="0">
                  <a:moveTo>
                    <a:pt x="4167" y="262"/>
                  </a:moveTo>
                  <a:lnTo>
                    <a:pt x="4167" y="262"/>
                  </a:lnTo>
                  <a:cubicBezTo>
                    <a:pt x="9418" y="8847"/>
                    <a:pt x="9763" y="23753"/>
                    <a:pt x="10144" y="39529"/>
                  </a:cubicBezTo>
                  <a:lnTo>
                    <a:pt x="10156" y="40136"/>
                  </a:lnTo>
                  <a:lnTo>
                    <a:pt x="6084" y="40136"/>
                  </a:lnTo>
                  <a:cubicBezTo>
                    <a:pt x="0" y="22670"/>
                    <a:pt x="2667" y="6561"/>
                    <a:pt x="4167" y="262"/>
                  </a:cubicBezTo>
                  <a:close/>
                  <a:moveTo>
                    <a:pt x="4120" y="0"/>
                  </a:moveTo>
                  <a:cubicBezTo>
                    <a:pt x="4096" y="12"/>
                    <a:pt x="4072" y="24"/>
                    <a:pt x="4060" y="60"/>
                  </a:cubicBezTo>
                  <a:cubicBezTo>
                    <a:pt x="2655" y="5930"/>
                    <a:pt x="1988" y="12442"/>
                    <a:pt x="2167" y="18896"/>
                  </a:cubicBezTo>
                  <a:cubicBezTo>
                    <a:pt x="2358" y="26397"/>
                    <a:pt x="3631" y="33588"/>
                    <a:pt x="5953" y="40232"/>
                  </a:cubicBezTo>
                  <a:cubicBezTo>
                    <a:pt x="5965" y="40267"/>
                    <a:pt x="6001" y="40279"/>
                    <a:pt x="6025" y="40279"/>
                  </a:cubicBezTo>
                  <a:lnTo>
                    <a:pt x="10239" y="40279"/>
                  </a:lnTo>
                  <a:cubicBezTo>
                    <a:pt x="10251" y="40279"/>
                    <a:pt x="10275" y="40279"/>
                    <a:pt x="10287" y="40267"/>
                  </a:cubicBezTo>
                  <a:cubicBezTo>
                    <a:pt x="10299" y="40243"/>
                    <a:pt x="10311" y="40232"/>
                    <a:pt x="10311" y="40208"/>
                  </a:cubicBezTo>
                  <a:lnTo>
                    <a:pt x="10299" y="39517"/>
                  </a:lnTo>
                  <a:cubicBezTo>
                    <a:pt x="9918" y="23634"/>
                    <a:pt x="9561" y="8621"/>
                    <a:pt x="4191" y="36"/>
                  </a:cubicBezTo>
                  <a:cubicBezTo>
                    <a:pt x="4179" y="12"/>
                    <a:pt x="4155" y="0"/>
                    <a:pt x="41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flipH="1">
              <a:off x="8509719" y="3189701"/>
              <a:ext cx="230597" cy="2247926"/>
            </a:xfrm>
            <a:custGeom>
              <a:avLst/>
              <a:gdLst/>
              <a:ahLst/>
              <a:cxnLst/>
              <a:rect l="l" t="t" r="r" b="b"/>
              <a:pathLst>
                <a:path w="4132" h="40280" extrusionOk="0">
                  <a:moveTo>
                    <a:pt x="72" y="0"/>
                  </a:moveTo>
                  <a:cubicBezTo>
                    <a:pt x="36" y="0"/>
                    <a:pt x="0" y="36"/>
                    <a:pt x="12" y="84"/>
                  </a:cubicBezTo>
                  <a:cubicBezTo>
                    <a:pt x="1262" y="16788"/>
                    <a:pt x="3096" y="32612"/>
                    <a:pt x="3977" y="40220"/>
                  </a:cubicBezTo>
                  <a:cubicBezTo>
                    <a:pt x="3989" y="40255"/>
                    <a:pt x="4025" y="40279"/>
                    <a:pt x="4060" y="40279"/>
                  </a:cubicBezTo>
                  <a:cubicBezTo>
                    <a:pt x="4108" y="40279"/>
                    <a:pt x="4132" y="40243"/>
                    <a:pt x="4132" y="40196"/>
                  </a:cubicBezTo>
                  <a:cubicBezTo>
                    <a:pt x="3251" y="32588"/>
                    <a:pt x="1417" y="16764"/>
                    <a:pt x="155" y="72"/>
                  </a:cubicBezTo>
                  <a:cubicBezTo>
                    <a:pt x="155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flipH="1">
              <a:off x="8665198" y="3309411"/>
              <a:ext cx="106369" cy="122888"/>
            </a:xfrm>
            <a:custGeom>
              <a:avLst/>
              <a:gdLst/>
              <a:ahLst/>
              <a:cxnLst/>
              <a:rect l="l" t="t" r="r" b="b"/>
              <a:pathLst>
                <a:path w="1906" h="2202" extrusionOk="0">
                  <a:moveTo>
                    <a:pt x="1826" y="1"/>
                  </a:moveTo>
                  <a:cubicBezTo>
                    <a:pt x="1798" y="1"/>
                    <a:pt x="1768" y="20"/>
                    <a:pt x="1751" y="46"/>
                  </a:cubicBezTo>
                  <a:cubicBezTo>
                    <a:pt x="1394" y="701"/>
                    <a:pt x="1132" y="1308"/>
                    <a:pt x="965" y="1892"/>
                  </a:cubicBezTo>
                  <a:cubicBezTo>
                    <a:pt x="739" y="1308"/>
                    <a:pt x="453" y="832"/>
                    <a:pt x="132" y="451"/>
                  </a:cubicBezTo>
                  <a:cubicBezTo>
                    <a:pt x="120" y="439"/>
                    <a:pt x="102" y="433"/>
                    <a:pt x="84" y="433"/>
                  </a:cubicBezTo>
                  <a:cubicBezTo>
                    <a:pt x="66" y="433"/>
                    <a:pt x="48" y="439"/>
                    <a:pt x="36" y="451"/>
                  </a:cubicBezTo>
                  <a:cubicBezTo>
                    <a:pt x="1" y="475"/>
                    <a:pt x="1" y="522"/>
                    <a:pt x="24" y="558"/>
                  </a:cubicBezTo>
                  <a:cubicBezTo>
                    <a:pt x="370" y="963"/>
                    <a:pt x="667" y="1499"/>
                    <a:pt x="905" y="2154"/>
                  </a:cubicBezTo>
                  <a:cubicBezTo>
                    <a:pt x="917" y="2177"/>
                    <a:pt x="941" y="2201"/>
                    <a:pt x="977" y="2201"/>
                  </a:cubicBezTo>
                  <a:cubicBezTo>
                    <a:pt x="1013" y="2201"/>
                    <a:pt x="1036" y="2177"/>
                    <a:pt x="1048" y="2142"/>
                  </a:cubicBezTo>
                  <a:cubicBezTo>
                    <a:pt x="1215" y="1511"/>
                    <a:pt x="1489" y="844"/>
                    <a:pt x="1882" y="118"/>
                  </a:cubicBezTo>
                  <a:cubicBezTo>
                    <a:pt x="1906" y="82"/>
                    <a:pt x="1894" y="34"/>
                    <a:pt x="1858" y="10"/>
                  </a:cubicBezTo>
                  <a:cubicBezTo>
                    <a:pt x="1848" y="4"/>
                    <a:pt x="1837" y="1"/>
                    <a:pt x="18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flipH="1">
              <a:off x="8599402" y="3468355"/>
              <a:ext cx="204032" cy="203809"/>
            </a:xfrm>
            <a:custGeom>
              <a:avLst/>
              <a:gdLst/>
              <a:ahLst/>
              <a:cxnLst/>
              <a:rect l="l" t="t" r="r" b="b"/>
              <a:pathLst>
                <a:path w="3656" h="3652" extrusionOk="0">
                  <a:moveTo>
                    <a:pt x="3565" y="1"/>
                  </a:moveTo>
                  <a:cubicBezTo>
                    <a:pt x="3540" y="1"/>
                    <a:pt x="3516" y="9"/>
                    <a:pt x="3501" y="32"/>
                  </a:cubicBezTo>
                  <a:cubicBezTo>
                    <a:pt x="2977" y="865"/>
                    <a:pt x="2441" y="1973"/>
                    <a:pt x="1893" y="3413"/>
                  </a:cubicBezTo>
                  <a:cubicBezTo>
                    <a:pt x="1393" y="2556"/>
                    <a:pt x="810" y="1746"/>
                    <a:pt x="131" y="949"/>
                  </a:cubicBezTo>
                  <a:cubicBezTo>
                    <a:pt x="118" y="929"/>
                    <a:pt x="98" y="920"/>
                    <a:pt x="78" y="920"/>
                  </a:cubicBezTo>
                  <a:cubicBezTo>
                    <a:pt x="62" y="920"/>
                    <a:pt x="47" y="926"/>
                    <a:pt x="36" y="937"/>
                  </a:cubicBezTo>
                  <a:cubicBezTo>
                    <a:pt x="0" y="961"/>
                    <a:pt x="0" y="1008"/>
                    <a:pt x="24" y="1044"/>
                  </a:cubicBezTo>
                  <a:cubicBezTo>
                    <a:pt x="726" y="1877"/>
                    <a:pt x="1322" y="2723"/>
                    <a:pt x="1846" y="3616"/>
                  </a:cubicBezTo>
                  <a:cubicBezTo>
                    <a:pt x="1857" y="3639"/>
                    <a:pt x="1881" y="3651"/>
                    <a:pt x="1905" y="3651"/>
                  </a:cubicBezTo>
                  <a:lnTo>
                    <a:pt x="1917" y="3651"/>
                  </a:lnTo>
                  <a:cubicBezTo>
                    <a:pt x="1941" y="3651"/>
                    <a:pt x="1965" y="3639"/>
                    <a:pt x="1977" y="3604"/>
                  </a:cubicBezTo>
                  <a:cubicBezTo>
                    <a:pt x="2548" y="2115"/>
                    <a:pt x="3084" y="972"/>
                    <a:pt x="3632" y="115"/>
                  </a:cubicBezTo>
                  <a:cubicBezTo>
                    <a:pt x="3655" y="79"/>
                    <a:pt x="3643" y="32"/>
                    <a:pt x="3608" y="8"/>
                  </a:cubicBezTo>
                  <a:cubicBezTo>
                    <a:pt x="3595" y="4"/>
                    <a:pt x="3580" y="1"/>
                    <a:pt x="35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flipH="1">
              <a:off x="8536953" y="3681155"/>
              <a:ext cx="291092" cy="236177"/>
            </a:xfrm>
            <a:custGeom>
              <a:avLst/>
              <a:gdLst/>
              <a:ahLst/>
              <a:cxnLst/>
              <a:rect l="l" t="t" r="r" b="b"/>
              <a:pathLst>
                <a:path w="5216" h="4232" extrusionOk="0">
                  <a:moveTo>
                    <a:pt x="5138" y="0"/>
                  </a:moveTo>
                  <a:cubicBezTo>
                    <a:pt x="5118" y="0"/>
                    <a:pt x="5098" y="9"/>
                    <a:pt x="5085" y="29"/>
                  </a:cubicBezTo>
                  <a:cubicBezTo>
                    <a:pt x="4287" y="981"/>
                    <a:pt x="3525" y="2267"/>
                    <a:pt x="2739" y="3970"/>
                  </a:cubicBezTo>
                  <a:cubicBezTo>
                    <a:pt x="2215" y="2791"/>
                    <a:pt x="1132" y="1672"/>
                    <a:pt x="132" y="731"/>
                  </a:cubicBezTo>
                  <a:cubicBezTo>
                    <a:pt x="120" y="719"/>
                    <a:pt x="102" y="713"/>
                    <a:pt x="82" y="713"/>
                  </a:cubicBezTo>
                  <a:cubicBezTo>
                    <a:pt x="63" y="713"/>
                    <a:pt x="42" y="719"/>
                    <a:pt x="24" y="731"/>
                  </a:cubicBezTo>
                  <a:cubicBezTo>
                    <a:pt x="1" y="767"/>
                    <a:pt x="1" y="815"/>
                    <a:pt x="36" y="838"/>
                  </a:cubicBezTo>
                  <a:cubicBezTo>
                    <a:pt x="1060" y="1815"/>
                    <a:pt x="2179" y="2970"/>
                    <a:pt x="2668" y="4184"/>
                  </a:cubicBezTo>
                  <a:cubicBezTo>
                    <a:pt x="2679" y="4208"/>
                    <a:pt x="2715" y="4232"/>
                    <a:pt x="2739" y="4232"/>
                  </a:cubicBezTo>
                  <a:cubicBezTo>
                    <a:pt x="2775" y="4232"/>
                    <a:pt x="2799" y="4220"/>
                    <a:pt x="2810" y="4184"/>
                  </a:cubicBezTo>
                  <a:cubicBezTo>
                    <a:pt x="3608" y="2422"/>
                    <a:pt x="4382" y="1089"/>
                    <a:pt x="5192" y="124"/>
                  </a:cubicBezTo>
                  <a:cubicBezTo>
                    <a:pt x="5216" y="88"/>
                    <a:pt x="5216" y="41"/>
                    <a:pt x="5180" y="17"/>
                  </a:cubicBezTo>
                  <a:cubicBezTo>
                    <a:pt x="5169" y="6"/>
                    <a:pt x="5154" y="0"/>
                    <a:pt x="51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flipH="1">
              <a:off x="8483155" y="3949038"/>
              <a:ext cx="361521" cy="214803"/>
            </a:xfrm>
            <a:custGeom>
              <a:avLst/>
              <a:gdLst/>
              <a:ahLst/>
              <a:cxnLst/>
              <a:rect l="l" t="t" r="r" b="b"/>
              <a:pathLst>
                <a:path w="6478" h="3849" extrusionOk="0">
                  <a:moveTo>
                    <a:pt x="6393" y="0"/>
                  </a:moveTo>
                  <a:cubicBezTo>
                    <a:pt x="6374" y="0"/>
                    <a:pt x="6353" y="9"/>
                    <a:pt x="6335" y="27"/>
                  </a:cubicBezTo>
                  <a:cubicBezTo>
                    <a:pt x="5097" y="1349"/>
                    <a:pt x="4180" y="2504"/>
                    <a:pt x="3454" y="3647"/>
                  </a:cubicBezTo>
                  <a:cubicBezTo>
                    <a:pt x="2561" y="2480"/>
                    <a:pt x="1215" y="1361"/>
                    <a:pt x="132" y="503"/>
                  </a:cubicBezTo>
                  <a:cubicBezTo>
                    <a:pt x="116" y="493"/>
                    <a:pt x="97" y="487"/>
                    <a:pt x="80" y="487"/>
                  </a:cubicBezTo>
                  <a:cubicBezTo>
                    <a:pt x="58" y="487"/>
                    <a:pt x="38" y="496"/>
                    <a:pt x="25" y="515"/>
                  </a:cubicBezTo>
                  <a:cubicBezTo>
                    <a:pt x="1" y="551"/>
                    <a:pt x="1" y="587"/>
                    <a:pt x="37" y="622"/>
                  </a:cubicBezTo>
                  <a:cubicBezTo>
                    <a:pt x="1144" y="1492"/>
                    <a:pt x="2525" y="2635"/>
                    <a:pt x="3394" y="3825"/>
                  </a:cubicBezTo>
                  <a:cubicBezTo>
                    <a:pt x="3418" y="3837"/>
                    <a:pt x="3430" y="3849"/>
                    <a:pt x="3454" y="3849"/>
                  </a:cubicBezTo>
                  <a:lnTo>
                    <a:pt x="3466" y="3849"/>
                  </a:lnTo>
                  <a:cubicBezTo>
                    <a:pt x="3489" y="3849"/>
                    <a:pt x="3513" y="3837"/>
                    <a:pt x="3525" y="3813"/>
                  </a:cubicBezTo>
                  <a:cubicBezTo>
                    <a:pt x="4251" y="2646"/>
                    <a:pt x="5180" y="1480"/>
                    <a:pt x="6454" y="122"/>
                  </a:cubicBezTo>
                  <a:cubicBezTo>
                    <a:pt x="6478" y="99"/>
                    <a:pt x="6478" y="51"/>
                    <a:pt x="6442" y="27"/>
                  </a:cubicBezTo>
                  <a:cubicBezTo>
                    <a:pt x="6430" y="9"/>
                    <a:pt x="6412" y="0"/>
                    <a:pt x="63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flipH="1">
              <a:off x="8445262" y="4247951"/>
              <a:ext cx="400698" cy="191699"/>
            </a:xfrm>
            <a:custGeom>
              <a:avLst/>
              <a:gdLst/>
              <a:ahLst/>
              <a:cxnLst/>
              <a:rect l="l" t="t" r="r" b="b"/>
              <a:pathLst>
                <a:path w="7180" h="3435" extrusionOk="0">
                  <a:moveTo>
                    <a:pt x="77" y="0"/>
                  </a:moveTo>
                  <a:cubicBezTo>
                    <a:pt x="57" y="0"/>
                    <a:pt x="37" y="9"/>
                    <a:pt x="24" y="29"/>
                  </a:cubicBezTo>
                  <a:cubicBezTo>
                    <a:pt x="0" y="65"/>
                    <a:pt x="12" y="112"/>
                    <a:pt x="48" y="136"/>
                  </a:cubicBezTo>
                  <a:cubicBezTo>
                    <a:pt x="1667" y="1219"/>
                    <a:pt x="3191" y="2279"/>
                    <a:pt x="3905" y="3398"/>
                  </a:cubicBezTo>
                  <a:cubicBezTo>
                    <a:pt x="3917" y="3410"/>
                    <a:pt x="3941" y="3434"/>
                    <a:pt x="3965" y="3434"/>
                  </a:cubicBezTo>
                  <a:cubicBezTo>
                    <a:pt x="3989" y="3434"/>
                    <a:pt x="4013" y="3422"/>
                    <a:pt x="4024" y="3398"/>
                  </a:cubicBezTo>
                  <a:cubicBezTo>
                    <a:pt x="4632" y="2493"/>
                    <a:pt x="5846" y="1339"/>
                    <a:pt x="7144" y="124"/>
                  </a:cubicBezTo>
                  <a:cubicBezTo>
                    <a:pt x="7180" y="100"/>
                    <a:pt x="7180" y="53"/>
                    <a:pt x="7156" y="29"/>
                  </a:cubicBezTo>
                  <a:cubicBezTo>
                    <a:pt x="7136" y="9"/>
                    <a:pt x="7113" y="0"/>
                    <a:pt x="7092" y="0"/>
                  </a:cubicBezTo>
                  <a:cubicBezTo>
                    <a:pt x="7075" y="0"/>
                    <a:pt x="7059" y="6"/>
                    <a:pt x="7049" y="17"/>
                  </a:cubicBezTo>
                  <a:cubicBezTo>
                    <a:pt x="5787" y="1196"/>
                    <a:pt x="4596" y="2327"/>
                    <a:pt x="3965" y="3220"/>
                  </a:cubicBezTo>
                  <a:cubicBezTo>
                    <a:pt x="3215" y="2112"/>
                    <a:pt x="1715" y="1077"/>
                    <a:pt x="119" y="17"/>
                  </a:cubicBezTo>
                  <a:cubicBezTo>
                    <a:pt x="108" y="6"/>
                    <a:pt x="93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flipH="1">
              <a:off x="7911015" y="3537223"/>
              <a:ext cx="729627" cy="1896395"/>
            </a:xfrm>
            <a:custGeom>
              <a:avLst/>
              <a:gdLst/>
              <a:ahLst/>
              <a:cxnLst/>
              <a:rect l="l" t="t" r="r" b="b"/>
              <a:pathLst>
                <a:path w="13074" h="33981" extrusionOk="0">
                  <a:moveTo>
                    <a:pt x="11252" y="0"/>
                  </a:moveTo>
                  <a:lnTo>
                    <a:pt x="11252" y="0"/>
                  </a:lnTo>
                  <a:cubicBezTo>
                    <a:pt x="4227" y="7597"/>
                    <a:pt x="786" y="19288"/>
                    <a:pt x="0" y="33981"/>
                  </a:cubicBezTo>
                  <a:lnTo>
                    <a:pt x="5477" y="33981"/>
                  </a:lnTo>
                  <a:cubicBezTo>
                    <a:pt x="12930" y="19265"/>
                    <a:pt x="13073" y="8513"/>
                    <a:pt x="112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flipH="1">
              <a:off x="7879149" y="3532982"/>
              <a:ext cx="765511" cy="1904654"/>
            </a:xfrm>
            <a:custGeom>
              <a:avLst/>
              <a:gdLst/>
              <a:ahLst/>
              <a:cxnLst/>
              <a:rect l="l" t="t" r="r" b="b"/>
              <a:pathLst>
                <a:path w="13717" h="34129" extrusionOk="0">
                  <a:moveTo>
                    <a:pt x="11288" y="231"/>
                  </a:moveTo>
                  <a:lnTo>
                    <a:pt x="11288" y="231"/>
                  </a:lnTo>
                  <a:cubicBezTo>
                    <a:pt x="13550" y="10982"/>
                    <a:pt x="11705" y="21710"/>
                    <a:pt x="5501" y="33985"/>
                  </a:cubicBezTo>
                  <a:lnTo>
                    <a:pt x="155" y="33985"/>
                  </a:lnTo>
                  <a:cubicBezTo>
                    <a:pt x="989" y="18531"/>
                    <a:pt x="4632" y="7482"/>
                    <a:pt x="11288" y="231"/>
                  </a:cubicBezTo>
                  <a:close/>
                  <a:moveTo>
                    <a:pt x="11324" y="0"/>
                  </a:moveTo>
                  <a:cubicBezTo>
                    <a:pt x="11305" y="0"/>
                    <a:pt x="11284" y="8"/>
                    <a:pt x="11276" y="17"/>
                  </a:cubicBezTo>
                  <a:cubicBezTo>
                    <a:pt x="7847" y="3720"/>
                    <a:pt x="5156" y="8554"/>
                    <a:pt x="3287" y="14388"/>
                  </a:cubicBezTo>
                  <a:cubicBezTo>
                    <a:pt x="1513" y="19912"/>
                    <a:pt x="406" y="26532"/>
                    <a:pt x="1" y="34057"/>
                  </a:cubicBezTo>
                  <a:cubicBezTo>
                    <a:pt x="1" y="34069"/>
                    <a:pt x="1" y="34092"/>
                    <a:pt x="25" y="34104"/>
                  </a:cubicBezTo>
                  <a:cubicBezTo>
                    <a:pt x="36" y="34128"/>
                    <a:pt x="48" y="34128"/>
                    <a:pt x="72" y="34128"/>
                  </a:cubicBezTo>
                  <a:lnTo>
                    <a:pt x="5549" y="34128"/>
                  </a:lnTo>
                  <a:cubicBezTo>
                    <a:pt x="5573" y="34128"/>
                    <a:pt x="5597" y="34116"/>
                    <a:pt x="5609" y="34092"/>
                  </a:cubicBezTo>
                  <a:cubicBezTo>
                    <a:pt x="11883" y="21710"/>
                    <a:pt x="13717" y="10899"/>
                    <a:pt x="11395" y="53"/>
                  </a:cubicBezTo>
                  <a:cubicBezTo>
                    <a:pt x="11395" y="29"/>
                    <a:pt x="11371" y="5"/>
                    <a:pt x="11347" y="5"/>
                  </a:cubicBezTo>
                  <a:cubicBezTo>
                    <a:pt x="11340" y="1"/>
                    <a:pt x="11332" y="0"/>
                    <a:pt x="113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flipH="1">
              <a:off x="8008063" y="3533038"/>
              <a:ext cx="497691" cy="1904598"/>
            </a:xfrm>
            <a:custGeom>
              <a:avLst/>
              <a:gdLst/>
              <a:ahLst/>
              <a:cxnLst/>
              <a:rect l="l" t="t" r="r" b="b"/>
              <a:pathLst>
                <a:path w="8918" h="34128" extrusionOk="0">
                  <a:moveTo>
                    <a:pt x="8839" y="1"/>
                  </a:moveTo>
                  <a:cubicBezTo>
                    <a:pt x="8807" y="1"/>
                    <a:pt x="8773" y="22"/>
                    <a:pt x="8763" y="52"/>
                  </a:cubicBezTo>
                  <a:cubicBezTo>
                    <a:pt x="5120" y="10755"/>
                    <a:pt x="2179" y="22185"/>
                    <a:pt x="12" y="34044"/>
                  </a:cubicBezTo>
                  <a:cubicBezTo>
                    <a:pt x="0" y="34080"/>
                    <a:pt x="36" y="34127"/>
                    <a:pt x="72" y="34127"/>
                  </a:cubicBezTo>
                  <a:lnTo>
                    <a:pt x="83" y="34127"/>
                  </a:lnTo>
                  <a:cubicBezTo>
                    <a:pt x="119" y="34127"/>
                    <a:pt x="155" y="34103"/>
                    <a:pt x="155" y="34068"/>
                  </a:cubicBezTo>
                  <a:cubicBezTo>
                    <a:pt x="2322" y="22221"/>
                    <a:pt x="5263" y="10791"/>
                    <a:pt x="8906" y="99"/>
                  </a:cubicBezTo>
                  <a:cubicBezTo>
                    <a:pt x="8918" y="63"/>
                    <a:pt x="8894" y="16"/>
                    <a:pt x="8858" y="4"/>
                  </a:cubicBezTo>
                  <a:cubicBezTo>
                    <a:pt x="8852" y="2"/>
                    <a:pt x="8845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flipH="1">
              <a:off x="7967489" y="3734341"/>
              <a:ext cx="209390" cy="179030"/>
            </a:xfrm>
            <a:custGeom>
              <a:avLst/>
              <a:gdLst/>
              <a:ahLst/>
              <a:cxnLst/>
              <a:rect l="l" t="t" r="r" b="b"/>
              <a:pathLst>
                <a:path w="3752" h="3208" extrusionOk="0">
                  <a:moveTo>
                    <a:pt x="82" y="0"/>
                  </a:moveTo>
                  <a:cubicBezTo>
                    <a:pt x="71" y="0"/>
                    <a:pt x="60" y="2"/>
                    <a:pt x="48" y="5"/>
                  </a:cubicBezTo>
                  <a:cubicBezTo>
                    <a:pt x="13" y="16"/>
                    <a:pt x="1" y="52"/>
                    <a:pt x="13" y="100"/>
                  </a:cubicBezTo>
                  <a:cubicBezTo>
                    <a:pt x="417" y="1231"/>
                    <a:pt x="656" y="2219"/>
                    <a:pt x="715" y="3136"/>
                  </a:cubicBezTo>
                  <a:cubicBezTo>
                    <a:pt x="715" y="3172"/>
                    <a:pt x="739" y="3195"/>
                    <a:pt x="763" y="3207"/>
                  </a:cubicBezTo>
                  <a:lnTo>
                    <a:pt x="787" y="3207"/>
                  </a:lnTo>
                  <a:cubicBezTo>
                    <a:pt x="810" y="3207"/>
                    <a:pt x="822" y="3207"/>
                    <a:pt x="846" y="3195"/>
                  </a:cubicBezTo>
                  <a:cubicBezTo>
                    <a:pt x="1751" y="2338"/>
                    <a:pt x="2692" y="1624"/>
                    <a:pt x="3704" y="1005"/>
                  </a:cubicBezTo>
                  <a:cubicBezTo>
                    <a:pt x="3739" y="981"/>
                    <a:pt x="3751" y="933"/>
                    <a:pt x="3727" y="898"/>
                  </a:cubicBezTo>
                  <a:cubicBezTo>
                    <a:pt x="3720" y="874"/>
                    <a:pt x="3697" y="861"/>
                    <a:pt x="3672" y="861"/>
                  </a:cubicBezTo>
                  <a:cubicBezTo>
                    <a:pt x="3659" y="861"/>
                    <a:pt x="3645" y="865"/>
                    <a:pt x="3632" y="874"/>
                  </a:cubicBezTo>
                  <a:cubicBezTo>
                    <a:pt x="2644" y="1469"/>
                    <a:pt x="1739" y="2160"/>
                    <a:pt x="858" y="2981"/>
                  </a:cubicBezTo>
                  <a:cubicBezTo>
                    <a:pt x="775" y="2088"/>
                    <a:pt x="536" y="1124"/>
                    <a:pt x="144" y="40"/>
                  </a:cubicBezTo>
                  <a:cubicBezTo>
                    <a:pt x="135" y="13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flipH="1">
              <a:off x="7954207" y="3898140"/>
              <a:ext cx="323684" cy="285009"/>
            </a:xfrm>
            <a:custGeom>
              <a:avLst/>
              <a:gdLst/>
              <a:ahLst/>
              <a:cxnLst/>
              <a:rect l="l" t="t" r="r" b="b"/>
              <a:pathLst>
                <a:path w="5800" h="5107" extrusionOk="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58"/>
                    <a:pt x="13" y="106"/>
                  </a:cubicBezTo>
                  <a:cubicBezTo>
                    <a:pt x="632" y="1689"/>
                    <a:pt x="989" y="3344"/>
                    <a:pt x="1108" y="5035"/>
                  </a:cubicBezTo>
                  <a:cubicBezTo>
                    <a:pt x="1108" y="5071"/>
                    <a:pt x="1120" y="5094"/>
                    <a:pt x="1156" y="5106"/>
                  </a:cubicBezTo>
                  <a:lnTo>
                    <a:pt x="1180" y="5106"/>
                  </a:lnTo>
                  <a:cubicBezTo>
                    <a:pt x="1203" y="5106"/>
                    <a:pt x="1215" y="5106"/>
                    <a:pt x="1227" y="5082"/>
                  </a:cubicBezTo>
                  <a:cubicBezTo>
                    <a:pt x="2335" y="4094"/>
                    <a:pt x="3775" y="3046"/>
                    <a:pt x="5752" y="1784"/>
                  </a:cubicBezTo>
                  <a:cubicBezTo>
                    <a:pt x="5787" y="1772"/>
                    <a:pt x="5799" y="1725"/>
                    <a:pt x="5775" y="1689"/>
                  </a:cubicBezTo>
                  <a:cubicBezTo>
                    <a:pt x="5760" y="1666"/>
                    <a:pt x="5735" y="1653"/>
                    <a:pt x="5709" y="1653"/>
                  </a:cubicBezTo>
                  <a:cubicBezTo>
                    <a:pt x="5695" y="1653"/>
                    <a:pt x="5681" y="1657"/>
                    <a:pt x="5668" y="1665"/>
                  </a:cubicBezTo>
                  <a:cubicBezTo>
                    <a:pt x="3763" y="2892"/>
                    <a:pt x="2346" y="3916"/>
                    <a:pt x="1239" y="4880"/>
                  </a:cubicBezTo>
                  <a:cubicBezTo>
                    <a:pt x="1120" y="3225"/>
                    <a:pt x="751" y="160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flipH="1">
              <a:off x="7962188" y="4127013"/>
              <a:ext cx="424639" cy="293324"/>
            </a:xfrm>
            <a:custGeom>
              <a:avLst/>
              <a:gdLst/>
              <a:ahLst/>
              <a:cxnLst/>
              <a:rect l="l" t="t" r="r" b="b"/>
              <a:pathLst>
                <a:path w="7609" h="5256" extrusionOk="0">
                  <a:moveTo>
                    <a:pt x="88" y="1"/>
                  </a:moveTo>
                  <a:cubicBezTo>
                    <a:pt x="78" y="1"/>
                    <a:pt x="69" y="2"/>
                    <a:pt x="60" y="5"/>
                  </a:cubicBezTo>
                  <a:cubicBezTo>
                    <a:pt x="24" y="17"/>
                    <a:pt x="0" y="65"/>
                    <a:pt x="12" y="100"/>
                  </a:cubicBezTo>
                  <a:cubicBezTo>
                    <a:pt x="810" y="1958"/>
                    <a:pt x="1620" y="3898"/>
                    <a:pt x="1905" y="5196"/>
                  </a:cubicBezTo>
                  <a:cubicBezTo>
                    <a:pt x="1917" y="5220"/>
                    <a:pt x="1929" y="5244"/>
                    <a:pt x="1953" y="5256"/>
                  </a:cubicBezTo>
                  <a:lnTo>
                    <a:pt x="1977" y="5256"/>
                  </a:lnTo>
                  <a:cubicBezTo>
                    <a:pt x="2001" y="5256"/>
                    <a:pt x="2012" y="5256"/>
                    <a:pt x="2024" y="5244"/>
                  </a:cubicBezTo>
                  <a:cubicBezTo>
                    <a:pt x="3739" y="3958"/>
                    <a:pt x="5596" y="2863"/>
                    <a:pt x="7561" y="2005"/>
                  </a:cubicBezTo>
                  <a:cubicBezTo>
                    <a:pt x="7597" y="1993"/>
                    <a:pt x="7608" y="1946"/>
                    <a:pt x="7597" y="1910"/>
                  </a:cubicBezTo>
                  <a:cubicBezTo>
                    <a:pt x="7588" y="1884"/>
                    <a:pt x="7561" y="1865"/>
                    <a:pt x="7533" y="1865"/>
                  </a:cubicBezTo>
                  <a:cubicBezTo>
                    <a:pt x="7522" y="1865"/>
                    <a:pt x="7511" y="1868"/>
                    <a:pt x="7501" y="1874"/>
                  </a:cubicBezTo>
                  <a:cubicBezTo>
                    <a:pt x="5572" y="2720"/>
                    <a:pt x="3727" y="3791"/>
                    <a:pt x="2024" y="5053"/>
                  </a:cubicBezTo>
                  <a:cubicBezTo>
                    <a:pt x="1715" y="3744"/>
                    <a:pt x="929" y="1862"/>
                    <a:pt x="155" y="41"/>
                  </a:cubicBezTo>
                  <a:cubicBezTo>
                    <a:pt x="146" y="14"/>
                    <a:pt x="117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flipH="1">
              <a:off x="8013365" y="4423749"/>
              <a:ext cx="476484" cy="318214"/>
            </a:xfrm>
            <a:custGeom>
              <a:avLst/>
              <a:gdLst/>
              <a:ahLst/>
              <a:cxnLst/>
              <a:rect l="l" t="t" r="r" b="b"/>
              <a:pathLst>
                <a:path w="8538" h="5702" extrusionOk="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70"/>
                    <a:pt x="25" y="105"/>
                  </a:cubicBezTo>
                  <a:cubicBezTo>
                    <a:pt x="930" y="1891"/>
                    <a:pt x="1918" y="3939"/>
                    <a:pt x="2323" y="5642"/>
                  </a:cubicBezTo>
                  <a:cubicBezTo>
                    <a:pt x="2334" y="5666"/>
                    <a:pt x="2346" y="5689"/>
                    <a:pt x="2370" y="5689"/>
                  </a:cubicBezTo>
                  <a:cubicBezTo>
                    <a:pt x="2382" y="5701"/>
                    <a:pt x="2394" y="5701"/>
                    <a:pt x="2394" y="5701"/>
                  </a:cubicBezTo>
                  <a:cubicBezTo>
                    <a:pt x="2418" y="5701"/>
                    <a:pt x="2430" y="5689"/>
                    <a:pt x="2442" y="5678"/>
                  </a:cubicBezTo>
                  <a:cubicBezTo>
                    <a:pt x="4109" y="4380"/>
                    <a:pt x="6537" y="3451"/>
                    <a:pt x="8478" y="2784"/>
                  </a:cubicBezTo>
                  <a:cubicBezTo>
                    <a:pt x="8514" y="2772"/>
                    <a:pt x="8538" y="2737"/>
                    <a:pt x="8514" y="2689"/>
                  </a:cubicBezTo>
                  <a:cubicBezTo>
                    <a:pt x="8504" y="2660"/>
                    <a:pt x="8478" y="2638"/>
                    <a:pt x="8449" y="2638"/>
                  </a:cubicBezTo>
                  <a:cubicBezTo>
                    <a:pt x="8443" y="2638"/>
                    <a:pt x="8437" y="2639"/>
                    <a:pt x="8430" y="2641"/>
                  </a:cubicBezTo>
                  <a:cubicBezTo>
                    <a:pt x="6514" y="3296"/>
                    <a:pt x="4120" y="4213"/>
                    <a:pt x="2442" y="5499"/>
                  </a:cubicBezTo>
                  <a:cubicBezTo>
                    <a:pt x="2013" y="3808"/>
                    <a:pt x="1049" y="179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2"/>
          <p:cNvSpPr/>
          <p:nvPr/>
        </p:nvSpPr>
        <p:spPr>
          <a:xfrm>
            <a:off x="2822648" y="1880789"/>
            <a:ext cx="10916" cy="8956"/>
          </a:xfrm>
          <a:custGeom>
            <a:avLst/>
            <a:gdLst/>
            <a:ahLst/>
            <a:cxnLst/>
            <a:rect l="l" t="t" r="r" b="b"/>
            <a:pathLst>
              <a:path w="273" h="168" extrusionOk="0">
                <a:moveTo>
                  <a:pt x="213" y="0"/>
                </a:moveTo>
                <a:cubicBezTo>
                  <a:pt x="203" y="0"/>
                  <a:pt x="194" y="3"/>
                  <a:pt x="185" y="8"/>
                </a:cubicBezTo>
                <a:cubicBezTo>
                  <a:pt x="166" y="20"/>
                  <a:pt x="177" y="46"/>
                  <a:pt x="194" y="46"/>
                </a:cubicBezTo>
                <a:cubicBezTo>
                  <a:pt x="197" y="46"/>
                  <a:pt x="201" y="45"/>
                  <a:pt x="205" y="43"/>
                </a:cubicBezTo>
                <a:lnTo>
                  <a:pt x="205" y="43"/>
                </a:lnTo>
                <a:cubicBezTo>
                  <a:pt x="168" y="65"/>
                  <a:pt x="175" y="78"/>
                  <a:pt x="133" y="87"/>
                </a:cubicBezTo>
                <a:cubicBezTo>
                  <a:pt x="129" y="88"/>
                  <a:pt x="125" y="88"/>
                  <a:pt x="122" y="88"/>
                </a:cubicBezTo>
                <a:cubicBezTo>
                  <a:pt x="110" y="88"/>
                  <a:pt x="98" y="85"/>
                  <a:pt x="86" y="85"/>
                </a:cubicBezTo>
                <a:cubicBezTo>
                  <a:pt x="81" y="85"/>
                  <a:pt x="76" y="85"/>
                  <a:pt x="70" y="87"/>
                </a:cubicBezTo>
                <a:cubicBezTo>
                  <a:pt x="47" y="93"/>
                  <a:pt x="27" y="104"/>
                  <a:pt x="13" y="121"/>
                </a:cubicBezTo>
                <a:cubicBezTo>
                  <a:pt x="1" y="135"/>
                  <a:pt x="13" y="152"/>
                  <a:pt x="27" y="152"/>
                </a:cubicBezTo>
                <a:cubicBezTo>
                  <a:pt x="31" y="152"/>
                  <a:pt x="35" y="151"/>
                  <a:pt x="39" y="147"/>
                </a:cubicBezTo>
                <a:cubicBezTo>
                  <a:pt x="88" y="100"/>
                  <a:pt x="261" y="167"/>
                  <a:pt x="270" y="62"/>
                </a:cubicBezTo>
                <a:cubicBezTo>
                  <a:pt x="273" y="27"/>
                  <a:pt x="244" y="0"/>
                  <a:pt x="213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1836430" y="4783670"/>
            <a:ext cx="8077" cy="16153"/>
          </a:xfrm>
          <a:custGeom>
            <a:avLst/>
            <a:gdLst/>
            <a:ahLst/>
            <a:cxnLst/>
            <a:rect l="l" t="t" r="r" b="b"/>
            <a:pathLst>
              <a:path w="202" h="303" extrusionOk="0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3489951" y="3763369"/>
            <a:ext cx="5398" cy="20952"/>
          </a:xfrm>
          <a:custGeom>
            <a:avLst/>
            <a:gdLst/>
            <a:ahLst/>
            <a:cxnLst/>
            <a:rect l="l" t="t" r="r" b="b"/>
            <a:pathLst>
              <a:path w="135" h="393" extrusionOk="0">
                <a:moveTo>
                  <a:pt x="3" y="1"/>
                </a:moveTo>
                <a:cubicBezTo>
                  <a:pt x="1" y="1"/>
                  <a:pt x="3" y="17"/>
                  <a:pt x="10" y="43"/>
                </a:cubicBezTo>
                <a:cubicBezTo>
                  <a:pt x="53" y="157"/>
                  <a:pt x="95" y="270"/>
                  <a:pt x="132" y="386"/>
                </a:cubicBezTo>
                <a:cubicBezTo>
                  <a:pt x="132" y="388"/>
                  <a:pt x="133" y="389"/>
                  <a:pt x="135" y="392"/>
                </a:cubicBezTo>
                <a:cubicBezTo>
                  <a:pt x="45" y="100"/>
                  <a:pt x="8" y="1"/>
                  <a:pt x="3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5904698" y="-242607"/>
            <a:ext cx="9037" cy="13328"/>
          </a:xfrm>
          <a:custGeom>
            <a:avLst/>
            <a:gdLst/>
            <a:ahLst/>
            <a:cxnLst/>
            <a:rect l="l" t="t" r="r" b="b"/>
            <a:pathLst>
              <a:path w="226" h="250" extrusionOk="0">
                <a:moveTo>
                  <a:pt x="6" y="0"/>
                </a:moveTo>
                <a:cubicBezTo>
                  <a:pt x="0" y="0"/>
                  <a:pt x="54" y="66"/>
                  <a:pt x="225" y="249"/>
                </a:cubicBezTo>
                <a:lnTo>
                  <a:pt x="212" y="232"/>
                </a:lnTo>
                <a:cubicBezTo>
                  <a:pt x="145" y="156"/>
                  <a:pt x="77" y="80"/>
                  <a:pt x="12" y="4"/>
                </a:cubicBezTo>
                <a:cubicBezTo>
                  <a:pt x="9" y="2"/>
                  <a:pt x="7" y="0"/>
                  <a:pt x="6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 txBox="1">
            <a:spLocks noGrp="1"/>
          </p:cNvSpPr>
          <p:nvPr>
            <p:ph type="ctrTitle"/>
          </p:nvPr>
        </p:nvSpPr>
        <p:spPr>
          <a:xfrm>
            <a:off x="2155050" y="2062411"/>
            <a:ext cx="4836000" cy="23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68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" name="Google Shape;87;p2"/>
          <p:cNvSpPr txBox="1">
            <a:spLocks noGrp="1"/>
          </p:cNvSpPr>
          <p:nvPr>
            <p:ph type="subTitle" idx="1"/>
          </p:nvPr>
        </p:nvSpPr>
        <p:spPr>
          <a:xfrm>
            <a:off x="2391600" y="4428431"/>
            <a:ext cx="4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7169342" y="1460488"/>
            <a:ext cx="398352" cy="569349"/>
          </a:xfrm>
          <a:custGeom>
            <a:avLst/>
            <a:gdLst/>
            <a:ahLst/>
            <a:cxnLst/>
            <a:rect l="l" t="t" r="r" b="b"/>
            <a:pathLst>
              <a:path w="2977" h="3191" extrusionOk="0">
                <a:moveTo>
                  <a:pt x="1488" y="0"/>
                </a:moveTo>
                <a:lnTo>
                  <a:pt x="1262" y="667"/>
                </a:lnTo>
                <a:cubicBezTo>
                  <a:pt x="1155" y="988"/>
                  <a:pt x="917" y="1238"/>
                  <a:pt x="595" y="1357"/>
                </a:cubicBezTo>
                <a:lnTo>
                  <a:pt x="0" y="1595"/>
                </a:lnTo>
                <a:lnTo>
                  <a:pt x="595" y="1822"/>
                </a:lnTo>
                <a:cubicBezTo>
                  <a:pt x="917" y="1941"/>
                  <a:pt x="1155" y="2203"/>
                  <a:pt x="1262" y="2524"/>
                </a:cubicBezTo>
                <a:lnTo>
                  <a:pt x="1488" y="3191"/>
                </a:lnTo>
                <a:lnTo>
                  <a:pt x="1715" y="2524"/>
                </a:lnTo>
                <a:cubicBezTo>
                  <a:pt x="1822" y="2203"/>
                  <a:pt x="2072" y="1941"/>
                  <a:pt x="2381" y="1822"/>
                </a:cubicBezTo>
                <a:lnTo>
                  <a:pt x="2977" y="1595"/>
                </a:lnTo>
                <a:lnTo>
                  <a:pt x="2381" y="1357"/>
                </a:lnTo>
                <a:cubicBezTo>
                  <a:pt x="2072" y="1238"/>
                  <a:pt x="1822" y="988"/>
                  <a:pt x="1715" y="667"/>
                </a:cubicBezTo>
                <a:lnTo>
                  <a:pt x="1488" y="0"/>
                </a:lnTo>
                <a:close/>
              </a:path>
            </a:pathLst>
          </a:custGeom>
          <a:solidFill>
            <a:schemeClr val="accent4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2155044" y="1618693"/>
            <a:ext cx="285888" cy="411147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l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338103" y="3143817"/>
            <a:ext cx="198305" cy="285191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2206519" y="2683893"/>
            <a:ext cx="285888" cy="411147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4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658244" y="3907693"/>
            <a:ext cx="285888" cy="411147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l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6752399" y="2561097"/>
            <a:ext cx="553882" cy="796560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5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1404153" y="1799983"/>
            <a:ext cx="198305" cy="285191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420014" y="3907691"/>
            <a:ext cx="147682" cy="211064"/>
          </a:xfrm>
          <a:custGeom>
            <a:avLst/>
            <a:gdLst/>
            <a:ahLst/>
            <a:cxnLst/>
            <a:rect l="l" t="t" r="r" b="b"/>
            <a:pathLst>
              <a:path w="2977" h="3191" extrusionOk="0">
                <a:moveTo>
                  <a:pt x="1488" y="0"/>
                </a:moveTo>
                <a:lnTo>
                  <a:pt x="1262" y="667"/>
                </a:lnTo>
                <a:cubicBezTo>
                  <a:pt x="1155" y="988"/>
                  <a:pt x="917" y="1238"/>
                  <a:pt x="595" y="1357"/>
                </a:cubicBezTo>
                <a:lnTo>
                  <a:pt x="0" y="1595"/>
                </a:lnTo>
                <a:lnTo>
                  <a:pt x="595" y="1822"/>
                </a:lnTo>
                <a:cubicBezTo>
                  <a:pt x="917" y="1941"/>
                  <a:pt x="1155" y="2203"/>
                  <a:pt x="1262" y="2524"/>
                </a:cubicBezTo>
                <a:lnTo>
                  <a:pt x="1488" y="3191"/>
                </a:lnTo>
                <a:lnTo>
                  <a:pt x="1715" y="2524"/>
                </a:lnTo>
                <a:cubicBezTo>
                  <a:pt x="1822" y="2203"/>
                  <a:pt x="2072" y="1941"/>
                  <a:pt x="2381" y="1822"/>
                </a:cubicBezTo>
                <a:lnTo>
                  <a:pt x="2977" y="1595"/>
                </a:lnTo>
                <a:lnTo>
                  <a:pt x="2381" y="1357"/>
                </a:lnTo>
                <a:cubicBezTo>
                  <a:pt x="2072" y="1238"/>
                  <a:pt x="1822" y="988"/>
                  <a:pt x="1715" y="667"/>
                </a:cubicBezTo>
                <a:lnTo>
                  <a:pt x="1488" y="0"/>
                </a:ln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2968719" y="210493"/>
            <a:ext cx="285888" cy="411147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6166096" y="299972"/>
            <a:ext cx="489927" cy="704563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l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801921" y="63788"/>
            <a:ext cx="489927" cy="704563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l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11"/>
          <p:cNvGrpSpPr/>
          <p:nvPr/>
        </p:nvGrpSpPr>
        <p:grpSpPr>
          <a:xfrm>
            <a:off x="353167" y="217747"/>
            <a:ext cx="8452699" cy="6442243"/>
            <a:chOff x="345766" y="155909"/>
            <a:chExt cx="8452699" cy="4831682"/>
          </a:xfrm>
        </p:grpSpPr>
        <p:grpSp>
          <p:nvGrpSpPr>
            <p:cNvPr id="312" name="Google Shape;312;p11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313" name="Google Shape;313;p11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1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1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1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11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11"/>
          <p:cNvSpPr txBox="1">
            <a:spLocks noGrp="1"/>
          </p:cNvSpPr>
          <p:nvPr>
            <p:ph type="title" hasCustomPrompt="1"/>
          </p:nvPr>
        </p:nvSpPr>
        <p:spPr>
          <a:xfrm>
            <a:off x="3671575" y="2306667"/>
            <a:ext cx="4759200" cy="16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1" name="Google Shape;321;p11"/>
          <p:cNvSpPr txBox="1">
            <a:spLocks noGrp="1"/>
          </p:cNvSpPr>
          <p:nvPr>
            <p:ph type="body" idx="1"/>
          </p:nvPr>
        </p:nvSpPr>
        <p:spPr>
          <a:xfrm>
            <a:off x="3671575" y="4101367"/>
            <a:ext cx="5226000" cy="6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2" name="Google Shape;322;p11"/>
          <p:cNvSpPr/>
          <p:nvPr/>
        </p:nvSpPr>
        <p:spPr>
          <a:xfrm rot="10800000">
            <a:off x="887020" y="4152165"/>
            <a:ext cx="214952" cy="435049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1"/>
          <p:cNvSpPr/>
          <p:nvPr/>
        </p:nvSpPr>
        <p:spPr>
          <a:xfrm rot="10800000">
            <a:off x="741019" y="2819369"/>
            <a:ext cx="314806" cy="449971"/>
          </a:xfrm>
          <a:custGeom>
            <a:avLst/>
            <a:gdLst/>
            <a:ahLst/>
            <a:cxnLst/>
            <a:rect l="l" t="t" r="r" b="b"/>
            <a:pathLst>
              <a:path w="3263" h="3498" extrusionOk="0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1"/>
          <p:cNvSpPr/>
          <p:nvPr/>
        </p:nvSpPr>
        <p:spPr>
          <a:xfrm rot="10800000">
            <a:off x="2606360" y="1545800"/>
            <a:ext cx="424019" cy="608065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1"/>
          <p:cNvSpPr/>
          <p:nvPr/>
        </p:nvSpPr>
        <p:spPr>
          <a:xfrm rot="10800000">
            <a:off x="93852" y="3429017"/>
            <a:ext cx="560631" cy="804236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1"/>
          <p:cNvSpPr/>
          <p:nvPr/>
        </p:nvSpPr>
        <p:spPr>
          <a:xfrm>
            <a:off x="8295307" y="1398956"/>
            <a:ext cx="214952" cy="435049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1"/>
          <p:cNvSpPr/>
          <p:nvPr/>
        </p:nvSpPr>
        <p:spPr>
          <a:xfrm>
            <a:off x="8901404" y="2267527"/>
            <a:ext cx="314806" cy="449971"/>
          </a:xfrm>
          <a:custGeom>
            <a:avLst/>
            <a:gdLst/>
            <a:ahLst/>
            <a:cxnLst/>
            <a:rect l="l" t="t" r="r" b="b"/>
            <a:pathLst>
              <a:path w="3263" h="3498" extrusionOk="0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1"/>
          <p:cNvSpPr/>
          <p:nvPr/>
        </p:nvSpPr>
        <p:spPr>
          <a:xfrm>
            <a:off x="8031877" y="-85630"/>
            <a:ext cx="424019" cy="608065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8901398" y="798182"/>
            <a:ext cx="560631" cy="804236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1"/>
          <p:cNvSpPr/>
          <p:nvPr/>
        </p:nvSpPr>
        <p:spPr>
          <a:xfrm rot="10800000">
            <a:off x="2870570" y="3666332"/>
            <a:ext cx="214952" cy="435049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1"/>
          <p:cNvSpPr/>
          <p:nvPr/>
        </p:nvSpPr>
        <p:spPr>
          <a:xfrm rot="10800000">
            <a:off x="1560920" y="1139432"/>
            <a:ext cx="214952" cy="435049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1"/>
          <p:cNvSpPr/>
          <p:nvPr/>
        </p:nvSpPr>
        <p:spPr>
          <a:xfrm rot="10800000">
            <a:off x="2333945" y="5129993"/>
            <a:ext cx="214952" cy="435049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11"/>
          <p:cNvGrpSpPr/>
          <p:nvPr/>
        </p:nvGrpSpPr>
        <p:grpSpPr>
          <a:xfrm rot="-7217067">
            <a:off x="-1443686" y="5496796"/>
            <a:ext cx="3247017" cy="1836747"/>
            <a:chOff x="1852738" y="206787"/>
            <a:chExt cx="2668014" cy="2012295"/>
          </a:xfrm>
        </p:grpSpPr>
        <p:sp>
          <p:nvSpPr>
            <p:cNvPr id="334" name="Google Shape;334;p11"/>
            <p:cNvSpPr/>
            <p:nvPr/>
          </p:nvSpPr>
          <p:spPr>
            <a:xfrm>
              <a:off x="1863109" y="218911"/>
              <a:ext cx="2657643" cy="1988923"/>
            </a:xfrm>
            <a:custGeom>
              <a:avLst/>
              <a:gdLst/>
              <a:ahLst/>
              <a:cxnLst/>
              <a:rect l="l" t="t" r="r" b="b"/>
              <a:pathLst>
                <a:path w="18194" h="13616" extrusionOk="0">
                  <a:moveTo>
                    <a:pt x="7859" y="1"/>
                  </a:moveTo>
                  <a:cubicBezTo>
                    <a:pt x="7037" y="1"/>
                    <a:pt x="6251" y="215"/>
                    <a:pt x="5573" y="584"/>
                  </a:cubicBezTo>
                  <a:cubicBezTo>
                    <a:pt x="5311" y="536"/>
                    <a:pt x="5037" y="524"/>
                    <a:pt x="4751" y="524"/>
                  </a:cubicBezTo>
                  <a:cubicBezTo>
                    <a:pt x="2132" y="524"/>
                    <a:pt x="1" y="2310"/>
                    <a:pt x="1" y="4525"/>
                  </a:cubicBezTo>
                  <a:cubicBezTo>
                    <a:pt x="1" y="5775"/>
                    <a:pt x="679" y="6882"/>
                    <a:pt x="1751" y="7621"/>
                  </a:cubicBezTo>
                  <a:cubicBezTo>
                    <a:pt x="1239" y="10121"/>
                    <a:pt x="3037" y="12693"/>
                    <a:pt x="5859" y="13419"/>
                  </a:cubicBezTo>
                  <a:cubicBezTo>
                    <a:pt x="6373" y="13552"/>
                    <a:pt x="6888" y="13616"/>
                    <a:pt x="7390" y="13616"/>
                  </a:cubicBezTo>
                  <a:cubicBezTo>
                    <a:pt x="8410" y="13616"/>
                    <a:pt x="9379" y="13354"/>
                    <a:pt x="10192" y="12883"/>
                  </a:cubicBezTo>
                  <a:cubicBezTo>
                    <a:pt x="10705" y="13113"/>
                    <a:pt x="11245" y="13235"/>
                    <a:pt x="11788" y="13235"/>
                  </a:cubicBezTo>
                  <a:cubicBezTo>
                    <a:pt x="12203" y="13235"/>
                    <a:pt x="12619" y="13164"/>
                    <a:pt x="13026" y="13014"/>
                  </a:cubicBezTo>
                  <a:cubicBezTo>
                    <a:pt x="14479" y="12478"/>
                    <a:pt x="15395" y="11073"/>
                    <a:pt x="15526" y="9454"/>
                  </a:cubicBezTo>
                  <a:cubicBezTo>
                    <a:pt x="16253" y="9454"/>
                    <a:pt x="16872" y="9228"/>
                    <a:pt x="17277" y="8740"/>
                  </a:cubicBezTo>
                  <a:cubicBezTo>
                    <a:pt x="18193" y="7621"/>
                    <a:pt x="17586" y="5596"/>
                    <a:pt x="15919" y="4215"/>
                  </a:cubicBezTo>
                  <a:cubicBezTo>
                    <a:pt x="14965" y="3435"/>
                    <a:pt x="13878" y="3028"/>
                    <a:pt x="12949" y="3028"/>
                  </a:cubicBezTo>
                  <a:cubicBezTo>
                    <a:pt x="12731" y="3028"/>
                    <a:pt x="12521" y="3051"/>
                    <a:pt x="12324" y="3096"/>
                  </a:cubicBezTo>
                  <a:cubicBezTo>
                    <a:pt x="11645" y="1286"/>
                    <a:pt x="9907" y="1"/>
                    <a:pt x="7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1852738" y="206787"/>
              <a:ext cx="2626237" cy="2012295"/>
            </a:xfrm>
            <a:custGeom>
              <a:avLst/>
              <a:gdLst/>
              <a:ahLst/>
              <a:cxnLst/>
              <a:rect l="l" t="t" r="r" b="b"/>
              <a:pathLst>
                <a:path w="17979" h="13776" extrusionOk="0">
                  <a:moveTo>
                    <a:pt x="7942" y="155"/>
                  </a:moveTo>
                  <a:cubicBezTo>
                    <a:pt x="9882" y="155"/>
                    <a:pt x="11645" y="1381"/>
                    <a:pt x="12323" y="3215"/>
                  </a:cubicBezTo>
                  <a:cubicBezTo>
                    <a:pt x="12335" y="3251"/>
                    <a:pt x="12371" y="3262"/>
                    <a:pt x="12407" y="3262"/>
                  </a:cubicBezTo>
                  <a:cubicBezTo>
                    <a:pt x="12607" y="3215"/>
                    <a:pt x="12818" y="3192"/>
                    <a:pt x="13036" y="3192"/>
                  </a:cubicBezTo>
                  <a:cubicBezTo>
                    <a:pt x="13971" y="3192"/>
                    <a:pt x="15035" y="3615"/>
                    <a:pt x="15943" y="4358"/>
                  </a:cubicBezTo>
                  <a:cubicBezTo>
                    <a:pt x="16740" y="5025"/>
                    <a:pt x="17324" y="5846"/>
                    <a:pt x="17574" y="6680"/>
                  </a:cubicBezTo>
                  <a:cubicBezTo>
                    <a:pt x="17824" y="7513"/>
                    <a:pt x="17729" y="8251"/>
                    <a:pt x="17300" y="8775"/>
                  </a:cubicBezTo>
                  <a:cubicBezTo>
                    <a:pt x="16931" y="9216"/>
                    <a:pt x="16336" y="9466"/>
                    <a:pt x="15633" y="9466"/>
                  </a:cubicBezTo>
                  <a:lnTo>
                    <a:pt x="15609" y="9466"/>
                  </a:lnTo>
                  <a:cubicBezTo>
                    <a:pt x="15574" y="9466"/>
                    <a:pt x="15538" y="9489"/>
                    <a:pt x="15538" y="9537"/>
                  </a:cubicBezTo>
                  <a:cubicBezTo>
                    <a:pt x="15383" y="11180"/>
                    <a:pt x="14442" y="12514"/>
                    <a:pt x="13073" y="13026"/>
                  </a:cubicBezTo>
                  <a:cubicBezTo>
                    <a:pt x="12680" y="13169"/>
                    <a:pt x="12265" y="13242"/>
                    <a:pt x="11845" y="13242"/>
                  </a:cubicBezTo>
                  <a:cubicBezTo>
                    <a:pt x="11326" y="13242"/>
                    <a:pt x="10800" y="13131"/>
                    <a:pt x="10299" y="12907"/>
                  </a:cubicBezTo>
                  <a:cubicBezTo>
                    <a:pt x="10287" y="12901"/>
                    <a:pt x="10275" y="12898"/>
                    <a:pt x="10263" y="12898"/>
                  </a:cubicBezTo>
                  <a:cubicBezTo>
                    <a:pt x="10251" y="12898"/>
                    <a:pt x="10240" y="12901"/>
                    <a:pt x="10228" y="12907"/>
                  </a:cubicBezTo>
                  <a:cubicBezTo>
                    <a:pt x="9408" y="13379"/>
                    <a:pt x="8448" y="13623"/>
                    <a:pt x="7464" y="13623"/>
                  </a:cubicBezTo>
                  <a:cubicBezTo>
                    <a:pt x="6961" y="13623"/>
                    <a:pt x="6452" y="13559"/>
                    <a:pt x="5953" y="13430"/>
                  </a:cubicBezTo>
                  <a:cubicBezTo>
                    <a:pt x="3167" y="12716"/>
                    <a:pt x="1393" y="10204"/>
                    <a:pt x="1893" y="7715"/>
                  </a:cubicBezTo>
                  <a:cubicBezTo>
                    <a:pt x="1893" y="7692"/>
                    <a:pt x="1881" y="7656"/>
                    <a:pt x="1858" y="7644"/>
                  </a:cubicBezTo>
                  <a:cubicBezTo>
                    <a:pt x="774" y="6894"/>
                    <a:pt x="143" y="5787"/>
                    <a:pt x="143" y="4608"/>
                  </a:cubicBezTo>
                  <a:cubicBezTo>
                    <a:pt x="143" y="2441"/>
                    <a:pt x="2250" y="679"/>
                    <a:pt x="4822" y="679"/>
                  </a:cubicBezTo>
                  <a:cubicBezTo>
                    <a:pt x="5096" y="679"/>
                    <a:pt x="5370" y="703"/>
                    <a:pt x="5644" y="738"/>
                  </a:cubicBezTo>
                  <a:cubicBezTo>
                    <a:pt x="5656" y="738"/>
                    <a:pt x="5679" y="738"/>
                    <a:pt x="5691" y="726"/>
                  </a:cubicBezTo>
                  <a:cubicBezTo>
                    <a:pt x="6370" y="357"/>
                    <a:pt x="7156" y="155"/>
                    <a:pt x="7942" y="155"/>
                  </a:cubicBezTo>
                  <a:close/>
                  <a:moveTo>
                    <a:pt x="7930" y="0"/>
                  </a:moveTo>
                  <a:cubicBezTo>
                    <a:pt x="7132" y="0"/>
                    <a:pt x="6334" y="203"/>
                    <a:pt x="5632" y="584"/>
                  </a:cubicBezTo>
                  <a:cubicBezTo>
                    <a:pt x="5358" y="548"/>
                    <a:pt x="5084" y="536"/>
                    <a:pt x="4822" y="536"/>
                  </a:cubicBezTo>
                  <a:cubicBezTo>
                    <a:pt x="2167" y="536"/>
                    <a:pt x="0" y="2358"/>
                    <a:pt x="0" y="4608"/>
                  </a:cubicBezTo>
                  <a:cubicBezTo>
                    <a:pt x="0" y="5822"/>
                    <a:pt x="631" y="6953"/>
                    <a:pt x="1739" y="7739"/>
                  </a:cubicBezTo>
                  <a:cubicBezTo>
                    <a:pt x="1250" y="10287"/>
                    <a:pt x="3072" y="12835"/>
                    <a:pt x="5906" y="13573"/>
                  </a:cubicBezTo>
                  <a:cubicBezTo>
                    <a:pt x="6418" y="13704"/>
                    <a:pt x="6942" y="13776"/>
                    <a:pt x="7465" y="13776"/>
                  </a:cubicBezTo>
                  <a:cubicBezTo>
                    <a:pt x="8454" y="13776"/>
                    <a:pt x="9430" y="13526"/>
                    <a:pt x="10263" y="13049"/>
                  </a:cubicBezTo>
                  <a:cubicBezTo>
                    <a:pt x="10787" y="13275"/>
                    <a:pt x="11332" y="13389"/>
                    <a:pt x="11869" y="13389"/>
                  </a:cubicBezTo>
                  <a:cubicBezTo>
                    <a:pt x="12297" y="13389"/>
                    <a:pt x="12719" y="13316"/>
                    <a:pt x="13121" y="13168"/>
                  </a:cubicBezTo>
                  <a:cubicBezTo>
                    <a:pt x="14526" y="12645"/>
                    <a:pt x="15502" y="11287"/>
                    <a:pt x="15669" y="9609"/>
                  </a:cubicBezTo>
                  <a:cubicBezTo>
                    <a:pt x="16407" y="9597"/>
                    <a:pt x="17026" y="9335"/>
                    <a:pt x="17407" y="8870"/>
                  </a:cubicBezTo>
                  <a:cubicBezTo>
                    <a:pt x="17871" y="8311"/>
                    <a:pt x="17979" y="7513"/>
                    <a:pt x="17717" y="6644"/>
                  </a:cubicBezTo>
                  <a:cubicBezTo>
                    <a:pt x="17455" y="5775"/>
                    <a:pt x="16848" y="4917"/>
                    <a:pt x="16038" y="4251"/>
                  </a:cubicBezTo>
                  <a:cubicBezTo>
                    <a:pt x="15089" y="3470"/>
                    <a:pt x="13984" y="3042"/>
                    <a:pt x="13016" y="3042"/>
                  </a:cubicBezTo>
                  <a:cubicBezTo>
                    <a:pt x="12818" y="3042"/>
                    <a:pt x="12626" y="3059"/>
                    <a:pt x="12442" y="3096"/>
                  </a:cubicBezTo>
                  <a:cubicBezTo>
                    <a:pt x="11728" y="1250"/>
                    <a:pt x="9918" y="0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3252705" y="1222283"/>
              <a:ext cx="320191" cy="890750"/>
            </a:xfrm>
            <a:custGeom>
              <a:avLst/>
              <a:gdLst/>
              <a:ahLst/>
              <a:cxnLst/>
              <a:rect l="l" t="t" r="r" b="b"/>
              <a:pathLst>
                <a:path w="2192" h="6098" extrusionOk="0">
                  <a:moveTo>
                    <a:pt x="91" y="1"/>
                  </a:moveTo>
                  <a:cubicBezTo>
                    <a:pt x="65" y="1"/>
                    <a:pt x="40" y="14"/>
                    <a:pt x="25" y="37"/>
                  </a:cubicBezTo>
                  <a:cubicBezTo>
                    <a:pt x="1" y="61"/>
                    <a:pt x="1" y="109"/>
                    <a:pt x="36" y="132"/>
                  </a:cubicBezTo>
                  <a:cubicBezTo>
                    <a:pt x="1822" y="1478"/>
                    <a:pt x="2013" y="3442"/>
                    <a:pt x="608" y="5978"/>
                  </a:cubicBezTo>
                  <a:cubicBezTo>
                    <a:pt x="596" y="6014"/>
                    <a:pt x="608" y="6062"/>
                    <a:pt x="644" y="6086"/>
                  </a:cubicBezTo>
                  <a:cubicBezTo>
                    <a:pt x="656" y="6086"/>
                    <a:pt x="667" y="6097"/>
                    <a:pt x="679" y="6097"/>
                  </a:cubicBezTo>
                  <a:cubicBezTo>
                    <a:pt x="703" y="6097"/>
                    <a:pt x="727" y="6074"/>
                    <a:pt x="739" y="6050"/>
                  </a:cubicBezTo>
                  <a:cubicBezTo>
                    <a:pt x="2191" y="3442"/>
                    <a:pt x="1977" y="1406"/>
                    <a:pt x="132" y="13"/>
                  </a:cubicBezTo>
                  <a:cubicBezTo>
                    <a:pt x="119" y="5"/>
                    <a:pt x="105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1"/>
            <p:cNvSpPr/>
            <p:nvPr/>
          </p:nvSpPr>
          <p:spPr>
            <a:xfrm>
              <a:off x="2664906" y="293262"/>
              <a:ext cx="434858" cy="551862"/>
            </a:xfrm>
            <a:custGeom>
              <a:avLst/>
              <a:gdLst/>
              <a:ahLst/>
              <a:cxnLst/>
              <a:rect l="l" t="t" r="r" b="b"/>
              <a:pathLst>
                <a:path w="2977" h="3778" extrusionOk="0">
                  <a:moveTo>
                    <a:pt x="89" y="0"/>
                  </a:moveTo>
                  <a:cubicBezTo>
                    <a:pt x="60" y="0"/>
                    <a:pt x="34" y="22"/>
                    <a:pt x="24" y="51"/>
                  </a:cubicBezTo>
                  <a:cubicBezTo>
                    <a:pt x="0" y="87"/>
                    <a:pt x="24" y="134"/>
                    <a:pt x="60" y="146"/>
                  </a:cubicBezTo>
                  <a:cubicBezTo>
                    <a:pt x="1917" y="765"/>
                    <a:pt x="2822" y="1932"/>
                    <a:pt x="2834" y="3694"/>
                  </a:cubicBezTo>
                  <a:cubicBezTo>
                    <a:pt x="2834" y="3742"/>
                    <a:pt x="2858" y="3778"/>
                    <a:pt x="2906" y="3778"/>
                  </a:cubicBezTo>
                  <a:cubicBezTo>
                    <a:pt x="2941" y="3778"/>
                    <a:pt x="2977" y="3742"/>
                    <a:pt x="2977" y="3694"/>
                  </a:cubicBezTo>
                  <a:cubicBezTo>
                    <a:pt x="2965" y="1861"/>
                    <a:pt x="2036" y="646"/>
                    <a:pt x="108" y="4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1"/>
            <p:cNvSpPr/>
            <p:nvPr/>
          </p:nvSpPr>
          <p:spPr>
            <a:xfrm>
              <a:off x="3364013" y="660634"/>
              <a:ext cx="309820" cy="184490"/>
            </a:xfrm>
            <a:custGeom>
              <a:avLst/>
              <a:gdLst/>
              <a:ahLst/>
              <a:cxnLst/>
              <a:rect l="l" t="t" r="r" b="b"/>
              <a:pathLst>
                <a:path w="2121" h="1263" extrusionOk="0">
                  <a:moveTo>
                    <a:pt x="2025" y="1"/>
                  </a:moveTo>
                  <a:cubicBezTo>
                    <a:pt x="1191" y="167"/>
                    <a:pt x="667" y="382"/>
                    <a:pt x="36" y="1132"/>
                  </a:cubicBezTo>
                  <a:cubicBezTo>
                    <a:pt x="1" y="1168"/>
                    <a:pt x="13" y="1215"/>
                    <a:pt x="36" y="1239"/>
                  </a:cubicBezTo>
                  <a:cubicBezTo>
                    <a:pt x="60" y="1251"/>
                    <a:pt x="72" y="1263"/>
                    <a:pt x="84" y="1263"/>
                  </a:cubicBezTo>
                  <a:cubicBezTo>
                    <a:pt x="108" y="1263"/>
                    <a:pt x="132" y="1251"/>
                    <a:pt x="144" y="1227"/>
                  </a:cubicBezTo>
                  <a:cubicBezTo>
                    <a:pt x="763" y="513"/>
                    <a:pt x="1239" y="322"/>
                    <a:pt x="2061" y="155"/>
                  </a:cubicBezTo>
                  <a:cubicBezTo>
                    <a:pt x="2096" y="144"/>
                    <a:pt x="2120" y="96"/>
                    <a:pt x="2120" y="60"/>
                  </a:cubicBezTo>
                  <a:cubicBezTo>
                    <a:pt x="2108" y="25"/>
                    <a:pt x="2072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3471815" y="1174956"/>
              <a:ext cx="247155" cy="418059"/>
            </a:xfrm>
            <a:custGeom>
              <a:avLst/>
              <a:gdLst/>
              <a:ahLst/>
              <a:cxnLst/>
              <a:rect l="l" t="t" r="r" b="b"/>
              <a:pathLst>
                <a:path w="1692" h="2862" extrusionOk="0">
                  <a:moveTo>
                    <a:pt x="1299" y="1"/>
                  </a:moveTo>
                  <a:cubicBezTo>
                    <a:pt x="1291" y="1"/>
                    <a:pt x="1283" y="2"/>
                    <a:pt x="1275" y="4"/>
                  </a:cubicBezTo>
                  <a:cubicBezTo>
                    <a:pt x="1239" y="28"/>
                    <a:pt x="1227" y="63"/>
                    <a:pt x="1239" y="99"/>
                  </a:cubicBezTo>
                  <a:cubicBezTo>
                    <a:pt x="1501" y="742"/>
                    <a:pt x="1549" y="1290"/>
                    <a:pt x="1346" y="1718"/>
                  </a:cubicBezTo>
                  <a:cubicBezTo>
                    <a:pt x="1156" y="2147"/>
                    <a:pt x="727" y="2492"/>
                    <a:pt x="60" y="2719"/>
                  </a:cubicBezTo>
                  <a:cubicBezTo>
                    <a:pt x="25" y="2730"/>
                    <a:pt x="1" y="2778"/>
                    <a:pt x="13" y="2814"/>
                  </a:cubicBezTo>
                  <a:cubicBezTo>
                    <a:pt x="25" y="2850"/>
                    <a:pt x="60" y="2861"/>
                    <a:pt x="84" y="2861"/>
                  </a:cubicBezTo>
                  <a:lnTo>
                    <a:pt x="108" y="2861"/>
                  </a:lnTo>
                  <a:cubicBezTo>
                    <a:pt x="811" y="2611"/>
                    <a:pt x="1275" y="2254"/>
                    <a:pt x="1489" y="1778"/>
                  </a:cubicBezTo>
                  <a:cubicBezTo>
                    <a:pt x="1692" y="1314"/>
                    <a:pt x="1656" y="730"/>
                    <a:pt x="1370" y="52"/>
                  </a:cubicBezTo>
                  <a:cubicBezTo>
                    <a:pt x="1360" y="22"/>
                    <a:pt x="1334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2289205" y="652016"/>
              <a:ext cx="438510" cy="547918"/>
            </a:xfrm>
            <a:custGeom>
              <a:avLst/>
              <a:gdLst/>
              <a:ahLst/>
              <a:cxnLst/>
              <a:rect l="l" t="t" r="r" b="b"/>
              <a:pathLst>
                <a:path w="3002" h="3751" extrusionOk="0">
                  <a:moveTo>
                    <a:pt x="2918" y="0"/>
                  </a:moveTo>
                  <a:cubicBezTo>
                    <a:pt x="2049" y="48"/>
                    <a:pt x="1215" y="512"/>
                    <a:pt x="691" y="1215"/>
                  </a:cubicBezTo>
                  <a:cubicBezTo>
                    <a:pt x="179" y="1929"/>
                    <a:pt x="1" y="2858"/>
                    <a:pt x="215" y="3703"/>
                  </a:cubicBezTo>
                  <a:cubicBezTo>
                    <a:pt x="227" y="3727"/>
                    <a:pt x="263" y="3751"/>
                    <a:pt x="286" y="3751"/>
                  </a:cubicBezTo>
                  <a:lnTo>
                    <a:pt x="310" y="3751"/>
                  </a:lnTo>
                  <a:cubicBezTo>
                    <a:pt x="346" y="3739"/>
                    <a:pt x="370" y="3703"/>
                    <a:pt x="358" y="3667"/>
                  </a:cubicBezTo>
                  <a:cubicBezTo>
                    <a:pt x="155" y="2870"/>
                    <a:pt x="322" y="1989"/>
                    <a:pt x="810" y="1310"/>
                  </a:cubicBezTo>
                  <a:cubicBezTo>
                    <a:pt x="1310" y="631"/>
                    <a:pt x="2096" y="203"/>
                    <a:pt x="2930" y="155"/>
                  </a:cubicBezTo>
                  <a:cubicBezTo>
                    <a:pt x="2977" y="143"/>
                    <a:pt x="3001" y="107"/>
                    <a:pt x="3001" y="72"/>
                  </a:cubicBezTo>
                  <a:cubicBezTo>
                    <a:pt x="3001" y="24"/>
                    <a:pt x="2965" y="0"/>
                    <a:pt x="2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11"/>
          <p:cNvGrpSpPr/>
          <p:nvPr/>
        </p:nvGrpSpPr>
        <p:grpSpPr>
          <a:xfrm rot="-4048342">
            <a:off x="6779392" y="5226618"/>
            <a:ext cx="3246964" cy="1836717"/>
            <a:chOff x="1852738" y="206787"/>
            <a:chExt cx="2668014" cy="2012295"/>
          </a:xfrm>
        </p:grpSpPr>
        <p:sp>
          <p:nvSpPr>
            <p:cNvPr id="342" name="Google Shape;342;p11"/>
            <p:cNvSpPr/>
            <p:nvPr/>
          </p:nvSpPr>
          <p:spPr>
            <a:xfrm>
              <a:off x="1863109" y="218911"/>
              <a:ext cx="2657643" cy="1988923"/>
            </a:xfrm>
            <a:custGeom>
              <a:avLst/>
              <a:gdLst/>
              <a:ahLst/>
              <a:cxnLst/>
              <a:rect l="l" t="t" r="r" b="b"/>
              <a:pathLst>
                <a:path w="18194" h="13616" extrusionOk="0">
                  <a:moveTo>
                    <a:pt x="7859" y="1"/>
                  </a:moveTo>
                  <a:cubicBezTo>
                    <a:pt x="7037" y="1"/>
                    <a:pt x="6251" y="215"/>
                    <a:pt x="5573" y="584"/>
                  </a:cubicBezTo>
                  <a:cubicBezTo>
                    <a:pt x="5311" y="536"/>
                    <a:pt x="5037" y="524"/>
                    <a:pt x="4751" y="524"/>
                  </a:cubicBezTo>
                  <a:cubicBezTo>
                    <a:pt x="2132" y="524"/>
                    <a:pt x="1" y="2310"/>
                    <a:pt x="1" y="4525"/>
                  </a:cubicBezTo>
                  <a:cubicBezTo>
                    <a:pt x="1" y="5775"/>
                    <a:pt x="679" y="6882"/>
                    <a:pt x="1751" y="7621"/>
                  </a:cubicBezTo>
                  <a:cubicBezTo>
                    <a:pt x="1239" y="10121"/>
                    <a:pt x="3037" y="12693"/>
                    <a:pt x="5859" y="13419"/>
                  </a:cubicBezTo>
                  <a:cubicBezTo>
                    <a:pt x="6373" y="13552"/>
                    <a:pt x="6888" y="13616"/>
                    <a:pt x="7390" y="13616"/>
                  </a:cubicBezTo>
                  <a:cubicBezTo>
                    <a:pt x="8410" y="13616"/>
                    <a:pt x="9379" y="13354"/>
                    <a:pt x="10192" y="12883"/>
                  </a:cubicBezTo>
                  <a:cubicBezTo>
                    <a:pt x="10705" y="13113"/>
                    <a:pt x="11245" y="13235"/>
                    <a:pt x="11788" y="13235"/>
                  </a:cubicBezTo>
                  <a:cubicBezTo>
                    <a:pt x="12203" y="13235"/>
                    <a:pt x="12619" y="13164"/>
                    <a:pt x="13026" y="13014"/>
                  </a:cubicBezTo>
                  <a:cubicBezTo>
                    <a:pt x="14479" y="12478"/>
                    <a:pt x="15395" y="11073"/>
                    <a:pt x="15526" y="9454"/>
                  </a:cubicBezTo>
                  <a:cubicBezTo>
                    <a:pt x="16253" y="9454"/>
                    <a:pt x="16872" y="9228"/>
                    <a:pt x="17277" y="8740"/>
                  </a:cubicBezTo>
                  <a:cubicBezTo>
                    <a:pt x="18193" y="7621"/>
                    <a:pt x="17586" y="5596"/>
                    <a:pt x="15919" y="4215"/>
                  </a:cubicBezTo>
                  <a:cubicBezTo>
                    <a:pt x="14965" y="3435"/>
                    <a:pt x="13878" y="3028"/>
                    <a:pt x="12949" y="3028"/>
                  </a:cubicBezTo>
                  <a:cubicBezTo>
                    <a:pt x="12731" y="3028"/>
                    <a:pt x="12521" y="3051"/>
                    <a:pt x="12324" y="3096"/>
                  </a:cubicBezTo>
                  <a:cubicBezTo>
                    <a:pt x="11645" y="1286"/>
                    <a:pt x="9907" y="1"/>
                    <a:pt x="7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1852738" y="206787"/>
              <a:ext cx="2626237" cy="2012295"/>
            </a:xfrm>
            <a:custGeom>
              <a:avLst/>
              <a:gdLst/>
              <a:ahLst/>
              <a:cxnLst/>
              <a:rect l="l" t="t" r="r" b="b"/>
              <a:pathLst>
                <a:path w="17979" h="13776" extrusionOk="0">
                  <a:moveTo>
                    <a:pt x="7942" y="155"/>
                  </a:moveTo>
                  <a:cubicBezTo>
                    <a:pt x="9882" y="155"/>
                    <a:pt x="11645" y="1381"/>
                    <a:pt x="12323" y="3215"/>
                  </a:cubicBezTo>
                  <a:cubicBezTo>
                    <a:pt x="12335" y="3251"/>
                    <a:pt x="12371" y="3262"/>
                    <a:pt x="12407" y="3262"/>
                  </a:cubicBezTo>
                  <a:cubicBezTo>
                    <a:pt x="12607" y="3215"/>
                    <a:pt x="12818" y="3192"/>
                    <a:pt x="13036" y="3192"/>
                  </a:cubicBezTo>
                  <a:cubicBezTo>
                    <a:pt x="13971" y="3192"/>
                    <a:pt x="15035" y="3615"/>
                    <a:pt x="15943" y="4358"/>
                  </a:cubicBezTo>
                  <a:cubicBezTo>
                    <a:pt x="16740" y="5025"/>
                    <a:pt x="17324" y="5846"/>
                    <a:pt x="17574" y="6680"/>
                  </a:cubicBezTo>
                  <a:cubicBezTo>
                    <a:pt x="17824" y="7513"/>
                    <a:pt x="17729" y="8251"/>
                    <a:pt x="17300" y="8775"/>
                  </a:cubicBezTo>
                  <a:cubicBezTo>
                    <a:pt x="16931" y="9216"/>
                    <a:pt x="16336" y="9466"/>
                    <a:pt x="15633" y="9466"/>
                  </a:cubicBezTo>
                  <a:lnTo>
                    <a:pt x="15609" y="9466"/>
                  </a:lnTo>
                  <a:cubicBezTo>
                    <a:pt x="15574" y="9466"/>
                    <a:pt x="15538" y="9489"/>
                    <a:pt x="15538" y="9537"/>
                  </a:cubicBezTo>
                  <a:cubicBezTo>
                    <a:pt x="15383" y="11180"/>
                    <a:pt x="14442" y="12514"/>
                    <a:pt x="13073" y="13026"/>
                  </a:cubicBezTo>
                  <a:cubicBezTo>
                    <a:pt x="12680" y="13169"/>
                    <a:pt x="12265" y="13242"/>
                    <a:pt x="11845" y="13242"/>
                  </a:cubicBezTo>
                  <a:cubicBezTo>
                    <a:pt x="11326" y="13242"/>
                    <a:pt x="10800" y="13131"/>
                    <a:pt x="10299" y="12907"/>
                  </a:cubicBezTo>
                  <a:cubicBezTo>
                    <a:pt x="10287" y="12901"/>
                    <a:pt x="10275" y="12898"/>
                    <a:pt x="10263" y="12898"/>
                  </a:cubicBezTo>
                  <a:cubicBezTo>
                    <a:pt x="10251" y="12898"/>
                    <a:pt x="10240" y="12901"/>
                    <a:pt x="10228" y="12907"/>
                  </a:cubicBezTo>
                  <a:cubicBezTo>
                    <a:pt x="9408" y="13379"/>
                    <a:pt x="8448" y="13623"/>
                    <a:pt x="7464" y="13623"/>
                  </a:cubicBezTo>
                  <a:cubicBezTo>
                    <a:pt x="6961" y="13623"/>
                    <a:pt x="6452" y="13559"/>
                    <a:pt x="5953" y="13430"/>
                  </a:cubicBezTo>
                  <a:cubicBezTo>
                    <a:pt x="3167" y="12716"/>
                    <a:pt x="1393" y="10204"/>
                    <a:pt x="1893" y="7715"/>
                  </a:cubicBezTo>
                  <a:cubicBezTo>
                    <a:pt x="1893" y="7692"/>
                    <a:pt x="1881" y="7656"/>
                    <a:pt x="1858" y="7644"/>
                  </a:cubicBezTo>
                  <a:cubicBezTo>
                    <a:pt x="774" y="6894"/>
                    <a:pt x="143" y="5787"/>
                    <a:pt x="143" y="4608"/>
                  </a:cubicBezTo>
                  <a:cubicBezTo>
                    <a:pt x="143" y="2441"/>
                    <a:pt x="2250" y="679"/>
                    <a:pt x="4822" y="679"/>
                  </a:cubicBezTo>
                  <a:cubicBezTo>
                    <a:pt x="5096" y="679"/>
                    <a:pt x="5370" y="703"/>
                    <a:pt x="5644" y="738"/>
                  </a:cubicBezTo>
                  <a:cubicBezTo>
                    <a:pt x="5656" y="738"/>
                    <a:pt x="5679" y="738"/>
                    <a:pt x="5691" y="726"/>
                  </a:cubicBezTo>
                  <a:cubicBezTo>
                    <a:pt x="6370" y="357"/>
                    <a:pt x="7156" y="155"/>
                    <a:pt x="7942" y="155"/>
                  </a:cubicBezTo>
                  <a:close/>
                  <a:moveTo>
                    <a:pt x="7930" y="0"/>
                  </a:moveTo>
                  <a:cubicBezTo>
                    <a:pt x="7132" y="0"/>
                    <a:pt x="6334" y="203"/>
                    <a:pt x="5632" y="584"/>
                  </a:cubicBezTo>
                  <a:cubicBezTo>
                    <a:pt x="5358" y="548"/>
                    <a:pt x="5084" y="536"/>
                    <a:pt x="4822" y="536"/>
                  </a:cubicBezTo>
                  <a:cubicBezTo>
                    <a:pt x="2167" y="536"/>
                    <a:pt x="0" y="2358"/>
                    <a:pt x="0" y="4608"/>
                  </a:cubicBezTo>
                  <a:cubicBezTo>
                    <a:pt x="0" y="5822"/>
                    <a:pt x="631" y="6953"/>
                    <a:pt x="1739" y="7739"/>
                  </a:cubicBezTo>
                  <a:cubicBezTo>
                    <a:pt x="1250" y="10287"/>
                    <a:pt x="3072" y="12835"/>
                    <a:pt x="5906" y="13573"/>
                  </a:cubicBezTo>
                  <a:cubicBezTo>
                    <a:pt x="6418" y="13704"/>
                    <a:pt x="6942" y="13776"/>
                    <a:pt x="7465" y="13776"/>
                  </a:cubicBezTo>
                  <a:cubicBezTo>
                    <a:pt x="8454" y="13776"/>
                    <a:pt x="9430" y="13526"/>
                    <a:pt x="10263" y="13049"/>
                  </a:cubicBezTo>
                  <a:cubicBezTo>
                    <a:pt x="10787" y="13275"/>
                    <a:pt x="11332" y="13389"/>
                    <a:pt x="11869" y="13389"/>
                  </a:cubicBezTo>
                  <a:cubicBezTo>
                    <a:pt x="12297" y="13389"/>
                    <a:pt x="12719" y="13316"/>
                    <a:pt x="13121" y="13168"/>
                  </a:cubicBezTo>
                  <a:cubicBezTo>
                    <a:pt x="14526" y="12645"/>
                    <a:pt x="15502" y="11287"/>
                    <a:pt x="15669" y="9609"/>
                  </a:cubicBezTo>
                  <a:cubicBezTo>
                    <a:pt x="16407" y="9597"/>
                    <a:pt x="17026" y="9335"/>
                    <a:pt x="17407" y="8870"/>
                  </a:cubicBezTo>
                  <a:cubicBezTo>
                    <a:pt x="17871" y="8311"/>
                    <a:pt x="17979" y="7513"/>
                    <a:pt x="17717" y="6644"/>
                  </a:cubicBezTo>
                  <a:cubicBezTo>
                    <a:pt x="17455" y="5775"/>
                    <a:pt x="16848" y="4917"/>
                    <a:pt x="16038" y="4251"/>
                  </a:cubicBezTo>
                  <a:cubicBezTo>
                    <a:pt x="15089" y="3470"/>
                    <a:pt x="13984" y="3042"/>
                    <a:pt x="13016" y="3042"/>
                  </a:cubicBezTo>
                  <a:cubicBezTo>
                    <a:pt x="12818" y="3042"/>
                    <a:pt x="12626" y="3059"/>
                    <a:pt x="12442" y="3096"/>
                  </a:cubicBezTo>
                  <a:cubicBezTo>
                    <a:pt x="11728" y="1250"/>
                    <a:pt x="9918" y="0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3252705" y="1222283"/>
              <a:ext cx="320191" cy="890750"/>
            </a:xfrm>
            <a:custGeom>
              <a:avLst/>
              <a:gdLst/>
              <a:ahLst/>
              <a:cxnLst/>
              <a:rect l="l" t="t" r="r" b="b"/>
              <a:pathLst>
                <a:path w="2192" h="6098" extrusionOk="0">
                  <a:moveTo>
                    <a:pt x="91" y="1"/>
                  </a:moveTo>
                  <a:cubicBezTo>
                    <a:pt x="65" y="1"/>
                    <a:pt x="40" y="14"/>
                    <a:pt x="25" y="37"/>
                  </a:cubicBezTo>
                  <a:cubicBezTo>
                    <a:pt x="1" y="61"/>
                    <a:pt x="1" y="109"/>
                    <a:pt x="36" y="132"/>
                  </a:cubicBezTo>
                  <a:cubicBezTo>
                    <a:pt x="1822" y="1478"/>
                    <a:pt x="2013" y="3442"/>
                    <a:pt x="608" y="5978"/>
                  </a:cubicBezTo>
                  <a:cubicBezTo>
                    <a:pt x="596" y="6014"/>
                    <a:pt x="608" y="6062"/>
                    <a:pt x="644" y="6086"/>
                  </a:cubicBezTo>
                  <a:cubicBezTo>
                    <a:pt x="656" y="6086"/>
                    <a:pt x="667" y="6097"/>
                    <a:pt x="679" y="6097"/>
                  </a:cubicBezTo>
                  <a:cubicBezTo>
                    <a:pt x="703" y="6097"/>
                    <a:pt x="727" y="6074"/>
                    <a:pt x="739" y="6050"/>
                  </a:cubicBezTo>
                  <a:cubicBezTo>
                    <a:pt x="2191" y="3442"/>
                    <a:pt x="1977" y="1406"/>
                    <a:pt x="132" y="13"/>
                  </a:cubicBezTo>
                  <a:cubicBezTo>
                    <a:pt x="119" y="5"/>
                    <a:pt x="105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2664906" y="293262"/>
              <a:ext cx="434858" cy="551862"/>
            </a:xfrm>
            <a:custGeom>
              <a:avLst/>
              <a:gdLst/>
              <a:ahLst/>
              <a:cxnLst/>
              <a:rect l="l" t="t" r="r" b="b"/>
              <a:pathLst>
                <a:path w="2977" h="3778" extrusionOk="0">
                  <a:moveTo>
                    <a:pt x="89" y="0"/>
                  </a:moveTo>
                  <a:cubicBezTo>
                    <a:pt x="60" y="0"/>
                    <a:pt x="34" y="22"/>
                    <a:pt x="24" y="51"/>
                  </a:cubicBezTo>
                  <a:cubicBezTo>
                    <a:pt x="0" y="87"/>
                    <a:pt x="24" y="134"/>
                    <a:pt x="60" y="146"/>
                  </a:cubicBezTo>
                  <a:cubicBezTo>
                    <a:pt x="1917" y="765"/>
                    <a:pt x="2822" y="1932"/>
                    <a:pt x="2834" y="3694"/>
                  </a:cubicBezTo>
                  <a:cubicBezTo>
                    <a:pt x="2834" y="3742"/>
                    <a:pt x="2858" y="3778"/>
                    <a:pt x="2906" y="3778"/>
                  </a:cubicBezTo>
                  <a:cubicBezTo>
                    <a:pt x="2941" y="3778"/>
                    <a:pt x="2977" y="3742"/>
                    <a:pt x="2977" y="3694"/>
                  </a:cubicBezTo>
                  <a:cubicBezTo>
                    <a:pt x="2965" y="1861"/>
                    <a:pt x="2036" y="646"/>
                    <a:pt x="108" y="4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3364013" y="660634"/>
              <a:ext cx="309820" cy="184490"/>
            </a:xfrm>
            <a:custGeom>
              <a:avLst/>
              <a:gdLst/>
              <a:ahLst/>
              <a:cxnLst/>
              <a:rect l="l" t="t" r="r" b="b"/>
              <a:pathLst>
                <a:path w="2121" h="1263" extrusionOk="0">
                  <a:moveTo>
                    <a:pt x="2025" y="1"/>
                  </a:moveTo>
                  <a:cubicBezTo>
                    <a:pt x="1191" y="167"/>
                    <a:pt x="667" y="382"/>
                    <a:pt x="36" y="1132"/>
                  </a:cubicBezTo>
                  <a:cubicBezTo>
                    <a:pt x="1" y="1168"/>
                    <a:pt x="13" y="1215"/>
                    <a:pt x="36" y="1239"/>
                  </a:cubicBezTo>
                  <a:cubicBezTo>
                    <a:pt x="60" y="1251"/>
                    <a:pt x="72" y="1263"/>
                    <a:pt x="84" y="1263"/>
                  </a:cubicBezTo>
                  <a:cubicBezTo>
                    <a:pt x="108" y="1263"/>
                    <a:pt x="132" y="1251"/>
                    <a:pt x="144" y="1227"/>
                  </a:cubicBezTo>
                  <a:cubicBezTo>
                    <a:pt x="763" y="513"/>
                    <a:pt x="1239" y="322"/>
                    <a:pt x="2061" y="155"/>
                  </a:cubicBezTo>
                  <a:cubicBezTo>
                    <a:pt x="2096" y="144"/>
                    <a:pt x="2120" y="96"/>
                    <a:pt x="2120" y="60"/>
                  </a:cubicBezTo>
                  <a:cubicBezTo>
                    <a:pt x="2108" y="25"/>
                    <a:pt x="2072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3471815" y="1174956"/>
              <a:ext cx="247155" cy="418059"/>
            </a:xfrm>
            <a:custGeom>
              <a:avLst/>
              <a:gdLst/>
              <a:ahLst/>
              <a:cxnLst/>
              <a:rect l="l" t="t" r="r" b="b"/>
              <a:pathLst>
                <a:path w="1692" h="2862" extrusionOk="0">
                  <a:moveTo>
                    <a:pt x="1299" y="1"/>
                  </a:moveTo>
                  <a:cubicBezTo>
                    <a:pt x="1291" y="1"/>
                    <a:pt x="1283" y="2"/>
                    <a:pt x="1275" y="4"/>
                  </a:cubicBezTo>
                  <a:cubicBezTo>
                    <a:pt x="1239" y="28"/>
                    <a:pt x="1227" y="63"/>
                    <a:pt x="1239" y="99"/>
                  </a:cubicBezTo>
                  <a:cubicBezTo>
                    <a:pt x="1501" y="742"/>
                    <a:pt x="1549" y="1290"/>
                    <a:pt x="1346" y="1718"/>
                  </a:cubicBezTo>
                  <a:cubicBezTo>
                    <a:pt x="1156" y="2147"/>
                    <a:pt x="727" y="2492"/>
                    <a:pt x="60" y="2719"/>
                  </a:cubicBezTo>
                  <a:cubicBezTo>
                    <a:pt x="25" y="2730"/>
                    <a:pt x="1" y="2778"/>
                    <a:pt x="13" y="2814"/>
                  </a:cubicBezTo>
                  <a:cubicBezTo>
                    <a:pt x="25" y="2850"/>
                    <a:pt x="60" y="2861"/>
                    <a:pt x="84" y="2861"/>
                  </a:cubicBezTo>
                  <a:lnTo>
                    <a:pt x="108" y="2861"/>
                  </a:lnTo>
                  <a:cubicBezTo>
                    <a:pt x="811" y="2611"/>
                    <a:pt x="1275" y="2254"/>
                    <a:pt x="1489" y="1778"/>
                  </a:cubicBezTo>
                  <a:cubicBezTo>
                    <a:pt x="1692" y="1314"/>
                    <a:pt x="1656" y="730"/>
                    <a:pt x="1370" y="52"/>
                  </a:cubicBezTo>
                  <a:cubicBezTo>
                    <a:pt x="1360" y="22"/>
                    <a:pt x="1334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2289205" y="652016"/>
              <a:ext cx="438510" cy="547918"/>
            </a:xfrm>
            <a:custGeom>
              <a:avLst/>
              <a:gdLst/>
              <a:ahLst/>
              <a:cxnLst/>
              <a:rect l="l" t="t" r="r" b="b"/>
              <a:pathLst>
                <a:path w="3002" h="3751" extrusionOk="0">
                  <a:moveTo>
                    <a:pt x="2918" y="0"/>
                  </a:moveTo>
                  <a:cubicBezTo>
                    <a:pt x="2049" y="48"/>
                    <a:pt x="1215" y="512"/>
                    <a:pt x="691" y="1215"/>
                  </a:cubicBezTo>
                  <a:cubicBezTo>
                    <a:pt x="179" y="1929"/>
                    <a:pt x="1" y="2858"/>
                    <a:pt x="215" y="3703"/>
                  </a:cubicBezTo>
                  <a:cubicBezTo>
                    <a:pt x="227" y="3727"/>
                    <a:pt x="263" y="3751"/>
                    <a:pt x="286" y="3751"/>
                  </a:cubicBezTo>
                  <a:lnTo>
                    <a:pt x="310" y="3751"/>
                  </a:lnTo>
                  <a:cubicBezTo>
                    <a:pt x="346" y="3739"/>
                    <a:pt x="370" y="3703"/>
                    <a:pt x="358" y="3667"/>
                  </a:cubicBezTo>
                  <a:cubicBezTo>
                    <a:pt x="155" y="2870"/>
                    <a:pt x="322" y="1989"/>
                    <a:pt x="810" y="1310"/>
                  </a:cubicBezTo>
                  <a:cubicBezTo>
                    <a:pt x="1310" y="631"/>
                    <a:pt x="2096" y="203"/>
                    <a:pt x="2930" y="155"/>
                  </a:cubicBezTo>
                  <a:cubicBezTo>
                    <a:pt x="2977" y="143"/>
                    <a:pt x="3001" y="107"/>
                    <a:pt x="3001" y="72"/>
                  </a:cubicBezTo>
                  <a:cubicBezTo>
                    <a:pt x="3001" y="24"/>
                    <a:pt x="2965" y="0"/>
                    <a:pt x="2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"/>
          <p:cNvSpPr txBox="1">
            <a:spLocks noGrp="1"/>
          </p:cNvSpPr>
          <p:nvPr>
            <p:ph type="ctrTitle"/>
          </p:nvPr>
        </p:nvSpPr>
        <p:spPr>
          <a:xfrm>
            <a:off x="627777" y="3540100"/>
            <a:ext cx="2463000" cy="11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7" name="Google Shape;257;p12"/>
          <p:cNvSpPr txBox="1">
            <a:spLocks noGrp="1"/>
          </p:cNvSpPr>
          <p:nvPr>
            <p:ph type="subTitle" idx="1"/>
          </p:nvPr>
        </p:nvSpPr>
        <p:spPr>
          <a:xfrm>
            <a:off x="627777" y="4473100"/>
            <a:ext cx="2463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8" name="Google Shape;258;p12"/>
          <p:cNvSpPr txBox="1">
            <a:spLocks noGrp="1"/>
          </p:cNvSpPr>
          <p:nvPr>
            <p:ph type="title" idx="2" hasCustomPrompt="1"/>
          </p:nvPr>
        </p:nvSpPr>
        <p:spPr>
          <a:xfrm>
            <a:off x="4022626" y="2803484"/>
            <a:ext cx="10986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4800" b="1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9" name="Google Shape;259;p12"/>
          <p:cNvSpPr txBox="1">
            <a:spLocks noGrp="1"/>
          </p:cNvSpPr>
          <p:nvPr>
            <p:ph type="ctrTitle" idx="3"/>
          </p:nvPr>
        </p:nvSpPr>
        <p:spPr>
          <a:xfrm>
            <a:off x="6052682" y="3540300"/>
            <a:ext cx="2463000" cy="11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0" name="Google Shape;260;p12"/>
          <p:cNvSpPr txBox="1">
            <a:spLocks noGrp="1"/>
          </p:cNvSpPr>
          <p:nvPr>
            <p:ph type="subTitle" idx="4"/>
          </p:nvPr>
        </p:nvSpPr>
        <p:spPr>
          <a:xfrm>
            <a:off x="6052682" y="4473105"/>
            <a:ext cx="2463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1" name="Google Shape;261;p12"/>
          <p:cNvSpPr txBox="1">
            <a:spLocks noGrp="1"/>
          </p:cNvSpPr>
          <p:nvPr>
            <p:ph type="title" idx="5" hasCustomPrompt="1"/>
          </p:nvPr>
        </p:nvSpPr>
        <p:spPr>
          <a:xfrm>
            <a:off x="1309978" y="1922127"/>
            <a:ext cx="10986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4800" b="1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2" name="Google Shape;262;p12"/>
          <p:cNvSpPr txBox="1">
            <a:spLocks noGrp="1"/>
          </p:cNvSpPr>
          <p:nvPr>
            <p:ph type="ctrTitle" idx="6"/>
          </p:nvPr>
        </p:nvSpPr>
        <p:spPr>
          <a:xfrm>
            <a:off x="3340426" y="4433095"/>
            <a:ext cx="2463000" cy="11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12"/>
          <p:cNvSpPr txBox="1">
            <a:spLocks noGrp="1"/>
          </p:cNvSpPr>
          <p:nvPr>
            <p:ph type="subTitle" idx="7"/>
          </p:nvPr>
        </p:nvSpPr>
        <p:spPr>
          <a:xfrm>
            <a:off x="3340426" y="5366033"/>
            <a:ext cx="2463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4" name="Google Shape;264;p12"/>
          <p:cNvSpPr txBox="1">
            <a:spLocks noGrp="1"/>
          </p:cNvSpPr>
          <p:nvPr>
            <p:ph type="title" idx="8" hasCustomPrompt="1"/>
          </p:nvPr>
        </p:nvSpPr>
        <p:spPr>
          <a:xfrm>
            <a:off x="6734882" y="1922127"/>
            <a:ext cx="10986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4800" b="1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265" name="Google Shape;265;p12"/>
          <p:cNvGrpSpPr/>
          <p:nvPr/>
        </p:nvGrpSpPr>
        <p:grpSpPr>
          <a:xfrm>
            <a:off x="8490007" y="1077823"/>
            <a:ext cx="1189567" cy="1074796"/>
            <a:chOff x="5747016" y="722653"/>
            <a:chExt cx="558771" cy="378627"/>
          </a:xfrm>
        </p:grpSpPr>
        <p:sp>
          <p:nvSpPr>
            <p:cNvPr id="266" name="Google Shape;266;p12"/>
            <p:cNvSpPr/>
            <p:nvPr/>
          </p:nvSpPr>
          <p:spPr>
            <a:xfrm>
              <a:off x="6072948" y="938800"/>
              <a:ext cx="117603" cy="44075"/>
            </a:xfrm>
            <a:custGeom>
              <a:avLst/>
              <a:gdLst/>
              <a:ahLst/>
              <a:cxnLst/>
              <a:rect l="l" t="t" r="r" b="b"/>
              <a:pathLst>
                <a:path w="2783" h="1043" extrusionOk="0">
                  <a:moveTo>
                    <a:pt x="814" y="0"/>
                  </a:moveTo>
                  <a:cubicBezTo>
                    <a:pt x="627" y="0"/>
                    <a:pt x="439" y="31"/>
                    <a:pt x="249" y="105"/>
                  </a:cubicBezTo>
                  <a:cubicBezTo>
                    <a:pt x="95" y="166"/>
                    <a:pt x="0" y="401"/>
                    <a:pt x="182" y="499"/>
                  </a:cubicBezTo>
                  <a:cubicBezTo>
                    <a:pt x="572" y="714"/>
                    <a:pt x="1010" y="738"/>
                    <a:pt x="1437" y="839"/>
                  </a:cubicBezTo>
                  <a:cubicBezTo>
                    <a:pt x="1656" y="892"/>
                    <a:pt x="1868" y="983"/>
                    <a:pt x="2090" y="1020"/>
                  </a:cubicBezTo>
                  <a:cubicBezTo>
                    <a:pt x="2126" y="1026"/>
                    <a:pt x="2164" y="1028"/>
                    <a:pt x="2203" y="1028"/>
                  </a:cubicBezTo>
                  <a:cubicBezTo>
                    <a:pt x="2300" y="1028"/>
                    <a:pt x="2403" y="1015"/>
                    <a:pt x="2501" y="1015"/>
                  </a:cubicBezTo>
                  <a:cubicBezTo>
                    <a:pt x="2567" y="1015"/>
                    <a:pt x="2630" y="1021"/>
                    <a:pt x="2689" y="1041"/>
                  </a:cubicBezTo>
                  <a:cubicBezTo>
                    <a:pt x="2694" y="1042"/>
                    <a:pt x="2699" y="1043"/>
                    <a:pt x="2703" y="1043"/>
                  </a:cubicBezTo>
                  <a:cubicBezTo>
                    <a:pt x="2746" y="1043"/>
                    <a:pt x="2783" y="980"/>
                    <a:pt x="2746" y="950"/>
                  </a:cubicBezTo>
                  <a:cubicBezTo>
                    <a:pt x="2575" y="808"/>
                    <a:pt x="2531" y="590"/>
                    <a:pt x="2339" y="452"/>
                  </a:cubicBezTo>
                  <a:cubicBezTo>
                    <a:pt x="2168" y="327"/>
                    <a:pt x="1932" y="256"/>
                    <a:pt x="1727" y="186"/>
                  </a:cubicBezTo>
                  <a:cubicBezTo>
                    <a:pt x="1424" y="81"/>
                    <a:pt x="1120" y="0"/>
                    <a:pt x="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6199509" y="1063925"/>
              <a:ext cx="106278" cy="37356"/>
            </a:xfrm>
            <a:custGeom>
              <a:avLst/>
              <a:gdLst/>
              <a:ahLst/>
              <a:cxnLst/>
              <a:rect l="l" t="t" r="r" b="b"/>
              <a:pathLst>
                <a:path w="2515" h="884" extrusionOk="0">
                  <a:moveTo>
                    <a:pt x="489" y="0"/>
                  </a:moveTo>
                  <a:cubicBezTo>
                    <a:pt x="378" y="0"/>
                    <a:pt x="264" y="17"/>
                    <a:pt x="142" y="58"/>
                  </a:cubicBezTo>
                  <a:cubicBezTo>
                    <a:pt x="41" y="89"/>
                    <a:pt x="0" y="213"/>
                    <a:pt x="68" y="294"/>
                  </a:cubicBezTo>
                  <a:cubicBezTo>
                    <a:pt x="334" y="610"/>
                    <a:pt x="684" y="630"/>
                    <a:pt x="1071" y="718"/>
                  </a:cubicBezTo>
                  <a:cubicBezTo>
                    <a:pt x="1426" y="802"/>
                    <a:pt x="1759" y="883"/>
                    <a:pt x="2119" y="883"/>
                  </a:cubicBezTo>
                  <a:cubicBezTo>
                    <a:pt x="2178" y="883"/>
                    <a:pt x="2238" y="881"/>
                    <a:pt x="2299" y="876"/>
                  </a:cubicBezTo>
                  <a:cubicBezTo>
                    <a:pt x="2444" y="863"/>
                    <a:pt x="2514" y="678"/>
                    <a:pt x="2387" y="590"/>
                  </a:cubicBezTo>
                  <a:cubicBezTo>
                    <a:pt x="2033" y="355"/>
                    <a:pt x="1646" y="264"/>
                    <a:pt x="1242" y="156"/>
                  </a:cubicBezTo>
                  <a:cubicBezTo>
                    <a:pt x="970" y="84"/>
                    <a:pt x="738" y="0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6097669" y="828043"/>
              <a:ext cx="171312" cy="41539"/>
            </a:xfrm>
            <a:custGeom>
              <a:avLst/>
              <a:gdLst/>
              <a:ahLst/>
              <a:cxnLst/>
              <a:rect l="l" t="t" r="r" b="b"/>
              <a:pathLst>
                <a:path w="4054" h="983" extrusionOk="0">
                  <a:moveTo>
                    <a:pt x="1436" y="1"/>
                  </a:moveTo>
                  <a:cubicBezTo>
                    <a:pt x="1019" y="1"/>
                    <a:pt x="595" y="60"/>
                    <a:pt x="159" y="188"/>
                  </a:cubicBezTo>
                  <a:cubicBezTo>
                    <a:pt x="1" y="222"/>
                    <a:pt x="21" y="451"/>
                    <a:pt x="183" y="461"/>
                  </a:cubicBezTo>
                  <a:cubicBezTo>
                    <a:pt x="1357" y="555"/>
                    <a:pt x="2572" y="639"/>
                    <a:pt x="3710" y="976"/>
                  </a:cubicBezTo>
                  <a:cubicBezTo>
                    <a:pt x="3725" y="981"/>
                    <a:pt x="3741" y="983"/>
                    <a:pt x="3756" y="983"/>
                  </a:cubicBezTo>
                  <a:cubicBezTo>
                    <a:pt x="3929" y="983"/>
                    <a:pt x="4054" y="702"/>
                    <a:pt x="3871" y="616"/>
                  </a:cubicBezTo>
                  <a:cubicBezTo>
                    <a:pt x="3061" y="233"/>
                    <a:pt x="2263" y="1"/>
                    <a:pt x="1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5747016" y="878034"/>
              <a:ext cx="119166" cy="30256"/>
            </a:xfrm>
            <a:custGeom>
              <a:avLst/>
              <a:gdLst/>
              <a:ahLst/>
              <a:cxnLst/>
              <a:rect l="l" t="t" r="r" b="b"/>
              <a:pathLst>
                <a:path w="2820" h="716" extrusionOk="0">
                  <a:moveTo>
                    <a:pt x="2762" y="1"/>
                  </a:moveTo>
                  <a:cubicBezTo>
                    <a:pt x="2759" y="1"/>
                    <a:pt x="2756" y="1"/>
                    <a:pt x="2753" y="2"/>
                  </a:cubicBezTo>
                  <a:cubicBezTo>
                    <a:pt x="1871" y="116"/>
                    <a:pt x="956" y="183"/>
                    <a:pt x="118" y="506"/>
                  </a:cubicBezTo>
                  <a:cubicBezTo>
                    <a:pt x="18" y="543"/>
                    <a:pt x="0" y="715"/>
                    <a:pt x="134" y="715"/>
                  </a:cubicBezTo>
                  <a:cubicBezTo>
                    <a:pt x="135" y="715"/>
                    <a:pt x="136" y="715"/>
                    <a:pt x="138" y="715"/>
                  </a:cubicBezTo>
                  <a:cubicBezTo>
                    <a:pt x="1036" y="675"/>
                    <a:pt x="1905" y="358"/>
                    <a:pt x="2763" y="106"/>
                  </a:cubicBezTo>
                  <a:cubicBezTo>
                    <a:pt x="2814" y="90"/>
                    <a:pt x="2820" y="1"/>
                    <a:pt x="2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5877761" y="960563"/>
              <a:ext cx="137041" cy="36849"/>
            </a:xfrm>
            <a:custGeom>
              <a:avLst/>
              <a:gdLst/>
              <a:ahLst/>
              <a:cxnLst/>
              <a:rect l="l" t="t" r="r" b="b"/>
              <a:pathLst>
                <a:path w="3243" h="872" extrusionOk="0">
                  <a:moveTo>
                    <a:pt x="1811" y="0"/>
                  </a:moveTo>
                  <a:cubicBezTo>
                    <a:pt x="1198" y="0"/>
                    <a:pt x="585" y="263"/>
                    <a:pt x="69" y="690"/>
                  </a:cubicBezTo>
                  <a:cubicBezTo>
                    <a:pt x="0" y="750"/>
                    <a:pt x="49" y="871"/>
                    <a:pt x="134" y="871"/>
                  </a:cubicBezTo>
                  <a:cubicBezTo>
                    <a:pt x="144" y="871"/>
                    <a:pt x="155" y="870"/>
                    <a:pt x="167" y="865"/>
                  </a:cubicBezTo>
                  <a:cubicBezTo>
                    <a:pt x="619" y="689"/>
                    <a:pt x="1110" y="625"/>
                    <a:pt x="1604" y="625"/>
                  </a:cubicBezTo>
                  <a:cubicBezTo>
                    <a:pt x="2050" y="625"/>
                    <a:pt x="2500" y="677"/>
                    <a:pt x="2926" y="744"/>
                  </a:cubicBezTo>
                  <a:cubicBezTo>
                    <a:pt x="2933" y="745"/>
                    <a:pt x="2940" y="746"/>
                    <a:pt x="2946" y="746"/>
                  </a:cubicBezTo>
                  <a:cubicBezTo>
                    <a:pt x="3081" y="746"/>
                    <a:pt x="3243" y="557"/>
                    <a:pt x="3101" y="448"/>
                  </a:cubicBezTo>
                  <a:cubicBezTo>
                    <a:pt x="2696" y="137"/>
                    <a:pt x="2254" y="0"/>
                    <a:pt x="1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5912496" y="722653"/>
              <a:ext cx="148577" cy="72387"/>
            </a:xfrm>
            <a:custGeom>
              <a:avLst/>
              <a:gdLst/>
              <a:ahLst/>
              <a:cxnLst/>
              <a:rect l="l" t="t" r="r" b="b"/>
              <a:pathLst>
                <a:path w="3516" h="1713" extrusionOk="0">
                  <a:moveTo>
                    <a:pt x="3440" y="1"/>
                  </a:moveTo>
                  <a:cubicBezTo>
                    <a:pt x="3434" y="1"/>
                    <a:pt x="3427" y="2"/>
                    <a:pt x="3420" y="4"/>
                  </a:cubicBezTo>
                  <a:cubicBezTo>
                    <a:pt x="3084" y="98"/>
                    <a:pt x="2778" y="68"/>
                    <a:pt x="2451" y="185"/>
                  </a:cubicBezTo>
                  <a:cubicBezTo>
                    <a:pt x="2179" y="283"/>
                    <a:pt x="1916" y="418"/>
                    <a:pt x="1650" y="532"/>
                  </a:cubicBezTo>
                  <a:cubicBezTo>
                    <a:pt x="1112" y="768"/>
                    <a:pt x="647" y="1060"/>
                    <a:pt x="153" y="1373"/>
                  </a:cubicBezTo>
                  <a:cubicBezTo>
                    <a:pt x="1" y="1470"/>
                    <a:pt x="46" y="1712"/>
                    <a:pt x="214" y="1712"/>
                  </a:cubicBezTo>
                  <a:cubicBezTo>
                    <a:pt x="233" y="1712"/>
                    <a:pt x="252" y="1709"/>
                    <a:pt x="274" y="1703"/>
                  </a:cubicBezTo>
                  <a:cubicBezTo>
                    <a:pt x="829" y="1535"/>
                    <a:pt x="1344" y="1383"/>
                    <a:pt x="1872" y="1131"/>
                  </a:cubicBezTo>
                  <a:cubicBezTo>
                    <a:pt x="2135" y="1003"/>
                    <a:pt x="2407" y="892"/>
                    <a:pt x="2663" y="751"/>
                  </a:cubicBezTo>
                  <a:cubicBezTo>
                    <a:pt x="2973" y="579"/>
                    <a:pt x="3168" y="320"/>
                    <a:pt x="3461" y="121"/>
                  </a:cubicBezTo>
                  <a:cubicBezTo>
                    <a:pt x="3516" y="85"/>
                    <a:pt x="3501" y="1"/>
                    <a:pt x="3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12"/>
          <p:cNvGrpSpPr/>
          <p:nvPr/>
        </p:nvGrpSpPr>
        <p:grpSpPr>
          <a:xfrm>
            <a:off x="-399819" y="5383123"/>
            <a:ext cx="1189567" cy="1074796"/>
            <a:chOff x="5747016" y="722653"/>
            <a:chExt cx="558771" cy="378627"/>
          </a:xfrm>
        </p:grpSpPr>
        <p:sp>
          <p:nvSpPr>
            <p:cNvPr id="273" name="Google Shape;273;p12"/>
            <p:cNvSpPr/>
            <p:nvPr/>
          </p:nvSpPr>
          <p:spPr>
            <a:xfrm>
              <a:off x="6072948" y="938800"/>
              <a:ext cx="117603" cy="44075"/>
            </a:xfrm>
            <a:custGeom>
              <a:avLst/>
              <a:gdLst/>
              <a:ahLst/>
              <a:cxnLst/>
              <a:rect l="l" t="t" r="r" b="b"/>
              <a:pathLst>
                <a:path w="2783" h="1043" extrusionOk="0">
                  <a:moveTo>
                    <a:pt x="814" y="0"/>
                  </a:moveTo>
                  <a:cubicBezTo>
                    <a:pt x="627" y="0"/>
                    <a:pt x="439" y="31"/>
                    <a:pt x="249" y="105"/>
                  </a:cubicBezTo>
                  <a:cubicBezTo>
                    <a:pt x="95" y="166"/>
                    <a:pt x="0" y="401"/>
                    <a:pt x="182" y="499"/>
                  </a:cubicBezTo>
                  <a:cubicBezTo>
                    <a:pt x="572" y="714"/>
                    <a:pt x="1010" y="738"/>
                    <a:pt x="1437" y="839"/>
                  </a:cubicBezTo>
                  <a:cubicBezTo>
                    <a:pt x="1656" y="892"/>
                    <a:pt x="1868" y="983"/>
                    <a:pt x="2090" y="1020"/>
                  </a:cubicBezTo>
                  <a:cubicBezTo>
                    <a:pt x="2126" y="1026"/>
                    <a:pt x="2164" y="1028"/>
                    <a:pt x="2203" y="1028"/>
                  </a:cubicBezTo>
                  <a:cubicBezTo>
                    <a:pt x="2300" y="1028"/>
                    <a:pt x="2403" y="1015"/>
                    <a:pt x="2501" y="1015"/>
                  </a:cubicBezTo>
                  <a:cubicBezTo>
                    <a:pt x="2567" y="1015"/>
                    <a:pt x="2630" y="1021"/>
                    <a:pt x="2689" y="1041"/>
                  </a:cubicBezTo>
                  <a:cubicBezTo>
                    <a:pt x="2694" y="1042"/>
                    <a:pt x="2699" y="1043"/>
                    <a:pt x="2703" y="1043"/>
                  </a:cubicBezTo>
                  <a:cubicBezTo>
                    <a:pt x="2746" y="1043"/>
                    <a:pt x="2783" y="980"/>
                    <a:pt x="2746" y="950"/>
                  </a:cubicBezTo>
                  <a:cubicBezTo>
                    <a:pt x="2575" y="808"/>
                    <a:pt x="2531" y="590"/>
                    <a:pt x="2339" y="452"/>
                  </a:cubicBezTo>
                  <a:cubicBezTo>
                    <a:pt x="2168" y="327"/>
                    <a:pt x="1932" y="256"/>
                    <a:pt x="1727" y="186"/>
                  </a:cubicBezTo>
                  <a:cubicBezTo>
                    <a:pt x="1424" y="81"/>
                    <a:pt x="1120" y="0"/>
                    <a:pt x="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6199509" y="1063925"/>
              <a:ext cx="106278" cy="37356"/>
            </a:xfrm>
            <a:custGeom>
              <a:avLst/>
              <a:gdLst/>
              <a:ahLst/>
              <a:cxnLst/>
              <a:rect l="l" t="t" r="r" b="b"/>
              <a:pathLst>
                <a:path w="2515" h="884" extrusionOk="0">
                  <a:moveTo>
                    <a:pt x="489" y="0"/>
                  </a:moveTo>
                  <a:cubicBezTo>
                    <a:pt x="378" y="0"/>
                    <a:pt x="264" y="17"/>
                    <a:pt x="142" y="58"/>
                  </a:cubicBezTo>
                  <a:cubicBezTo>
                    <a:pt x="41" y="89"/>
                    <a:pt x="0" y="213"/>
                    <a:pt x="68" y="294"/>
                  </a:cubicBezTo>
                  <a:cubicBezTo>
                    <a:pt x="334" y="610"/>
                    <a:pt x="684" y="630"/>
                    <a:pt x="1071" y="718"/>
                  </a:cubicBezTo>
                  <a:cubicBezTo>
                    <a:pt x="1426" y="802"/>
                    <a:pt x="1759" y="883"/>
                    <a:pt x="2119" y="883"/>
                  </a:cubicBezTo>
                  <a:cubicBezTo>
                    <a:pt x="2178" y="883"/>
                    <a:pt x="2238" y="881"/>
                    <a:pt x="2299" y="876"/>
                  </a:cubicBezTo>
                  <a:cubicBezTo>
                    <a:pt x="2444" y="863"/>
                    <a:pt x="2514" y="678"/>
                    <a:pt x="2387" y="590"/>
                  </a:cubicBezTo>
                  <a:cubicBezTo>
                    <a:pt x="2033" y="355"/>
                    <a:pt x="1646" y="264"/>
                    <a:pt x="1242" y="156"/>
                  </a:cubicBezTo>
                  <a:cubicBezTo>
                    <a:pt x="970" y="84"/>
                    <a:pt x="738" y="0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6097669" y="828043"/>
              <a:ext cx="171312" cy="41539"/>
            </a:xfrm>
            <a:custGeom>
              <a:avLst/>
              <a:gdLst/>
              <a:ahLst/>
              <a:cxnLst/>
              <a:rect l="l" t="t" r="r" b="b"/>
              <a:pathLst>
                <a:path w="4054" h="983" extrusionOk="0">
                  <a:moveTo>
                    <a:pt x="1436" y="1"/>
                  </a:moveTo>
                  <a:cubicBezTo>
                    <a:pt x="1019" y="1"/>
                    <a:pt x="595" y="60"/>
                    <a:pt x="159" y="188"/>
                  </a:cubicBezTo>
                  <a:cubicBezTo>
                    <a:pt x="1" y="222"/>
                    <a:pt x="21" y="451"/>
                    <a:pt x="183" y="461"/>
                  </a:cubicBezTo>
                  <a:cubicBezTo>
                    <a:pt x="1357" y="555"/>
                    <a:pt x="2572" y="639"/>
                    <a:pt x="3710" y="976"/>
                  </a:cubicBezTo>
                  <a:cubicBezTo>
                    <a:pt x="3725" y="981"/>
                    <a:pt x="3741" y="983"/>
                    <a:pt x="3756" y="983"/>
                  </a:cubicBezTo>
                  <a:cubicBezTo>
                    <a:pt x="3929" y="983"/>
                    <a:pt x="4054" y="702"/>
                    <a:pt x="3871" y="616"/>
                  </a:cubicBezTo>
                  <a:cubicBezTo>
                    <a:pt x="3061" y="233"/>
                    <a:pt x="2263" y="1"/>
                    <a:pt x="1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5747016" y="878034"/>
              <a:ext cx="119166" cy="30256"/>
            </a:xfrm>
            <a:custGeom>
              <a:avLst/>
              <a:gdLst/>
              <a:ahLst/>
              <a:cxnLst/>
              <a:rect l="l" t="t" r="r" b="b"/>
              <a:pathLst>
                <a:path w="2820" h="716" extrusionOk="0">
                  <a:moveTo>
                    <a:pt x="2762" y="1"/>
                  </a:moveTo>
                  <a:cubicBezTo>
                    <a:pt x="2759" y="1"/>
                    <a:pt x="2756" y="1"/>
                    <a:pt x="2753" y="2"/>
                  </a:cubicBezTo>
                  <a:cubicBezTo>
                    <a:pt x="1871" y="116"/>
                    <a:pt x="956" y="183"/>
                    <a:pt x="118" y="506"/>
                  </a:cubicBezTo>
                  <a:cubicBezTo>
                    <a:pt x="18" y="543"/>
                    <a:pt x="0" y="715"/>
                    <a:pt x="134" y="715"/>
                  </a:cubicBezTo>
                  <a:cubicBezTo>
                    <a:pt x="135" y="715"/>
                    <a:pt x="136" y="715"/>
                    <a:pt x="138" y="715"/>
                  </a:cubicBezTo>
                  <a:cubicBezTo>
                    <a:pt x="1036" y="675"/>
                    <a:pt x="1905" y="358"/>
                    <a:pt x="2763" y="106"/>
                  </a:cubicBezTo>
                  <a:cubicBezTo>
                    <a:pt x="2814" y="90"/>
                    <a:pt x="2820" y="1"/>
                    <a:pt x="2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5877761" y="960563"/>
              <a:ext cx="137041" cy="36849"/>
            </a:xfrm>
            <a:custGeom>
              <a:avLst/>
              <a:gdLst/>
              <a:ahLst/>
              <a:cxnLst/>
              <a:rect l="l" t="t" r="r" b="b"/>
              <a:pathLst>
                <a:path w="3243" h="872" extrusionOk="0">
                  <a:moveTo>
                    <a:pt x="1811" y="0"/>
                  </a:moveTo>
                  <a:cubicBezTo>
                    <a:pt x="1198" y="0"/>
                    <a:pt x="585" y="263"/>
                    <a:pt x="69" y="690"/>
                  </a:cubicBezTo>
                  <a:cubicBezTo>
                    <a:pt x="0" y="750"/>
                    <a:pt x="49" y="871"/>
                    <a:pt x="134" y="871"/>
                  </a:cubicBezTo>
                  <a:cubicBezTo>
                    <a:pt x="144" y="871"/>
                    <a:pt x="155" y="870"/>
                    <a:pt x="167" y="865"/>
                  </a:cubicBezTo>
                  <a:cubicBezTo>
                    <a:pt x="619" y="689"/>
                    <a:pt x="1110" y="625"/>
                    <a:pt x="1604" y="625"/>
                  </a:cubicBezTo>
                  <a:cubicBezTo>
                    <a:pt x="2050" y="625"/>
                    <a:pt x="2500" y="677"/>
                    <a:pt x="2926" y="744"/>
                  </a:cubicBezTo>
                  <a:cubicBezTo>
                    <a:pt x="2933" y="745"/>
                    <a:pt x="2940" y="746"/>
                    <a:pt x="2946" y="746"/>
                  </a:cubicBezTo>
                  <a:cubicBezTo>
                    <a:pt x="3081" y="746"/>
                    <a:pt x="3243" y="557"/>
                    <a:pt x="3101" y="448"/>
                  </a:cubicBezTo>
                  <a:cubicBezTo>
                    <a:pt x="2696" y="137"/>
                    <a:pt x="2254" y="0"/>
                    <a:pt x="1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5912496" y="722653"/>
              <a:ext cx="148577" cy="72387"/>
            </a:xfrm>
            <a:custGeom>
              <a:avLst/>
              <a:gdLst/>
              <a:ahLst/>
              <a:cxnLst/>
              <a:rect l="l" t="t" r="r" b="b"/>
              <a:pathLst>
                <a:path w="3516" h="1713" extrusionOk="0">
                  <a:moveTo>
                    <a:pt x="3440" y="1"/>
                  </a:moveTo>
                  <a:cubicBezTo>
                    <a:pt x="3434" y="1"/>
                    <a:pt x="3427" y="2"/>
                    <a:pt x="3420" y="4"/>
                  </a:cubicBezTo>
                  <a:cubicBezTo>
                    <a:pt x="3084" y="98"/>
                    <a:pt x="2778" y="68"/>
                    <a:pt x="2451" y="185"/>
                  </a:cubicBezTo>
                  <a:cubicBezTo>
                    <a:pt x="2179" y="283"/>
                    <a:pt x="1916" y="418"/>
                    <a:pt x="1650" y="532"/>
                  </a:cubicBezTo>
                  <a:cubicBezTo>
                    <a:pt x="1112" y="768"/>
                    <a:pt x="647" y="1060"/>
                    <a:pt x="153" y="1373"/>
                  </a:cubicBezTo>
                  <a:cubicBezTo>
                    <a:pt x="1" y="1470"/>
                    <a:pt x="46" y="1712"/>
                    <a:pt x="214" y="1712"/>
                  </a:cubicBezTo>
                  <a:cubicBezTo>
                    <a:pt x="233" y="1712"/>
                    <a:pt x="252" y="1709"/>
                    <a:pt x="274" y="1703"/>
                  </a:cubicBezTo>
                  <a:cubicBezTo>
                    <a:pt x="829" y="1535"/>
                    <a:pt x="1344" y="1383"/>
                    <a:pt x="1872" y="1131"/>
                  </a:cubicBezTo>
                  <a:cubicBezTo>
                    <a:pt x="2135" y="1003"/>
                    <a:pt x="2407" y="892"/>
                    <a:pt x="2663" y="751"/>
                  </a:cubicBezTo>
                  <a:cubicBezTo>
                    <a:pt x="2973" y="579"/>
                    <a:pt x="3168" y="320"/>
                    <a:pt x="3461" y="121"/>
                  </a:cubicBezTo>
                  <a:cubicBezTo>
                    <a:pt x="3516" y="85"/>
                    <a:pt x="3501" y="1"/>
                    <a:pt x="3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2"/>
          <p:cNvGrpSpPr/>
          <p:nvPr/>
        </p:nvGrpSpPr>
        <p:grpSpPr>
          <a:xfrm>
            <a:off x="6709118" y="5863430"/>
            <a:ext cx="2239346" cy="1712553"/>
            <a:chOff x="1025550" y="720025"/>
            <a:chExt cx="753025" cy="431925"/>
          </a:xfrm>
        </p:grpSpPr>
        <p:sp>
          <p:nvSpPr>
            <p:cNvPr id="280" name="Google Shape;280;p12"/>
            <p:cNvSpPr/>
            <p:nvPr/>
          </p:nvSpPr>
          <p:spPr>
            <a:xfrm>
              <a:off x="1025550" y="720025"/>
              <a:ext cx="377625" cy="257725"/>
            </a:xfrm>
            <a:custGeom>
              <a:avLst/>
              <a:gdLst/>
              <a:ahLst/>
              <a:cxnLst/>
              <a:rect l="l" t="t" r="r" b="b"/>
              <a:pathLst>
                <a:path w="15105" h="10309" extrusionOk="0">
                  <a:moveTo>
                    <a:pt x="5150" y="3225"/>
                  </a:moveTo>
                  <a:cubicBezTo>
                    <a:pt x="5607" y="3323"/>
                    <a:pt x="6095" y="3342"/>
                    <a:pt x="6589" y="3342"/>
                  </a:cubicBezTo>
                  <a:cubicBezTo>
                    <a:pt x="6910" y="3342"/>
                    <a:pt x="7233" y="3334"/>
                    <a:pt x="7553" y="3334"/>
                  </a:cubicBezTo>
                  <a:cubicBezTo>
                    <a:pt x="8017" y="3334"/>
                    <a:pt x="8473" y="3351"/>
                    <a:pt x="8902" y="3434"/>
                  </a:cubicBezTo>
                  <a:cubicBezTo>
                    <a:pt x="10241" y="3696"/>
                    <a:pt x="10790" y="4174"/>
                    <a:pt x="10396" y="5480"/>
                  </a:cubicBezTo>
                  <a:cubicBezTo>
                    <a:pt x="10107" y="6439"/>
                    <a:pt x="9619" y="7196"/>
                    <a:pt x="8838" y="7832"/>
                  </a:cubicBezTo>
                  <a:cubicBezTo>
                    <a:pt x="8031" y="8486"/>
                    <a:pt x="6933" y="8883"/>
                    <a:pt x="5871" y="8883"/>
                  </a:cubicBezTo>
                  <a:cubicBezTo>
                    <a:pt x="4719" y="8883"/>
                    <a:pt x="3609" y="8416"/>
                    <a:pt x="2955" y="7304"/>
                  </a:cubicBezTo>
                  <a:cubicBezTo>
                    <a:pt x="1902" y="5503"/>
                    <a:pt x="3561" y="4278"/>
                    <a:pt x="5150" y="3232"/>
                  </a:cubicBezTo>
                  <a:lnTo>
                    <a:pt x="5150" y="3225"/>
                  </a:lnTo>
                  <a:close/>
                  <a:moveTo>
                    <a:pt x="6222" y="0"/>
                  </a:moveTo>
                  <a:cubicBezTo>
                    <a:pt x="6126" y="0"/>
                    <a:pt x="6029" y="14"/>
                    <a:pt x="5934" y="41"/>
                  </a:cubicBezTo>
                  <a:cubicBezTo>
                    <a:pt x="3248" y="802"/>
                    <a:pt x="1" y="4719"/>
                    <a:pt x="1390" y="7600"/>
                  </a:cubicBezTo>
                  <a:cubicBezTo>
                    <a:pt x="2309" y="9515"/>
                    <a:pt x="4301" y="10308"/>
                    <a:pt x="6312" y="10308"/>
                  </a:cubicBezTo>
                  <a:cubicBezTo>
                    <a:pt x="7365" y="10308"/>
                    <a:pt x="8424" y="10091"/>
                    <a:pt x="9336" y="9703"/>
                  </a:cubicBezTo>
                  <a:cubicBezTo>
                    <a:pt x="11884" y="8620"/>
                    <a:pt x="15104" y="5019"/>
                    <a:pt x="13099" y="2125"/>
                  </a:cubicBezTo>
                  <a:cubicBezTo>
                    <a:pt x="12291" y="967"/>
                    <a:pt x="10183" y="244"/>
                    <a:pt x="8202" y="244"/>
                  </a:cubicBezTo>
                  <a:cubicBezTo>
                    <a:pt x="7788" y="244"/>
                    <a:pt x="7380" y="275"/>
                    <a:pt x="6990" y="341"/>
                  </a:cubicBezTo>
                  <a:cubicBezTo>
                    <a:pt x="6791" y="121"/>
                    <a:pt x="6510" y="0"/>
                    <a:pt x="62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1410725" y="867950"/>
              <a:ext cx="367850" cy="284000"/>
            </a:xfrm>
            <a:custGeom>
              <a:avLst/>
              <a:gdLst/>
              <a:ahLst/>
              <a:cxnLst/>
              <a:rect l="l" t="t" r="r" b="b"/>
              <a:pathLst>
                <a:path w="14714" h="11360" extrusionOk="0">
                  <a:moveTo>
                    <a:pt x="7695" y="2273"/>
                  </a:moveTo>
                  <a:cubicBezTo>
                    <a:pt x="7753" y="2273"/>
                    <a:pt x="7812" y="2274"/>
                    <a:pt x="7872" y="2275"/>
                  </a:cubicBezTo>
                  <a:cubicBezTo>
                    <a:pt x="10228" y="2349"/>
                    <a:pt x="12785" y="4254"/>
                    <a:pt x="12220" y="6920"/>
                  </a:cubicBezTo>
                  <a:cubicBezTo>
                    <a:pt x="11888" y="8488"/>
                    <a:pt x="10697" y="8875"/>
                    <a:pt x="9309" y="8875"/>
                  </a:cubicBezTo>
                  <a:cubicBezTo>
                    <a:pt x="8711" y="8875"/>
                    <a:pt x="8076" y="8804"/>
                    <a:pt x="7458" y="8724"/>
                  </a:cubicBezTo>
                  <a:cubicBezTo>
                    <a:pt x="6691" y="7667"/>
                    <a:pt x="5371" y="6906"/>
                    <a:pt x="4591" y="5870"/>
                  </a:cubicBezTo>
                  <a:cubicBezTo>
                    <a:pt x="3702" y="4695"/>
                    <a:pt x="3615" y="3908"/>
                    <a:pt x="4890" y="3107"/>
                  </a:cubicBezTo>
                  <a:cubicBezTo>
                    <a:pt x="5775" y="2550"/>
                    <a:pt x="6675" y="2273"/>
                    <a:pt x="7695" y="2273"/>
                  </a:cubicBezTo>
                  <a:close/>
                  <a:moveTo>
                    <a:pt x="6297" y="1"/>
                  </a:moveTo>
                  <a:cubicBezTo>
                    <a:pt x="3617" y="1"/>
                    <a:pt x="627" y="1105"/>
                    <a:pt x="249" y="3951"/>
                  </a:cubicBezTo>
                  <a:cubicBezTo>
                    <a:pt x="0" y="5809"/>
                    <a:pt x="1760" y="8498"/>
                    <a:pt x="3854" y="9797"/>
                  </a:cubicBezTo>
                  <a:cubicBezTo>
                    <a:pt x="3860" y="10201"/>
                    <a:pt x="4056" y="10598"/>
                    <a:pt x="4486" y="10800"/>
                  </a:cubicBezTo>
                  <a:cubicBezTo>
                    <a:pt x="5268" y="11171"/>
                    <a:pt x="6278" y="11360"/>
                    <a:pt x="7346" y="11360"/>
                  </a:cubicBezTo>
                  <a:cubicBezTo>
                    <a:pt x="9993" y="11360"/>
                    <a:pt x="12988" y="10200"/>
                    <a:pt x="13701" y="7795"/>
                  </a:cubicBezTo>
                  <a:cubicBezTo>
                    <a:pt x="14714" y="4375"/>
                    <a:pt x="11813" y="1336"/>
                    <a:pt x="8844" y="371"/>
                  </a:cubicBezTo>
                  <a:cubicBezTo>
                    <a:pt x="8113" y="133"/>
                    <a:pt x="7224" y="1"/>
                    <a:pt x="6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12"/>
          <p:cNvSpPr/>
          <p:nvPr/>
        </p:nvSpPr>
        <p:spPr>
          <a:xfrm>
            <a:off x="-366532" y="310663"/>
            <a:ext cx="1122981" cy="1021863"/>
          </a:xfrm>
          <a:custGeom>
            <a:avLst/>
            <a:gdLst/>
            <a:ahLst/>
            <a:cxnLst/>
            <a:rect l="l" t="t" r="r" b="b"/>
            <a:pathLst>
              <a:path w="15105" h="10309" extrusionOk="0">
                <a:moveTo>
                  <a:pt x="5150" y="3225"/>
                </a:moveTo>
                <a:cubicBezTo>
                  <a:pt x="5607" y="3323"/>
                  <a:pt x="6095" y="3342"/>
                  <a:pt x="6589" y="3342"/>
                </a:cubicBezTo>
                <a:cubicBezTo>
                  <a:pt x="6910" y="3342"/>
                  <a:pt x="7233" y="3334"/>
                  <a:pt x="7553" y="3334"/>
                </a:cubicBezTo>
                <a:cubicBezTo>
                  <a:pt x="8017" y="3334"/>
                  <a:pt x="8473" y="3351"/>
                  <a:pt x="8902" y="3434"/>
                </a:cubicBezTo>
                <a:cubicBezTo>
                  <a:pt x="10241" y="3696"/>
                  <a:pt x="10790" y="4174"/>
                  <a:pt x="10396" y="5480"/>
                </a:cubicBezTo>
                <a:cubicBezTo>
                  <a:pt x="10107" y="6439"/>
                  <a:pt x="9619" y="7196"/>
                  <a:pt x="8838" y="7832"/>
                </a:cubicBezTo>
                <a:cubicBezTo>
                  <a:pt x="8031" y="8486"/>
                  <a:pt x="6933" y="8883"/>
                  <a:pt x="5871" y="8883"/>
                </a:cubicBezTo>
                <a:cubicBezTo>
                  <a:pt x="4719" y="8883"/>
                  <a:pt x="3609" y="8416"/>
                  <a:pt x="2955" y="7304"/>
                </a:cubicBezTo>
                <a:cubicBezTo>
                  <a:pt x="1902" y="5503"/>
                  <a:pt x="3561" y="4278"/>
                  <a:pt x="5150" y="3232"/>
                </a:cubicBezTo>
                <a:lnTo>
                  <a:pt x="5150" y="3225"/>
                </a:lnTo>
                <a:close/>
                <a:moveTo>
                  <a:pt x="6222" y="0"/>
                </a:moveTo>
                <a:cubicBezTo>
                  <a:pt x="6126" y="0"/>
                  <a:pt x="6029" y="14"/>
                  <a:pt x="5934" y="41"/>
                </a:cubicBezTo>
                <a:cubicBezTo>
                  <a:pt x="3248" y="802"/>
                  <a:pt x="1" y="4719"/>
                  <a:pt x="1390" y="7600"/>
                </a:cubicBezTo>
                <a:cubicBezTo>
                  <a:pt x="2309" y="9515"/>
                  <a:pt x="4301" y="10308"/>
                  <a:pt x="6312" y="10308"/>
                </a:cubicBezTo>
                <a:cubicBezTo>
                  <a:pt x="7365" y="10308"/>
                  <a:pt x="8424" y="10091"/>
                  <a:pt x="9336" y="9703"/>
                </a:cubicBezTo>
                <a:cubicBezTo>
                  <a:pt x="11884" y="8620"/>
                  <a:pt x="15104" y="5019"/>
                  <a:pt x="13099" y="2125"/>
                </a:cubicBezTo>
                <a:cubicBezTo>
                  <a:pt x="12291" y="967"/>
                  <a:pt x="10183" y="244"/>
                  <a:pt x="8202" y="244"/>
                </a:cubicBezTo>
                <a:cubicBezTo>
                  <a:pt x="7788" y="244"/>
                  <a:pt x="7380" y="275"/>
                  <a:pt x="6990" y="341"/>
                </a:cubicBezTo>
                <a:cubicBezTo>
                  <a:pt x="6791" y="121"/>
                  <a:pt x="6510" y="0"/>
                  <a:pt x="6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2"/>
          <p:cNvSpPr txBox="1">
            <a:spLocks noGrp="1"/>
          </p:cNvSpPr>
          <p:nvPr>
            <p:ph type="title" idx="9"/>
          </p:nvPr>
        </p:nvSpPr>
        <p:spPr>
          <a:xfrm>
            <a:off x="546675" y="258091"/>
            <a:ext cx="805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3"/>
          <p:cNvGrpSpPr/>
          <p:nvPr/>
        </p:nvGrpSpPr>
        <p:grpSpPr>
          <a:xfrm rot="6058412">
            <a:off x="7425739" y="4276255"/>
            <a:ext cx="3076045" cy="912380"/>
            <a:chOff x="6407633" y="1958554"/>
            <a:chExt cx="1672341" cy="617129"/>
          </a:xfrm>
        </p:grpSpPr>
        <p:sp>
          <p:nvSpPr>
            <p:cNvPr id="286" name="Google Shape;286;p13"/>
            <p:cNvSpPr/>
            <p:nvPr/>
          </p:nvSpPr>
          <p:spPr>
            <a:xfrm>
              <a:off x="7839274" y="1980866"/>
              <a:ext cx="240699" cy="251939"/>
            </a:xfrm>
            <a:custGeom>
              <a:avLst/>
              <a:gdLst/>
              <a:ahLst/>
              <a:cxnLst/>
              <a:rect l="l" t="t" r="r" b="b"/>
              <a:pathLst>
                <a:path w="5696" h="5962" extrusionOk="0">
                  <a:moveTo>
                    <a:pt x="1796" y="1"/>
                  </a:moveTo>
                  <a:cubicBezTo>
                    <a:pt x="1779" y="1"/>
                    <a:pt x="1761" y="1"/>
                    <a:pt x="1744" y="1"/>
                  </a:cubicBezTo>
                  <a:cubicBezTo>
                    <a:pt x="1293" y="14"/>
                    <a:pt x="1007" y="284"/>
                    <a:pt x="842" y="674"/>
                  </a:cubicBezTo>
                  <a:cubicBezTo>
                    <a:pt x="398" y="1078"/>
                    <a:pt x="115" y="1657"/>
                    <a:pt x="135" y="2404"/>
                  </a:cubicBezTo>
                  <a:cubicBezTo>
                    <a:pt x="135" y="2414"/>
                    <a:pt x="142" y="2421"/>
                    <a:pt x="146" y="2431"/>
                  </a:cubicBezTo>
                  <a:cubicBezTo>
                    <a:pt x="1" y="3020"/>
                    <a:pt x="78" y="3676"/>
                    <a:pt x="368" y="4194"/>
                  </a:cubicBezTo>
                  <a:cubicBezTo>
                    <a:pt x="704" y="4797"/>
                    <a:pt x="1236" y="5110"/>
                    <a:pt x="1811" y="5204"/>
                  </a:cubicBezTo>
                  <a:cubicBezTo>
                    <a:pt x="1680" y="5520"/>
                    <a:pt x="1835" y="5961"/>
                    <a:pt x="2276" y="5961"/>
                  </a:cubicBezTo>
                  <a:cubicBezTo>
                    <a:pt x="2559" y="5961"/>
                    <a:pt x="2717" y="5779"/>
                    <a:pt x="2767" y="5564"/>
                  </a:cubicBezTo>
                  <a:cubicBezTo>
                    <a:pt x="2956" y="5503"/>
                    <a:pt x="3137" y="5372"/>
                    <a:pt x="3326" y="5224"/>
                  </a:cubicBezTo>
                  <a:cubicBezTo>
                    <a:pt x="3753" y="4888"/>
                    <a:pt x="4127" y="4565"/>
                    <a:pt x="4500" y="4161"/>
                  </a:cubicBezTo>
                  <a:cubicBezTo>
                    <a:pt x="5295" y="3299"/>
                    <a:pt x="5695" y="2044"/>
                    <a:pt x="4897" y="1034"/>
                  </a:cubicBezTo>
                  <a:cubicBezTo>
                    <a:pt x="4347" y="340"/>
                    <a:pt x="3501" y="10"/>
                    <a:pt x="2673" y="10"/>
                  </a:cubicBezTo>
                  <a:cubicBezTo>
                    <a:pt x="2534" y="10"/>
                    <a:pt x="2395" y="20"/>
                    <a:pt x="2259" y="38"/>
                  </a:cubicBezTo>
                  <a:cubicBezTo>
                    <a:pt x="2108" y="14"/>
                    <a:pt x="1951" y="1"/>
                    <a:pt x="1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7545796" y="1985472"/>
              <a:ext cx="285999" cy="270490"/>
            </a:xfrm>
            <a:custGeom>
              <a:avLst/>
              <a:gdLst/>
              <a:ahLst/>
              <a:cxnLst/>
              <a:rect l="l" t="t" r="r" b="b"/>
              <a:pathLst>
                <a:path w="6768" h="6401" extrusionOk="0">
                  <a:moveTo>
                    <a:pt x="2011" y="2334"/>
                  </a:moveTo>
                  <a:lnTo>
                    <a:pt x="2011" y="2334"/>
                  </a:lnTo>
                  <a:cubicBezTo>
                    <a:pt x="2071" y="2400"/>
                    <a:pt x="2141" y="2464"/>
                    <a:pt x="2207" y="2531"/>
                  </a:cubicBezTo>
                  <a:cubicBezTo>
                    <a:pt x="2265" y="2588"/>
                    <a:pt x="2342" y="2625"/>
                    <a:pt x="2423" y="2635"/>
                  </a:cubicBezTo>
                  <a:cubicBezTo>
                    <a:pt x="2217" y="2840"/>
                    <a:pt x="2184" y="3160"/>
                    <a:pt x="2339" y="3406"/>
                  </a:cubicBezTo>
                  <a:cubicBezTo>
                    <a:pt x="1949" y="3305"/>
                    <a:pt x="1663" y="2764"/>
                    <a:pt x="2011" y="2334"/>
                  </a:cubicBezTo>
                  <a:close/>
                  <a:moveTo>
                    <a:pt x="2899" y="1916"/>
                  </a:moveTo>
                  <a:cubicBezTo>
                    <a:pt x="3126" y="1916"/>
                    <a:pt x="3341" y="1989"/>
                    <a:pt x="3540" y="2106"/>
                  </a:cubicBezTo>
                  <a:cubicBezTo>
                    <a:pt x="3813" y="2500"/>
                    <a:pt x="3947" y="2938"/>
                    <a:pt x="3870" y="3412"/>
                  </a:cubicBezTo>
                  <a:cubicBezTo>
                    <a:pt x="3840" y="3342"/>
                    <a:pt x="3796" y="3278"/>
                    <a:pt x="3745" y="3220"/>
                  </a:cubicBezTo>
                  <a:lnTo>
                    <a:pt x="3210" y="2642"/>
                  </a:lnTo>
                  <a:cubicBezTo>
                    <a:pt x="3089" y="2509"/>
                    <a:pt x="2954" y="2456"/>
                    <a:pt x="2824" y="2456"/>
                  </a:cubicBezTo>
                  <a:cubicBezTo>
                    <a:pt x="2795" y="2456"/>
                    <a:pt x="2767" y="2458"/>
                    <a:pt x="2739" y="2463"/>
                  </a:cubicBezTo>
                  <a:cubicBezTo>
                    <a:pt x="2793" y="2379"/>
                    <a:pt x="2817" y="2281"/>
                    <a:pt x="2803" y="2184"/>
                  </a:cubicBezTo>
                  <a:cubicBezTo>
                    <a:pt x="2790" y="2096"/>
                    <a:pt x="2779" y="2012"/>
                    <a:pt x="2759" y="1928"/>
                  </a:cubicBezTo>
                  <a:lnTo>
                    <a:pt x="2759" y="1925"/>
                  </a:lnTo>
                  <a:cubicBezTo>
                    <a:pt x="2806" y="1919"/>
                    <a:pt x="2853" y="1916"/>
                    <a:pt x="2899" y="1916"/>
                  </a:cubicBezTo>
                  <a:close/>
                  <a:moveTo>
                    <a:pt x="3779" y="4028"/>
                  </a:moveTo>
                  <a:cubicBezTo>
                    <a:pt x="3837" y="4314"/>
                    <a:pt x="4113" y="4477"/>
                    <a:pt x="4401" y="4477"/>
                  </a:cubicBezTo>
                  <a:cubicBezTo>
                    <a:pt x="4428" y="4477"/>
                    <a:pt x="4455" y="4475"/>
                    <a:pt x="4482" y="4472"/>
                  </a:cubicBezTo>
                  <a:lnTo>
                    <a:pt x="4482" y="4472"/>
                  </a:lnTo>
                  <a:cubicBezTo>
                    <a:pt x="4425" y="4607"/>
                    <a:pt x="4334" y="4721"/>
                    <a:pt x="4217" y="4809"/>
                  </a:cubicBezTo>
                  <a:cubicBezTo>
                    <a:pt x="4067" y="4917"/>
                    <a:pt x="3904" y="4962"/>
                    <a:pt x="3737" y="4962"/>
                  </a:cubicBezTo>
                  <a:cubicBezTo>
                    <a:pt x="3493" y="4962"/>
                    <a:pt x="3242" y="4867"/>
                    <a:pt x="3018" y="4735"/>
                  </a:cubicBezTo>
                  <a:cubicBezTo>
                    <a:pt x="2981" y="4698"/>
                    <a:pt x="2941" y="4668"/>
                    <a:pt x="2901" y="4641"/>
                  </a:cubicBezTo>
                  <a:cubicBezTo>
                    <a:pt x="3234" y="4550"/>
                    <a:pt x="3533" y="4355"/>
                    <a:pt x="3749" y="4082"/>
                  </a:cubicBezTo>
                  <a:cubicBezTo>
                    <a:pt x="3762" y="4065"/>
                    <a:pt x="3766" y="4045"/>
                    <a:pt x="3779" y="4028"/>
                  </a:cubicBezTo>
                  <a:close/>
                  <a:moveTo>
                    <a:pt x="2663" y="1"/>
                  </a:moveTo>
                  <a:cubicBezTo>
                    <a:pt x="2357" y="1"/>
                    <a:pt x="2074" y="97"/>
                    <a:pt x="1864" y="336"/>
                  </a:cubicBezTo>
                  <a:cubicBezTo>
                    <a:pt x="1773" y="430"/>
                    <a:pt x="1767" y="575"/>
                    <a:pt x="1841" y="680"/>
                  </a:cubicBezTo>
                  <a:cubicBezTo>
                    <a:pt x="1184" y="912"/>
                    <a:pt x="649" y="1393"/>
                    <a:pt x="447" y="2113"/>
                  </a:cubicBezTo>
                  <a:cubicBezTo>
                    <a:pt x="435" y="2112"/>
                    <a:pt x="424" y="2111"/>
                    <a:pt x="412" y="2111"/>
                  </a:cubicBezTo>
                  <a:cubicBezTo>
                    <a:pt x="191" y="2111"/>
                    <a:pt x="0" y="2318"/>
                    <a:pt x="134" y="2571"/>
                  </a:cubicBezTo>
                  <a:cubicBezTo>
                    <a:pt x="215" y="2722"/>
                    <a:pt x="303" y="2894"/>
                    <a:pt x="390" y="3069"/>
                  </a:cubicBezTo>
                  <a:cubicBezTo>
                    <a:pt x="467" y="3436"/>
                    <a:pt x="649" y="3772"/>
                    <a:pt x="915" y="4038"/>
                  </a:cubicBezTo>
                  <a:cubicBezTo>
                    <a:pt x="1080" y="4331"/>
                    <a:pt x="1262" y="4614"/>
                    <a:pt x="1457" y="4886"/>
                  </a:cubicBezTo>
                  <a:cubicBezTo>
                    <a:pt x="1221" y="5324"/>
                    <a:pt x="1373" y="6017"/>
                    <a:pt x="1921" y="6101"/>
                  </a:cubicBezTo>
                  <a:lnTo>
                    <a:pt x="2194" y="6145"/>
                  </a:lnTo>
                  <a:cubicBezTo>
                    <a:pt x="2247" y="6152"/>
                    <a:pt x="2300" y="6156"/>
                    <a:pt x="2353" y="6156"/>
                  </a:cubicBezTo>
                  <a:cubicBezTo>
                    <a:pt x="2469" y="6156"/>
                    <a:pt x="2585" y="6138"/>
                    <a:pt x="2695" y="6101"/>
                  </a:cubicBezTo>
                  <a:cubicBezTo>
                    <a:pt x="3017" y="6288"/>
                    <a:pt x="3367" y="6400"/>
                    <a:pt x="3750" y="6400"/>
                  </a:cubicBezTo>
                  <a:cubicBezTo>
                    <a:pt x="4075" y="6400"/>
                    <a:pt x="4424" y="6319"/>
                    <a:pt x="4799" y="6135"/>
                  </a:cubicBezTo>
                  <a:cubicBezTo>
                    <a:pt x="6767" y="5162"/>
                    <a:pt x="6061" y="2275"/>
                    <a:pt x="4671" y="1134"/>
                  </a:cubicBezTo>
                  <a:lnTo>
                    <a:pt x="4667" y="1130"/>
                  </a:lnTo>
                  <a:cubicBezTo>
                    <a:pt x="4624" y="1063"/>
                    <a:pt x="4580" y="996"/>
                    <a:pt x="4530" y="935"/>
                  </a:cubicBezTo>
                  <a:cubicBezTo>
                    <a:pt x="4179" y="498"/>
                    <a:pt x="3360" y="1"/>
                    <a:pt x="2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7230175" y="1958554"/>
              <a:ext cx="257728" cy="282069"/>
            </a:xfrm>
            <a:custGeom>
              <a:avLst/>
              <a:gdLst/>
              <a:ahLst/>
              <a:cxnLst/>
              <a:rect l="l" t="t" r="r" b="b"/>
              <a:pathLst>
                <a:path w="6099" h="6675" extrusionOk="0">
                  <a:moveTo>
                    <a:pt x="2740" y="4938"/>
                  </a:moveTo>
                  <a:cubicBezTo>
                    <a:pt x="2899" y="4969"/>
                    <a:pt x="3060" y="4984"/>
                    <a:pt x="3220" y="4984"/>
                  </a:cubicBezTo>
                  <a:cubicBezTo>
                    <a:pt x="3303" y="4984"/>
                    <a:pt x="3387" y="4979"/>
                    <a:pt x="3471" y="4971"/>
                  </a:cubicBezTo>
                  <a:cubicBezTo>
                    <a:pt x="3582" y="5193"/>
                    <a:pt x="3622" y="5443"/>
                    <a:pt x="3528" y="5685"/>
                  </a:cubicBezTo>
                  <a:cubicBezTo>
                    <a:pt x="3427" y="5944"/>
                    <a:pt x="3168" y="6223"/>
                    <a:pt x="2888" y="6307"/>
                  </a:cubicBezTo>
                  <a:cubicBezTo>
                    <a:pt x="2993" y="6267"/>
                    <a:pt x="3070" y="6173"/>
                    <a:pt x="3087" y="6062"/>
                  </a:cubicBezTo>
                  <a:cubicBezTo>
                    <a:pt x="3094" y="5991"/>
                    <a:pt x="3111" y="5920"/>
                    <a:pt x="3131" y="5853"/>
                  </a:cubicBezTo>
                  <a:cubicBezTo>
                    <a:pt x="3218" y="5587"/>
                    <a:pt x="3067" y="5294"/>
                    <a:pt x="2845" y="5153"/>
                  </a:cubicBezTo>
                  <a:cubicBezTo>
                    <a:pt x="2784" y="5113"/>
                    <a:pt x="2720" y="5082"/>
                    <a:pt x="2656" y="5055"/>
                  </a:cubicBezTo>
                  <a:cubicBezTo>
                    <a:pt x="2686" y="5018"/>
                    <a:pt x="2717" y="4978"/>
                    <a:pt x="2740" y="4938"/>
                  </a:cubicBezTo>
                  <a:close/>
                  <a:moveTo>
                    <a:pt x="3713" y="1"/>
                  </a:moveTo>
                  <a:cubicBezTo>
                    <a:pt x="3707" y="1"/>
                    <a:pt x="3700" y="1"/>
                    <a:pt x="3693" y="1"/>
                  </a:cubicBezTo>
                  <a:cubicBezTo>
                    <a:pt x="3299" y="7"/>
                    <a:pt x="2946" y="192"/>
                    <a:pt x="2838" y="590"/>
                  </a:cubicBezTo>
                  <a:cubicBezTo>
                    <a:pt x="2811" y="684"/>
                    <a:pt x="2804" y="781"/>
                    <a:pt x="2814" y="876"/>
                  </a:cubicBezTo>
                  <a:cubicBezTo>
                    <a:pt x="2710" y="889"/>
                    <a:pt x="2606" y="909"/>
                    <a:pt x="2505" y="936"/>
                  </a:cubicBezTo>
                  <a:cubicBezTo>
                    <a:pt x="2279" y="1010"/>
                    <a:pt x="2071" y="1131"/>
                    <a:pt x="1892" y="1286"/>
                  </a:cubicBezTo>
                  <a:cubicBezTo>
                    <a:pt x="1728" y="959"/>
                    <a:pt x="1394" y="764"/>
                    <a:pt x="1066" y="764"/>
                  </a:cubicBezTo>
                  <a:cubicBezTo>
                    <a:pt x="803" y="764"/>
                    <a:pt x="544" y="889"/>
                    <a:pt x="378" y="1172"/>
                  </a:cubicBezTo>
                  <a:cubicBezTo>
                    <a:pt x="1" y="1811"/>
                    <a:pt x="65" y="2602"/>
                    <a:pt x="317" y="3349"/>
                  </a:cubicBezTo>
                  <a:cubicBezTo>
                    <a:pt x="321" y="3417"/>
                    <a:pt x="344" y="3477"/>
                    <a:pt x="381" y="3531"/>
                  </a:cubicBezTo>
                  <a:cubicBezTo>
                    <a:pt x="543" y="3945"/>
                    <a:pt x="748" y="4339"/>
                    <a:pt x="997" y="4709"/>
                  </a:cubicBezTo>
                  <a:cubicBezTo>
                    <a:pt x="947" y="5217"/>
                    <a:pt x="1074" y="5732"/>
                    <a:pt x="1435" y="6102"/>
                  </a:cubicBezTo>
                  <a:cubicBezTo>
                    <a:pt x="1789" y="6463"/>
                    <a:pt x="2365" y="6675"/>
                    <a:pt x="2917" y="6675"/>
                  </a:cubicBezTo>
                  <a:cubicBezTo>
                    <a:pt x="3451" y="6675"/>
                    <a:pt x="3963" y="6478"/>
                    <a:pt x="4235" y="6028"/>
                  </a:cubicBezTo>
                  <a:cubicBezTo>
                    <a:pt x="4347" y="6118"/>
                    <a:pt x="4490" y="6164"/>
                    <a:pt x="4633" y="6164"/>
                  </a:cubicBezTo>
                  <a:cubicBezTo>
                    <a:pt x="4928" y="6164"/>
                    <a:pt x="5219" y="5971"/>
                    <a:pt x="5224" y="5584"/>
                  </a:cubicBezTo>
                  <a:cubicBezTo>
                    <a:pt x="5224" y="5362"/>
                    <a:pt x="5194" y="5140"/>
                    <a:pt x="5136" y="4928"/>
                  </a:cubicBezTo>
                  <a:cubicBezTo>
                    <a:pt x="5873" y="4120"/>
                    <a:pt x="6099" y="3252"/>
                    <a:pt x="5793" y="2192"/>
                  </a:cubicBezTo>
                  <a:cubicBezTo>
                    <a:pt x="5535" y="1299"/>
                    <a:pt x="4786" y="1"/>
                    <a:pt x="3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6861985" y="1966203"/>
              <a:ext cx="267701" cy="281942"/>
            </a:xfrm>
            <a:custGeom>
              <a:avLst/>
              <a:gdLst/>
              <a:ahLst/>
              <a:cxnLst/>
              <a:rect l="l" t="t" r="r" b="b"/>
              <a:pathLst>
                <a:path w="6335" h="6672" extrusionOk="0">
                  <a:moveTo>
                    <a:pt x="4453" y="4043"/>
                  </a:moveTo>
                  <a:lnTo>
                    <a:pt x="4453" y="4043"/>
                  </a:lnTo>
                  <a:cubicBezTo>
                    <a:pt x="4339" y="4269"/>
                    <a:pt x="4124" y="4420"/>
                    <a:pt x="3878" y="4454"/>
                  </a:cubicBezTo>
                  <a:cubicBezTo>
                    <a:pt x="3850" y="4458"/>
                    <a:pt x="3819" y="4460"/>
                    <a:pt x="3787" y="4460"/>
                  </a:cubicBezTo>
                  <a:cubicBezTo>
                    <a:pt x="3617" y="4460"/>
                    <a:pt x="3399" y="4400"/>
                    <a:pt x="3269" y="4279"/>
                  </a:cubicBezTo>
                  <a:cubicBezTo>
                    <a:pt x="3673" y="4262"/>
                    <a:pt x="4073" y="4185"/>
                    <a:pt x="4453" y="4043"/>
                  </a:cubicBezTo>
                  <a:close/>
                  <a:moveTo>
                    <a:pt x="2886" y="0"/>
                  </a:moveTo>
                  <a:cubicBezTo>
                    <a:pt x="2363" y="0"/>
                    <a:pt x="1834" y="132"/>
                    <a:pt x="1344" y="425"/>
                  </a:cubicBezTo>
                  <a:cubicBezTo>
                    <a:pt x="519" y="920"/>
                    <a:pt x="1" y="1886"/>
                    <a:pt x="314" y="2822"/>
                  </a:cubicBezTo>
                  <a:cubicBezTo>
                    <a:pt x="125" y="3505"/>
                    <a:pt x="233" y="4151"/>
                    <a:pt x="533" y="4716"/>
                  </a:cubicBezTo>
                  <a:lnTo>
                    <a:pt x="533" y="4723"/>
                  </a:lnTo>
                  <a:cubicBezTo>
                    <a:pt x="563" y="4854"/>
                    <a:pt x="600" y="4982"/>
                    <a:pt x="647" y="5107"/>
                  </a:cubicBezTo>
                  <a:cubicBezTo>
                    <a:pt x="748" y="5366"/>
                    <a:pt x="920" y="5608"/>
                    <a:pt x="1058" y="5850"/>
                  </a:cubicBezTo>
                  <a:cubicBezTo>
                    <a:pt x="1080" y="5884"/>
                    <a:pt x="1114" y="5899"/>
                    <a:pt x="1147" y="5899"/>
                  </a:cubicBezTo>
                  <a:cubicBezTo>
                    <a:pt x="1201" y="5899"/>
                    <a:pt x="1254" y="5861"/>
                    <a:pt x="1256" y="5797"/>
                  </a:cubicBezTo>
                  <a:cubicBezTo>
                    <a:pt x="1256" y="5753"/>
                    <a:pt x="1260" y="5706"/>
                    <a:pt x="1263" y="5659"/>
                  </a:cubicBezTo>
                  <a:cubicBezTo>
                    <a:pt x="1727" y="6089"/>
                    <a:pt x="2276" y="6416"/>
                    <a:pt x="2875" y="6621"/>
                  </a:cubicBezTo>
                  <a:cubicBezTo>
                    <a:pt x="2977" y="6656"/>
                    <a:pt x="3073" y="6671"/>
                    <a:pt x="3164" y="6671"/>
                  </a:cubicBezTo>
                  <a:cubicBezTo>
                    <a:pt x="3569" y="6671"/>
                    <a:pt x="3856" y="6357"/>
                    <a:pt x="3955" y="5988"/>
                  </a:cubicBezTo>
                  <a:cubicBezTo>
                    <a:pt x="4066" y="5982"/>
                    <a:pt x="4174" y="5965"/>
                    <a:pt x="4285" y="5941"/>
                  </a:cubicBezTo>
                  <a:cubicBezTo>
                    <a:pt x="5372" y="5712"/>
                    <a:pt x="6038" y="4780"/>
                    <a:pt x="6224" y="3727"/>
                  </a:cubicBezTo>
                  <a:cubicBezTo>
                    <a:pt x="6335" y="3091"/>
                    <a:pt x="6234" y="2438"/>
                    <a:pt x="5937" y="1866"/>
                  </a:cubicBezTo>
                  <a:cubicBezTo>
                    <a:pt x="5832" y="1034"/>
                    <a:pt x="5222" y="266"/>
                    <a:pt x="4325" y="266"/>
                  </a:cubicBezTo>
                  <a:cubicBezTo>
                    <a:pt x="4304" y="266"/>
                    <a:pt x="4283" y="266"/>
                    <a:pt x="4261" y="267"/>
                  </a:cubicBezTo>
                  <a:cubicBezTo>
                    <a:pt x="4245" y="267"/>
                    <a:pt x="4224" y="274"/>
                    <a:pt x="4208" y="277"/>
                  </a:cubicBezTo>
                  <a:cubicBezTo>
                    <a:pt x="3790" y="99"/>
                    <a:pt x="3340" y="0"/>
                    <a:pt x="28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7053285" y="2291754"/>
              <a:ext cx="285745" cy="283928"/>
            </a:xfrm>
            <a:custGeom>
              <a:avLst/>
              <a:gdLst/>
              <a:ahLst/>
              <a:cxnLst/>
              <a:rect l="l" t="t" r="r" b="b"/>
              <a:pathLst>
                <a:path w="6762" h="6719" extrusionOk="0">
                  <a:moveTo>
                    <a:pt x="3012" y="2676"/>
                  </a:moveTo>
                  <a:cubicBezTo>
                    <a:pt x="3635" y="2676"/>
                    <a:pt x="3652" y="3413"/>
                    <a:pt x="3362" y="3797"/>
                  </a:cubicBezTo>
                  <a:cubicBezTo>
                    <a:pt x="3158" y="4069"/>
                    <a:pt x="2923" y="4180"/>
                    <a:pt x="2688" y="4180"/>
                  </a:cubicBezTo>
                  <a:cubicBezTo>
                    <a:pt x="2528" y="4180"/>
                    <a:pt x="2368" y="4129"/>
                    <a:pt x="2218" y="4043"/>
                  </a:cubicBezTo>
                  <a:cubicBezTo>
                    <a:pt x="2279" y="3598"/>
                    <a:pt x="2454" y="2676"/>
                    <a:pt x="3012" y="2676"/>
                  </a:cubicBezTo>
                  <a:close/>
                  <a:moveTo>
                    <a:pt x="3655" y="4780"/>
                  </a:moveTo>
                  <a:lnTo>
                    <a:pt x="3655" y="4780"/>
                  </a:lnTo>
                  <a:cubicBezTo>
                    <a:pt x="3534" y="4975"/>
                    <a:pt x="3389" y="5153"/>
                    <a:pt x="3228" y="5318"/>
                  </a:cubicBezTo>
                  <a:cubicBezTo>
                    <a:pt x="3009" y="5247"/>
                    <a:pt x="2804" y="5136"/>
                    <a:pt x="2629" y="4992"/>
                  </a:cubicBezTo>
                  <a:lnTo>
                    <a:pt x="2629" y="4992"/>
                  </a:lnTo>
                  <a:cubicBezTo>
                    <a:pt x="2653" y="4992"/>
                    <a:pt x="2677" y="4993"/>
                    <a:pt x="2701" y="4993"/>
                  </a:cubicBezTo>
                  <a:cubicBezTo>
                    <a:pt x="2892" y="4993"/>
                    <a:pt x="3083" y="4969"/>
                    <a:pt x="3272" y="4921"/>
                  </a:cubicBezTo>
                  <a:lnTo>
                    <a:pt x="3272" y="4924"/>
                  </a:lnTo>
                  <a:cubicBezTo>
                    <a:pt x="3403" y="4887"/>
                    <a:pt x="3534" y="4840"/>
                    <a:pt x="3655" y="4780"/>
                  </a:cubicBezTo>
                  <a:close/>
                  <a:moveTo>
                    <a:pt x="3788" y="0"/>
                  </a:moveTo>
                  <a:cubicBezTo>
                    <a:pt x="3048" y="0"/>
                    <a:pt x="2406" y="309"/>
                    <a:pt x="2131" y="1010"/>
                  </a:cubicBezTo>
                  <a:cubicBezTo>
                    <a:pt x="2030" y="960"/>
                    <a:pt x="1922" y="920"/>
                    <a:pt x="1814" y="893"/>
                  </a:cubicBezTo>
                  <a:cubicBezTo>
                    <a:pt x="1710" y="868"/>
                    <a:pt x="1607" y="857"/>
                    <a:pt x="1508" y="857"/>
                  </a:cubicBezTo>
                  <a:cubicBezTo>
                    <a:pt x="833" y="857"/>
                    <a:pt x="293" y="1385"/>
                    <a:pt x="135" y="2054"/>
                  </a:cubicBezTo>
                  <a:cubicBezTo>
                    <a:pt x="0" y="2626"/>
                    <a:pt x="115" y="3171"/>
                    <a:pt x="384" y="3639"/>
                  </a:cubicBezTo>
                  <a:cubicBezTo>
                    <a:pt x="334" y="4218"/>
                    <a:pt x="589" y="4847"/>
                    <a:pt x="899" y="5318"/>
                  </a:cubicBezTo>
                  <a:cubicBezTo>
                    <a:pt x="1470" y="6181"/>
                    <a:pt x="2371" y="6718"/>
                    <a:pt x="3364" y="6718"/>
                  </a:cubicBezTo>
                  <a:cubicBezTo>
                    <a:pt x="3587" y="6718"/>
                    <a:pt x="3816" y="6691"/>
                    <a:pt x="4046" y="6634"/>
                  </a:cubicBezTo>
                  <a:cubicBezTo>
                    <a:pt x="4429" y="6540"/>
                    <a:pt x="4550" y="6129"/>
                    <a:pt x="4456" y="5806"/>
                  </a:cubicBezTo>
                  <a:cubicBezTo>
                    <a:pt x="5065" y="5597"/>
                    <a:pt x="5594" y="5271"/>
                    <a:pt x="6024" y="4685"/>
                  </a:cubicBezTo>
                  <a:cubicBezTo>
                    <a:pt x="6667" y="3800"/>
                    <a:pt x="6761" y="2633"/>
                    <a:pt x="6267" y="1657"/>
                  </a:cubicBezTo>
                  <a:cubicBezTo>
                    <a:pt x="5846" y="832"/>
                    <a:pt x="5035" y="115"/>
                    <a:pt x="4096" y="18"/>
                  </a:cubicBezTo>
                  <a:cubicBezTo>
                    <a:pt x="3992" y="6"/>
                    <a:pt x="3889" y="0"/>
                    <a:pt x="37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7383358" y="2290951"/>
              <a:ext cx="209090" cy="259757"/>
            </a:xfrm>
            <a:custGeom>
              <a:avLst/>
              <a:gdLst/>
              <a:ahLst/>
              <a:cxnLst/>
              <a:rect l="l" t="t" r="r" b="b"/>
              <a:pathLst>
                <a:path w="4948" h="6147" extrusionOk="0">
                  <a:moveTo>
                    <a:pt x="2245" y="2056"/>
                  </a:moveTo>
                  <a:cubicBezTo>
                    <a:pt x="2265" y="2116"/>
                    <a:pt x="2302" y="2170"/>
                    <a:pt x="2353" y="2211"/>
                  </a:cubicBezTo>
                  <a:cubicBezTo>
                    <a:pt x="2423" y="2261"/>
                    <a:pt x="2494" y="2312"/>
                    <a:pt x="2565" y="2362"/>
                  </a:cubicBezTo>
                  <a:cubicBezTo>
                    <a:pt x="2584" y="2508"/>
                    <a:pt x="2684" y="2636"/>
                    <a:pt x="2850" y="2636"/>
                  </a:cubicBezTo>
                  <a:cubicBezTo>
                    <a:pt x="2860" y="2636"/>
                    <a:pt x="2871" y="2636"/>
                    <a:pt x="2881" y="2635"/>
                  </a:cubicBezTo>
                  <a:lnTo>
                    <a:pt x="2908" y="2635"/>
                  </a:lnTo>
                  <a:cubicBezTo>
                    <a:pt x="3029" y="2739"/>
                    <a:pt x="3140" y="2857"/>
                    <a:pt x="3235" y="2988"/>
                  </a:cubicBezTo>
                  <a:cubicBezTo>
                    <a:pt x="3204" y="3012"/>
                    <a:pt x="3174" y="3035"/>
                    <a:pt x="3144" y="3059"/>
                  </a:cubicBezTo>
                  <a:cubicBezTo>
                    <a:pt x="2923" y="2965"/>
                    <a:pt x="2688" y="2919"/>
                    <a:pt x="2454" y="2919"/>
                  </a:cubicBezTo>
                  <a:cubicBezTo>
                    <a:pt x="2224" y="2919"/>
                    <a:pt x="1994" y="2964"/>
                    <a:pt x="1777" y="3052"/>
                  </a:cubicBezTo>
                  <a:cubicBezTo>
                    <a:pt x="1697" y="3086"/>
                    <a:pt x="1623" y="3123"/>
                    <a:pt x="1548" y="3163"/>
                  </a:cubicBezTo>
                  <a:cubicBezTo>
                    <a:pt x="1464" y="2928"/>
                    <a:pt x="1589" y="2598"/>
                    <a:pt x="1808" y="2362"/>
                  </a:cubicBezTo>
                  <a:cubicBezTo>
                    <a:pt x="1973" y="2184"/>
                    <a:pt x="2114" y="2090"/>
                    <a:pt x="2245" y="2056"/>
                  </a:cubicBezTo>
                  <a:close/>
                  <a:moveTo>
                    <a:pt x="2535" y="4099"/>
                  </a:moveTo>
                  <a:cubicBezTo>
                    <a:pt x="2588" y="4099"/>
                    <a:pt x="2639" y="4105"/>
                    <a:pt x="2689" y="4119"/>
                  </a:cubicBezTo>
                  <a:cubicBezTo>
                    <a:pt x="2905" y="4183"/>
                    <a:pt x="3120" y="4321"/>
                    <a:pt x="3325" y="4496"/>
                  </a:cubicBezTo>
                  <a:cubicBezTo>
                    <a:pt x="3218" y="4688"/>
                    <a:pt x="3053" y="4842"/>
                    <a:pt x="2854" y="4940"/>
                  </a:cubicBezTo>
                  <a:cubicBezTo>
                    <a:pt x="2804" y="4657"/>
                    <a:pt x="2706" y="4388"/>
                    <a:pt x="2561" y="4139"/>
                  </a:cubicBezTo>
                  <a:cubicBezTo>
                    <a:pt x="2555" y="4129"/>
                    <a:pt x="2541" y="4112"/>
                    <a:pt x="2535" y="4099"/>
                  </a:cubicBezTo>
                  <a:close/>
                  <a:moveTo>
                    <a:pt x="2345" y="0"/>
                  </a:moveTo>
                  <a:cubicBezTo>
                    <a:pt x="1601" y="0"/>
                    <a:pt x="875" y="344"/>
                    <a:pt x="461" y="1063"/>
                  </a:cubicBezTo>
                  <a:cubicBezTo>
                    <a:pt x="0" y="1871"/>
                    <a:pt x="48" y="2921"/>
                    <a:pt x="724" y="3510"/>
                  </a:cubicBezTo>
                  <a:cubicBezTo>
                    <a:pt x="744" y="3648"/>
                    <a:pt x="791" y="3782"/>
                    <a:pt x="862" y="3907"/>
                  </a:cubicBezTo>
                  <a:cubicBezTo>
                    <a:pt x="791" y="4055"/>
                    <a:pt x="751" y="4216"/>
                    <a:pt x="748" y="4381"/>
                  </a:cubicBezTo>
                  <a:cubicBezTo>
                    <a:pt x="734" y="4987"/>
                    <a:pt x="1259" y="5408"/>
                    <a:pt x="1777" y="5620"/>
                  </a:cubicBezTo>
                  <a:cubicBezTo>
                    <a:pt x="1838" y="5643"/>
                    <a:pt x="1902" y="5664"/>
                    <a:pt x="1966" y="5677"/>
                  </a:cubicBezTo>
                  <a:cubicBezTo>
                    <a:pt x="2023" y="5765"/>
                    <a:pt x="2094" y="5839"/>
                    <a:pt x="2178" y="5899"/>
                  </a:cubicBezTo>
                  <a:cubicBezTo>
                    <a:pt x="2218" y="5936"/>
                    <a:pt x="2269" y="5963"/>
                    <a:pt x="2323" y="5977"/>
                  </a:cubicBezTo>
                  <a:cubicBezTo>
                    <a:pt x="2344" y="5972"/>
                    <a:pt x="2363" y="5969"/>
                    <a:pt x="2379" y="5969"/>
                  </a:cubicBezTo>
                  <a:cubicBezTo>
                    <a:pt x="2442" y="5969"/>
                    <a:pt x="2460" y="6007"/>
                    <a:pt x="2430" y="6084"/>
                  </a:cubicBezTo>
                  <a:cubicBezTo>
                    <a:pt x="2451" y="6128"/>
                    <a:pt x="2487" y="6147"/>
                    <a:pt x="2524" y="6147"/>
                  </a:cubicBezTo>
                  <a:cubicBezTo>
                    <a:pt x="2589" y="6147"/>
                    <a:pt x="2658" y="6091"/>
                    <a:pt x="2662" y="6020"/>
                  </a:cubicBezTo>
                  <a:cubicBezTo>
                    <a:pt x="2673" y="5889"/>
                    <a:pt x="2777" y="5832"/>
                    <a:pt x="2834" y="5707"/>
                  </a:cubicBezTo>
                  <a:cubicBezTo>
                    <a:pt x="3265" y="5633"/>
                    <a:pt x="3669" y="5462"/>
                    <a:pt x="4022" y="5206"/>
                  </a:cubicBezTo>
                  <a:cubicBezTo>
                    <a:pt x="4096" y="5290"/>
                    <a:pt x="4170" y="5374"/>
                    <a:pt x="4234" y="5448"/>
                  </a:cubicBezTo>
                  <a:cubicBezTo>
                    <a:pt x="4293" y="5513"/>
                    <a:pt x="4369" y="5541"/>
                    <a:pt x="4446" y="5541"/>
                  </a:cubicBezTo>
                  <a:cubicBezTo>
                    <a:pt x="4643" y="5541"/>
                    <a:pt x="4844" y="5355"/>
                    <a:pt x="4769" y="5139"/>
                  </a:cubicBezTo>
                  <a:cubicBezTo>
                    <a:pt x="4709" y="4964"/>
                    <a:pt x="4645" y="4792"/>
                    <a:pt x="4577" y="4624"/>
                  </a:cubicBezTo>
                  <a:cubicBezTo>
                    <a:pt x="4688" y="4455"/>
                    <a:pt x="4769" y="4270"/>
                    <a:pt x="4813" y="4075"/>
                  </a:cubicBezTo>
                  <a:cubicBezTo>
                    <a:pt x="4887" y="3725"/>
                    <a:pt x="4840" y="3345"/>
                    <a:pt x="4705" y="2988"/>
                  </a:cubicBezTo>
                  <a:cubicBezTo>
                    <a:pt x="4722" y="2971"/>
                    <a:pt x="4739" y="2961"/>
                    <a:pt x="4756" y="2944"/>
                  </a:cubicBezTo>
                  <a:cubicBezTo>
                    <a:pt x="4934" y="2790"/>
                    <a:pt x="4948" y="2500"/>
                    <a:pt x="4833" y="2298"/>
                  </a:cubicBezTo>
                  <a:cubicBezTo>
                    <a:pt x="4863" y="1699"/>
                    <a:pt x="4473" y="1087"/>
                    <a:pt x="4069" y="696"/>
                  </a:cubicBezTo>
                  <a:cubicBezTo>
                    <a:pt x="3594" y="238"/>
                    <a:pt x="2963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7724799" y="2263484"/>
              <a:ext cx="253883" cy="254137"/>
            </a:xfrm>
            <a:custGeom>
              <a:avLst/>
              <a:gdLst/>
              <a:ahLst/>
              <a:cxnLst/>
              <a:rect l="l" t="t" r="r" b="b"/>
              <a:pathLst>
                <a:path w="6008" h="6014" extrusionOk="0">
                  <a:moveTo>
                    <a:pt x="1872" y="2144"/>
                  </a:moveTo>
                  <a:cubicBezTo>
                    <a:pt x="1852" y="2406"/>
                    <a:pt x="2107" y="2568"/>
                    <a:pt x="2333" y="2598"/>
                  </a:cubicBezTo>
                  <a:cubicBezTo>
                    <a:pt x="2403" y="2605"/>
                    <a:pt x="2476" y="2609"/>
                    <a:pt x="2548" y="2609"/>
                  </a:cubicBezTo>
                  <a:cubicBezTo>
                    <a:pt x="2611" y="2609"/>
                    <a:pt x="2674" y="2606"/>
                    <a:pt x="2737" y="2602"/>
                  </a:cubicBezTo>
                  <a:lnTo>
                    <a:pt x="2737" y="2625"/>
                  </a:lnTo>
                  <a:cubicBezTo>
                    <a:pt x="2730" y="2817"/>
                    <a:pt x="2703" y="3009"/>
                    <a:pt x="2659" y="3197"/>
                  </a:cubicBezTo>
                  <a:cubicBezTo>
                    <a:pt x="2622" y="3248"/>
                    <a:pt x="2582" y="3295"/>
                    <a:pt x="2545" y="3349"/>
                  </a:cubicBezTo>
                  <a:cubicBezTo>
                    <a:pt x="2437" y="3389"/>
                    <a:pt x="2331" y="3411"/>
                    <a:pt x="2231" y="3411"/>
                  </a:cubicBezTo>
                  <a:cubicBezTo>
                    <a:pt x="1992" y="3411"/>
                    <a:pt x="1784" y="3284"/>
                    <a:pt x="1646" y="2955"/>
                  </a:cubicBezTo>
                  <a:cubicBezTo>
                    <a:pt x="1552" y="2726"/>
                    <a:pt x="1687" y="2544"/>
                    <a:pt x="1673" y="2332"/>
                  </a:cubicBezTo>
                  <a:cubicBezTo>
                    <a:pt x="1667" y="2295"/>
                    <a:pt x="1673" y="2258"/>
                    <a:pt x="1694" y="2228"/>
                  </a:cubicBezTo>
                  <a:cubicBezTo>
                    <a:pt x="1754" y="2204"/>
                    <a:pt x="1815" y="2177"/>
                    <a:pt x="1872" y="2144"/>
                  </a:cubicBezTo>
                  <a:close/>
                  <a:moveTo>
                    <a:pt x="997" y="3379"/>
                  </a:moveTo>
                  <a:lnTo>
                    <a:pt x="997" y="3379"/>
                  </a:lnTo>
                  <a:cubicBezTo>
                    <a:pt x="1041" y="3413"/>
                    <a:pt x="1084" y="3443"/>
                    <a:pt x="1131" y="3473"/>
                  </a:cubicBezTo>
                  <a:cubicBezTo>
                    <a:pt x="1576" y="3766"/>
                    <a:pt x="2060" y="3887"/>
                    <a:pt x="2558" y="3897"/>
                  </a:cubicBezTo>
                  <a:cubicBezTo>
                    <a:pt x="2565" y="3924"/>
                    <a:pt x="2582" y="3954"/>
                    <a:pt x="2606" y="3975"/>
                  </a:cubicBezTo>
                  <a:cubicBezTo>
                    <a:pt x="2737" y="4076"/>
                    <a:pt x="2898" y="4129"/>
                    <a:pt x="3063" y="4129"/>
                  </a:cubicBezTo>
                  <a:cubicBezTo>
                    <a:pt x="2949" y="4167"/>
                    <a:pt x="2832" y="4186"/>
                    <a:pt x="2715" y="4186"/>
                  </a:cubicBezTo>
                  <a:cubicBezTo>
                    <a:pt x="2541" y="4186"/>
                    <a:pt x="2367" y="4145"/>
                    <a:pt x="2208" y="4062"/>
                  </a:cubicBezTo>
                  <a:cubicBezTo>
                    <a:pt x="2081" y="3995"/>
                    <a:pt x="1955" y="3965"/>
                    <a:pt x="1837" y="3965"/>
                  </a:cubicBezTo>
                  <a:cubicBezTo>
                    <a:pt x="1606" y="3965"/>
                    <a:pt x="1403" y="4079"/>
                    <a:pt x="1269" y="4251"/>
                  </a:cubicBezTo>
                  <a:cubicBezTo>
                    <a:pt x="1108" y="3971"/>
                    <a:pt x="1041" y="3678"/>
                    <a:pt x="997" y="3379"/>
                  </a:cubicBezTo>
                  <a:close/>
                  <a:moveTo>
                    <a:pt x="2162" y="0"/>
                  </a:moveTo>
                  <a:cubicBezTo>
                    <a:pt x="1666" y="0"/>
                    <a:pt x="1176" y="149"/>
                    <a:pt x="778" y="478"/>
                  </a:cubicBezTo>
                  <a:cubicBezTo>
                    <a:pt x="300" y="875"/>
                    <a:pt x="28" y="1504"/>
                    <a:pt x="108" y="2120"/>
                  </a:cubicBezTo>
                  <a:cubicBezTo>
                    <a:pt x="135" y="2336"/>
                    <a:pt x="213" y="2544"/>
                    <a:pt x="334" y="2726"/>
                  </a:cubicBezTo>
                  <a:cubicBezTo>
                    <a:pt x="1" y="3339"/>
                    <a:pt x="327" y="4190"/>
                    <a:pt x="728" y="4725"/>
                  </a:cubicBezTo>
                  <a:cubicBezTo>
                    <a:pt x="919" y="4988"/>
                    <a:pt x="1155" y="5213"/>
                    <a:pt x="1424" y="5395"/>
                  </a:cubicBezTo>
                  <a:cubicBezTo>
                    <a:pt x="1680" y="5681"/>
                    <a:pt x="2023" y="5876"/>
                    <a:pt x="2404" y="5950"/>
                  </a:cubicBezTo>
                  <a:cubicBezTo>
                    <a:pt x="2551" y="5993"/>
                    <a:pt x="2703" y="6014"/>
                    <a:pt x="2856" y="6014"/>
                  </a:cubicBezTo>
                  <a:cubicBezTo>
                    <a:pt x="3018" y="6014"/>
                    <a:pt x="3180" y="5990"/>
                    <a:pt x="3336" y="5943"/>
                  </a:cubicBezTo>
                  <a:cubicBezTo>
                    <a:pt x="3396" y="5923"/>
                    <a:pt x="3450" y="5890"/>
                    <a:pt x="3494" y="5842"/>
                  </a:cubicBezTo>
                  <a:cubicBezTo>
                    <a:pt x="4160" y="5610"/>
                    <a:pt x="4796" y="5105"/>
                    <a:pt x="5227" y="4500"/>
                  </a:cubicBezTo>
                  <a:cubicBezTo>
                    <a:pt x="5253" y="4530"/>
                    <a:pt x="5286" y="4543"/>
                    <a:pt x="5319" y="4543"/>
                  </a:cubicBezTo>
                  <a:cubicBezTo>
                    <a:pt x="5391" y="4543"/>
                    <a:pt x="5460" y="4478"/>
                    <a:pt x="5439" y="4392"/>
                  </a:cubicBezTo>
                  <a:cubicBezTo>
                    <a:pt x="5429" y="4338"/>
                    <a:pt x="5416" y="4288"/>
                    <a:pt x="5406" y="4237"/>
                  </a:cubicBezTo>
                  <a:cubicBezTo>
                    <a:pt x="5523" y="4039"/>
                    <a:pt x="5621" y="3827"/>
                    <a:pt x="5692" y="3604"/>
                  </a:cubicBezTo>
                  <a:cubicBezTo>
                    <a:pt x="6008" y="2595"/>
                    <a:pt x="5900" y="1346"/>
                    <a:pt x="5042" y="633"/>
                  </a:cubicBezTo>
                  <a:cubicBezTo>
                    <a:pt x="4701" y="349"/>
                    <a:pt x="4356" y="216"/>
                    <a:pt x="4025" y="216"/>
                  </a:cubicBezTo>
                  <a:cubicBezTo>
                    <a:pt x="3834" y="216"/>
                    <a:pt x="3648" y="260"/>
                    <a:pt x="3470" y="347"/>
                  </a:cubicBezTo>
                  <a:cubicBezTo>
                    <a:pt x="3072" y="124"/>
                    <a:pt x="2615" y="0"/>
                    <a:pt x="2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6683701" y="2287867"/>
              <a:ext cx="300366" cy="215725"/>
            </a:xfrm>
            <a:custGeom>
              <a:avLst/>
              <a:gdLst/>
              <a:ahLst/>
              <a:cxnLst/>
              <a:rect l="l" t="t" r="r" b="b"/>
              <a:pathLst>
                <a:path w="7108" h="5105" extrusionOk="0">
                  <a:moveTo>
                    <a:pt x="2060" y="1789"/>
                  </a:moveTo>
                  <a:cubicBezTo>
                    <a:pt x="2120" y="1789"/>
                    <a:pt x="2181" y="1808"/>
                    <a:pt x="2238" y="1853"/>
                  </a:cubicBezTo>
                  <a:cubicBezTo>
                    <a:pt x="2244" y="1856"/>
                    <a:pt x="2248" y="1860"/>
                    <a:pt x="2255" y="1863"/>
                  </a:cubicBezTo>
                  <a:cubicBezTo>
                    <a:pt x="2255" y="1903"/>
                    <a:pt x="2261" y="1947"/>
                    <a:pt x="2265" y="1991"/>
                  </a:cubicBezTo>
                  <a:cubicBezTo>
                    <a:pt x="2117" y="2142"/>
                    <a:pt x="1992" y="2314"/>
                    <a:pt x="1894" y="2502"/>
                  </a:cubicBezTo>
                  <a:cubicBezTo>
                    <a:pt x="1837" y="2613"/>
                    <a:pt x="1787" y="2731"/>
                    <a:pt x="1746" y="2852"/>
                  </a:cubicBezTo>
                  <a:cubicBezTo>
                    <a:pt x="1595" y="2674"/>
                    <a:pt x="1501" y="2455"/>
                    <a:pt x="1575" y="2206"/>
                  </a:cubicBezTo>
                  <a:cubicBezTo>
                    <a:pt x="1622" y="2042"/>
                    <a:pt x="1840" y="1789"/>
                    <a:pt x="2060" y="1789"/>
                  </a:cubicBezTo>
                  <a:close/>
                  <a:moveTo>
                    <a:pt x="3693" y="3077"/>
                  </a:moveTo>
                  <a:cubicBezTo>
                    <a:pt x="3811" y="3077"/>
                    <a:pt x="3909" y="3155"/>
                    <a:pt x="3991" y="3263"/>
                  </a:cubicBezTo>
                  <a:cubicBezTo>
                    <a:pt x="3833" y="3317"/>
                    <a:pt x="3671" y="3357"/>
                    <a:pt x="3506" y="3381"/>
                  </a:cubicBezTo>
                  <a:cubicBezTo>
                    <a:pt x="3274" y="3276"/>
                    <a:pt x="3426" y="3101"/>
                    <a:pt x="3675" y="3078"/>
                  </a:cubicBezTo>
                  <a:lnTo>
                    <a:pt x="3671" y="3078"/>
                  </a:lnTo>
                  <a:cubicBezTo>
                    <a:pt x="3679" y="3077"/>
                    <a:pt x="3686" y="3077"/>
                    <a:pt x="3693" y="3077"/>
                  </a:cubicBezTo>
                  <a:close/>
                  <a:moveTo>
                    <a:pt x="4246" y="1"/>
                  </a:moveTo>
                  <a:cubicBezTo>
                    <a:pt x="3671" y="1"/>
                    <a:pt x="3103" y="242"/>
                    <a:pt x="2699" y="699"/>
                  </a:cubicBezTo>
                  <a:cubicBezTo>
                    <a:pt x="2467" y="589"/>
                    <a:pt x="2217" y="538"/>
                    <a:pt x="1966" y="538"/>
                  </a:cubicBezTo>
                  <a:cubicBezTo>
                    <a:pt x="984" y="538"/>
                    <a:pt x="1" y="1322"/>
                    <a:pt x="138" y="2435"/>
                  </a:cubicBezTo>
                  <a:cubicBezTo>
                    <a:pt x="242" y="3276"/>
                    <a:pt x="881" y="3983"/>
                    <a:pt x="1629" y="4333"/>
                  </a:cubicBezTo>
                  <a:cubicBezTo>
                    <a:pt x="1790" y="4407"/>
                    <a:pt x="1955" y="4464"/>
                    <a:pt x="2127" y="4501"/>
                  </a:cubicBezTo>
                  <a:cubicBezTo>
                    <a:pt x="2550" y="4890"/>
                    <a:pt x="3192" y="5105"/>
                    <a:pt x="3843" y="5105"/>
                  </a:cubicBezTo>
                  <a:cubicBezTo>
                    <a:pt x="4274" y="5105"/>
                    <a:pt x="4708" y="5011"/>
                    <a:pt x="5085" y="4811"/>
                  </a:cubicBezTo>
                  <a:cubicBezTo>
                    <a:pt x="6831" y="3886"/>
                    <a:pt x="7107" y="1304"/>
                    <a:pt x="5270" y="275"/>
                  </a:cubicBezTo>
                  <a:cubicBezTo>
                    <a:pt x="4949" y="90"/>
                    <a:pt x="4596" y="1"/>
                    <a:pt x="4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6571296" y="1960202"/>
              <a:ext cx="257771" cy="216316"/>
            </a:xfrm>
            <a:custGeom>
              <a:avLst/>
              <a:gdLst/>
              <a:ahLst/>
              <a:cxnLst/>
              <a:rect l="l" t="t" r="r" b="b"/>
              <a:pathLst>
                <a:path w="6100" h="5119" extrusionOk="0">
                  <a:moveTo>
                    <a:pt x="2656" y="1944"/>
                  </a:moveTo>
                  <a:lnTo>
                    <a:pt x="2656" y="1944"/>
                  </a:lnTo>
                  <a:cubicBezTo>
                    <a:pt x="2569" y="2510"/>
                    <a:pt x="2886" y="3231"/>
                    <a:pt x="3487" y="3231"/>
                  </a:cubicBezTo>
                  <a:cubicBezTo>
                    <a:pt x="3555" y="3231"/>
                    <a:pt x="3625" y="3222"/>
                    <a:pt x="3700" y="3203"/>
                  </a:cubicBezTo>
                  <a:cubicBezTo>
                    <a:pt x="4245" y="3061"/>
                    <a:pt x="4386" y="2566"/>
                    <a:pt x="4342" y="2048"/>
                  </a:cubicBezTo>
                  <a:lnTo>
                    <a:pt x="4342" y="2048"/>
                  </a:lnTo>
                  <a:cubicBezTo>
                    <a:pt x="5260" y="3049"/>
                    <a:pt x="4123" y="4304"/>
                    <a:pt x="2950" y="4304"/>
                  </a:cubicBezTo>
                  <a:cubicBezTo>
                    <a:pt x="2932" y="4304"/>
                    <a:pt x="2914" y="4304"/>
                    <a:pt x="2895" y="4303"/>
                  </a:cubicBezTo>
                  <a:cubicBezTo>
                    <a:pt x="2300" y="4286"/>
                    <a:pt x="1714" y="4088"/>
                    <a:pt x="1472" y="3505"/>
                  </a:cubicBezTo>
                  <a:cubicBezTo>
                    <a:pt x="1277" y="3031"/>
                    <a:pt x="1297" y="2506"/>
                    <a:pt x="1576" y="2072"/>
                  </a:cubicBezTo>
                  <a:cubicBezTo>
                    <a:pt x="1579" y="2065"/>
                    <a:pt x="1583" y="2062"/>
                    <a:pt x="1586" y="2058"/>
                  </a:cubicBezTo>
                  <a:lnTo>
                    <a:pt x="1586" y="2058"/>
                  </a:lnTo>
                  <a:cubicBezTo>
                    <a:pt x="1421" y="2688"/>
                    <a:pt x="1563" y="3394"/>
                    <a:pt x="2165" y="3929"/>
                  </a:cubicBezTo>
                  <a:cubicBezTo>
                    <a:pt x="2198" y="3958"/>
                    <a:pt x="2236" y="3970"/>
                    <a:pt x="2273" y="3970"/>
                  </a:cubicBezTo>
                  <a:cubicBezTo>
                    <a:pt x="2386" y="3970"/>
                    <a:pt x="2491" y="3858"/>
                    <a:pt x="2417" y="3734"/>
                  </a:cubicBezTo>
                  <a:cubicBezTo>
                    <a:pt x="2057" y="3135"/>
                    <a:pt x="2236" y="2381"/>
                    <a:pt x="2656" y="1944"/>
                  </a:cubicBezTo>
                  <a:close/>
                  <a:moveTo>
                    <a:pt x="2345" y="0"/>
                  </a:moveTo>
                  <a:cubicBezTo>
                    <a:pt x="1156" y="0"/>
                    <a:pt x="0" y="1149"/>
                    <a:pt x="169" y="2590"/>
                  </a:cubicBezTo>
                  <a:cubicBezTo>
                    <a:pt x="260" y="3364"/>
                    <a:pt x="792" y="3970"/>
                    <a:pt x="1482" y="4340"/>
                  </a:cubicBezTo>
                  <a:cubicBezTo>
                    <a:pt x="1418" y="4454"/>
                    <a:pt x="1445" y="4599"/>
                    <a:pt x="1546" y="4683"/>
                  </a:cubicBezTo>
                  <a:cubicBezTo>
                    <a:pt x="1653" y="4788"/>
                    <a:pt x="1761" y="4902"/>
                    <a:pt x="1892" y="4976"/>
                  </a:cubicBezTo>
                  <a:cubicBezTo>
                    <a:pt x="2027" y="5050"/>
                    <a:pt x="2189" y="5077"/>
                    <a:pt x="2343" y="5111"/>
                  </a:cubicBezTo>
                  <a:cubicBezTo>
                    <a:pt x="2367" y="5116"/>
                    <a:pt x="2391" y="5119"/>
                    <a:pt x="2415" y="5119"/>
                  </a:cubicBezTo>
                  <a:cubicBezTo>
                    <a:pt x="2617" y="5119"/>
                    <a:pt x="2795" y="4924"/>
                    <a:pt x="2774" y="4737"/>
                  </a:cubicBezTo>
                  <a:lnTo>
                    <a:pt x="2774" y="4737"/>
                  </a:lnTo>
                  <a:cubicBezTo>
                    <a:pt x="2878" y="4749"/>
                    <a:pt x="2982" y="4754"/>
                    <a:pt x="3086" y="4754"/>
                  </a:cubicBezTo>
                  <a:cubicBezTo>
                    <a:pt x="3346" y="4754"/>
                    <a:pt x="3605" y="4718"/>
                    <a:pt x="3858" y="4646"/>
                  </a:cubicBezTo>
                  <a:cubicBezTo>
                    <a:pt x="5702" y="4094"/>
                    <a:pt x="6099" y="1641"/>
                    <a:pt x="4268" y="763"/>
                  </a:cubicBezTo>
                  <a:cubicBezTo>
                    <a:pt x="4083" y="675"/>
                    <a:pt x="3888" y="615"/>
                    <a:pt x="3686" y="588"/>
                  </a:cubicBezTo>
                  <a:cubicBezTo>
                    <a:pt x="3287" y="179"/>
                    <a:pt x="2813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6407633" y="2268513"/>
              <a:ext cx="250756" cy="233304"/>
            </a:xfrm>
            <a:custGeom>
              <a:avLst/>
              <a:gdLst/>
              <a:ahLst/>
              <a:cxnLst/>
              <a:rect l="l" t="t" r="r" b="b"/>
              <a:pathLst>
                <a:path w="5934" h="5521" extrusionOk="0">
                  <a:moveTo>
                    <a:pt x="2557" y="2526"/>
                  </a:moveTo>
                  <a:cubicBezTo>
                    <a:pt x="2943" y="2526"/>
                    <a:pt x="3403" y="2861"/>
                    <a:pt x="3070" y="3203"/>
                  </a:cubicBezTo>
                  <a:cubicBezTo>
                    <a:pt x="2939" y="3338"/>
                    <a:pt x="2793" y="3394"/>
                    <a:pt x="2647" y="3394"/>
                  </a:cubicBezTo>
                  <a:cubicBezTo>
                    <a:pt x="2498" y="3394"/>
                    <a:pt x="2349" y="3336"/>
                    <a:pt x="2215" y="3246"/>
                  </a:cubicBezTo>
                  <a:cubicBezTo>
                    <a:pt x="2144" y="3108"/>
                    <a:pt x="2107" y="2960"/>
                    <a:pt x="2138" y="2826"/>
                  </a:cubicBezTo>
                  <a:cubicBezTo>
                    <a:pt x="2184" y="2612"/>
                    <a:pt x="2361" y="2526"/>
                    <a:pt x="2557" y="2526"/>
                  </a:cubicBezTo>
                  <a:close/>
                  <a:moveTo>
                    <a:pt x="3287" y="1"/>
                  </a:moveTo>
                  <a:cubicBezTo>
                    <a:pt x="3044" y="1"/>
                    <a:pt x="2810" y="49"/>
                    <a:pt x="2609" y="167"/>
                  </a:cubicBezTo>
                  <a:cubicBezTo>
                    <a:pt x="2447" y="265"/>
                    <a:pt x="2309" y="399"/>
                    <a:pt x="2208" y="561"/>
                  </a:cubicBezTo>
                  <a:cubicBezTo>
                    <a:pt x="2052" y="492"/>
                    <a:pt x="1884" y="457"/>
                    <a:pt x="1714" y="457"/>
                  </a:cubicBezTo>
                  <a:cubicBezTo>
                    <a:pt x="1686" y="457"/>
                    <a:pt x="1658" y="458"/>
                    <a:pt x="1629" y="460"/>
                  </a:cubicBezTo>
                  <a:cubicBezTo>
                    <a:pt x="987" y="507"/>
                    <a:pt x="502" y="1002"/>
                    <a:pt x="290" y="1581"/>
                  </a:cubicBezTo>
                  <a:cubicBezTo>
                    <a:pt x="0" y="2371"/>
                    <a:pt x="192" y="3270"/>
                    <a:pt x="677" y="3946"/>
                  </a:cubicBezTo>
                  <a:cubicBezTo>
                    <a:pt x="960" y="4552"/>
                    <a:pt x="1458" y="5064"/>
                    <a:pt x="2057" y="5326"/>
                  </a:cubicBezTo>
                  <a:cubicBezTo>
                    <a:pt x="2361" y="5459"/>
                    <a:pt x="2673" y="5520"/>
                    <a:pt x="2979" y="5520"/>
                  </a:cubicBezTo>
                  <a:cubicBezTo>
                    <a:pt x="3912" y="5520"/>
                    <a:pt x="4793" y="4948"/>
                    <a:pt x="5267" y="4091"/>
                  </a:cubicBezTo>
                  <a:cubicBezTo>
                    <a:pt x="5934" y="2886"/>
                    <a:pt x="5873" y="1146"/>
                    <a:pt x="4581" y="379"/>
                  </a:cubicBezTo>
                  <a:cubicBezTo>
                    <a:pt x="4231" y="173"/>
                    <a:pt x="3744" y="1"/>
                    <a:pt x="3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13"/>
          <p:cNvSpPr/>
          <p:nvPr/>
        </p:nvSpPr>
        <p:spPr>
          <a:xfrm>
            <a:off x="-357554" y="-654542"/>
            <a:ext cx="1600624" cy="1995199"/>
          </a:xfrm>
          <a:custGeom>
            <a:avLst/>
            <a:gdLst/>
            <a:ahLst/>
            <a:cxnLst/>
            <a:rect l="l" t="t" r="r" b="b"/>
            <a:pathLst>
              <a:path w="21398" h="20004" extrusionOk="0">
                <a:moveTo>
                  <a:pt x="14157" y="627"/>
                </a:moveTo>
                <a:cubicBezTo>
                  <a:pt x="14153" y="627"/>
                  <a:pt x="14150" y="627"/>
                  <a:pt x="14146" y="628"/>
                </a:cubicBezTo>
                <a:lnTo>
                  <a:pt x="14146" y="628"/>
                </a:lnTo>
                <a:cubicBezTo>
                  <a:pt x="14151" y="628"/>
                  <a:pt x="14157" y="628"/>
                  <a:pt x="14162" y="628"/>
                </a:cubicBezTo>
                <a:cubicBezTo>
                  <a:pt x="14164" y="628"/>
                  <a:pt x="14166" y="628"/>
                  <a:pt x="14168" y="628"/>
                </a:cubicBezTo>
                <a:cubicBezTo>
                  <a:pt x="14164" y="627"/>
                  <a:pt x="14161" y="627"/>
                  <a:pt x="14157" y="627"/>
                </a:cubicBezTo>
                <a:close/>
                <a:moveTo>
                  <a:pt x="5805" y="1102"/>
                </a:moveTo>
                <a:cubicBezTo>
                  <a:pt x="5836" y="1139"/>
                  <a:pt x="5859" y="1176"/>
                  <a:pt x="5879" y="1220"/>
                </a:cubicBezTo>
                <a:cubicBezTo>
                  <a:pt x="5839" y="1244"/>
                  <a:pt x="5795" y="1267"/>
                  <a:pt x="5755" y="1294"/>
                </a:cubicBezTo>
                <a:cubicBezTo>
                  <a:pt x="5738" y="1244"/>
                  <a:pt x="5745" y="1180"/>
                  <a:pt x="5805" y="1102"/>
                </a:cubicBezTo>
                <a:close/>
                <a:moveTo>
                  <a:pt x="2676" y="4407"/>
                </a:moveTo>
                <a:lnTo>
                  <a:pt x="2817" y="4421"/>
                </a:lnTo>
                <a:cubicBezTo>
                  <a:pt x="2790" y="4471"/>
                  <a:pt x="2763" y="4522"/>
                  <a:pt x="2733" y="4572"/>
                </a:cubicBezTo>
                <a:cubicBezTo>
                  <a:pt x="2699" y="4525"/>
                  <a:pt x="2679" y="4464"/>
                  <a:pt x="2676" y="4407"/>
                </a:cubicBezTo>
                <a:close/>
                <a:moveTo>
                  <a:pt x="21150" y="4830"/>
                </a:moveTo>
                <a:cubicBezTo>
                  <a:pt x="21159" y="4846"/>
                  <a:pt x="21168" y="4859"/>
                  <a:pt x="21179" y="4868"/>
                </a:cubicBezTo>
                <a:cubicBezTo>
                  <a:pt x="21172" y="4858"/>
                  <a:pt x="21162" y="4843"/>
                  <a:pt x="21150" y="4830"/>
                </a:cubicBezTo>
                <a:close/>
                <a:moveTo>
                  <a:pt x="2173" y="5468"/>
                </a:moveTo>
                <a:cubicBezTo>
                  <a:pt x="2211" y="5468"/>
                  <a:pt x="2250" y="5479"/>
                  <a:pt x="2285" y="5498"/>
                </a:cubicBezTo>
                <a:cubicBezTo>
                  <a:pt x="2255" y="5562"/>
                  <a:pt x="2228" y="5625"/>
                  <a:pt x="2201" y="5689"/>
                </a:cubicBezTo>
                <a:cubicBezTo>
                  <a:pt x="2174" y="5619"/>
                  <a:pt x="2147" y="5545"/>
                  <a:pt x="2124" y="5474"/>
                </a:cubicBezTo>
                <a:cubicBezTo>
                  <a:pt x="2140" y="5470"/>
                  <a:pt x="2156" y="5468"/>
                  <a:pt x="2173" y="5468"/>
                </a:cubicBezTo>
                <a:close/>
                <a:moveTo>
                  <a:pt x="1797" y="6352"/>
                </a:moveTo>
                <a:lnTo>
                  <a:pt x="1797" y="6352"/>
                </a:lnTo>
                <a:cubicBezTo>
                  <a:pt x="1791" y="6360"/>
                  <a:pt x="1783" y="6367"/>
                  <a:pt x="1776" y="6374"/>
                </a:cubicBezTo>
                <a:lnTo>
                  <a:pt x="1776" y="6374"/>
                </a:lnTo>
                <a:cubicBezTo>
                  <a:pt x="1787" y="6372"/>
                  <a:pt x="1794" y="6365"/>
                  <a:pt x="1797" y="6352"/>
                </a:cubicBezTo>
                <a:close/>
                <a:moveTo>
                  <a:pt x="485" y="8250"/>
                </a:moveTo>
                <a:cubicBezTo>
                  <a:pt x="486" y="8257"/>
                  <a:pt x="487" y="8263"/>
                  <a:pt x="488" y="8269"/>
                </a:cubicBezTo>
                <a:lnTo>
                  <a:pt x="488" y="8269"/>
                </a:lnTo>
                <a:cubicBezTo>
                  <a:pt x="487" y="8263"/>
                  <a:pt x="486" y="8257"/>
                  <a:pt x="485" y="8250"/>
                </a:cubicBezTo>
                <a:close/>
                <a:moveTo>
                  <a:pt x="7666" y="9573"/>
                </a:moveTo>
                <a:cubicBezTo>
                  <a:pt x="7670" y="9580"/>
                  <a:pt x="7677" y="9587"/>
                  <a:pt x="7683" y="9597"/>
                </a:cubicBezTo>
                <a:lnTo>
                  <a:pt x="7693" y="9627"/>
                </a:lnTo>
                <a:cubicBezTo>
                  <a:pt x="7691" y="9627"/>
                  <a:pt x="7690" y="9628"/>
                  <a:pt x="7687" y="9628"/>
                </a:cubicBezTo>
                <a:cubicBezTo>
                  <a:pt x="7686" y="9628"/>
                  <a:pt x="7683" y="9628"/>
                  <a:pt x="7680" y="9627"/>
                </a:cubicBezTo>
                <a:cubicBezTo>
                  <a:pt x="7673" y="9607"/>
                  <a:pt x="7670" y="9590"/>
                  <a:pt x="7666" y="9573"/>
                </a:cubicBezTo>
                <a:close/>
                <a:moveTo>
                  <a:pt x="7592" y="9637"/>
                </a:moveTo>
                <a:lnTo>
                  <a:pt x="7592" y="9637"/>
                </a:lnTo>
                <a:cubicBezTo>
                  <a:pt x="7606" y="9664"/>
                  <a:pt x="7609" y="9681"/>
                  <a:pt x="7616" y="9701"/>
                </a:cubicBezTo>
                <a:lnTo>
                  <a:pt x="7613" y="9698"/>
                </a:lnTo>
                <a:cubicBezTo>
                  <a:pt x="7606" y="9677"/>
                  <a:pt x="7599" y="9661"/>
                  <a:pt x="7592" y="9637"/>
                </a:cubicBezTo>
                <a:close/>
                <a:moveTo>
                  <a:pt x="7569" y="9714"/>
                </a:moveTo>
                <a:cubicBezTo>
                  <a:pt x="7579" y="9728"/>
                  <a:pt x="7589" y="9741"/>
                  <a:pt x="7596" y="9758"/>
                </a:cubicBezTo>
                <a:lnTo>
                  <a:pt x="7582" y="9748"/>
                </a:lnTo>
                <a:lnTo>
                  <a:pt x="7582" y="9748"/>
                </a:lnTo>
                <a:cubicBezTo>
                  <a:pt x="7582" y="9748"/>
                  <a:pt x="7582" y="9748"/>
                  <a:pt x="7582" y="9748"/>
                </a:cubicBezTo>
                <a:lnTo>
                  <a:pt x="7569" y="9714"/>
                </a:lnTo>
                <a:close/>
                <a:moveTo>
                  <a:pt x="7582" y="9748"/>
                </a:moveTo>
                <a:lnTo>
                  <a:pt x="7599" y="9762"/>
                </a:lnTo>
                <a:lnTo>
                  <a:pt x="7616" y="9792"/>
                </a:lnTo>
                <a:lnTo>
                  <a:pt x="7596" y="9778"/>
                </a:lnTo>
                <a:cubicBezTo>
                  <a:pt x="7592" y="9772"/>
                  <a:pt x="7586" y="9758"/>
                  <a:pt x="7582" y="9748"/>
                </a:cubicBezTo>
                <a:close/>
                <a:moveTo>
                  <a:pt x="7616" y="9714"/>
                </a:moveTo>
                <a:cubicBezTo>
                  <a:pt x="7619" y="9718"/>
                  <a:pt x="7623" y="9718"/>
                  <a:pt x="7623" y="9718"/>
                </a:cubicBezTo>
                <a:lnTo>
                  <a:pt x="7623" y="9721"/>
                </a:lnTo>
                <a:cubicBezTo>
                  <a:pt x="7636" y="9751"/>
                  <a:pt x="7643" y="9772"/>
                  <a:pt x="7650" y="9795"/>
                </a:cubicBezTo>
                <a:lnTo>
                  <a:pt x="7636" y="9785"/>
                </a:lnTo>
                <a:cubicBezTo>
                  <a:pt x="7633" y="9765"/>
                  <a:pt x="7626" y="9738"/>
                  <a:pt x="7616" y="9714"/>
                </a:cubicBezTo>
                <a:close/>
                <a:moveTo>
                  <a:pt x="7643" y="9795"/>
                </a:moveTo>
                <a:lnTo>
                  <a:pt x="7656" y="9805"/>
                </a:lnTo>
                <a:cubicBezTo>
                  <a:pt x="7656" y="9805"/>
                  <a:pt x="7656" y="9812"/>
                  <a:pt x="7660" y="9815"/>
                </a:cubicBezTo>
                <a:lnTo>
                  <a:pt x="7660" y="9819"/>
                </a:lnTo>
                <a:lnTo>
                  <a:pt x="7646" y="9812"/>
                </a:lnTo>
                <a:cubicBezTo>
                  <a:pt x="7646" y="9805"/>
                  <a:pt x="7643" y="9799"/>
                  <a:pt x="7643" y="9795"/>
                </a:cubicBezTo>
                <a:close/>
                <a:moveTo>
                  <a:pt x="7680" y="9640"/>
                </a:moveTo>
                <a:lnTo>
                  <a:pt x="7700" y="9644"/>
                </a:lnTo>
                <a:cubicBezTo>
                  <a:pt x="7707" y="9661"/>
                  <a:pt x="7710" y="9681"/>
                  <a:pt x="7714" y="9698"/>
                </a:cubicBezTo>
                <a:lnTo>
                  <a:pt x="7714" y="9714"/>
                </a:lnTo>
                <a:cubicBezTo>
                  <a:pt x="7714" y="9681"/>
                  <a:pt x="7720" y="9667"/>
                  <a:pt x="7727" y="9664"/>
                </a:cubicBezTo>
                <a:cubicBezTo>
                  <a:pt x="7737" y="9674"/>
                  <a:pt x="7751" y="9684"/>
                  <a:pt x="7764" y="9694"/>
                </a:cubicBezTo>
                <a:cubicBezTo>
                  <a:pt x="7781" y="9718"/>
                  <a:pt x="7798" y="9745"/>
                  <a:pt x="7815" y="9775"/>
                </a:cubicBezTo>
                <a:cubicBezTo>
                  <a:pt x="7791" y="9768"/>
                  <a:pt x="7767" y="9755"/>
                  <a:pt x="7744" y="9745"/>
                </a:cubicBezTo>
                <a:lnTo>
                  <a:pt x="7744" y="9745"/>
                </a:lnTo>
                <a:cubicBezTo>
                  <a:pt x="7790" y="9785"/>
                  <a:pt x="7839" y="9826"/>
                  <a:pt x="7818" y="9826"/>
                </a:cubicBezTo>
                <a:cubicBezTo>
                  <a:pt x="7814" y="9826"/>
                  <a:pt x="7809" y="9824"/>
                  <a:pt x="7801" y="9822"/>
                </a:cubicBezTo>
                <a:lnTo>
                  <a:pt x="7697" y="9755"/>
                </a:lnTo>
                <a:cubicBezTo>
                  <a:pt x="7697" y="9741"/>
                  <a:pt x="7700" y="9728"/>
                  <a:pt x="7703" y="9711"/>
                </a:cubicBezTo>
                <a:cubicBezTo>
                  <a:pt x="7717" y="9725"/>
                  <a:pt x="7730" y="9735"/>
                  <a:pt x="7744" y="9745"/>
                </a:cubicBezTo>
                <a:lnTo>
                  <a:pt x="7703" y="9704"/>
                </a:lnTo>
                <a:lnTo>
                  <a:pt x="7697" y="9687"/>
                </a:lnTo>
                <a:cubicBezTo>
                  <a:pt x="7707" y="9687"/>
                  <a:pt x="7714" y="9687"/>
                  <a:pt x="7700" y="9674"/>
                </a:cubicBezTo>
                <a:lnTo>
                  <a:pt x="7693" y="9674"/>
                </a:lnTo>
                <a:cubicBezTo>
                  <a:pt x="7687" y="9664"/>
                  <a:pt x="7683" y="9650"/>
                  <a:pt x="7680" y="9640"/>
                </a:cubicBezTo>
                <a:close/>
                <a:moveTo>
                  <a:pt x="7687" y="9812"/>
                </a:moveTo>
                <a:cubicBezTo>
                  <a:pt x="7694" y="9819"/>
                  <a:pt x="7701" y="9826"/>
                  <a:pt x="7708" y="9833"/>
                </a:cubicBezTo>
                <a:lnTo>
                  <a:pt x="7708" y="9833"/>
                </a:lnTo>
                <a:cubicBezTo>
                  <a:pt x="7701" y="9828"/>
                  <a:pt x="7694" y="9823"/>
                  <a:pt x="7687" y="9818"/>
                </a:cubicBezTo>
                <a:lnTo>
                  <a:pt x="7687" y="9818"/>
                </a:lnTo>
                <a:cubicBezTo>
                  <a:pt x="7687" y="9815"/>
                  <a:pt x="7687" y="9812"/>
                  <a:pt x="7687" y="9812"/>
                </a:cubicBezTo>
                <a:close/>
                <a:moveTo>
                  <a:pt x="7603" y="9799"/>
                </a:moveTo>
                <a:lnTo>
                  <a:pt x="7626" y="9815"/>
                </a:lnTo>
                <a:cubicBezTo>
                  <a:pt x="7629" y="9819"/>
                  <a:pt x="7633" y="9822"/>
                  <a:pt x="7636" y="9829"/>
                </a:cubicBezTo>
                <a:lnTo>
                  <a:pt x="7633" y="9825"/>
                </a:lnTo>
                <a:cubicBezTo>
                  <a:pt x="7619" y="9825"/>
                  <a:pt x="7619" y="9829"/>
                  <a:pt x="7616" y="9836"/>
                </a:cubicBezTo>
                <a:cubicBezTo>
                  <a:pt x="7613" y="9822"/>
                  <a:pt x="7606" y="9809"/>
                  <a:pt x="7603" y="9799"/>
                </a:cubicBezTo>
                <a:close/>
                <a:moveTo>
                  <a:pt x="7683" y="9825"/>
                </a:moveTo>
                <a:lnTo>
                  <a:pt x="7697" y="9836"/>
                </a:lnTo>
                <a:cubicBezTo>
                  <a:pt x="7693" y="9836"/>
                  <a:pt x="7690" y="9829"/>
                  <a:pt x="7683" y="9829"/>
                </a:cubicBezTo>
                <a:cubicBezTo>
                  <a:pt x="7680" y="9825"/>
                  <a:pt x="7683" y="9825"/>
                  <a:pt x="7683" y="9825"/>
                </a:cubicBezTo>
                <a:close/>
                <a:moveTo>
                  <a:pt x="7653" y="9829"/>
                </a:moveTo>
                <a:lnTo>
                  <a:pt x="7666" y="9836"/>
                </a:lnTo>
                <a:lnTo>
                  <a:pt x="7670" y="9856"/>
                </a:lnTo>
                <a:cubicBezTo>
                  <a:pt x="7666" y="9852"/>
                  <a:pt x="7660" y="9849"/>
                  <a:pt x="7656" y="9846"/>
                </a:cubicBezTo>
                <a:cubicBezTo>
                  <a:pt x="7656" y="9839"/>
                  <a:pt x="7653" y="9832"/>
                  <a:pt x="7653" y="9829"/>
                </a:cubicBezTo>
                <a:close/>
                <a:moveTo>
                  <a:pt x="7680" y="9846"/>
                </a:moveTo>
                <a:cubicBezTo>
                  <a:pt x="7698" y="9857"/>
                  <a:pt x="7710" y="9865"/>
                  <a:pt x="7701" y="9865"/>
                </a:cubicBezTo>
                <a:cubicBezTo>
                  <a:pt x="7698" y="9865"/>
                  <a:pt x="7690" y="9864"/>
                  <a:pt x="7677" y="9860"/>
                </a:cubicBezTo>
                <a:lnTo>
                  <a:pt x="7677" y="9860"/>
                </a:lnTo>
                <a:cubicBezTo>
                  <a:pt x="7677" y="9854"/>
                  <a:pt x="7677" y="9849"/>
                  <a:pt x="7680" y="9846"/>
                </a:cubicBezTo>
                <a:close/>
                <a:moveTo>
                  <a:pt x="7406" y="9849"/>
                </a:moveTo>
                <a:cubicBezTo>
                  <a:pt x="7411" y="9849"/>
                  <a:pt x="7430" y="9860"/>
                  <a:pt x="7454" y="9876"/>
                </a:cubicBezTo>
                <a:cubicBezTo>
                  <a:pt x="7465" y="9886"/>
                  <a:pt x="7471" y="9896"/>
                  <a:pt x="7478" y="9906"/>
                </a:cubicBezTo>
                <a:lnTo>
                  <a:pt x="7475" y="9906"/>
                </a:lnTo>
                <a:lnTo>
                  <a:pt x="7417" y="9866"/>
                </a:lnTo>
                <a:cubicBezTo>
                  <a:pt x="7405" y="9854"/>
                  <a:pt x="7402" y="9849"/>
                  <a:pt x="7406" y="9849"/>
                </a:cubicBezTo>
                <a:close/>
                <a:moveTo>
                  <a:pt x="7438" y="9667"/>
                </a:moveTo>
                <a:cubicBezTo>
                  <a:pt x="7498" y="9745"/>
                  <a:pt x="7555" y="9829"/>
                  <a:pt x="7609" y="9913"/>
                </a:cubicBezTo>
                <a:lnTo>
                  <a:pt x="7576" y="9852"/>
                </a:lnTo>
                <a:lnTo>
                  <a:pt x="7613" y="9913"/>
                </a:lnTo>
                <a:cubicBezTo>
                  <a:pt x="7613" y="9913"/>
                  <a:pt x="7609" y="9916"/>
                  <a:pt x="7606" y="9916"/>
                </a:cubicBezTo>
                <a:cubicBezTo>
                  <a:pt x="7552" y="9842"/>
                  <a:pt x="7454" y="9708"/>
                  <a:pt x="7448" y="9691"/>
                </a:cubicBezTo>
                <a:lnTo>
                  <a:pt x="7448" y="9691"/>
                </a:lnTo>
                <a:lnTo>
                  <a:pt x="7569" y="9859"/>
                </a:lnTo>
                <a:cubicBezTo>
                  <a:pt x="7498" y="9751"/>
                  <a:pt x="7518" y="9795"/>
                  <a:pt x="7438" y="9667"/>
                </a:cubicBezTo>
                <a:close/>
                <a:moveTo>
                  <a:pt x="7384" y="9849"/>
                </a:moveTo>
                <a:lnTo>
                  <a:pt x="7485" y="9920"/>
                </a:lnTo>
                <a:cubicBezTo>
                  <a:pt x="7485" y="9923"/>
                  <a:pt x="7487" y="9926"/>
                  <a:pt x="7488" y="9929"/>
                </a:cubicBezTo>
                <a:lnTo>
                  <a:pt x="7488" y="9929"/>
                </a:lnTo>
                <a:lnTo>
                  <a:pt x="7479" y="9923"/>
                </a:lnTo>
                <a:lnTo>
                  <a:pt x="7479" y="9923"/>
                </a:lnTo>
                <a:lnTo>
                  <a:pt x="7488" y="9930"/>
                </a:lnTo>
                <a:cubicBezTo>
                  <a:pt x="7488" y="9929"/>
                  <a:pt x="7488" y="9929"/>
                  <a:pt x="7488" y="9929"/>
                </a:cubicBezTo>
                <a:lnTo>
                  <a:pt x="7488" y="9929"/>
                </a:lnTo>
                <a:lnTo>
                  <a:pt x="7495" y="9933"/>
                </a:lnTo>
                <a:lnTo>
                  <a:pt x="7502" y="9947"/>
                </a:lnTo>
                <a:cubicBezTo>
                  <a:pt x="7461" y="9920"/>
                  <a:pt x="7424" y="9889"/>
                  <a:pt x="7387" y="9862"/>
                </a:cubicBezTo>
                <a:lnTo>
                  <a:pt x="7387" y="9862"/>
                </a:lnTo>
                <a:lnTo>
                  <a:pt x="7479" y="9923"/>
                </a:lnTo>
                <a:lnTo>
                  <a:pt x="7479" y="9923"/>
                </a:lnTo>
                <a:lnTo>
                  <a:pt x="7384" y="9849"/>
                </a:lnTo>
                <a:close/>
                <a:moveTo>
                  <a:pt x="7279" y="9852"/>
                </a:moveTo>
                <a:lnTo>
                  <a:pt x="7279" y="9852"/>
                </a:lnTo>
                <a:cubicBezTo>
                  <a:pt x="7394" y="9903"/>
                  <a:pt x="7451" y="9937"/>
                  <a:pt x="7515" y="9970"/>
                </a:cubicBezTo>
                <a:cubicBezTo>
                  <a:pt x="7522" y="9990"/>
                  <a:pt x="7525" y="10007"/>
                  <a:pt x="7505" y="10011"/>
                </a:cubicBezTo>
                <a:lnTo>
                  <a:pt x="7528" y="10017"/>
                </a:lnTo>
                <a:cubicBezTo>
                  <a:pt x="7607" y="10067"/>
                  <a:pt x="7626" y="10082"/>
                  <a:pt x="7617" y="10082"/>
                </a:cubicBezTo>
                <a:cubicBezTo>
                  <a:pt x="7602" y="10082"/>
                  <a:pt x="7500" y="10033"/>
                  <a:pt x="7478" y="10033"/>
                </a:cubicBezTo>
                <a:cubicBezTo>
                  <a:pt x="7470" y="10033"/>
                  <a:pt x="7473" y="10040"/>
                  <a:pt x="7495" y="10058"/>
                </a:cubicBezTo>
                <a:cubicBezTo>
                  <a:pt x="7458" y="10031"/>
                  <a:pt x="7424" y="10007"/>
                  <a:pt x="7384" y="9984"/>
                </a:cubicBezTo>
                <a:lnTo>
                  <a:pt x="7384" y="9984"/>
                </a:lnTo>
                <a:cubicBezTo>
                  <a:pt x="7414" y="9990"/>
                  <a:pt x="7441" y="9997"/>
                  <a:pt x="7468" y="10007"/>
                </a:cubicBezTo>
                <a:cubicBezTo>
                  <a:pt x="7249" y="9886"/>
                  <a:pt x="7589" y="10017"/>
                  <a:pt x="7279" y="9852"/>
                </a:cubicBezTo>
                <a:close/>
                <a:moveTo>
                  <a:pt x="7340" y="9980"/>
                </a:moveTo>
                <a:cubicBezTo>
                  <a:pt x="7350" y="9980"/>
                  <a:pt x="7362" y="9981"/>
                  <a:pt x="7377" y="9984"/>
                </a:cubicBezTo>
                <a:cubicBezTo>
                  <a:pt x="7330" y="9990"/>
                  <a:pt x="7417" y="10078"/>
                  <a:pt x="7475" y="10165"/>
                </a:cubicBezTo>
                <a:lnTo>
                  <a:pt x="7407" y="10118"/>
                </a:lnTo>
                <a:cubicBezTo>
                  <a:pt x="7393" y="10114"/>
                  <a:pt x="7382" y="10113"/>
                  <a:pt x="7373" y="10113"/>
                </a:cubicBezTo>
                <a:cubicBezTo>
                  <a:pt x="7360" y="10113"/>
                  <a:pt x="7352" y="10116"/>
                  <a:pt x="7343" y="10118"/>
                </a:cubicBezTo>
                <a:lnTo>
                  <a:pt x="7306" y="10098"/>
                </a:lnTo>
                <a:cubicBezTo>
                  <a:pt x="7340" y="10064"/>
                  <a:pt x="7370" y="10041"/>
                  <a:pt x="7370" y="10041"/>
                </a:cubicBezTo>
                <a:lnTo>
                  <a:pt x="7370" y="10041"/>
                </a:lnTo>
                <a:cubicBezTo>
                  <a:pt x="7370" y="10041"/>
                  <a:pt x="7337" y="10061"/>
                  <a:pt x="7303" y="10098"/>
                </a:cubicBezTo>
                <a:lnTo>
                  <a:pt x="7290" y="10091"/>
                </a:lnTo>
                <a:cubicBezTo>
                  <a:pt x="7296" y="10085"/>
                  <a:pt x="7303" y="10078"/>
                  <a:pt x="7306" y="10071"/>
                </a:cubicBezTo>
                <a:lnTo>
                  <a:pt x="7306" y="10071"/>
                </a:lnTo>
                <a:lnTo>
                  <a:pt x="7286" y="10091"/>
                </a:lnTo>
                <a:cubicBezTo>
                  <a:pt x="7228" y="10060"/>
                  <a:pt x="7170" y="10030"/>
                  <a:pt x="7188" y="10030"/>
                </a:cubicBezTo>
                <a:cubicBezTo>
                  <a:pt x="7193" y="10030"/>
                  <a:pt x="7204" y="10032"/>
                  <a:pt x="7222" y="10037"/>
                </a:cubicBezTo>
                <a:lnTo>
                  <a:pt x="7249" y="10054"/>
                </a:lnTo>
                <a:cubicBezTo>
                  <a:pt x="7314" y="10045"/>
                  <a:pt x="7268" y="9980"/>
                  <a:pt x="7340" y="9980"/>
                </a:cubicBezTo>
                <a:close/>
                <a:moveTo>
                  <a:pt x="7279" y="10125"/>
                </a:moveTo>
                <a:cubicBezTo>
                  <a:pt x="7293" y="10125"/>
                  <a:pt x="7306" y="10128"/>
                  <a:pt x="7320" y="10128"/>
                </a:cubicBezTo>
                <a:cubicBezTo>
                  <a:pt x="7317" y="10131"/>
                  <a:pt x="7314" y="10136"/>
                  <a:pt x="7308" y="10136"/>
                </a:cubicBezTo>
                <a:cubicBezTo>
                  <a:pt x="7307" y="10136"/>
                  <a:pt x="7305" y="10136"/>
                  <a:pt x="7303" y="10135"/>
                </a:cubicBezTo>
                <a:lnTo>
                  <a:pt x="7303" y="10135"/>
                </a:lnTo>
                <a:cubicBezTo>
                  <a:pt x="7316" y="10145"/>
                  <a:pt x="7323" y="10152"/>
                  <a:pt x="7330" y="10159"/>
                </a:cubicBezTo>
                <a:cubicBezTo>
                  <a:pt x="7350" y="10175"/>
                  <a:pt x="7374" y="10189"/>
                  <a:pt x="7397" y="10202"/>
                </a:cubicBezTo>
                <a:lnTo>
                  <a:pt x="7387" y="10212"/>
                </a:lnTo>
                <a:cubicBezTo>
                  <a:pt x="7370" y="10206"/>
                  <a:pt x="7350" y="10199"/>
                  <a:pt x="7330" y="10196"/>
                </a:cubicBezTo>
                <a:lnTo>
                  <a:pt x="7327" y="10196"/>
                </a:lnTo>
                <a:lnTo>
                  <a:pt x="7340" y="10179"/>
                </a:lnTo>
                <a:lnTo>
                  <a:pt x="7323" y="10196"/>
                </a:lnTo>
                <a:lnTo>
                  <a:pt x="7313" y="10196"/>
                </a:lnTo>
                <a:lnTo>
                  <a:pt x="7303" y="10189"/>
                </a:lnTo>
                <a:cubicBezTo>
                  <a:pt x="7296" y="10182"/>
                  <a:pt x="7290" y="10179"/>
                  <a:pt x="7283" y="10172"/>
                </a:cubicBezTo>
                <a:cubicBezTo>
                  <a:pt x="7273" y="10165"/>
                  <a:pt x="7266" y="10155"/>
                  <a:pt x="7259" y="10145"/>
                </a:cubicBezTo>
                <a:cubicBezTo>
                  <a:pt x="7259" y="10138"/>
                  <a:pt x="7253" y="10132"/>
                  <a:pt x="7256" y="10128"/>
                </a:cubicBezTo>
                <a:lnTo>
                  <a:pt x="7276" y="10128"/>
                </a:lnTo>
                <a:lnTo>
                  <a:pt x="7279" y="10125"/>
                </a:lnTo>
                <a:close/>
                <a:moveTo>
                  <a:pt x="7280" y="10223"/>
                </a:moveTo>
                <a:cubicBezTo>
                  <a:pt x="7282" y="10223"/>
                  <a:pt x="7293" y="10223"/>
                  <a:pt x="7303" y="10226"/>
                </a:cubicBezTo>
                <a:lnTo>
                  <a:pt x="7296" y="10229"/>
                </a:lnTo>
                <a:cubicBezTo>
                  <a:pt x="7293" y="10226"/>
                  <a:pt x="7286" y="10226"/>
                  <a:pt x="7280" y="10223"/>
                </a:cubicBezTo>
                <a:close/>
                <a:moveTo>
                  <a:pt x="7397" y="10206"/>
                </a:moveTo>
                <a:cubicBezTo>
                  <a:pt x="7411" y="10216"/>
                  <a:pt x="7431" y="10226"/>
                  <a:pt x="7458" y="10239"/>
                </a:cubicBezTo>
                <a:cubicBezTo>
                  <a:pt x="7428" y="10226"/>
                  <a:pt x="7414" y="10223"/>
                  <a:pt x="7391" y="10216"/>
                </a:cubicBezTo>
                <a:cubicBezTo>
                  <a:pt x="7391" y="10212"/>
                  <a:pt x="7394" y="10209"/>
                  <a:pt x="7397" y="10206"/>
                </a:cubicBezTo>
                <a:close/>
                <a:moveTo>
                  <a:pt x="6990" y="10260"/>
                </a:moveTo>
                <a:lnTo>
                  <a:pt x="6990" y="10263"/>
                </a:lnTo>
                <a:lnTo>
                  <a:pt x="6987" y="10266"/>
                </a:lnTo>
                <a:lnTo>
                  <a:pt x="6987" y="10263"/>
                </a:lnTo>
                <a:lnTo>
                  <a:pt x="6990" y="10260"/>
                </a:lnTo>
                <a:close/>
                <a:moveTo>
                  <a:pt x="7360" y="10324"/>
                </a:moveTo>
                <a:cubicBezTo>
                  <a:pt x="7357" y="10334"/>
                  <a:pt x="7353" y="10337"/>
                  <a:pt x="7347" y="10347"/>
                </a:cubicBezTo>
                <a:cubicBezTo>
                  <a:pt x="7343" y="10347"/>
                  <a:pt x="7333" y="10340"/>
                  <a:pt x="7327" y="10340"/>
                </a:cubicBezTo>
                <a:cubicBezTo>
                  <a:pt x="7323" y="10340"/>
                  <a:pt x="7330" y="10334"/>
                  <a:pt x="7330" y="10330"/>
                </a:cubicBezTo>
                <a:cubicBezTo>
                  <a:pt x="7340" y="10327"/>
                  <a:pt x="7350" y="10327"/>
                  <a:pt x="7360" y="10324"/>
                </a:cubicBezTo>
                <a:close/>
                <a:moveTo>
                  <a:pt x="7370" y="10324"/>
                </a:moveTo>
                <a:cubicBezTo>
                  <a:pt x="7376" y="10338"/>
                  <a:pt x="7374" y="10348"/>
                  <a:pt x="7358" y="10348"/>
                </a:cubicBezTo>
                <a:cubicBezTo>
                  <a:pt x="7356" y="10348"/>
                  <a:pt x="7353" y="10348"/>
                  <a:pt x="7350" y="10347"/>
                </a:cubicBezTo>
                <a:lnTo>
                  <a:pt x="7364" y="10324"/>
                </a:lnTo>
                <a:close/>
                <a:moveTo>
                  <a:pt x="7303" y="10381"/>
                </a:moveTo>
                <a:lnTo>
                  <a:pt x="7316" y="10387"/>
                </a:lnTo>
                <a:cubicBezTo>
                  <a:pt x="7310" y="10394"/>
                  <a:pt x="7306" y="10398"/>
                  <a:pt x="7300" y="10404"/>
                </a:cubicBezTo>
                <a:lnTo>
                  <a:pt x="7293" y="10401"/>
                </a:lnTo>
                <a:lnTo>
                  <a:pt x="7303" y="10381"/>
                </a:lnTo>
                <a:close/>
                <a:moveTo>
                  <a:pt x="7323" y="10391"/>
                </a:moveTo>
                <a:cubicBezTo>
                  <a:pt x="7333" y="10398"/>
                  <a:pt x="7343" y="10401"/>
                  <a:pt x="7360" y="10404"/>
                </a:cubicBezTo>
                <a:cubicBezTo>
                  <a:pt x="7353" y="10411"/>
                  <a:pt x="7347" y="10418"/>
                  <a:pt x="7343" y="10421"/>
                </a:cubicBezTo>
                <a:lnTo>
                  <a:pt x="7313" y="10411"/>
                </a:lnTo>
                <a:lnTo>
                  <a:pt x="7323" y="10391"/>
                </a:lnTo>
                <a:close/>
                <a:moveTo>
                  <a:pt x="7290" y="10404"/>
                </a:moveTo>
                <a:lnTo>
                  <a:pt x="7300" y="10411"/>
                </a:lnTo>
                <a:lnTo>
                  <a:pt x="7279" y="10431"/>
                </a:lnTo>
                <a:lnTo>
                  <a:pt x="7273" y="10428"/>
                </a:lnTo>
                <a:lnTo>
                  <a:pt x="7290" y="10404"/>
                </a:lnTo>
                <a:close/>
                <a:moveTo>
                  <a:pt x="7367" y="10408"/>
                </a:moveTo>
                <a:lnTo>
                  <a:pt x="7387" y="10418"/>
                </a:lnTo>
                <a:cubicBezTo>
                  <a:pt x="7384" y="10425"/>
                  <a:pt x="7377" y="10431"/>
                  <a:pt x="7374" y="10438"/>
                </a:cubicBezTo>
                <a:lnTo>
                  <a:pt x="7357" y="10428"/>
                </a:lnTo>
                <a:lnTo>
                  <a:pt x="7367" y="10408"/>
                </a:lnTo>
                <a:close/>
                <a:moveTo>
                  <a:pt x="7391" y="10418"/>
                </a:moveTo>
                <a:lnTo>
                  <a:pt x="7397" y="10421"/>
                </a:lnTo>
                <a:lnTo>
                  <a:pt x="7387" y="10441"/>
                </a:lnTo>
                <a:lnTo>
                  <a:pt x="7380" y="10438"/>
                </a:lnTo>
                <a:lnTo>
                  <a:pt x="7391" y="10418"/>
                </a:lnTo>
                <a:close/>
                <a:moveTo>
                  <a:pt x="7351" y="10437"/>
                </a:moveTo>
                <a:cubicBezTo>
                  <a:pt x="7353" y="10437"/>
                  <a:pt x="7361" y="10445"/>
                  <a:pt x="7367" y="10448"/>
                </a:cubicBezTo>
                <a:lnTo>
                  <a:pt x="7350" y="10441"/>
                </a:lnTo>
                <a:lnTo>
                  <a:pt x="7350" y="10438"/>
                </a:lnTo>
                <a:cubicBezTo>
                  <a:pt x="7350" y="10438"/>
                  <a:pt x="7350" y="10437"/>
                  <a:pt x="7351" y="10437"/>
                </a:cubicBezTo>
                <a:close/>
                <a:moveTo>
                  <a:pt x="7414" y="10428"/>
                </a:moveTo>
                <a:lnTo>
                  <a:pt x="7401" y="10448"/>
                </a:lnTo>
                <a:lnTo>
                  <a:pt x="7397" y="10448"/>
                </a:lnTo>
                <a:cubicBezTo>
                  <a:pt x="7401" y="10438"/>
                  <a:pt x="7404" y="10435"/>
                  <a:pt x="7407" y="10428"/>
                </a:cubicBezTo>
                <a:close/>
                <a:moveTo>
                  <a:pt x="7481" y="10371"/>
                </a:moveTo>
                <a:cubicBezTo>
                  <a:pt x="7515" y="10391"/>
                  <a:pt x="7566" y="10418"/>
                  <a:pt x="7606" y="10441"/>
                </a:cubicBezTo>
                <a:cubicBezTo>
                  <a:pt x="7606" y="10445"/>
                  <a:pt x="7603" y="10451"/>
                  <a:pt x="7599" y="10455"/>
                </a:cubicBezTo>
                <a:lnTo>
                  <a:pt x="7596" y="10455"/>
                </a:lnTo>
                <a:cubicBezTo>
                  <a:pt x="7555" y="10431"/>
                  <a:pt x="7515" y="10404"/>
                  <a:pt x="7481" y="10371"/>
                </a:cubicBezTo>
                <a:close/>
                <a:moveTo>
                  <a:pt x="7310" y="10421"/>
                </a:moveTo>
                <a:lnTo>
                  <a:pt x="7337" y="10435"/>
                </a:lnTo>
                <a:lnTo>
                  <a:pt x="7333" y="10438"/>
                </a:lnTo>
                <a:cubicBezTo>
                  <a:pt x="7324" y="10433"/>
                  <a:pt x="7319" y="10431"/>
                  <a:pt x="7318" y="10431"/>
                </a:cubicBezTo>
                <a:cubicBezTo>
                  <a:pt x="7317" y="10431"/>
                  <a:pt x="7321" y="10434"/>
                  <a:pt x="7330" y="10441"/>
                </a:cubicBezTo>
                <a:lnTo>
                  <a:pt x="7330" y="10445"/>
                </a:lnTo>
                <a:cubicBezTo>
                  <a:pt x="7327" y="10448"/>
                  <a:pt x="7323" y="10455"/>
                  <a:pt x="7320" y="10458"/>
                </a:cubicBezTo>
                <a:cubicBezTo>
                  <a:pt x="7319" y="10459"/>
                  <a:pt x="7319" y="10459"/>
                  <a:pt x="7318" y="10459"/>
                </a:cubicBezTo>
                <a:cubicBezTo>
                  <a:pt x="7315" y="10459"/>
                  <a:pt x="7312" y="10454"/>
                  <a:pt x="7310" y="10451"/>
                </a:cubicBezTo>
                <a:cubicBezTo>
                  <a:pt x="7316" y="10431"/>
                  <a:pt x="7303" y="10441"/>
                  <a:pt x="7310" y="10421"/>
                </a:cubicBezTo>
                <a:close/>
                <a:moveTo>
                  <a:pt x="7417" y="10435"/>
                </a:moveTo>
                <a:lnTo>
                  <a:pt x="7431" y="10445"/>
                </a:lnTo>
                <a:lnTo>
                  <a:pt x="7417" y="10462"/>
                </a:lnTo>
                <a:cubicBezTo>
                  <a:pt x="7414" y="10462"/>
                  <a:pt x="7411" y="10458"/>
                  <a:pt x="7407" y="10455"/>
                </a:cubicBezTo>
                <a:lnTo>
                  <a:pt x="7417" y="10435"/>
                </a:lnTo>
                <a:close/>
                <a:moveTo>
                  <a:pt x="7256" y="10458"/>
                </a:moveTo>
                <a:cubicBezTo>
                  <a:pt x="7254" y="10460"/>
                  <a:pt x="7252" y="10461"/>
                  <a:pt x="7250" y="10462"/>
                </a:cubicBezTo>
                <a:lnTo>
                  <a:pt x="7250" y="10462"/>
                </a:lnTo>
                <a:lnTo>
                  <a:pt x="7253" y="10458"/>
                </a:lnTo>
                <a:close/>
                <a:moveTo>
                  <a:pt x="7347" y="10451"/>
                </a:moveTo>
                <a:cubicBezTo>
                  <a:pt x="7344" y="10457"/>
                  <a:pt x="7338" y="10461"/>
                  <a:pt x="7335" y="10466"/>
                </a:cubicBezTo>
                <a:lnTo>
                  <a:pt x="7335" y="10466"/>
                </a:lnTo>
                <a:lnTo>
                  <a:pt x="7343" y="10451"/>
                </a:lnTo>
                <a:close/>
                <a:moveTo>
                  <a:pt x="7061" y="10468"/>
                </a:moveTo>
                <a:lnTo>
                  <a:pt x="7061" y="10472"/>
                </a:lnTo>
                <a:lnTo>
                  <a:pt x="7057" y="10475"/>
                </a:lnTo>
                <a:lnTo>
                  <a:pt x="7057" y="10472"/>
                </a:lnTo>
                <a:lnTo>
                  <a:pt x="7061" y="10468"/>
                </a:lnTo>
                <a:close/>
                <a:moveTo>
                  <a:pt x="7313" y="10468"/>
                </a:moveTo>
                <a:lnTo>
                  <a:pt x="7303" y="10482"/>
                </a:lnTo>
                <a:lnTo>
                  <a:pt x="7300" y="10482"/>
                </a:lnTo>
                <a:lnTo>
                  <a:pt x="7306" y="10468"/>
                </a:lnTo>
                <a:close/>
                <a:moveTo>
                  <a:pt x="7333" y="10472"/>
                </a:moveTo>
                <a:lnTo>
                  <a:pt x="7333" y="10475"/>
                </a:lnTo>
                <a:lnTo>
                  <a:pt x="7323" y="10485"/>
                </a:lnTo>
                <a:cubicBezTo>
                  <a:pt x="7327" y="10478"/>
                  <a:pt x="7330" y="10475"/>
                  <a:pt x="7333" y="10472"/>
                </a:cubicBezTo>
                <a:close/>
                <a:moveTo>
                  <a:pt x="7347" y="10455"/>
                </a:moveTo>
                <a:lnTo>
                  <a:pt x="7360" y="10462"/>
                </a:lnTo>
                <a:cubicBezTo>
                  <a:pt x="7350" y="10475"/>
                  <a:pt x="7343" y="10485"/>
                  <a:pt x="7337" y="10499"/>
                </a:cubicBezTo>
                <a:lnTo>
                  <a:pt x="7327" y="10495"/>
                </a:lnTo>
                <a:lnTo>
                  <a:pt x="7340" y="10472"/>
                </a:lnTo>
                <a:cubicBezTo>
                  <a:pt x="7343" y="10468"/>
                  <a:pt x="7347" y="10462"/>
                  <a:pt x="7347" y="10455"/>
                </a:cubicBezTo>
                <a:close/>
                <a:moveTo>
                  <a:pt x="7296" y="10492"/>
                </a:moveTo>
                <a:lnTo>
                  <a:pt x="7286" y="10502"/>
                </a:lnTo>
                <a:lnTo>
                  <a:pt x="7293" y="10492"/>
                </a:lnTo>
                <a:close/>
                <a:moveTo>
                  <a:pt x="7367" y="10465"/>
                </a:moveTo>
                <a:lnTo>
                  <a:pt x="7370" y="10468"/>
                </a:lnTo>
                <a:lnTo>
                  <a:pt x="7347" y="10505"/>
                </a:lnTo>
                <a:lnTo>
                  <a:pt x="7343" y="10505"/>
                </a:lnTo>
                <a:lnTo>
                  <a:pt x="7367" y="10465"/>
                </a:lnTo>
                <a:close/>
                <a:moveTo>
                  <a:pt x="7327" y="10502"/>
                </a:moveTo>
                <a:lnTo>
                  <a:pt x="7333" y="10509"/>
                </a:lnTo>
                <a:lnTo>
                  <a:pt x="7327" y="10515"/>
                </a:lnTo>
                <a:cubicBezTo>
                  <a:pt x="7327" y="10512"/>
                  <a:pt x="7323" y="10512"/>
                  <a:pt x="7320" y="10512"/>
                </a:cubicBezTo>
                <a:lnTo>
                  <a:pt x="7327" y="10502"/>
                </a:lnTo>
                <a:close/>
                <a:moveTo>
                  <a:pt x="7434" y="10445"/>
                </a:moveTo>
                <a:cubicBezTo>
                  <a:pt x="7488" y="10485"/>
                  <a:pt x="7528" y="10519"/>
                  <a:pt x="7525" y="10525"/>
                </a:cubicBezTo>
                <a:cubicBezTo>
                  <a:pt x="7495" y="10502"/>
                  <a:pt x="7461" y="10482"/>
                  <a:pt x="7428" y="10465"/>
                </a:cubicBezTo>
                <a:cubicBezTo>
                  <a:pt x="7428" y="10458"/>
                  <a:pt x="7431" y="10451"/>
                  <a:pt x="7434" y="10445"/>
                </a:cubicBezTo>
                <a:close/>
                <a:moveTo>
                  <a:pt x="7401" y="10485"/>
                </a:moveTo>
                <a:lnTo>
                  <a:pt x="7374" y="10529"/>
                </a:lnTo>
                <a:lnTo>
                  <a:pt x="7370" y="10529"/>
                </a:lnTo>
                <a:lnTo>
                  <a:pt x="7394" y="10485"/>
                </a:lnTo>
                <a:close/>
                <a:moveTo>
                  <a:pt x="7414" y="10492"/>
                </a:moveTo>
                <a:cubicBezTo>
                  <a:pt x="7461" y="10520"/>
                  <a:pt x="7501" y="10547"/>
                  <a:pt x="7485" y="10547"/>
                </a:cubicBezTo>
                <a:cubicBezTo>
                  <a:pt x="7481" y="10547"/>
                  <a:pt x="7471" y="10544"/>
                  <a:pt x="7454" y="10539"/>
                </a:cubicBezTo>
                <a:lnTo>
                  <a:pt x="7407" y="10509"/>
                </a:lnTo>
                <a:lnTo>
                  <a:pt x="7414" y="10492"/>
                </a:lnTo>
                <a:close/>
                <a:moveTo>
                  <a:pt x="7389" y="10554"/>
                </a:moveTo>
                <a:lnTo>
                  <a:pt x="7394" y="10559"/>
                </a:lnTo>
                <a:lnTo>
                  <a:pt x="7394" y="10559"/>
                </a:lnTo>
                <a:lnTo>
                  <a:pt x="7387" y="10556"/>
                </a:lnTo>
                <a:cubicBezTo>
                  <a:pt x="7387" y="10556"/>
                  <a:pt x="7388" y="10555"/>
                  <a:pt x="7389" y="10554"/>
                </a:cubicBezTo>
                <a:close/>
                <a:moveTo>
                  <a:pt x="7404" y="10512"/>
                </a:moveTo>
                <a:cubicBezTo>
                  <a:pt x="7438" y="10542"/>
                  <a:pt x="7495" y="10586"/>
                  <a:pt x="7471" y="10586"/>
                </a:cubicBezTo>
                <a:cubicBezTo>
                  <a:pt x="7458" y="10579"/>
                  <a:pt x="7451" y="10576"/>
                  <a:pt x="7438" y="10569"/>
                </a:cubicBezTo>
                <a:lnTo>
                  <a:pt x="7414" y="10552"/>
                </a:lnTo>
                <a:lnTo>
                  <a:pt x="7394" y="10539"/>
                </a:lnTo>
                <a:cubicBezTo>
                  <a:pt x="7397" y="10532"/>
                  <a:pt x="7401" y="10522"/>
                  <a:pt x="7404" y="10512"/>
                </a:cubicBezTo>
                <a:close/>
                <a:moveTo>
                  <a:pt x="7286" y="10579"/>
                </a:moveTo>
                <a:cubicBezTo>
                  <a:pt x="7283" y="10583"/>
                  <a:pt x="7283" y="10586"/>
                  <a:pt x="7283" y="10589"/>
                </a:cubicBezTo>
                <a:lnTo>
                  <a:pt x="7279" y="10589"/>
                </a:lnTo>
                <a:cubicBezTo>
                  <a:pt x="7279" y="10586"/>
                  <a:pt x="7283" y="10583"/>
                  <a:pt x="7286" y="10579"/>
                </a:cubicBezTo>
                <a:close/>
                <a:moveTo>
                  <a:pt x="7404" y="10566"/>
                </a:moveTo>
                <a:lnTo>
                  <a:pt x="7407" y="10569"/>
                </a:lnTo>
                <a:cubicBezTo>
                  <a:pt x="7407" y="10573"/>
                  <a:pt x="7404" y="10576"/>
                  <a:pt x="7404" y="10579"/>
                </a:cubicBezTo>
                <a:lnTo>
                  <a:pt x="7417" y="10576"/>
                </a:lnTo>
                <a:cubicBezTo>
                  <a:pt x="7438" y="10593"/>
                  <a:pt x="7452" y="10606"/>
                  <a:pt x="7443" y="10606"/>
                </a:cubicBezTo>
                <a:cubicBezTo>
                  <a:pt x="7438" y="10606"/>
                  <a:pt x="7425" y="10601"/>
                  <a:pt x="7401" y="10589"/>
                </a:cubicBezTo>
                <a:lnTo>
                  <a:pt x="7397" y="10589"/>
                </a:lnTo>
                <a:cubicBezTo>
                  <a:pt x="7391" y="10586"/>
                  <a:pt x="7384" y="10579"/>
                  <a:pt x="7380" y="10573"/>
                </a:cubicBezTo>
                <a:lnTo>
                  <a:pt x="7384" y="10566"/>
                </a:lnTo>
                <a:close/>
                <a:moveTo>
                  <a:pt x="6812" y="10612"/>
                </a:moveTo>
                <a:cubicBezTo>
                  <a:pt x="6819" y="10612"/>
                  <a:pt x="6829" y="10612"/>
                  <a:pt x="6842" y="10613"/>
                </a:cubicBezTo>
                <a:lnTo>
                  <a:pt x="6839" y="10613"/>
                </a:lnTo>
                <a:lnTo>
                  <a:pt x="6845" y="10633"/>
                </a:lnTo>
                <a:lnTo>
                  <a:pt x="6828" y="10626"/>
                </a:lnTo>
                <a:lnTo>
                  <a:pt x="6798" y="10620"/>
                </a:lnTo>
                <a:cubicBezTo>
                  <a:pt x="6788" y="10615"/>
                  <a:pt x="6791" y="10612"/>
                  <a:pt x="6812" y="10612"/>
                </a:cubicBezTo>
                <a:close/>
                <a:moveTo>
                  <a:pt x="7337" y="10663"/>
                </a:moveTo>
                <a:cubicBezTo>
                  <a:pt x="7341" y="10667"/>
                  <a:pt x="7345" y="10670"/>
                  <a:pt x="7349" y="10674"/>
                </a:cubicBezTo>
                <a:lnTo>
                  <a:pt x="7349" y="10674"/>
                </a:lnTo>
                <a:cubicBezTo>
                  <a:pt x="7346" y="10672"/>
                  <a:pt x="7343" y="10669"/>
                  <a:pt x="7340" y="10667"/>
                </a:cubicBezTo>
                <a:lnTo>
                  <a:pt x="7337" y="10667"/>
                </a:lnTo>
                <a:cubicBezTo>
                  <a:pt x="7337" y="10667"/>
                  <a:pt x="7337" y="10667"/>
                  <a:pt x="7337" y="10663"/>
                </a:cubicBezTo>
                <a:close/>
                <a:moveTo>
                  <a:pt x="7397" y="10724"/>
                </a:moveTo>
                <a:cubicBezTo>
                  <a:pt x="7384" y="10731"/>
                  <a:pt x="7374" y="10737"/>
                  <a:pt x="7364" y="10748"/>
                </a:cubicBezTo>
                <a:lnTo>
                  <a:pt x="7290" y="10775"/>
                </a:lnTo>
                <a:lnTo>
                  <a:pt x="7296" y="10761"/>
                </a:lnTo>
                <a:lnTo>
                  <a:pt x="7397" y="10724"/>
                </a:lnTo>
                <a:close/>
                <a:moveTo>
                  <a:pt x="7266" y="10812"/>
                </a:moveTo>
                <a:lnTo>
                  <a:pt x="7300" y="10828"/>
                </a:lnTo>
                <a:cubicBezTo>
                  <a:pt x="7296" y="10828"/>
                  <a:pt x="7296" y="10832"/>
                  <a:pt x="7296" y="10835"/>
                </a:cubicBezTo>
                <a:cubicBezTo>
                  <a:pt x="7290" y="10828"/>
                  <a:pt x="7279" y="10822"/>
                  <a:pt x="7269" y="10815"/>
                </a:cubicBezTo>
                <a:lnTo>
                  <a:pt x="7266" y="10815"/>
                </a:lnTo>
                <a:lnTo>
                  <a:pt x="7266" y="10812"/>
                </a:lnTo>
                <a:close/>
                <a:moveTo>
                  <a:pt x="330" y="10832"/>
                </a:moveTo>
                <a:cubicBezTo>
                  <a:pt x="329" y="10837"/>
                  <a:pt x="329" y="10843"/>
                  <a:pt x="331" y="10848"/>
                </a:cubicBezTo>
                <a:lnTo>
                  <a:pt x="331" y="10848"/>
                </a:lnTo>
                <a:cubicBezTo>
                  <a:pt x="331" y="10842"/>
                  <a:pt x="331" y="10837"/>
                  <a:pt x="330" y="10832"/>
                </a:cubicBezTo>
                <a:close/>
                <a:moveTo>
                  <a:pt x="7158" y="10812"/>
                </a:moveTo>
                <a:lnTo>
                  <a:pt x="7165" y="10818"/>
                </a:lnTo>
                <a:lnTo>
                  <a:pt x="7061" y="10859"/>
                </a:lnTo>
                <a:lnTo>
                  <a:pt x="7051" y="10852"/>
                </a:lnTo>
                <a:lnTo>
                  <a:pt x="7158" y="10812"/>
                </a:lnTo>
                <a:close/>
                <a:moveTo>
                  <a:pt x="7037" y="10859"/>
                </a:moveTo>
                <a:lnTo>
                  <a:pt x="7047" y="10865"/>
                </a:lnTo>
                <a:lnTo>
                  <a:pt x="7030" y="10872"/>
                </a:lnTo>
                <a:lnTo>
                  <a:pt x="7020" y="10865"/>
                </a:lnTo>
                <a:lnTo>
                  <a:pt x="7037" y="10859"/>
                </a:lnTo>
                <a:close/>
                <a:moveTo>
                  <a:pt x="7316" y="10835"/>
                </a:moveTo>
                <a:lnTo>
                  <a:pt x="7374" y="10862"/>
                </a:lnTo>
                <a:lnTo>
                  <a:pt x="7364" y="10879"/>
                </a:lnTo>
                <a:cubicBezTo>
                  <a:pt x="7347" y="10869"/>
                  <a:pt x="7330" y="10855"/>
                  <a:pt x="7313" y="10845"/>
                </a:cubicBezTo>
                <a:cubicBezTo>
                  <a:pt x="7313" y="10842"/>
                  <a:pt x="7316" y="10838"/>
                  <a:pt x="7316" y="10835"/>
                </a:cubicBezTo>
                <a:close/>
                <a:moveTo>
                  <a:pt x="6993" y="10872"/>
                </a:moveTo>
                <a:lnTo>
                  <a:pt x="7003" y="10882"/>
                </a:lnTo>
                <a:lnTo>
                  <a:pt x="6983" y="10889"/>
                </a:lnTo>
                <a:cubicBezTo>
                  <a:pt x="6980" y="10889"/>
                  <a:pt x="6977" y="10882"/>
                  <a:pt x="6973" y="10882"/>
                </a:cubicBezTo>
                <a:lnTo>
                  <a:pt x="6993" y="10872"/>
                </a:lnTo>
                <a:close/>
                <a:moveTo>
                  <a:pt x="6953" y="10891"/>
                </a:moveTo>
                <a:cubicBezTo>
                  <a:pt x="6956" y="10891"/>
                  <a:pt x="6962" y="10893"/>
                  <a:pt x="6970" y="10896"/>
                </a:cubicBezTo>
                <a:lnTo>
                  <a:pt x="6956" y="10899"/>
                </a:lnTo>
                <a:cubicBezTo>
                  <a:pt x="6949" y="10893"/>
                  <a:pt x="6949" y="10891"/>
                  <a:pt x="6953" y="10891"/>
                </a:cubicBezTo>
                <a:close/>
                <a:moveTo>
                  <a:pt x="7222" y="10929"/>
                </a:moveTo>
                <a:lnTo>
                  <a:pt x="7229" y="10933"/>
                </a:lnTo>
                <a:lnTo>
                  <a:pt x="7229" y="10946"/>
                </a:lnTo>
                <a:lnTo>
                  <a:pt x="7219" y="10939"/>
                </a:lnTo>
                <a:lnTo>
                  <a:pt x="7222" y="10929"/>
                </a:lnTo>
                <a:close/>
                <a:moveTo>
                  <a:pt x="7249" y="10882"/>
                </a:moveTo>
                <a:cubicBezTo>
                  <a:pt x="7276" y="10902"/>
                  <a:pt x="7303" y="10926"/>
                  <a:pt x="7330" y="10946"/>
                </a:cubicBezTo>
                <a:cubicBezTo>
                  <a:pt x="7327" y="10950"/>
                  <a:pt x="7327" y="10950"/>
                  <a:pt x="7327" y="10950"/>
                </a:cubicBezTo>
                <a:lnTo>
                  <a:pt x="7327" y="10953"/>
                </a:lnTo>
                <a:cubicBezTo>
                  <a:pt x="7296" y="10939"/>
                  <a:pt x="7269" y="10926"/>
                  <a:pt x="7246" y="10909"/>
                </a:cubicBezTo>
                <a:cubicBezTo>
                  <a:pt x="7246" y="10902"/>
                  <a:pt x="7249" y="10892"/>
                  <a:pt x="7249" y="10882"/>
                </a:cubicBezTo>
                <a:close/>
                <a:moveTo>
                  <a:pt x="7199" y="10946"/>
                </a:moveTo>
                <a:lnTo>
                  <a:pt x="7195" y="10956"/>
                </a:lnTo>
                <a:lnTo>
                  <a:pt x="7192" y="10963"/>
                </a:lnTo>
                <a:lnTo>
                  <a:pt x="7192" y="10966"/>
                </a:lnTo>
                <a:lnTo>
                  <a:pt x="7199" y="10946"/>
                </a:lnTo>
                <a:close/>
                <a:moveTo>
                  <a:pt x="7202" y="10943"/>
                </a:moveTo>
                <a:cubicBezTo>
                  <a:pt x="7199" y="10956"/>
                  <a:pt x="7199" y="10966"/>
                  <a:pt x="7202" y="10976"/>
                </a:cubicBezTo>
                <a:cubicBezTo>
                  <a:pt x="7202" y="10977"/>
                  <a:pt x="7203" y="10977"/>
                  <a:pt x="7203" y="10977"/>
                </a:cubicBezTo>
                <a:cubicBezTo>
                  <a:pt x="7206" y="10977"/>
                  <a:pt x="7210" y="10968"/>
                  <a:pt x="7216" y="10953"/>
                </a:cubicBezTo>
                <a:lnTo>
                  <a:pt x="7226" y="10956"/>
                </a:lnTo>
                <a:cubicBezTo>
                  <a:pt x="7226" y="10970"/>
                  <a:pt x="7226" y="10983"/>
                  <a:pt x="7222" y="10993"/>
                </a:cubicBezTo>
                <a:lnTo>
                  <a:pt x="7189" y="10966"/>
                </a:lnTo>
                <a:lnTo>
                  <a:pt x="7199" y="10946"/>
                </a:lnTo>
                <a:lnTo>
                  <a:pt x="7199" y="10946"/>
                </a:lnTo>
                <a:lnTo>
                  <a:pt x="7202" y="10943"/>
                </a:lnTo>
                <a:close/>
                <a:moveTo>
                  <a:pt x="7238" y="10937"/>
                </a:moveTo>
                <a:lnTo>
                  <a:pt x="7238" y="10937"/>
                </a:lnTo>
                <a:cubicBezTo>
                  <a:pt x="7264" y="10950"/>
                  <a:pt x="7287" y="10963"/>
                  <a:pt x="7310" y="10976"/>
                </a:cubicBezTo>
                <a:lnTo>
                  <a:pt x="7300" y="10997"/>
                </a:lnTo>
                <a:lnTo>
                  <a:pt x="7236" y="10950"/>
                </a:lnTo>
                <a:cubicBezTo>
                  <a:pt x="7236" y="10946"/>
                  <a:pt x="7236" y="10943"/>
                  <a:pt x="7238" y="10937"/>
                </a:cubicBezTo>
                <a:close/>
                <a:moveTo>
                  <a:pt x="7232" y="10963"/>
                </a:moveTo>
                <a:lnTo>
                  <a:pt x="7296" y="11000"/>
                </a:lnTo>
                <a:cubicBezTo>
                  <a:pt x="7286" y="11020"/>
                  <a:pt x="7276" y="11040"/>
                  <a:pt x="7263" y="11061"/>
                </a:cubicBezTo>
                <a:cubicBezTo>
                  <a:pt x="7229" y="11047"/>
                  <a:pt x="7189" y="11057"/>
                  <a:pt x="7155" y="11040"/>
                </a:cubicBezTo>
                <a:cubicBezTo>
                  <a:pt x="7162" y="11024"/>
                  <a:pt x="7168" y="11013"/>
                  <a:pt x="7175" y="11003"/>
                </a:cubicBezTo>
                <a:lnTo>
                  <a:pt x="7172" y="11000"/>
                </a:lnTo>
                <a:lnTo>
                  <a:pt x="7172" y="11000"/>
                </a:lnTo>
                <a:cubicBezTo>
                  <a:pt x="7213" y="11019"/>
                  <a:pt x="7235" y="11027"/>
                  <a:pt x="7243" y="11027"/>
                </a:cubicBezTo>
                <a:cubicBezTo>
                  <a:pt x="7255" y="11027"/>
                  <a:pt x="7245" y="11014"/>
                  <a:pt x="7226" y="10997"/>
                </a:cubicBezTo>
                <a:cubicBezTo>
                  <a:pt x="7226" y="10987"/>
                  <a:pt x="7229" y="10973"/>
                  <a:pt x="7232" y="10963"/>
                </a:cubicBezTo>
                <a:close/>
                <a:moveTo>
                  <a:pt x="2153" y="13481"/>
                </a:moveTo>
                <a:cubicBezTo>
                  <a:pt x="2143" y="13488"/>
                  <a:pt x="2133" y="13494"/>
                  <a:pt x="2124" y="13500"/>
                </a:cubicBezTo>
                <a:cubicBezTo>
                  <a:pt x="2134" y="13496"/>
                  <a:pt x="2144" y="13489"/>
                  <a:pt x="2153" y="13481"/>
                </a:cubicBezTo>
                <a:close/>
                <a:moveTo>
                  <a:pt x="4450" y="16543"/>
                </a:moveTo>
                <a:lnTo>
                  <a:pt x="4450" y="16543"/>
                </a:lnTo>
                <a:cubicBezTo>
                  <a:pt x="4470" y="16557"/>
                  <a:pt x="4500" y="16577"/>
                  <a:pt x="4550" y="16607"/>
                </a:cubicBezTo>
                <a:lnTo>
                  <a:pt x="4550" y="16610"/>
                </a:lnTo>
                <a:lnTo>
                  <a:pt x="4450" y="16543"/>
                </a:lnTo>
                <a:close/>
                <a:moveTo>
                  <a:pt x="4845" y="16690"/>
                </a:moveTo>
                <a:cubicBezTo>
                  <a:pt x="4854" y="16690"/>
                  <a:pt x="4864" y="16694"/>
                  <a:pt x="4873" y="16701"/>
                </a:cubicBezTo>
                <a:cubicBezTo>
                  <a:pt x="4833" y="16718"/>
                  <a:pt x="4900" y="16809"/>
                  <a:pt x="4927" y="16889"/>
                </a:cubicBezTo>
                <a:cubicBezTo>
                  <a:pt x="4877" y="16842"/>
                  <a:pt x="4823" y="16802"/>
                  <a:pt x="4769" y="16762"/>
                </a:cubicBezTo>
                <a:lnTo>
                  <a:pt x="4766" y="16765"/>
                </a:lnTo>
                <a:cubicBezTo>
                  <a:pt x="4783" y="16722"/>
                  <a:pt x="4814" y="16690"/>
                  <a:pt x="4845" y="16690"/>
                </a:cubicBezTo>
                <a:close/>
                <a:moveTo>
                  <a:pt x="12136" y="19709"/>
                </a:moveTo>
                <a:lnTo>
                  <a:pt x="12136" y="19709"/>
                </a:lnTo>
                <a:cubicBezTo>
                  <a:pt x="12129" y="19715"/>
                  <a:pt x="12120" y="19723"/>
                  <a:pt x="12112" y="19732"/>
                </a:cubicBezTo>
                <a:lnTo>
                  <a:pt x="12112" y="19732"/>
                </a:lnTo>
                <a:cubicBezTo>
                  <a:pt x="12120" y="19724"/>
                  <a:pt x="12128" y="19716"/>
                  <a:pt x="12136" y="19709"/>
                </a:cubicBezTo>
                <a:close/>
                <a:moveTo>
                  <a:pt x="12112" y="19732"/>
                </a:moveTo>
                <a:cubicBezTo>
                  <a:pt x="12103" y="19741"/>
                  <a:pt x="12094" y="19750"/>
                  <a:pt x="12085" y="19760"/>
                </a:cubicBezTo>
                <a:cubicBezTo>
                  <a:pt x="12095" y="19750"/>
                  <a:pt x="12103" y="19740"/>
                  <a:pt x="12112" y="19732"/>
                </a:cubicBezTo>
                <a:close/>
                <a:moveTo>
                  <a:pt x="8259" y="0"/>
                </a:moveTo>
                <a:cubicBezTo>
                  <a:pt x="8258" y="0"/>
                  <a:pt x="8257" y="2"/>
                  <a:pt x="8255" y="5"/>
                </a:cubicBezTo>
                <a:cubicBezTo>
                  <a:pt x="8252" y="5"/>
                  <a:pt x="8249" y="5"/>
                  <a:pt x="8246" y="5"/>
                </a:cubicBezTo>
                <a:cubicBezTo>
                  <a:pt x="7949" y="5"/>
                  <a:pt x="7642" y="159"/>
                  <a:pt x="7253" y="369"/>
                </a:cubicBezTo>
                <a:lnTo>
                  <a:pt x="7283" y="274"/>
                </a:lnTo>
                <a:cubicBezTo>
                  <a:pt x="7271" y="273"/>
                  <a:pt x="7258" y="273"/>
                  <a:pt x="7245" y="273"/>
                </a:cubicBezTo>
                <a:cubicBezTo>
                  <a:pt x="7063" y="273"/>
                  <a:pt x="6819" y="377"/>
                  <a:pt x="6640" y="399"/>
                </a:cubicBezTo>
                <a:cubicBezTo>
                  <a:pt x="6613" y="486"/>
                  <a:pt x="6516" y="520"/>
                  <a:pt x="6616" y="604"/>
                </a:cubicBezTo>
                <a:cubicBezTo>
                  <a:pt x="6552" y="586"/>
                  <a:pt x="6490" y="579"/>
                  <a:pt x="6433" y="579"/>
                </a:cubicBezTo>
                <a:cubicBezTo>
                  <a:pt x="6184" y="579"/>
                  <a:pt x="5996" y="725"/>
                  <a:pt x="5832" y="867"/>
                </a:cubicBezTo>
                <a:cubicBezTo>
                  <a:pt x="5651" y="1064"/>
                  <a:pt x="5497" y="1252"/>
                  <a:pt x="5207" y="1252"/>
                </a:cubicBezTo>
                <a:cubicBezTo>
                  <a:pt x="5191" y="1252"/>
                  <a:pt x="5173" y="1252"/>
                  <a:pt x="5156" y="1250"/>
                </a:cubicBezTo>
                <a:cubicBezTo>
                  <a:pt x="5201" y="1220"/>
                  <a:pt x="5233" y="1136"/>
                  <a:pt x="5207" y="1136"/>
                </a:cubicBezTo>
                <a:cubicBezTo>
                  <a:pt x="5204" y="1136"/>
                  <a:pt x="5201" y="1137"/>
                  <a:pt x="5196" y="1139"/>
                </a:cubicBezTo>
                <a:cubicBezTo>
                  <a:pt x="5085" y="1240"/>
                  <a:pt x="4984" y="1345"/>
                  <a:pt x="4890" y="1459"/>
                </a:cubicBezTo>
                <a:cubicBezTo>
                  <a:pt x="4947" y="1504"/>
                  <a:pt x="4971" y="1511"/>
                  <a:pt x="4998" y="1511"/>
                </a:cubicBezTo>
                <a:cubicBezTo>
                  <a:pt x="5010" y="1511"/>
                  <a:pt x="5022" y="1510"/>
                  <a:pt x="5038" y="1510"/>
                </a:cubicBezTo>
                <a:cubicBezTo>
                  <a:pt x="5057" y="1510"/>
                  <a:pt x="5083" y="1512"/>
                  <a:pt x="5119" y="1520"/>
                </a:cubicBezTo>
                <a:cubicBezTo>
                  <a:pt x="5122" y="1627"/>
                  <a:pt x="5075" y="1735"/>
                  <a:pt x="4991" y="1806"/>
                </a:cubicBezTo>
                <a:cubicBezTo>
                  <a:pt x="5082" y="1617"/>
                  <a:pt x="4856" y="1634"/>
                  <a:pt x="4739" y="1627"/>
                </a:cubicBezTo>
                <a:lnTo>
                  <a:pt x="4739" y="1627"/>
                </a:lnTo>
                <a:cubicBezTo>
                  <a:pt x="4776" y="1651"/>
                  <a:pt x="4786" y="1705"/>
                  <a:pt x="4816" y="1735"/>
                </a:cubicBezTo>
                <a:cubicBezTo>
                  <a:pt x="4789" y="1731"/>
                  <a:pt x="4768" y="1729"/>
                  <a:pt x="4751" y="1729"/>
                </a:cubicBezTo>
                <a:cubicBezTo>
                  <a:pt x="4558" y="1729"/>
                  <a:pt x="4937" y="1972"/>
                  <a:pt x="4628" y="2028"/>
                </a:cubicBezTo>
                <a:lnTo>
                  <a:pt x="4591" y="1964"/>
                </a:lnTo>
                <a:cubicBezTo>
                  <a:pt x="4530" y="2065"/>
                  <a:pt x="4527" y="2210"/>
                  <a:pt x="4426" y="2280"/>
                </a:cubicBezTo>
                <a:cubicBezTo>
                  <a:pt x="4281" y="2199"/>
                  <a:pt x="4459" y="2142"/>
                  <a:pt x="4375" y="2041"/>
                </a:cubicBezTo>
                <a:lnTo>
                  <a:pt x="4375" y="2041"/>
                </a:lnTo>
                <a:cubicBezTo>
                  <a:pt x="4258" y="2169"/>
                  <a:pt x="4347" y="2489"/>
                  <a:pt x="4133" y="2489"/>
                </a:cubicBezTo>
                <a:cubicBezTo>
                  <a:pt x="4132" y="2489"/>
                  <a:pt x="4131" y="2489"/>
                  <a:pt x="4129" y="2489"/>
                </a:cubicBezTo>
                <a:cubicBezTo>
                  <a:pt x="4146" y="2405"/>
                  <a:pt x="4220" y="2334"/>
                  <a:pt x="4241" y="2250"/>
                </a:cubicBezTo>
                <a:cubicBezTo>
                  <a:pt x="4213" y="2248"/>
                  <a:pt x="4188" y="2248"/>
                  <a:pt x="4167" y="2248"/>
                </a:cubicBezTo>
                <a:cubicBezTo>
                  <a:pt x="3991" y="2248"/>
                  <a:pt x="3996" y="2294"/>
                  <a:pt x="3897" y="2354"/>
                </a:cubicBezTo>
                <a:lnTo>
                  <a:pt x="3907" y="2348"/>
                </a:lnTo>
                <a:lnTo>
                  <a:pt x="3907" y="2348"/>
                </a:lnTo>
                <a:cubicBezTo>
                  <a:pt x="3816" y="2398"/>
                  <a:pt x="3729" y="2452"/>
                  <a:pt x="3645" y="2509"/>
                </a:cubicBezTo>
                <a:lnTo>
                  <a:pt x="3729" y="2486"/>
                </a:lnTo>
                <a:lnTo>
                  <a:pt x="3729" y="2486"/>
                </a:lnTo>
                <a:cubicBezTo>
                  <a:pt x="3903" y="2921"/>
                  <a:pt x="3507" y="2876"/>
                  <a:pt x="3533" y="3258"/>
                </a:cubicBezTo>
                <a:lnTo>
                  <a:pt x="3533" y="3258"/>
                </a:lnTo>
                <a:cubicBezTo>
                  <a:pt x="3520" y="3075"/>
                  <a:pt x="3497" y="3046"/>
                  <a:pt x="3462" y="3046"/>
                </a:cubicBezTo>
                <a:cubicBezTo>
                  <a:pt x="3446" y="3046"/>
                  <a:pt x="3428" y="3052"/>
                  <a:pt x="3406" y="3052"/>
                </a:cubicBezTo>
                <a:cubicBezTo>
                  <a:pt x="3381" y="3052"/>
                  <a:pt x="3352" y="3044"/>
                  <a:pt x="3318" y="3011"/>
                </a:cubicBezTo>
                <a:cubicBezTo>
                  <a:pt x="3258" y="3029"/>
                  <a:pt x="3183" y="3060"/>
                  <a:pt x="3136" y="3060"/>
                </a:cubicBezTo>
                <a:cubicBezTo>
                  <a:pt x="3115" y="3060"/>
                  <a:pt x="3099" y="3054"/>
                  <a:pt x="3093" y="3037"/>
                </a:cubicBezTo>
                <a:lnTo>
                  <a:pt x="3093" y="3037"/>
                </a:lnTo>
                <a:cubicBezTo>
                  <a:pt x="3130" y="3236"/>
                  <a:pt x="2867" y="3162"/>
                  <a:pt x="2928" y="3448"/>
                </a:cubicBezTo>
                <a:cubicBezTo>
                  <a:pt x="2923" y="3446"/>
                  <a:pt x="2919" y="3445"/>
                  <a:pt x="2914" y="3445"/>
                </a:cubicBezTo>
                <a:cubicBezTo>
                  <a:pt x="2881" y="3445"/>
                  <a:pt x="2852" y="3501"/>
                  <a:pt x="2806" y="3501"/>
                </a:cubicBezTo>
                <a:cubicBezTo>
                  <a:pt x="2787" y="3501"/>
                  <a:pt x="2764" y="3491"/>
                  <a:pt x="2736" y="3461"/>
                </a:cubicBezTo>
                <a:lnTo>
                  <a:pt x="2736" y="3461"/>
                </a:lnTo>
                <a:cubicBezTo>
                  <a:pt x="2710" y="3529"/>
                  <a:pt x="2720" y="3548"/>
                  <a:pt x="2746" y="3548"/>
                </a:cubicBezTo>
                <a:cubicBezTo>
                  <a:pt x="2775" y="3548"/>
                  <a:pt x="2825" y="3524"/>
                  <a:pt x="2861" y="3524"/>
                </a:cubicBezTo>
                <a:cubicBezTo>
                  <a:pt x="2875" y="3524"/>
                  <a:pt x="2886" y="3527"/>
                  <a:pt x="2894" y="3536"/>
                </a:cubicBezTo>
                <a:cubicBezTo>
                  <a:pt x="2894" y="3862"/>
                  <a:pt x="2336" y="3960"/>
                  <a:pt x="2376" y="4448"/>
                </a:cubicBezTo>
                <a:cubicBezTo>
                  <a:pt x="2305" y="4761"/>
                  <a:pt x="2427" y="4919"/>
                  <a:pt x="2420" y="5181"/>
                </a:cubicBezTo>
                <a:cubicBezTo>
                  <a:pt x="2406" y="5208"/>
                  <a:pt x="2393" y="5235"/>
                  <a:pt x="2383" y="5262"/>
                </a:cubicBezTo>
                <a:cubicBezTo>
                  <a:pt x="2289" y="5259"/>
                  <a:pt x="2265" y="5097"/>
                  <a:pt x="2265" y="5097"/>
                </a:cubicBezTo>
                <a:cubicBezTo>
                  <a:pt x="2117" y="5215"/>
                  <a:pt x="2077" y="5339"/>
                  <a:pt x="2070" y="5511"/>
                </a:cubicBezTo>
                <a:cubicBezTo>
                  <a:pt x="2053" y="5487"/>
                  <a:pt x="2032" y="5479"/>
                  <a:pt x="2005" y="5479"/>
                </a:cubicBezTo>
                <a:cubicBezTo>
                  <a:pt x="1977" y="5479"/>
                  <a:pt x="1944" y="5487"/>
                  <a:pt x="1902" y="5498"/>
                </a:cubicBezTo>
                <a:cubicBezTo>
                  <a:pt x="1868" y="5622"/>
                  <a:pt x="2066" y="5656"/>
                  <a:pt x="1928" y="5784"/>
                </a:cubicBezTo>
                <a:cubicBezTo>
                  <a:pt x="1878" y="5733"/>
                  <a:pt x="1794" y="5662"/>
                  <a:pt x="1757" y="5578"/>
                </a:cubicBezTo>
                <a:lnTo>
                  <a:pt x="1757" y="5578"/>
                </a:lnTo>
                <a:cubicBezTo>
                  <a:pt x="1753" y="5747"/>
                  <a:pt x="1801" y="5925"/>
                  <a:pt x="1797" y="6090"/>
                </a:cubicBezTo>
                <a:cubicBezTo>
                  <a:pt x="1795" y="6090"/>
                  <a:pt x="1793" y="6090"/>
                  <a:pt x="1790" y="6090"/>
                </a:cubicBezTo>
                <a:cubicBezTo>
                  <a:pt x="1689" y="6090"/>
                  <a:pt x="1685" y="5947"/>
                  <a:pt x="1642" y="5874"/>
                </a:cubicBezTo>
                <a:lnTo>
                  <a:pt x="1642" y="5874"/>
                </a:lnTo>
                <a:cubicBezTo>
                  <a:pt x="1626" y="6060"/>
                  <a:pt x="1568" y="6342"/>
                  <a:pt x="1706" y="6443"/>
                </a:cubicBezTo>
                <a:cubicBezTo>
                  <a:pt x="1729" y="6418"/>
                  <a:pt x="1754" y="6396"/>
                  <a:pt x="1776" y="6374"/>
                </a:cubicBezTo>
                <a:lnTo>
                  <a:pt x="1776" y="6374"/>
                </a:lnTo>
                <a:cubicBezTo>
                  <a:pt x="1773" y="6375"/>
                  <a:pt x="1769" y="6376"/>
                  <a:pt x="1765" y="6376"/>
                </a:cubicBezTo>
                <a:cubicBezTo>
                  <a:pt x="1723" y="6376"/>
                  <a:pt x="1653" y="6328"/>
                  <a:pt x="1646" y="6288"/>
                </a:cubicBezTo>
                <a:cubicBezTo>
                  <a:pt x="1591" y="6139"/>
                  <a:pt x="1707" y="6106"/>
                  <a:pt x="1785" y="6106"/>
                </a:cubicBezTo>
                <a:cubicBezTo>
                  <a:pt x="1803" y="6106"/>
                  <a:pt x="1819" y="6107"/>
                  <a:pt x="1831" y="6110"/>
                </a:cubicBezTo>
                <a:lnTo>
                  <a:pt x="1828" y="6224"/>
                </a:lnTo>
                <a:cubicBezTo>
                  <a:pt x="1830" y="6225"/>
                  <a:pt x="1833" y="6225"/>
                  <a:pt x="1836" y="6225"/>
                </a:cubicBezTo>
                <a:cubicBezTo>
                  <a:pt x="2184" y="6225"/>
                  <a:pt x="1929" y="5789"/>
                  <a:pt x="2023" y="5582"/>
                </a:cubicBezTo>
                <a:lnTo>
                  <a:pt x="2023" y="5582"/>
                </a:lnTo>
                <a:lnTo>
                  <a:pt x="2184" y="5726"/>
                </a:lnTo>
                <a:cubicBezTo>
                  <a:pt x="1972" y="6248"/>
                  <a:pt x="1807" y="6787"/>
                  <a:pt x="1683" y="7338"/>
                </a:cubicBezTo>
                <a:lnTo>
                  <a:pt x="1673" y="7359"/>
                </a:lnTo>
                <a:cubicBezTo>
                  <a:pt x="1572" y="7285"/>
                  <a:pt x="1474" y="7200"/>
                  <a:pt x="1366" y="7157"/>
                </a:cubicBezTo>
                <a:lnTo>
                  <a:pt x="1282" y="7106"/>
                </a:lnTo>
                <a:lnTo>
                  <a:pt x="1282" y="7133"/>
                </a:lnTo>
                <a:cubicBezTo>
                  <a:pt x="1263" y="7130"/>
                  <a:pt x="1242" y="7128"/>
                  <a:pt x="1221" y="7128"/>
                </a:cubicBezTo>
                <a:cubicBezTo>
                  <a:pt x="1141" y="7128"/>
                  <a:pt x="1050" y="7155"/>
                  <a:pt x="946" y="7227"/>
                </a:cubicBezTo>
                <a:lnTo>
                  <a:pt x="979" y="7537"/>
                </a:lnTo>
                <a:lnTo>
                  <a:pt x="821" y="7557"/>
                </a:lnTo>
                <a:lnTo>
                  <a:pt x="912" y="7352"/>
                </a:lnTo>
                <a:lnTo>
                  <a:pt x="912" y="7352"/>
                </a:lnTo>
                <a:cubicBezTo>
                  <a:pt x="744" y="7409"/>
                  <a:pt x="808" y="7534"/>
                  <a:pt x="841" y="7648"/>
                </a:cubicBezTo>
                <a:cubicBezTo>
                  <a:pt x="827" y="7645"/>
                  <a:pt x="812" y="7643"/>
                  <a:pt x="797" y="7643"/>
                </a:cubicBezTo>
                <a:cubicBezTo>
                  <a:pt x="747" y="7643"/>
                  <a:pt x="699" y="7660"/>
                  <a:pt x="660" y="7688"/>
                </a:cubicBezTo>
                <a:cubicBezTo>
                  <a:pt x="703" y="7806"/>
                  <a:pt x="754" y="7921"/>
                  <a:pt x="801" y="8035"/>
                </a:cubicBezTo>
                <a:cubicBezTo>
                  <a:pt x="721" y="8028"/>
                  <a:pt x="676" y="7932"/>
                  <a:pt x="613" y="7932"/>
                </a:cubicBezTo>
                <a:cubicBezTo>
                  <a:pt x="587" y="7932"/>
                  <a:pt x="559" y="7947"/>
                  <a:pt x="525" y="7988"/>
                </a:cubicBezTo>
                <a:cubicBezTo>
                  <a:pt x="592" y="8146"/>
                  <a:pt x="794" y="7968"/>
                  <a:pt x="794" y="8183"/>
                </a:cubicBezTo>
                <a:cubicBezTo>
                  <a:pt x="636" y="8257"/>
                  <a:pt x="549" y="8190"/>
                  <a:pt x="603" y="8368"/>
                </a:cubicBezTo>
                <a:cubicBezTo>
                  <a:pt x="532" y="8365"/>
                  <a:pt x="501" y="8329"/>
                  <a:pt x="488" y="8269"/>
                </a:cubicBezTo>
                <a:lnTo>
                  <a:pt x="488" y="8269"/>
                </a:lnTo>
                <a:cubicBezTo>
                  <a:pt x="510" y="8424"/>
                  <a:pt x="412" y="8615"/>
                  <a:pt x="532" y="8715"/>
                </a:cubicBezTo>
                <a:cubicBezTo>
                  <a:pt x="358" y="8799"/>
                  <a:pt x="451" y="9115"/>
                  <a:pt x="267" y="9115"/>
                </a:cubicBezTo>
                <a:cubicBezTo>
                  <a:pt x="252" y="9115"/>
                  <a:pt x="235" y="9113"/>
                  <a:pt x="216" y="9109"/>
                </a:cubicBezTo>
                <a:lnTo>
                  <a:pt x="216" y="9109"/>
                </a:lnTo>
                <a:cubicBezTo>
                  <a:pt x="266" y="9166"/>
                  <a:pt x="380" y="9388"/>
                  <a:pt x="374" y="9512"/>
                </a:cubicBezTo>
                <a:cubicBezTo>
                  <a:pt x="329" y="9471"/>
                  <a:pt x="296" y="9454"/>
                  <a:pt x="273" y="9454"/>
                </a:cubicBezTo>
                <a:cubicBezTo>
                  <a:pt x="147" y="9454"/>
                  <a:pt x="259" y="9934"/>
                  <a:pt x="37" y="9934"/>
                </a:cubicBezTo>
                <a:cubicBezTo>
                  <a:pt x="26" y="9934"/>
                  <a:pt x="13" y="9932"/>
                  <a:pt x="0" y="9930"/>
                </a:cubicBezTo>
                <a:lnTo>
                  <a:pt x="0" y="9930"/>
                </a:lnTo>
                <a:cubicBezTo>
                  <a:pt x="269" y="10112"/>
                  <a:pt x="158" y="10610"/>
                  <a:pt x="401" y="10899"/>
                </a:cubicBezTo>
                <a:cubicBezTo>
                  <a:pt x="379" y="10888"/>
                  <a:pt x="341" y="10870"/>
                  <a:pt x="331" y="10848"/>
                </a:cubicBezTo>
                <a:lnTo>
                  <a:pt x="331" y="10848"/>
                </a:lnTo>
                <a:cubicBezTo>
                  <a:pt x="346" y="11021"/>
                  <a:pt x="283" y="11098"/>
                  <a:pt x="276" y="11229"/>
                </a:cubicBezTo>
                <a:cubicBezTo>
                  <a:pt x="297" y="11224"/>
                  <a:pt x="317" y="11222"/>
                  <a:pt x="337" y="11222"/>
                </a:cubicBezTo>
                <a:cubicBezTo>
                  <a:pt x="530" y="11222"/>
                  <a:pt x="674" y="11430"/>
                  <a:pt x="852" y="11488"/>
                </a:cubicBezTo>
                <a:cubicBezTo>
                  <a:pt x="813" y="11599"/>
                  <a:pt x="760" y="11627"/>
                  <a:pt x="702" y="11627"/>
                </a:cubicBezTo>
                <a:cubicBezTo>
                  <a:pt x="640" y="11627"/>
                  <a:pt x="572" y="11596"/>
                  <a:pt x="504" y="11596"/>
                </a:cubicBezTo>
                <a:cubicBezTo>
                  <a:pt x="463" y="11596"/>
                  <a:pt x="422" y="11607"/>
                  <a:pt x="384" y="11643"/>
                </a:cubicBezTo>
                <a:cubicBezTo>
                  <a:pt x="402" y="11634"/>
                  <a:pt x="420" y="11630"/>
                  <a:pt x="438" y="11630"/>
                </a:cubicBezTo>
                <a:cubicBezTo>
                  <a:pt x="556" y="11630"/>
                  <a:pt x="682" y="11798"/>
                  <a:pt x="773" y="11798"/>
                </a:cubicBezTo>
                <a:cubicBezTo>
                  <a:pt x="796" y="11798"/>
                  <a:pt x="817" y="11787"/>
                  <a:pt x="835" y="11761"/>
                </a:cubicBezTo>
                <a:lnTo>
                  <a:pt x="835" y="11761"/>
                </a:lnTo>
                <a:cubicBezTo>
                  <a:pt x="801" y="11969"/>
                  <a:pt x="848" y="11915"/>
                  <a:pt x="734" y="12090"/>
                </a:cubicBezTo>
                <a:cubicBezTo>
                  <a:pt x="791" y="12061"/>
                  <a:pt x="829" y="12049"/>
                  <a:pt x="855" y="12049"/>
                </a:cubicBezTo>
                <a:cubicBezTo>
                  <a:pt x="951" y="12049"/>
                  <a:pt x="908" y="12195"/>
                  <a:pt x="1084" y="12198"/>
                </a:cubicBezTo>
                <a:cubicBezTo>
                  <a:pt x="1107" y="12467"/>
                  <a:pt x="902" y="12413"/>
                  <a:pt x="1131" y="12558"/>
                </a:cubicBezTo>
                <a:cubicBezTo>
                  <a:pt x="1135" y="12618"/>
                  <a:pt x="1102" y="12637"/>
                  <a:pt x="1060" y="12637"/>
                </a:cubicBezTo>
                <a:cubicBezTo>
                  <a:pt x="997" y="12637"/>
                  <a:pt x="916" y="12595"/>
                  <a:pt x="916" y="12595"/>
                </a:cubicBezTo>
                <a:lnTo>
                  <a:pt x="916" y="12595"/>
                </a:lnTo>
                <a:cubicBezTo>
                  <a:pt x="962" y="12656"/>
                  <a:pt x="1002" y="12678"/>
                  <a:pt x="1039" y="12678"/>
                </a:cubicBezTo>
                <a:cubicBezTo>
                  <a:pt x="1128" y="12678"/>
                  <a:pt x="1196" y="12544"/>
                  <a:pt x="1289" y="12518"/>
                </a:cubicBezTo>
                <a:lnTo>
                  <a:pt x="1289" y="12518"/>
                </a:lnTo>
                <a:cubicBezTo>
                  <a:pt x="1531" y="12703"/>
                  <a:pt x="1259" y="12726"/>
                  <a:pt x="1242" y="12881"/>
                </a:cubicBezTo>
                <a:cubicBezTo>
                  <a:pt x="1410" y="12986"/>
                  <a:pt x="1663" y="12952"/>
                  <a:pt x="1743" y="13046"/>
                </a:cubicBezTo>
                <a:cubicBezTo>
                  <a:pt x="1727" y="13073"/>
                  <a:pt x="1703" y="13097"/>
                  <a:pt x="1676" y="13113"/>
                </a:cubicBezTo>
                <a:cubicBezTo>
                  <a:pt x="1695" y="13103"/>
                  <a:pt x="1715" y="13098"/>
                  <a:pt x="1735" y="13098"/>
                </a:cubicBezTo>
                <a:cubicBezTo>
                  <a:pt x="1747" y="13098"/>
                  <a:pt x="1759" y="13100"/>
                  <a:pt x="1770" y="13103"/>
                </a:cubicBezTo>
                <a:cubicBezTo>
                  <a:pt x="1768" y="13097"/>
                  <a:pt x="1768" y="13095"/>
                  <a:pt x="1770" y="13095"/>
                </a:cubicBezTo>
                <a:cubicBezTo>
                  <a:pt x="1778" y="13095"/>
                  <a:pt x="1836" y="13184"/>
                  <a:pt x="1868" y="13225"/>
                </a:cubicBezTo>
                <a:cubicBezTo>
                  <a:pt x="1908" y="13288"/>
                  <a:pt x="1955" y="13349"/>
                  <a:pt x="2006" y="13403"/>
                </a:cubicBezTo>
                <a:cubicBezTo>
                  <a:pt x="2033" y="13430"/>
                  <a:pt x="2063" y="13453"/>
                  <a:pt x="2093" y="13470"/>
                </a:cubicBezTo>
                <a:cubicBezTo>
                  <a:pt x="2102" y="13477"/>
                  <a:pt x="2108" y="13480"/>
                  <a:pt x="2112" y="13480"/>
                </a:cubicBezTo>
                <a:cubicBezTo>
                  <a:pt x="2119" y="13480"/>
                  <a:pt x="2122" y="13475"/>
                  <a:pt x="2124" y="13467"/>
                </a:cubicBezTo>
                <a:lnTo>
                  <a:pt x="2167" y="13467"/>
                </a:lnTo>
                <a:cubicBezTo>
                  <a:pt x="2163" y="13472"/>
                  <a:pt x="2158" y="13477"/>
                  <a:pt x="2153" y="13481"/>
                </a:cubicBezTo>
                <a:lnTo>
                  <a:pt x="2153" y="13481"/>
                </a:lnTo>
                <a:cubicBezTo>
                  <a:pt x="2228" y="13432"/>
                  <a:pt x="2305" y="13388"/>
                  <a:pt x="2383" y="13349"/>
                </a:cubicBezTo>
                <a:cubicBezTo>
                  <a:pt x="2420" y="13406"/>
                  <a:pt x="2575" y="13447"/>
                  <a:pt x="2457" y="13538"/>
                </a:cubicBezTo>
                <a:cubicBezTo>
                  <a:pt x="2437" y="13477"/>
                  <a:pt x="2383" y="13490"/>
                  <a:pt x="2329" y="13480"/>
                </a:cubicBezTo>
                <a:lnTo>
                  <a:pt x="2329" y="13480"/>
                </a:lnTo>
                <a:lnTo>
                  <a:pt x="2427" y="13561"/>
                </a:lnTo>
                <a:cubicBezTo>
                  <a:pt x="2392" y="13602"/>
                  <a:pt x="2367" y="13617"/>
                  <a:pt x="2347" y="13617"/>
                </a:cubicBezTo>
                <a:cubicBezTo>
                  <a:pt x="2291" y="13617"/>
                  <a:pt x="2274" y="13501"/>
                  <a:pt x="2213" y="13501"/>
                </a:cubicBezTo>
                <a:cubicBezTo>
                  <a:pt x="2201" y="13501"/>
                  <a:pt x="2187" y="13506"/>
                  <a:pt x="2171" y="13517"/>
                </a:cubicBezTo>
                <a:cubicBezTo>
                  <a:pt x="2299" y="13669"/>
                  <a:pt x="2568" y="13857"/>
                  <a:pt x="2585" y="14025"/>
                </a:cubicBezTo>
                <a:cubicBezTo>
                  <a:pt x="2564" y="14040"/>
                  <a:pt x="2545" y="14046"/>
                  <a:pt x="2528" y="14046"/>
                </a:cubicBezTo>
                <a:cubicBezTo>
                  <a:pt x="2437" y="14046"/>
                  <a:pt x="2384" y="13879"/>
                  <a:pt x="2339" y="13879"/>
                </a:cubicBezTo>
                <a:cubicBezTo>
                  <a:pt x="2321" y="13879"/>
                  <a:pt x="2305" y="13905"/>
                  <a:pt x="2289" y="13975"/>
                </a:cubicBezTo>
                <a:lnTo>
                  <a:pt x="2255" y="13699"/>
                </a:lnTo>
                <a:cubicBezTo>
                  <a:pt x="2196" y="13785"/>
                  <a:pt x="2166" y="13812"/>
                  <a:pt x="2149" y="13812"/>
                </a:cubicBezTo>
                <a:cubicBezTo>
                  <a:pt x="2120" y="13812"/>
                  <a:pt x="2126" y="13737"/>
                  <a:pt x="2091" y="13737"/>
                </a:cubicBezTo>
                <a:cubicBezTo>
                  <a:pt x="2071" y="13737"/>
                  <a:pt x="2036" y="13763"/>
                  <a:pt x="1972" y="13844"/>
                </a:cubicBezTo>
                <a:cubicBezTo>
                  <a:pt x="2060" y="14204"/>
                  <a:pt x="2225" y="14174"/>
                  <a:pt x="2339" y="14524"/>
                </a:cubicBezTo>
                <a:cubicBezTo>
                  <a:pt x="2348" y="14525"/>
                  <a:pt x="2357" y="14525"/>
                  <a:pt x="2365" y="14525"/>
                </a:cubicBezTo>
                <a:cubicBezTo>
                  <a:pt x="2469" y="14525"/>
                  <a:pt x="2481" y="14438"/>
                  <a:pt x="2583" y="14438"/>
                </a:cubicBezTo>
                <a:cubicBezTo>
                  <a:pt x="2591" y="14438"/>
                  <a:pt x="2599" y="14438"/>
                  <a:pt x="2608" y="14439"/>
                </a:cubicBezTo>
                <a:cubicBezTo>
                  <a:pt x="3029" y="14766"/>
                  <a:pt x="2376" y="15052"/>
                  <a:pt x="2820" y="15224"/>
                </a:cubicBezTo>
                <a:cubicBezTo>
                  <a:pt x="2825" y="15224"/>
                  <a:pt x="2830" y="15224"/>
                  <a:pt x="2834" y="15224"/>
                </a:cubicBezTo>
                <a:cubicBezTo>
                  <a:pt x="2908" y="15224"/>
                  <a:pt x="2990" y="15202"/>
                  <a:pt x="3064" y="15202"/>
                </a:cubicBezTo>
                <a:cubicBezTo>
                  <a:pt x="3157" y="15202"/>
                  <a:pt x="3235" y="15237"/>
                  <a:pt x="3265" y="15392"/>
                </a:cubicBezTo>
                <a:lnTo>
                  <a:pt x="3029" y="15463"/>
                </a:lnTo>
                <a:cubicBezTo>
                  <a:pt x="3108" y="15577"/>
                  <a:pt x="3183" y="15594"/>
                  <a:pt x="3252" y="15594"/>
                </a:cubicBezTo>
                <a:cubicBezTo>
                  <a:pt x="3280" y="15594"/>
                  <a:pt x="3307" y="15591"/>
                  <a:pt x="3333" y="15591"/>
                </a:cubicBezTo>
                <a:cubicBezTo>
                  <a:pt x="3407" y="15591"/>
                  <a:pt x="3471" y="15613"/>
                  <a:pt x="3524" y="15779"/>
                </a:cubicBezTo>
                <a:cubicBezTo>
                  <a:pt x="3518" y="15780"/>
                  <a:pt x="3513" y="15780"/>
                  <a:pt x="3508" y="15780"/>
                </a:cubicBezTo>
                <a:cubicBezTo>
                  <a:pt x="3418" y="15780"/>
                  <a:pt x="3327" y="15672"/>
                  <a:pt x="3306" y="15672"/>
                </a:cubicBezTo>
                <a:cubicBezTo>
                  <a:pt x="3302" y="15672"/>
                  <a:pt x="3300" y="15675"/>
                  <a:pt x="3302" y="15685"/>
                </a:cubicBezTo>
                <a:cubicBezTo>
                  <a:pt x="3310" y="15808"/>
                  <a:pt x="3347" y="15836"/>
                  <a:pt x="3395" y="15836"/>
                </a:cubicBezTo>
                <a:cubicBezTo>
                  <a:pt x="3438" y="15836"/>
                  <a:pt x="3489" y="15815"/>
                  <a:pt x="3539" y="15815"/>
                </a:cubicBezTo>
                <a:cubicBezTo>
                  <a:pt x="3570" y="15815"/>
                  <a:pt x="3601" y="15824"/>
                  <a:pt x="3628" y="15853"/>
                </a:cubicBezTo>
                <a:lnTo>
                  <a:pt x="3507" y="16018"/>
                </a:lnTo>
                <a:cubicBezTo>
                  <a:pt x="3790" y="16267"/>
                  <a:pt x="4180" y="16432"/>
                  <a:pt x="4513" y="16647"/>
                </a:cubicBezTo>
                <a:cubicBezTo>
                  <a:pt x="4459" y="16681"/>
                  <a:pt x="4365" y="16691"/>
                  <a:pt x="4402" y="16795"/>
                </a:cubicBezTo>
                <a:cubicBezTo>
                  <a:pt x="4860" y="17034"/>
                  <a:pt x="5260" y="17448"/>
                  <a:pt x="5634" y="17798"/>
                </a:cubicBezTo>
                <a:lnTo>
                  <a:pt x="5879" y="17734"/>
                </a:lnTo>
                <a:lnTo>
                  <a:pt x="5879" y="17734"/>
                </a:lnTo>
                <a:cubicBezTo>
                  <a:pt x="5916" y="17758"/>
                  <a:pt x="5913" y="17842"/>
                  <a:pt x="5856" y="17849"/>
                </a:cubicBezTo>
                <a:cubicBezTo>
                  <a:pt x="5888" y="17883"/>
                  <a:pt x="5909" y="17897"/>
                  <a:pt x="5923" y="17897"/>
                </a:cubicBezTo>
                <a:cubicBezTo>
                  <a:pt x="5968" y="17897"/>
                  <a:pt x="5943" y="17753"/>
                  <a:pt x="6031" y="17738"/>
                </a:cubicBezTo>
                <a:lnTo>
                  <a:pt x="6031" y="17738"/>
                </a:lnTo>
                <a:cubicBezTo>
                  <a:pt x="6128" y="17778"/>
                  <a:pt x="6108" y="17896"/>
                  <a:pt x="6024" y="17906"/>
                </a:cubicBezTo>
                <a:cubicBezTo>
                  <a:pt x="6250" y="17923"/>
                  <a:pt x="6472" y="17956"/>
                  <a:pt x="6687" y="18013"/>
                </a:cubicBezTo>
                <a:cubicBezTo>
                  <a:pt x="6966" y="18098"/>
                  <a:pt x="7030" y="18111"/>
                  <a:pt x="7003" y="18242"/>
                </a:cubicBezTo>
                <a:lnTo>
                  <a:pt x="6953" y="18263"/>
                </a:lnTo>
                <a:cubicBezTo>
                  <a:pt x="6956" y="18279"/>
                  <a:pt x="6953" y="18279"/>
                  <a:pt x="6970" y="18289"/>
                </a:cubicBezTo>
                <a:cubicBezTo>
                  <a:pt x="6993" y="18306"/>
                  <a:pt x="7020" y="18320"/>
                  <a:pt x="7047" y="18330"/>
                </a:cubicBezTo>
                <a:cubicBezTo>
                  <a:pt x="7092" y="18338"/>
                  <a:pt x="7138" y="18344"/>
                  <a:pt x="7183" y="18344"/>
                </a:cubicBezTo>
                <a:cubicBezTo>
                  <a:pt x="7193" y="18344"/>
                  <a:pt x="7203" y="18344"/>
                  <a:pt x="7212" y="18343"/>
                </a:cubicBezTo>
                <a:cubicBezTo>
                  <a:pt x="7221" y="18343"/>
                  <a:pt x="7230" y="18343"/>
                  <a:pt x="7239" y="18343"/>
                </a:cubicBezTo>
                <a:cubicBezTo>
                  <a:pt x="7337" y="18343"/>
                  <a:pt x="7428" y="18349"/>
                  <a:pt x="7465" y="18485"/>
                </a:cubicBezTo>
                <a:lnTo>
                  <a:pt x="7407" y="18475"/>
                </a:lnTo>
                <a:lnTo>
                  <a:pt x="7407" y="18475"/>
                </a:lnTo>
                <a:cubicBezTo>
                  <a:pt x="7828" y="18956"/>
                  <a:pt x="8494" y="19148"/>
                  <a:pt x="8844" y="19565"/>
                </a:cubicBezTo>
                <a:cubicBezTo>
                  <a:pt x="8876" y="19530"/>
                  <a:pt x="8913" y="19516"/>
                  <a:pt x="8954" y="19516"/>
                </a:cubicBezTo>
                <a:cubicBezTo>
                  <a:pt x="9029" y="19516"/>
                  <a:pt x="9118" y="19564"/>
                  <a:pt x="9208" y="19605"/>
                </a:cubicBezTo>
                <a:cubicBezTo>
                  <a:pt x="9271" y="19633"/>
                  <a:pt x="9336" y="19655"/>
                  <a:pt x="9393" y="19655"/>
                </a:cubicBezTo>
                <a:cubicBezTo>
                  <a:pt x="9461" y="19655"/>
                  <a:pt x="9518" y="19624"/>
                  <a:pt x="9551" y="19535"/>
                </a:cubicBezTo>
                <a:cubicBezTo>
                  <a:pt x="9857" y="19787"/>
                  <a:pt x="9746" y="19824"/>
                  <a:pt x="10265" y="20002"/>
                </a:cubicBezTo>
                <a:cubicBezTo>
                  <a:pt x="10271" y="20003"/>
                  <a:pt x="10276" y="20004"/>
                  <a:pt x="10282" y="20004"/>
                </a:cubicBezTo>
                <a:cubicBezTo>
                  <a:pt x="10416" y="20004"/>
                  <a:pt x="10494" y="19789"/>
                  <a:pt x="10652" y="19760"/>
                </a:cubicBezTo>
                <a:lnTo>
                  <a:pt x="10658" y="19942"/>
                </a:lnTo>
                <a:cubicBezTo>
                  <a:pt x="10736" y="19878"/>
                  <a:pt x="10813" y="19807"/>
                  <a:pt x="10884" y="19737"/>
                </a:cubicBezTo>
                <a:lnTo>
                  <a:pt x="11022" y="19949"/>
                </a:lnTo>
                <a:lnTo>
                  <a:pt x="11180" y="19888"/>
                </a:lnTo>
                <a:cubicBezTo>
                  <a:pt x="11116" y="19885"/>
                  <a:pt x="11035" y="19817"/>
                  <a:pt x="11042" y="19763"/>
                </a:cubicBezTo>
                <a:cubicBezTo>
                  <a:pt x="11103" y="19738"/>
                  <a:pt x="11174" y="19727"/>
                  <a:pt x="11246" y="19727"/>
                </a:cubicBezTo>
                <a:cubicBezTo>
                  <a:pt x="11450" y="19727"/>
                  <a:pt x="11664" y="19812"/>
                  <a:pt x="11691" y="19881"/>
                </a:cubicBezTo>
                <a:cubicBezTo>
                  <a:pt x="11877" y="19784"/>
                  <a:pt x="12052" y="19673"/>
                  <a:pt x="12220" y="19565"/>
                </a:cubicBezTo>
                <a:lnTo>
                  <a:pt x="12220" y="19565"/>
                </a:lnTo>
                <a:cubicBezTo>
                  <a:pt x="12232" y="19622"/>
                  <a:pt x="12186" y="19663"/>
                  <a:pt x="12136" y="19709"/>
                </a:cubicBezTo>
                <a:lnTo>
                  <a:pt x="12136" y="19709"/>
                </a:lnTo>
                <a:cubicBezTo>
                  <a:pt x="12171" y="19678"/>
                  <a:pt x="12195" y="19667"/>
                  <a:pt x="12214" y="19667"/>
                </a:cubicBezTo>
                <a:cubicBezTo>
                  <a:pt x="12264" y="19667"/>
                  <a:pt x="12271" y="19750"/>
                  <a:pt x="12314" y="19750"/>
                </a:cubicBezTo>
                <a:cubicBezTo>
                  <a:pt x="12337" y="19750"/>
                  <a:pt x="12370" y="19728"/>
                  <a:pt x="12425" y="19659"/>
                </a:cubicBezTo>
                <a:cubicBezTo>
                  <a:pt x="12375" y="19639"/>
                  <a:pt x="12405" y="19551"/>
                  <a:pt x="12398" y="19514"/>
                </a:cubicBezTo>
                <a:lnTo>
                  <a:pt x="12398" y="19514"/>
                </a:lnTo>
                <a:cubicBezTo>
                  <a:pt x="12424" y="19522"/>
                  <a:pt x="12453" y="19526"/>
                  <a:pt x="12484" y="19526"/>
                </a:cubicBezTo>
                <a:cubicBezTo>
                  <a:pt x="12662" y="19526"/>
                  <a:pt x="12910" y="19403"/>
                  <a:pt x="13065" y="19262"/>
                </a:cubicBezTo>
                <a:lnTo>
                  <a:pt x="13088" y="19393"/>
                </a:lnTo>
                <a:cubicBezTo>
                  <a:pt x="13502" y="19208"/>
                  <a:pt x="13835" y="18835"/>
                  <a:pt x="14195" y="18518"/>
                </a:cubicBezTo>
                <a:lnTo>
                  <a:pt x="14195" y="18518"/>
                </a:lnTo>
                <a:cubicBezTo>
                  <a:pt x="14171" y="18528"/>
                  <a:pt x="14147" y="18532"/>
                  <a:pt x="14125" y="18532"/>
                </a:cubicBezTo>
                <a:cubicBezTo>
                  <a:pt x="13996" y="18532"/>
                  <a:pt x="13925" y="18379"/>
                  <a:pt x="14000" y="18293"/>
                </a:cubicBezTo>
                <a:lnTo>
                  <a:pt x="14000" y="18293"/>
                </a:lnTo>
                <a:lnTo>
                  <a:pt x="14175" y="18397"/>
                </a:lnTo>
                <a:cubicBezTo>
                  <a:pt x="14167" y="18342"/>
                  <a:pt x="14143" y="18335"/>
                  <a:pt x="14118" y="18335"/>
                </a:cubicBezTo>
                <a:cubicBezTo>
                  <a:pt x="14109" y="18335"/>
                  <a:pt x="14101" y="18336"/>
                  <a:pt x="14092" y="18336"/>
                </a:cubicBezTo>
                <a:cubicBezTo>
                  <a:pt x="14061" y="18336"/>
                  <a:pt x="14036" y="18324"/>
                  <a:pt x="14051" y="18212"/>
                </a:cubicBezTo>
                <a:cubicBezTo>
                  <a:pt x="14076" y="18193"/>
                  <a:pt x="14101" y="18185"/>
                  <a:pt x="14124" y="18185"/>
                </a:cubicBezTo>
                <a:cubicBezTo>
                  <a:pt x="14216" y="18185"/>
                  <a:pt x="14275" y="18318"/>
                  <a:pt x="14256" y="18407"/>
                </a:cubicBezTo>
                <a:lnTo>
                  <a:pt x="14354" y="18222"/>
                </a:lnTo>
                <a:cubicBezTo>
                  <a:pt x="14401" y="18256"/>
                  <a:pt x="14387" y="18310"/>
                  <a:pt x="14431" y="18370"/>
                </a:cubicBezTo>
                <a:cubicBezTo>
                  <a:pt x="14407" y="18229"/>
                  <a:pt x="14815" y="18273"/>
                  <a:pt x="14754" y="18040"/>
                </a:cubicBezTo>
                <a:lnTo>
                  <a:pt x="14754" y="18040"/>
                </a:lnTo>
                <a:lnTo>
                  <a:pt x="14804" y="18074"/>
                </a:lnTo>
                <a:cubicBezTo>
                  <a:pt x="15117" y="17764"/>
                  <a:pt x="15208" y="17573"/>
                  <a:pt x="15451" y="17307"/>
                </a:cubicBezTo>
                <a:cubicBezTo>
                  <a:pt x="15333" y="17189"/>
                  <a:pt x="15457" y="17112"/>
                  <a:pt x="15430" y="16940"/>
                </a:cubicBezTo>
                <a:cubicBezTo>
                  <a:pt x="15646" y="16785"/>
                  <a:pt x="15942" y="16661"/>
                  <a:pt x="16137" y="16408"/>
                </a:cubicBezTo>
                <a:cubicBezTo>
                  <a:pt x="16221" y="16186"/>
                  <a:pt x="16070" y="16267"/>
                  <a:pt x="16060" y="16125"/>
                </a:cubicBezTo>
                <a:lnTo>
                  <a:pt x="16060" y="16125"/>
                </a:lnTo>
                <a:cubicBezTo>
                  <a:pt x="16080" y="16140"/>
                  <a:pt x="16103" y="16145"/>
                  <a:pt x="16126" y="16145"/>
                </a:cubicBezTo>
                <a:cubicBezTo>
                  <a:pt x="16203" y="16145"/>
                  <a:pt x="16286" y="16084"/>
                  <a:pt x="16330" y="16084"/>
                </a:cubicBezTo>
                <a:cubicBezTo>
                  <a:pt x="16354" y="16084"/>
                  <a:pt x="16366" y="16102"/>
                  <a:pt x="16359" y="16159"/>
                </a:cubicBezTo>
                <a:cubicBezTo>
                  <a:pt x="16585" y="15853"/>
                  <a:pt x="16645" y="15765"/>
                  <a:pt x="16851" y="15318"/>
                </a:cubicBezTo>
                <a:lnTo>
                  <a:pt x="16851" y="15318"/>
                </a:lnTo>
                <a:cubicBezTo>
                  <a:pt x="16810" y="15319"/>
                  <a:pt x="16775" y="15327"/>
                  <a:pt x="16747" y="15327"/>
                </a:cubicBezTo>
                <a:cubicBezTo>
                  <a:pt x="16719" y="15327"/>
                  <a:pt x="16699" y="15319"/>
                  <a:pt x="16689" y="15291"/>
                </a:cubicBezTo>
                <a:cubicBezTo>
                  <a:pt x="16711" y="15235"/>
                  <a:pt x="16777" y="15203"/>
                  <a:pt x="16835" y="15203"/>
                </a:cubicBezTo>
                <a:cubicBezTo>
                  <a:pt x="16865" y="15203"/>
                  <a:pt x="16893" y="15212"/>
                  <a:pt x="16911" y="15230"/>
                </a:cubicBezTo>
                <a:lnTo>
                  <a:pt x="16911" y="15257"/>
                </a:lnTo>
                <a:cubicBezTo>
                  <a:pt x="17054" y="14711"/>
                  <a:pt x="17980" y="14530"/>
                  <a:pt x="17995" y="14008"/>
                </a:cubicBezTo>
                <a:lnTo>
                  <a:pt x="17995" y="14008"/>
                </a:lnTo>
                <a:lnTo>
                  <a:pt x="18103" y="13548"/>
                </a:lnTo>
                <a:cubicBezTo>
                  <a:pt x="18130" y="13516"/>
                  <a:pt x="18147" y="13503"/>
                  <a:pt x="18159" y="13503"/>
                </a:cubicBezTo>
                <a:cubicBezTo>
                  <a:pt x="18198" y="13503"/>
                  <a:pt x="18173" y="13647"/>
                  <a:pt x="18249" y="13647"/>
                </a:cubicBezTo>
                <a:cubicBezTo>
                  <a:pt x="18261" y="13647"/>
                  <a:pt x="18276" y="13644"/>
                  <a:pt x="18294" y="13635"/>
                </a:cubicBezTo>
                <a:cubicBezTo>
                  <a:pt x="18341" y="13097"/>
                  <a:pt x="18732" y="13009"/>
                  <a:pt x="18789" y="12582"/>
                </a:cubicBezTo>
                <a:cubicBezTo>
                  <a:pt x="19338" y="12538"/>
                  <a:pt x="19294" y="11612"/>
                  <a:pt x="19728" y="11374"/>
                </a:cubicBezTo>
                <a:lnTo>
                  <a:pt x="19624" y="11347"/>
                </a:lnTo>
                <a:cubicBezTo>
                  <a:pt x="19580" y="11205"/>
                  <a:pt x="19735" y="11256"/>
                  <a:pt x="19792" y="11195"/>
                </a:cubicBezTo>
                <a:cubicBezTo>
                  <a:pt x="19781" y="11191"/>
                  <a:pt x="19771" y="11190"/>
                  <a:pt x="19761" y="11190"/>
                </a:cubicBezTo>
                <a:cubicBezTo>
                  <a:pt x="19723" y="11190"/>
                  <a:pt x="19692" y="11212"/>
                  <a:pt x="19668" y="11212"/>
                </a:cubicBezTo>
                <a:cubicBezTo>
                  <a:pt x="19653" y="11212"/>
                  <a:pt x="19642" y="11203"/>
                  <a:pt x="19634" y="11175"/>
                </a:cubicBezTo>
                <a:cubicBezTo>
                  <a:pt x="19920" y="10307"/>
                  <a:pt x="20542" y="9519"/>
                  <a:pt x="20929" y="8641"/>
                </a:cubicBezTo>
                <a:cubicBezTo>
                  <a:pt x="21064" y="8318"/>
                  <a:pt x="20475" y="8294"/>
                  <a:pt x="20835" y="7951"/>
                </a:cubicBezTo>
                <a:lnTo>
                  <a:pt x="20835" y="7951"/>
                </a:lnTo>
                <a:lnTo>
                  <a:pt x="20987" y="8126"/>
                </a:lnTo>
                <a:cubicBezTo>
                  <a:pt x="20960" y="7449"/>
                  <a:pt x="21397" y="6615"/>
                  <a:pt x="21141" y="5868"/>
                </a:cubicBezTo>
                <a:lnTo>
                  <a:pt x="21141" y="5868"/>
                </a:lnTo>
                <a:cubicBezTo>
                  <a:pt x="21192" y="5908"/>
                  <a:pt x="21249" y="5908"/>
                  <a:pt x="21246" y="5982"/>
                </a:cubicBezTo>
                <a:cubicBezTo>
                  <a:pt x="21388" y="5817"/>
                  <a:pt x="21212" y="5403"/>
                  <a:pt x="21101" y="5403"/>
                </a:cubicBezTo>
                <a:cubicBezTo>
                  <a:pt x="21099" y="5403"/>
                  <a:pt x="21097" y="5403"/>
                  <a:pt x="21094" y="5403"/>
                </a:cubicBezTo>
                <a:cubicBezTo>
                  <a:pt x="21088" y="5289"/>
                  <a:pt x="21192" y="5363"/>
                  <a:pt x="21239" y="5282"/>
                </a:cubicBezTo>
                <a:cubicBezTo>
                  <a:pt x="21290" y="5104"/>
                  <a:pt x="20990" y="4919"/>
                  <a:pt x="21104" y="4808"/>
                </a:cubicBezTo>
                <a:cubicBezTo>
                  <a:pt x="21107" y="4805"/>
                  <a:pt x="21110" y="4803"/>
                  <a:pt x="21114" y="4803"/>
                </a:cubicBezTo>
                <a:cubicBezTo>
                  <a:pt x="21124" y="4803"/>
                  <a:pt x="21138" y="4815"/>
                  <a:pt x="21150" y="4830"/>
                </a:cubicBezTo>
                <a:lnTo>
                  <a:pt x="21150" y="4830"/>
                </a:lnTo>
                <a:cubicBezTo>
                  <a:pt x="21092" y="4725"/>
                  <a:pt x="21059" y="4500"/>
                  <a:pt x="20985" y="4500"/>
                </a:cubicBezTo>
                <a:cubicBezTo>
                  <a:pt x="20969" y="4500"/>
                  <a:pt x="20952" y="4510"/>
                  <a:pt x="20933" y="4532"/>
                </a:cubicBezTo>
                <a:cubicBezTo>
                  <a:pt x="20926" y="4236"/>
                  <a:pt x="20687" y="4050"/>
                  <a:pt x="20684" y="3811"/>
                </a:cubicBezTo>
                <a:cubicBezTo>
                  <a:pt x="20478" y="3769"/>
                  <a:pt x="20531" y="3418"/>
                  <a:pt x="20356" y="3418"/>
                </a:cubicBezTo>
                <a:cubicBezTo>
                  <a:pt x="20337" y="3418"/>
                  <a:pt x="20315" y="3422"/>
                  <a:pt x="20290" y="3431"/>
                </a:cubicBezTo>
                <a:cubicBezTo>
                  <a:pt x="20536" y="3313"/>
                  <a:pt x="20213" y="2889"/>
                  <a:pt x="19994" y="2836"/>
                </a:cubicBezTo>
                <a:cubicBezTo>
                  <a:pt x="20095" y="2836"/>
                  <a:pt x="19967" y="2661"/>
                  <a:pt x="20098" y="2647"/>
                </a:cubicBezTo>
                <a:cubicBezTo>
                  <a:pt x="20009" y="2530"/>
                  <a:pt x="19896" y="2449"/>
                  <a:pt x="19810" y="2449"/>
                </a:cubicBezTo>
                <a:cubicBezTo>
                  <a:pt x="19773" y="2449"/>
                  <a:pt x="19740" y="2464"/>
                  <a:pt x="19718" y="2499"/>
                </a:cubicBezTo>
                <a:cubicBezTo>
                  <a:pt x="19715" y="2250"/>
                  <a:pt x="19529" y="2156"/>
                  <a:pt x="19365" y="2088"/>
                </a:cubicBezTo>
                <a:cubicBezTo>
                  <a:pt x="19203" y="2014"/>
                  <a:pt x="19072" y="1954"/>
                  <a:pt x="19109" y="1732"/>
                </a:cubicBezTo>
                <a:cubicBezTo>
                  <a:pt x="18584" y="1493"/>
                  <a:pt x="18035" y="1321"/>
                  <a:pt x="17466" y="1213"/>
                </a:cubicBezTo>
                <a:cubicBezTo>
                  <a:pt x="17492" y="1151"/>
                  <a:pt x="17542" y="1130"/>
                  <a:pt x="17602" y="1130"/>
                </a:cubicBezTo>
                <a:cubicBezTo>
                  <a:pt x="17661" y="1130"/>
                  <a:pt x="17731" y="1150"/>
                  <a:pt x="17800" y="1170"/>
                </a:cubicBezTo>
                <a:cubicBezTo>
                  <a:pt x="17869" y="1196"/>
                  <a:pt x="17938" y="1221"/>
                  <a:pt x="17995" y="1221"/>
                </a:cubicBezTo>
                <a:cubicBezTo>
                  <a:pt x="18049" y="1221"/>
                  <a:pt x="18092" y="1199"/>
                  <a:pt x="18116" y="1136"/>
                </a:cubicBezTo>
                <a:cubicBezTo>
                  <a:pt x="17927" y="1093"/>
                  <a:pt x="17760" y="1085"/>
                  <a:pt x="17605" y="1085"/>
                </a:cubicBezTo>
                <a:cubicBezTo>
                  <a:pt x="17517" y="1085"/>
                  <a:pt x="17432" y="1088"/>
                  <a:pt x="17350" y="1088"/>
                </a:cubicBezTo>
                <a:cubicBezTo>
                  <a:pt x="17168" y="1088"/>
                  <a:pt x="16995" y="1076"/>
                  <a:pt x="16810" y="998"/>
                </a:cubicBezTo>
                <a:cubicBezTo>
                  <a:pt x="16706" y="941"/>
                  <a:pt x="16908" y="907"/>
                  <a:pt x="16958" y="870"/>
                </a:cubicBezTo>
                <a:cubicBezTo>
                  <a:pt x="16556" y="867"/>
                  <a:pt x="16206" y="714"/>
                  <a:pt x="15846" y="714"/>
                </a:cubicBezTo>
                <a:cubicBezTo>
                  <a:pt x="15779" y="714"/>
                  <a:pt x="15711" y="719"/>
                  <a:pt x="15642" y="732"/>
                </a:cubicBezTo>
                <a:cubicBezTo>
                  <a:pt x="15646" y="709"/>
                  <a:pt x="15696" y="688"/>
                  <a:pt x="15740" y="675"/>
                </a:cubicBezTo>
                <a:cubicBezTo>
                  <a:pt x="15696" y="673"/>
                  <a:pt x="15649" y="655"/>
                  <a:pt x="15612" y="655"/>
                </a:cubicBezTo>
                <a:cubicBezTo>
                  <a:pt x="15578" y="655"/>
                  <a:pt x="15553" y="671"/>
                  <a:pt x="15548" y="729"/>
                </a:cubicBezTo>
                <a:lnTo>
                  <a:pt x="15632" y="709"/>
                </a:lnTo>
                <a:lnTo>
                  <a:pt x="15632" y="709"/>
                </a:lnTo>
                <a:cubicBezTo>
                  <a:pt x="15727" y="889"/>
                  <a:pt x="15317" y="1010"/>
                  <a:pt x="15248" y="1102"/>
                </a:cubicBezTo>
                <a:lnTo>
                  <a:pt x="15248" y="1102"/>
                </a:lnTo>
                <a:cubicBezTo>
                  <a:pt x="15397" y="796"/>
                  <a:pt x="14856" y="974"/>
                  <a:pt x="15117" y="571"/>
                </a:cubicBezTo>
                <a:lnTo>
                  <a:pt x="15117" y="571"/>
                </a:lnTo>
                <a:cubicBezTo>
                  <a:pt x="15064" y="591"/>
                  <a:pt x="14990" y="638"/>
                  <a:pt x="14993" y="722"/>
                </a:cubicBezTo>
                <a:cubicBezTo>
                  <a:pt x="14916" y="688"/>
                  <a:pt x="14895" y="638"/>
                  <a:pt x="14986" y="557"/>
                </a:cubicBezTo>
                <a:lnTo>
                  <a:pt x="14986" y="557"/>
                </a:lnTo>
                <a:cubicBezTo>
                  <a:pt x="14710" y="588"/>
                  <a:pt x="14766" y="708"/>
                  <a:pt x="14573" y="708"/>
                </a:cubicBezTo>
                <a:cubicBezTo>
                  <a:pt x="14557" y="708"/>
                  <a:pt x="14539" y="707"/>
                  <a:pt x="14518" y="705"/>
                </a:cubicBezTo>
                <a:cubicBezTo>
                  <a:pt x="14522" y="648"/>
                  <a:pt x="14579" y="628"/>
                  <a:pt x="14613" y="561"/>
                </a:cubicBezTo>
                <a:lnTo>
                  <a:pt x="14613" y="561"/>
                </a:lnTo>
                <a:cubicBezTo>
                  <a:pt x="14499" y="643"/>
                  <a:pt x="14387" y="725"/>
                  <a:pt x="14239" y="725"/>
                </a:cubicBezTo>
                <a:cubicBezTo>
                  <a:pt x="14199" y="725"/>
                  <a:pt x="14157" y="719"/>
                  <a:pt x="14111" y="705"/>
                </a:cubicBezTo>
                <a:cubicBezTo>
                  <a:pt x="14123" y="676"/>
                  <a:pt x="14107" y="634"/>
                  <a:pt x="14146" y="628"/>
                </a:cubicBezTo>
                <a:lnTo>
                  <a:pt x="14146" y="628"/>
                </a:lnTo>
                <a:cubicBezTo>
                  <a:pt x="13834" y="634"/>
                  <a:pt x="13597" y="822"/>
                  <a:pt x="13294" y="822"/>
                </a:cubicBezTo>
                <a:cubicBezTo>
                  <a:pt x="13233" y="822"/>
                  <a:pt x="13169" y="814"/>
                  <a:pt x="13102" y="796"/>
                </a:cubicBezTo>
                <a:cubicBezTo>
                  <a:pt x="13219" y="540"/>
                  <a:pt x="12957" y="712"/>
                  <a:pt x="12933" y="493"/>
                </a:cubicBezTo>
                <a:lnTo>
                  <a:pt x="12708" y="567"/>
                </a:lnTo>
                <a:lnTo>
                  <a:pt x="12802" y="672"/>
                </a:lnTo>
                <a:cubicBezTo>
                  <a:pt x="12635" y="672"/>
                  <a:pt x="12491" y="794"/>
                  <a:pt x="12347" y="794"/>
                </a:cubicBezTo>
                <a:cubicBezTo>
                  <a:pt x="12321" y="794"/>
                  <a:pt x="12294" y="789"/>
                  <a:pt x="12267" y="779"/>
                </a:cubicBezTo>
                <a:lnTo>
                  <a:pt x="12408" y="682"/>
                </a:lnTo>
                <a:lnTo>
                  <a:pt x="12408" y="682"/>
                </a:lnTo>
                <a:lnTo>
                  <a:pt x="12045" y="746"/>
                </a:lnTo>
                <a:lnTo>
                  <a:pt x="12257" y="813"/>
                </a:lnTo>
                <a:cubicBezTo>
                  <a:pt x="12091" y="925"/>
                  <a:pt x="12246" y="1056"/>
                  <a:pt x="12109" y="1056"/>
                </a:cubicBezTo>
                <a:cubicBezTo>
                  <a:pt x="12090" y="1056"/>
                  <a:pt x="12066" y="1054"/>
                  <a:pt x="12035" y="1049"/>
                </a:cubicBezTo>
                <a:cubicBezTo>
                  <a:pt x="12085" y="1022"/>
                  <a:pt x="11833" y="1062"/>
                  <a:pt x="11762" y="937"/>
                </a:cubicBezTo>
                <a:cubicBezTo>
                  <a:pt x="11713" y="989"/>
                  <a:pt x="11647" y="1051"/>
                  <a:pt x="11582" y="1051"/>
                </a:cubicBezTo>
                <a:cubicBezTo>
                  <a:pt x="11549" y="1051"/>
                  <a:pt x="11516" y="1035"/>
                  <a:pt x="11486" y="991"/>
                </a:cubicBezTo>
                <a:cubicBezTo>
                  <a:pt x="11486" y="914"/>
                  <a:pt x="11580" y="766"/>
                  <a:pt x="11580" y="715"/>
                </a:cubicBezTo>
                <a:lnTo>
                  <a:pt x="11580" y="715"/>
                </a:lnTo>
                <a:cubicBezTo>
                  <a:pt x="11570" y="758"/>
                  <a:pt x="11543" y="773"/>
                  <a:pt x="11505" y="773"/>
                </a:cubicBezTo>
                <a:cubicBezTo>
                  <a:pt x="11411" y="773"/>
                  <a:pt x="11254" y="683"/>
                  <a:pt x="11127" y="683"/>
                </a:cubicBezTo>
                <a:cubicBezTo>
                  <a:pt x="11091" y="683"/>
                  <a:pt x="11057" y="690"/>
                  <a:pt x="11027" y="710"/>
                </a:cubicBezTo>
                <a:lnTo>
                  <a:pt x="11027" y="710"/>
                </a:lnTo>
                <a:cubicBezTo>
                  <a:pt x="11074" y="673"/>
                  <a:pt x="11104" y="619"/>
                  <a:pt x="11116" y="561"/>
                </a:cubicBezTo>
                <a:lnTo>
                  <a:pt x="11116" y="561"/>
                </a:lnTo>
                <a:lnTo>
                  <a:pt x="10981" y="661"/>
                </a:lnTo>
                <a:cubicBezTo>
                  <a:pt x="10917" y="577"/>
                  <a:pt x="10914" y="550"/>
                  <a:pt x="10961" y="470"/>
                </a:cubicBezTo>
                <a:cubicBezTo>
                  <a:pt x="10926" y="450"/>
                  <a:pt x="10900" y="442"/>
                  <a:pt x="10882" y="442"/>
                </a:cubicBezTo>
                <a:cubicBezTo>
                  <a:pt x="10799" y="442"/>
                  <a:pt x="10854" y="598"/>
                  <a:pt x="10791" y="598"/>
                </a:cubicBezTo>
                <a:cubicBezTo>
                  <a:pt x="10770" y="598"/>
                  <a:pt x="10736" y="581"/>
                  <a:pt x="10679" y="534"/>
                </a:cubicBezTo>
                <a:cubicBezTo>
                  <a:pt x="10705" y="530"/>
                  <a:pt x="10702" y="507"/>
                  <a:pt x="10763" y="500"/>
                </a:cubicBezTo>
                <a:cubicBezTo>
                  <a:pt x="10460" y="349"/>
                  <a:pt x="10123" y="386"/>
                  <a:pt x="9844" y="258"/>
                </a:cubicBezTo>
                <a:cubicBezTo>
                  <a:pt x="9826" y="156"/>
                  <a:pt x="9871" y="140"/>
                  <a:pt x="9925" y="140"/>
                </a:cubicBezTo>
                <a:cubicBezTo>
                  <a:pt x="9952" y="140"/>
                  <a:pt x="9980" y="144"/>
                  <a:pt x="10005" y="144"/>
                </a:cubicBezTo>
                <a:cubicBezTo>
                  <a:pt x="10051" y="144"/>
                  <a:pt x="10082" y="130"/>
                  <a:pt x="10059" y="52"/>
                </a:cubicBezTo>
                <a:cubicBezTo>
                  <a:pt x="9999" y="48"/>
                  <a:pt x="9939" y="46"/>
                  <a:pt x="9878" y="46"/>
                </a:cubicBezTo>
                <a:cubicBezTo>
                  <a:pt x="9498" y="46"/>
                  <a:pt x="9111" y="125"/>
                  <a:pt x="8767" y="125"/>
                </a:cubicBezTo>
                <a:cubicBezTo>
                  <a:pt x="8735" y="125"/>
                  <a:pt x="8704" y="125"/>
                  <a:pt x="8673" y="123"/>
                </a:cubicBezTo>
                <a:lnTo>
                  <a:pt x="8673" y="123"/>
                </a:lnTo>
                <a:lnTo>
                  <a:pt x="8750" y="147"/>
                </a:lnTo>
                <a:cubicBezTo>
                  <a:pt x="8736" y="230"/>
                  <a:pt x="8707" y="259"/>
                  <a:pt x="8668" y="259"/>
                </a:cubicBezTo>
                <a:cubicBezTo>
                  <a:pt x="8582" y="259"/>
                  <a:pt x="8447" y="116"/>
                  <a:pt x="8315" y="116"/>
                </a:cubicBezTo>
                <a:cubicBezTo>
                  <a:pt x="8283" y="116"/>
                  <a:pt x="8251" y="125"/>
                  <a:pt x="8220" y="146"/>
                </a:cubicBezTo>
                <a:lnTo>
                  <a:pt x="8220" y="146"/>
                </a:lnTo>
                <a:cubicBezTo>
                  <a:pt x="8261" y="113"/>
                  <a:pt x="8267" y="0"/>
                  <a:pt x="82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3"/>
          <p:cNvSpPr/>
          <p:nvPr/>
        </p:nvSpPr>
        <p:spPr>
          <a:xfrm>
            <a:off x="7801120" y="5617805"/>
            <a:ext cx="1405412" cy="1995179"/>
          </a:xfrm>
          <a:custGeom>
            <a:avLst/>
            <a:gdLst/>
            <a:ahLst/>
            <a:cxnLst/>
            <a:rect l="l" t="t" r="r" b="b"/>
            <a:pathLst>
              <a:path w="20068" h="21367" extrusionOk="0">
                <a:moveTo>
                  <a:pt x="9374" y="313"/>
                </a:moveTo>
                <a:cubicBezTo>
                  <a:pt x="9371" y="313"/>
                  <a:pt x="9368" y="314"/>
                  <a:pt x="9365" y="315"/>
                </a:cubicBezTo>
                <a:lnTo>
                  <a:pt x="9365" y="315"/>
                </a:lnTo>
                <a:cubicBezTo>
                  <a:pt x="9370" y="315"/>
                  <a:pt x="9375" y="314"/>
                  <a:pt x="9380" y="314"/>
                </a:cubicBezTo>
                <a:cubicBezTo>
                  <a:pt x="9378" y="314"/>
                  <a:pt x="9376" y="313"/>
                  <a:pt x="9374" y="313"/>
                </a:cubicBezTo>
                <a:close/>
                <a:moveTo>
                  <a:pt x="11954" y="516"/>
                </a:moveTo>
                <a:lnTo>
                  <a:pt x="11954" y="516"/>
                </a:lnTo>
                <a:cubicBezTo>
                  <a:pt x="11948" y="517"/>
                  <a:pt x="11942" y="518"/>
                  <a:pt x="11936" y="519"/>
                </a:cubicBezTo>
                <a:lnTo>
                  <a:pt x="11936" y="519"/>
                </a:lnTo>
                <a:cubicBezTo>
                  <a:pt x="11942" y="518"/>
                  <a:pt x="11948" y="517"/>
                  <a:pt x="11954" y="516"/>
                </a:cubicBezTo>
                <a:close/>
                <a:moveTo>
                  <a:pt x="13807" y="1839"/>
                </a:moveTo>
                <a:lnTo>
                  <a:pt x="13807" y="1839"/>
                </a:lnTo>
                <a:cubicBezTo>
                  <a:pt x="13809" y="1851"/>
                  <a:pt x="13816" y="1859"/>
                  <a:pt x="13829" y="1862"/>
                </a:cubicBezTo>
                <a:cubicBezTo>
                  <a:pt x="13821" y="1854"/>
                  <a:pt x="13814" y="1847"/>
                  <a:pt x="13807" y="1839"/>
                </a:cubicBezTo>
                <a:close/>
                <a:moveTo>
                  <a:pt x="6677" y="2061"/>
                </a:moveTo>
                <a:lnTo>
                  <a:pt x="6677" y="2061"/>
                </a:lnTo>
                <a:cubicBezTo>
                  <a:pt x="6682" y="2068"/>
                  <a:pt x="6687" y="2076"/>
                  <a:pt x="6692" y="2082"/>
                </a:cubicBezTo>
                <a:lnTo>
                  <a:pt x="6692" y="2082"/>
                </a:lnTo>
                <a:cubicBezTo>
                  <a:pt x="6687" y="2075"/>
                  <a:pt x="6682" y="2068"/>
                  <a:pt x="6677" y="2061"/>
                </a:cubicBezTo>
                <a:close/>
                <a:moveTo>
                  <a:pt x="14701" y="2202"/>
                </a:moveTo>
                <a:lnTo>
                  <a:pt x="14701" y="2202"/>
                </a:lnTo>
                <a:cubicBezTo>
                  <a:pt x="14714" y="2256"/>
                  <a:pt x="14704" y="2313"/>
                  <a:pt x="14674" y="2363"/>
                </a:cubicBezTo>
                <a:cubicBezTo>
                  <a:pt x="14610" y="2333"/>
                  <a:pt x="14549" y="2303"/>
                  <a:pt x="14482" y="2279"/>
                </a:cubicBezTo>
                <a:cubicBezTo>
                  <a:pt x="14556" y="2249"/>
                  <a:pt x="14630" y="2225"/>
                  <a:pt x="14701" y="2202"/>
                </a:cubicBezTo>
                <a:close/>
                <a:moveTo>
                  <a:pt x="15757" y="2774"/>
                </a:moveTo>
                <a:lnTo>
                  <a:pt x="15740" y="2915"/>
                </a:lnTo>
                <a:cubicBezTo>
                  <a:pt x="15690" y="2885"/>
                  <a:pt x="15639" y="2858"/>
                  <a:pt x="15592" y="2831"/>
                </a:cubicBezTo>
                <a:cubicBezTo>
                  <a:pt x="15639" y="2798"/>
                  <a:pt x="15697" y="2777"/>
                  <a:pt x="15757" y="2774"/>
                </a:cubicBezTo>
                <a:close/>
                <a:moveTo>
                  <a:pt x="3553" y="4384"/>
                </a:moveTo>
                <a:cubicBezTo>
                  <a:pt x="3546" y="4396"/>
                  <a:pt x="3537" y="4410"/>
                  <a:pt x="3527" y="4426"/>
                </a:cubicBezTo>
                <a:lnTo>
                  <a:pt x="3524" y="4426"/>
                </a:lnTo>
                <a:cubicBezTo>
                  <a:pt x="3535" y="4411"/>
                  <a:pt x="3545" y="4397"/>
                  <a:pt x="3553" y="4384"/>
                </a:cubicBezTo>
                <a:close/>
                <a:moveTo>
                  <a:pt x="3366" y="4638"/>
                </a:moveTo>
                <a:cubicBezTo>
                  <a:pt x="3423" y="4662"/>
                  <a:pt x="3457" y="4713"/>
                  <a:pt x="3426" y="4746"/>
                </a:cubicBezTo>
                <a:cubicBezTo>
                  <a:pt x="3423" y="4737"/>
                  <a:pt x="3415" y="4734"/>
                  <a:pt x="3405" y="4734"/>
                </a:cubicBezTo>
                <a:cubicBezTo>
                  <a:pt x="3370" y="4734"/>
                  <a:pt x="3301" y="4779"/>
                  <a:pt x="3238" y="4800"/>
                </a:cubicBezTo>
                <a:cubicBezTo>
                  <a:pt x="3285" y="4750"/>
                  <a:pt x="3326" y="4696"/>
                  <a:pt x="3366" y="4638"/>
                </a:cubicBezTo>
                <a:close/>
                <a:moveTo>
                  <a:pt x="18863" y="5903"/>
                </a:moveTo>
                <a:cubicBezTo>
                  <a:pt x="18904" y="5903"/>
                  <a:pt x="18949" y="5919"/>
                  <a:pt x="19001" y="5964"/>
                </a:cubicBezTo>
                <a:lnTo>
                  <a:pt x="19005" y="5964"/>
                </a:lnTo>
                <a:cubicBezTo>
                  <a:pt x="18968" y="5991"/>
                  <a:pt x="18927" y="6015"/>
                  <a:pt x="18887" y="6035"/>
                </a:cubicBezTo>
                <a:cubicBezTo>
                  <a:pt x="18864" y="5995"/>
                  <a:pt x="18840" y="5951"/>
                  <a:pt x="18813" y="5911"/>
                </a:cubicBezTo>
                <a:cubicBezTo>
                  <a:pt x="18829" y="5906"/>
                  <a:pt x="18845" y="5903"/>
                  <a:pt x="18863" y="5903"/>
                </a:cubicBezTo>
                <a:close/>
                <a:moveTo>
                  <a:pt x="9475" y="6777"/>
                </a:moveTo>
                <a:cubicBezTo>
                  <a:pt x="9479" y="6777"/>
                  <a:pt x="9480" y="6791"/>
                  <a:pt x="9477" y="6823"/>
                </a:cubicBezTo>
                <a:lnTo>
                  <a:pt x="9474" y="6823"/>
                </a:lnTo>
                <a:lnTo>
                  <a:pt x="9454" y="6829"/>
                </a:lnTo>
                <a:lnTo>
                  <a:pt x="9454" y="6826"/>
                </a:lnTo>
                <a:lnTo>
                  <a:pt x="9461" y="6813"/>
                </a:lnTo>
                <a:lnTo>
                  <a:pt x="9471" y="6782"/>
                </a:lnTo>
                <a:cubicBezTo>
                  <a:pt x="9473" y="6779"/>
                  <a:pt x="9474" y="6777"/>
                  <a:pt x="9475" y="6777"/>
                </a:cubicBezTo>
                <a:close/>
                <a:moveTo>
                  <a:pt x="9196" y="6931"/>
                </a:moveTo>
                <a:cubicBezTo>
                  <a:pt x="9199" y="6931"/>
                  <a:pt x="9197" y="6938"/>
                  <a:pt x="9195" y="6947"/>
                </a:cubicBezTo>
                <a:lnTo>
                  <a:pt x="9188" y="6937"/>
                </a:lnTo>
                <a:cubicBezTo>
                  <a:pt x="9193" y="6933"/>
                  <a:pt x="9195" y="6931"/>
                  <a:pt x="9196" y="6931"/>
                </a:cubicBezTo>
                <a:close/>
                <a:moveTo>
                  <a:pt x="9201" y="6950"/>
                </a:moveTo>
                <a:lnTo>
                  <a:pt x="9212" y="6971"/>
                </a:lnTo>
                <a:lnTo>
                  <a:pt x="9201" y="6981"/>
                </a:lnTo>
                <a:lnTo>
                  <a:pt x="9198" y="6961"/>
                </a:lnTo>
                <a:cubicBezTo>
                  <a:pt x="9198" y="6957"/>
                  <a:pt x="9201" y="6954"/>
                  <a:pt x="9201" y="6950"/>
                </a:cubicBezTo>
                <a:close/>
                <a:moveTo>
                  <a:pt x="9821" y="6974"/>
                </a:moveTo>
                <a:lnTo>
                  <a:pt x="9824" y="6981"/>
                </a:lnTo>
                <a:lnTo>
                  <a:pt x="9821" y="6981"/>
                </a:lnTo>
                <a:lnTo>
                  <a:pt x="9817" y="6974"/>
                </a:lnTo>
                <a:close/>
                <a:moveTo>
                  <a:pt x="9222" y="6998"/>
                </a:moveTo>
                <a:lnTo>
                  <a:pt x="9228" y="7018"/>
                </a:lnTo>
                <a:lnTo>
                  <a:pt x="9222" y="7028"/>
                </a:lnTo>
                <a:lnTo>
                  <a:pt x="9215" y="7011"/>
                </a:lnTo>
                <a:lnTo>
                  <a:pt x="9222" y="6998"/>
                </a:lnTo>
                <a:close/>
                <a:moveTo>
                  <a:pt x="9612" y="7045"/>
                </a:moveTo>
                <a:lnTo>
                  <a:pt x="9615" y="7048"/>
                </a:lnTo>
                <a:lnTo>
                  <a:pt x="9612" y="7048"/>
                </a:lnTo>
                <a:lnTo>
                  <a:pt x="9609" y="7045"/>
                </a:lnTo>
                <a:close/>
                <a:moveTo>
                  <a:pt x="9232" y="7028"/>
                </a:moveTo>
                <a:lnTo>
                  <a:pt x="9269" y="7136"/>
                </a:lnTo>
                <a:lnTo>
                  <a:pt x="9262" y="7146"/>
                </a:lnTo>
                <a:lnTo>
                  <a:pt x="9225" y="7038"/>
                </a:lnTo>
                <a:cubicBezTo>
                  <a:pt x="9225" y="7035"/>
                  <a:pt x="9228" y="7031"/>
                  <a:pt x="9232" y="7028"/>
                </a:cubicBezTo>
                <a:close/>
                <a:moveTo>
                  <a:pt x="9127" y="7173"/>
                </a:moveTo>
                <a:lnTo>
                  <a:pt x="9131" y="7175"/>
                </a:lnTo>
                <a:lnTo>
                  <a:pt x="9134" y="7176"/>
                </a:lnTo>
                <a:lnTo>
                  <a:pt x="9134" y="7176"/>
                </a:lnTo>
                <a:lnTo>
                  <a:pt x="9127" y="7173"/>
                </a:lnTo>
                <a:close/>
                <a:moveTo>
                  <a:pt x="9117" y="7166"/>
                </a:moveTo>
                <a:lnTo>
                  <a:pt x="9124" y="7169"/>
                </a:lnTo>
                <a:lnTo>
                  <a:pt x="9138" y="7176"/>
                </a:lnTo>
                <a:lnTo>
                  <a:pt x="9138" y="7179"/>
                </a:lnTo>
                <a:lnTo>
                  <a:pt x="9131" y="7175"/>
                </a:lnTo>
                <a:lnTo>
                  <a:pt x="9114" y="7169"/>
                </a:lnTo>
                <a:lnTo>
                  <a:pt x="9134" y="7179"/>
                </a:lnTo>
                <a:cubicBezTo>
                  <a:pt x="9129" y="7178"/>
                  <a:pt x="9124" y="7177"/>
                  <a:pt x="9119" y="7177"/>
                </a:cubicBezTo>
                <a:cubicBezTo>
                  <a:pt x="9114" y="7177"/>
                  <a:pt x="9109" y="7178"/>
                  <a:pt x="9104" y="7179"/>
                </a:cubicBezTo>
                <a:cubicBezTo>
                  <a:pt x="9101" y="7183"/>
                  <a:pt x="9111" y="7186"/>
                  <a:pt x="9127" y="7193"/>
                </a:cubicBezTo>
                <a:lnTo>
                  <a:pt x="9121" y="7200"/>
                </a:lnTo>
                <a:lnTo>
                  <a:pt x="9084" y="7196"/>
                </a:lnTo>
                <a:lnTo>
                  <a:pt x="9114" y="7166"/>
                </a:lnTo>
                <a:lnTo>
                  <a:pt x="9127" y="7173"/>
                </a:lnTo>
                <a:lnTo>
                  <a:pt x="9117" y="7166"/>
                </a:lnTo>
                <a:close/>
                <a:moveTo>
                  <a:pt x="9141" y="7196"/>
                </a:moveTo>
                <a:lnTo>
                  <a:pt x="9151" y="7200"/>
                </a:lnTo>
                <a:cubicBezTo>
                  <a:pt x="9151" y="7200"/>
                  <a:pt x="9151" y="7203"/>
                  <a:pt x="9148" y="7203"/>
                </a:cubicBezTo>
                <a:lnTo>
                  <a:pt x="9134" y="7203"/>
                </a:lnTo>
                <a:lnTo>
                  <a:pt x="9141" y="7196"/>
                </a:lnTo>
                <a:close/>
                <a:moveTo>
                  <a:pt x="9619" y="7230"/>
                </a:moveTo>
                <a:cubicBezTo>
                  <a:pt x="9622" y="7233"/>
                  <a:pt x="9626" y="7237"/>
                  <a:pt x="9629" y="7240"/>
                </a:cubicBezTo>
                <a:lnTo>
                  <a:pt x="9629" y="7243"/>
                </a:lnTo>
                <a:cubicBezTo>
                  <a:pt x="9622" y="7237"/>
                  <a:pt x="9619" y="7233"/>
                  <a:pt x="9615" y="7230"/>
                </a:cubicBezTo>
                <a:close/>
                <a:moveTo>
                  <a:pt x="9953" y="7249"/>
                </a:moveTo>
                <a:cubicBezTo>
                  <a:pt x="9954" y="7249"/>
                  <a:pt x="9955" y="7249"/>
                  <a:pt x="9955" y="7250"/>
                </a:cubicBezTo>
                <a:cubicBezTo>
                  <a:pt x="9955" y="7257"/>
                  <a:pt x="9955" y="7263"/>
                  <a:pt x="9955" y="7267"/>
                </a:cubicBezTo>
                <a:cubicBezTo>
                  <a:pt x="9949" y="7263"/>
                  <a:pt x="9945" y="7257"/>
                  <a:pt x="9939" y="7253"/>
                </a:cubicBezTo>
                <a:cubicBezTo>
                  <a:pt x="9944" y="7253"/>
                  <a:pt x="9949" y="7249"/>
                  <a:pt x="9953" y="7249"/>
                </a:cubicBezTo>
                <a:close/>
                <a:moveTo>
                  <a:pt x="9043" y="7129"/>
                </a:moveTo>
                <a:lnTo>
                  <a:pt x="9080" y="7146"/>
                </a:lnTo>
                <a:cubicBezTo>
                  <a:pt x="9056" y="7202"/>
                  <a:pt x="9051" y="7222"/>
                  <a:pt x="9058" y="7222"/>
                </a:cubicBezTo>
                <a:cubicBezTo>
                  <a:pt x="9062" y="7222"/>
                  <a:pt x="9072" y="7213"/>
                  <a:pt x="9084" y="7200"/>
                </a:cubicBezTo>
                <a:lnTo>
                  <a:pt x="9121" y="7206"/>
                </a:lnTo>
                <a:lnTo>
                  <a:pt x="9080" y="7270"/>
                </a:lnTo>
                <a:cubicBezTo>
                  <a:pt x="9060" y="7260"/>
                  <a:pt x="9040" y="7250"/>
                  <a:pt x="9020" y="7237"/>
                </a:cubicBezTo>
                <a:cubicBezTo>
                  <a:pt x="9033" y="7203"/>
                  <a:pt x="9026" y="7163"/>
                  <a:pt x="9043" y="7129"/>
                </a:cubicBezTo>
                <a:close/>
                <a:moveTo>
                  <a:pt x="9491" y="7263"/>
                </a:moveTo>
                <a:lnTo>
                  <a:pt x="9504" y="7270"/>
                </a:lnTo>
                <a:cubicBezTo>
                  <a:pt x="9498" y="7270"/>
                  <a:pt x="9494" y="7267"/>
                  <a:pt x="9491" y="7263"/>
                </a:cubicBezTo>
                <a:close/>
                <a:moveTo>
                  <a:pt x="9269" y="7247"/>
                </a:moveTo>
                <a:lnTo>
                  <a:pt x="9252" y="7277"/>
                </a:lnTo>
                <a:cubicBezTo>
                  <a:pt x="9249" y="7277"/>
                  <a:pt x="9249" y="7274"/>
                  <a:pt x="9245" y="7274"/>
                </a:cubicBezTo>
                <a:cubicBezTo>
                  <a:pt x="9252" y="7267"/>
                  <a:pt x="9259" y="7260"/>
                  <a:pt x="9265" y="7247"/>
                </a:cubicBezTo>
                <a:close/>
                <a:moveTo>
                  <a:pt x="9127" y="7210"/>
                </a:moveTo>
                <a:lnTo>
                  <a:pt x="9144" y="7213"/>
                </a:lnTo>
                <a:cubicBezTo>
                  <a:pt x="9131" y="7240"/>
                  <a:pt x="9117" y="7263"/>
                  <a:pt x="9104" y="7287"/>
                </a:cubicBezTo>
                <a:lnTo>
                  <a:pt x="9084" y="7277"/>
                </a:lnTo>
                <a:lnTo>
                  <a:pt x="9127" y="7210"/>
                </a:lnTo>
                <a:close/>
                <a:moveTo>
                  <a:pt x="9656" y="7260"/>
                </a:moveTo>
                <a:lnTo>
                  <a:pt x="9679" y="7277"/>
                </a:lnTo>
                <a:lnTo>
                  <a:pt x="9673" y="7287"/>
                </a:lnTo>
                <a:lnTo>
                  <a:pt x="9652" y="7267"/>
                </a:lnTo>
                <a:cubicBezTo>
                  <a:pt x="9652" y="7263"/>
                  <a:pt x="9656" y="7263"/>
                  <a:pt x="9656" y="7260"/>
                </a:cubicBezTo>
                <a:close/>
                <a:moveTo>
                  <a:pt x="9859" y="7272"/>
                </a:moveTo>
                <a:cubicBezTo>
                  <a:pt x="9860" y="7272"/>
                  <a:pt x="9858" y="7283"/>
                  <a:pt x="9858" y="7294"/>
                </a:cubicBezTo>
                <a:lnTo>
                  <a:pt x="9851" y="7287"/>
                </a:lnTo>
                <a:cubicBezTo>
                  <a:pt x="9854" y="7284"/>
                  <a:pt x="9858" y="7277"/>
                  <a:pt x="9858" y="7274"/>
                </a:cubicBezTo>
                <a:cubicBezTo>
                  <a:pt x="9858" y="7272"/>
                  <a:pt x="9859" y="7272"/>
                  <a:pt x="9859" y="7272"/>
                </a:cubicBezTo>
                <a:close/>
                <a:moveTo>
                  <a:pt x="9851" y="7294"/>
                </a:moveTo>
                <a:lnTo>
                  <a:pt x="9848" y="7297"/>
                </a:lnTo>
                <a:cubicBezTo>
                  <a:pt x="9848" y="7294"/>
                  <a:pt x="9848" y="7294"/>
                  <a:pt x="9848" y="7294"/>
                </a:cubicBezTo>
                <a:close/>
                <a:moveTo>
                  <a:pt x="9605" y="7287"/>
                </a:moveTo>
                <a:cubicBezTo>
                  <a:pt x="9609" y="7287"/>
                  <a:pt x="9615" y="7290"/>
                  <a:pt x="9619" y="7294"/>
                </a:cubicBezTo>
                <a:lnTo>
                  <a:pt x="9619" y="7300"/>
                </a:lnTo>
                <a:lnTo>
                  <a:pt x="9605" y="7290"/>
                </a:lnTo>
                <a:cubicBezTo>
                  <a:pt x="9605" y="7287"/>
                  <a:pt x="9605" y="7287"/>
                  <a:pt x="9605" y="7287"/>
                </a:cubicBezTo>
                <a:close/>
                <a:moveTo>
                  <a:pt x="9683" y="7280"/>
                </a:moveTo>
                <a:cubicBezTo>
                  <a:pt x="9689" y="7284"/>
                  <a:pt x="9693" y="7287"/>
                  <a:pt x="9700" y="7294"/>
                </a:cubicBezTo>
                <a:lnTo>
                  <a:pt x="9693" y="7304"/>
                </a:lnTo>
                <a:lnTo>
                  <a:pt x="9676" y="7290"/>
                </a:lnTo>
                <a:lnTo>
                  <a:pt x="9683" y="7280"/>
                </a:lnTo>
                <a:close/>
                <a:moveTo>
                  <a:pt x="9175" y="7223"/>
                </a:moveTo>
                <a:lnTo>
                  <a:pt x="9201" y="7230"/>
                </a:lnTo>
                <a:cubicBezTo>
                  <a:pt x="9181" y="7257"/>
                  <a:pt x="9158" y="7280"/>
                  <a:pt x="9134" y="7307"/>
                </a:cubicBezTo>
                <a:lnTo>
                  <a:pt x="9131" y="7304"/>
                </a:lnTo>
                <a:cubicBezTo>
                  <a:pt x="9141" y="7277"/>
                  <a:pt x="9158" y="7250"/>
                  <a:pt x="9175" y="7223"/>
                </a:cubicBezTo>
                <a:close/>
                <a:moveTo>
                  <a:pt x="9572" y="7307"/>
                </a:moveTo>
                <a:lnTo>
                  <a:pt x="9578" y="7311"/>
                </a:lnTo>
                <a:lnTo>
                  <a:pt x="9572" y="7317"/>
                </a:lnTo>
                <a:cubicBezTo>
                  <a:pt x="9572" y="7317"/>
                  <a:pt x="9568" y="7314"/>
                  <a:pt x="9565" y="7314"/>
                </a:cubicBezTo>
                <a:cubicBezTo>
                  <a:pt x="9568" y="7311"/>
                  <a:pt x="9568" y="7311"/>
                  <a:pt x="9572" y="7307"/>
                </a:cubicBezTo>
                <a:close/>
                <a:moveTo>
                  <a:pt x="9414" y="7317"/>
                </a:moveTo>
                <a:cubicBezTo>
                  <a:pt x="9413" y="7318"/>
                  <a:pt x="9413" y="7319"/>
                  <a:pt x="9412" y="7319"/>
                </a:cubicBezTo>
                <a:lnTo>
                  <a:pt x="9412" y="7319"/>
                </a:lnTo>
                <a:lnTo>
                  <a:pt x="9410" y="7317"/>
                </a:lnTo>
                <a:close/>
                <a:moveTo>
                  <a:pt x="9654" y="7297"/>
                </a:moveTo>
                <a:cubicBezTo>
                  <a:pt x="9656" y="7297"/>
                  <a:pt x="9660" y="7298"/>
                  <a:pt x="9666" y="7300"/>
                </a:cubicBezTo>
                <a:lnTo>
                  <a:pt x="9649" y="7324"/>
                </a:lnTo>
                <a:lnTo>
                  <a:pt x="9646" y="7321"/>
                </a:lnTo>
                <a:cubicBezTo>
                  <a:pt x="9649" y="7308"/>
                  <a:pt x="9650" y="7303"/>
                  <a:pt x="9648" y="7303"/>
                </a:cubicBezTo>
                <a:lnTo>
                  <a:pt x="9648" y="7303"/>
                </a:lnTo>
                <a:cubicBezTo>
                  <a:pt x="9647" y="7303"/>
                  <a:pt x="9644" y="7308"/>
                  <a:pt x="9639" y="7314"/>
                </a:cubicBezTo>
                <a:lnTo>
                  <a:pt x="9642" y="7317"/>
                </a:lnTo>
                <a:lnTo>
                  <a:pt x="9626" y="7307"/>
                </a:lnTo>
                <a:cubicBezTo>
                  <a:pt x="9626" y="7304"/>
                  <a:pt x="9629" y="7300"/>
                  <a:pt x="9632" y="7297"/>
                </a:cubicBezTo>
                <a:cubicBezTo>
                  <a:pt x="9637" y="7299"/>
                  <a:pt x="9640" y="7299"/>
                  <a:pt x="9642" y="7299"/>
                </a:cubicBezTo>
                <a:cubicBezTo>
                  <a:pt x="9648" y="7299"/>
                  <a:pt x="9649" y="7297"/>
                  <a:pt x="9654" y="7297"/>
                </a:cubicBezTo>
                <a:close/>
                <a:moveTo>
                  <a:pt x="9615" y="7321"/>
                </a:moveTo>
                <a:lnTo>
                  <a:pt x="9629" y="7331"/>
                </a:lnTo>
                <a:lnTo>
                  <a:pt x="9629" y="7334"/>
                </a:lnTo>
                <a:lnTo>
                  <a:pt x="9615" y="7321"/>
                </a:lnTo>
                <a:close/>
                <a:moveTo>
                  <a:pt x="9589" y="7314"/>
                </a:moveTo>
                <a:lnTo>
                  <a:pt x="9609" y="7324"/>
                </a:lnTo>
                <a:cubicBezTo>
                  <a:pt x="9612" y="7327"/>
                  <a:pt x="9619" y="7331"/>
                  <a:pt x="9626" y="7334"/>
                </a:cubicBezTo>
                <a:cubicBezTo>
                  <a:pt x="9626" y="7338"/>
                  <a:pt x="9622" y="7341"/>
                  <a:pt x="9619" y="7344"/>
                </a:cubicBezTo>
                <a:cubicBezTo>
                  <a:pt x="9605" y="7338"/>
                  <a:pt x="9595" y="7331"/>
                  <a:pt x="9582" y="7321"/>
                </a:cubicBezTo>
                <a:lnTo>
                  <a:pt x="9589" y="7314"/>
                </a:lnTo>
                <a:close/>
                <a:moveTo>
                  <a:pt x="9232" y="7290"/>
                </a:moveTo>
                <a:lnTo>
                  <a:pt x="9242" y="7294"/>
                </a:lnTo>
                <a:lnTo>
                  <a:pt x="9215" y="7348"/>
                </a:lnTo>
                <a:lnTo>
                  <a:pt x="9198" y="7341"/>
                </a:lnTo>
                <a:cubicBezTo>
                  <a:pt x="9208" y="7324"/>
                  <a:pt x="9222" y="7307"/>
                  <a:pt x="9232" y="7290"/>
                </a:cubicBezTo>
                <a:close/>
                <a:moveTo>
                  <a:pt x="9673" y="7300"/>
                </a:moveTo>
                <a:lnTo>
                  <a:pt x="9689" y="7311"/>
                </a:lnTo>
                <a:cubicBezTo>
                  <a:pt x="9683" y="7324"/>
                  <a:pt x="9679" y="7331"/>
                  <a:pt x="9673" y="7348"/>
                </a:cubicBezTo>
                <a:cubicBezTo>
                  <a:pt x="9669" y="7341"/>
                  <a:pt x="9663" y="7334"/>
                  <a:pt x="9659" y="7331"/>
                </a:cubicBezTo>
                <a:cubicBezTo>
                  <a:pt x="9663" y="7321"/>
                  <a:pt x="9666" y="7311"/>
                  <a:pt x="9669" y="7300"/>
                </a:cubicBezTo>
                <a:close/>
                <a:moveTo>
                  <a:pt x="9639" y="7334"/>
                </a:moveTo>
                <a:lnTo>
                  <a:pt x="9629" y="7351"/>
                </a:lnTo>
                <a:cubicBezTo>
                  <a:pt x="9632" y="7344"/>
                  <a:pt x="9636" y="7341"/>
                  <a:pt x="9636" y="7334"/>
                </a:cubicBezTo>
                <a:close/>
                <a:moveTo>
                  <a:pt x="9740" y="7314"/>
                </a:moveTo>
                <a:cubicBezTo>
                  <a:pt x="9743" y="7317"/>
                  <a:pt x="9747" y="7317"/>
                  <a:pt x="9750" y="7321"/>
                </a:cubicBezTo>
                <a:cubicBezTo>
                  <a:pt x="9753" y="7331"/>
                  <a:pt x="9753" y="7341"/>
                  <a:pt x="9753" y="7351"/>
                </a:cubicBezTo>
                <a:lnTo>
                  <a:pt x="9733" y="7334"/>
                </a:lnTo>
                <a:cubicBezTo>
                  <a:pt x="9733" y="7331"/>
                  <a:pt x="9740" y="7321"/>
                  <a:pt x="9740" y="7314"/>
                </a:cubicBezTo>
                <a:close/>
                <a:moveTo>
                  <a:pt x="9575" y="7327"/>
                </a:moveTo>
                <a:lnTo>
                  <a:pt x="9612" y="7351"/>
                </a:lnTo>
                <a:lnTo>
                  <a:pt x="9612" y="7354"/>
                </a:lnTo>
                <a:lnTo>
                  <a:pt x="9575" y="7331"/>
                </a:lnTo>
                <a:cubicBezTo>
                  <a:pt x="9575" y="7327"/>
                  <a:pt x="9575" y="7327"/>
                  <a:pt x="9575" y="7327"/>
                </a:cubicBezTo>
                <a:close/>
                <a:moveTo>
                  <a:pt x="9733" y="7338"/>
                </a:moveTo>
                <a:lnTo>
                  <a:pt x="9753" y="7354"/>
                </a:lnTo>
                <a:lnTo>
                  <a:pt x="9753" y="7358"/>
                </a:lnTo>
                <a:cubicBezTo>
                  <a:pt x="9749" y="7360"/>
                  <a:pt x="9745" y="7361"/>
                  <a:pt x="9741" y="7361"/>
                </a:cubicBezTo>
                <a:cubicBezTo>
                  <a:pt x="9735" y="7361"/>
                  <a:pt x="9731" y="7355"/>
                  <a:pt x="9733" y="7338"/>
                </a:cubicBezTo>
                <a:close/>
                <a:moveTo>
                  <a:pt x="9982" y="7297"/>
                </a:moveTo>
                <a:cubicBezTo>
                  <a:pt x="10013" y="7334"/>
                  <a:pt x="10039" y="7364"/>
                  <a:pt x="10039" y="7364"/>
                </a:cubicBezTo>
                <a:cubicBezTo>
                  <a:pt x="10039" y="7364"/>
                  <a:pt x="10016" y="7331"/>
                  <a:pt x="9982" y="7297"/>
                </a:cubicBezTo>
                <a:close/>
                <a:moveTo>
                  <a:pt x="9649" y="7341"/>
                </a:moveTo>
                <a:lnTo>
                  <a:pt x="9669" y="7354"/>
                </a:lnTo>
                <a:cubicBezTo>
                  <a:pt x="9669" y="7358"/>
                  <a:pt x="9663" y="7368"/>
                  <a:pt x="9659" y="7371"/>
                </a:cubicBezTo>
                <a:lnTo>
                  <a:pt x="9642" y="7361"/>
                </a:lnTo>
                <a:lnTo>
                  <a:pt x="9649" y="7341"/>
                </a:lnTo>
                <a:close/>
                <a:moveTo>
                  <a:pt x="9525" y="7371"/>
                </a:moveTo>
                <a:lnTo>
                  <a:pt x="9521" y="7378"/>
                </a:lnTo>
                <a:cubicBezTo>
                  <a:pt x="9521" y="7378"/>
                  <a:pt x="9521" y="7375"/>
                  <a:pt x="9521" y="7371"/>
                </a:cubicBezTo>
                <a:close/>
                <a:moveTo>
                  <a:pt x="9306" y="7270"/>
                </a:moveTo>
                <a:lnTo>
                  <a:pt x="9319" y="7277"/>
                </a:lnTo>
                <a:lnTo>
                  <a:pt x="9356" y="7381"/>
                </a:lnTo>
                <a:cubicBezTo>
                  <a:pt x="9350" y="7368"/>
                  <a:pt x="9343" y="7354"/>
                  <a:pt x="9333" y="7344"/>
                </a:cubicBezTo>
                <a:lnTo>
                  <a:pt x="9306" y="7270"/>
                </a:lnTo>
                <a:close/>
                <a:moveTo>
                  <a:pt x="9639" y="7364"/>
                </a:moveTo>
                <a:lnTo>
                  <a:pt x="9659" y="7378"/>
                </a:lnTo>
                <a:lnTo>
                  <a:pt x="9656" y="7385"/>
                </a:lnTo>
                <a:lnTo>
                  <a:pt x="9636" y="7371"/>
                </a:lnTo>
                <a:lnTo>
                  <a:pt x="9639" y="7364"/>
                </a:lnTo>
                <a:close/>
                <a:moveTo>
                  <a:pt x="9935" y="7250"/>
                </a:moveTo>
                <a:cubicBezTo>
                  <a:pt x="9942" y="7257"/>
                  <a:pt x="9949" y="7263"/>
                  <a:pt x="9952" y="7270"/>
                </a:cubicBezTo>
                <a:cubicBezTo>
                  <a:pt x="9955" y="7284"/>
                  <a:pt x="9952" y="7297"/>
                  <a:pt x="9949" y="7311"/>
                </a:cubicBezTo>
                <a:cubicBezTo>
                  <a:pt x="9949" y="7307"/>
                  <a:pt x="9942" y="7304"/>
                  <a:pt x="9945" y="7297"/>
                </a:cubicBezTo>
                <a:lnTo>
                  <a:pt x="9942" y="7294"/>
                </a:lnTo>
                <a:cubicBezTo>
                  <a:pt x="9935" y="7307"/>
                  <a:pt x="9928" y="7314"/>
                  <a:pt x="9922" y="7321"/>
                </a:cubicBezTo>
                <a:cubicBezTo>
                  <a:pt x="9905" y="7341"/>
                  <a:pt x="9888" y="7361"/>
                  <a:pt x="9875" y="7385"/>
                </a:cubicBezTo>
                <a:lnTo>
                  <a:pt x="9864" y="7375"/>
                </a:lnTo>
                <a:cubicBezTo>
                  <a:pt x="9871" y="7358"/>
                  <a:pt x="9878" y="7338"/>
                  <a:pt x="9885" y="7321"/>
                </a:cubicBezTo>
                <a:lnTo>
                  <a:pt x="9881" y="7317"/>
                </a:lnTo>
                <a:lnTo>
                  <a:pt x="9898" y="7331"/>
                </a:lnTo>
                <a:lnTo>
                  <a:pt x="9898" y="7331"/>
                </a:lnTo>
                <a:lnTo>
                  <a:pt x="9881" y="7314"/>
                </a:lnTo>
                <a:cubicBezTo>
                  <a:pt x="9881" y="7311"/>
                  <a:pt x="9881" y="7307"/>
                  <a:pt x="9881" y="7300"/>
                </a:cubicBezTo>
                <a:lnTo>
                  <a:pt x="9888" y="7294"/>
                </a:lnTo>
                <a:lnTo>
                  <a:pt x="9922" y="7321"/>
                </a:lnTo>
                <a:cubicBezTo>
                  <a:pt x="9912" y="7311"/>
                  <a:pt x="9898" y="7300"/>
                  <a:pt x="9891" y="7294"/>
                </a:cubicBezTo>
                <a:lnTo>
                  <a:pt x="9908" y="7274"/>
                </a:lnTo>
                <a:cubicBezTo>
                  <a:pt x="9915" y="7263"/>
                  <a:pt x="9925" y="7257"/>
                  <a:pt x="9935" y="7250"/>
                </a:cubicBezTo>
                <a:close/>
                <a:moveTo>
                  <a:pt x="9555" y="7358"/>
                </a:moveTo>
                <a:lnTo>
                  <a:pt x="9599" y="7378"/>
                </a:lnTo>
                <a:lnTo>
                  <a:pt x="9595" y="7388"/>
                </a:lnTo>
                <a:lnTo>
                  <a:pt x="9551" y="7358"/>
                </a:lnTo>
                <a:close/>
                <a:moveTo>
                  <a:pt x="9629" y="7385"/>
                </a:moveTo>
                <a:lnTo>
                  <a:pt x="9649" y="7395"/>
                </a:lnTo>
                <a:lnTo>
                  <a:pt x="9649" y="7398"/>
                </a:lnTo>
                <a:lnTo>
                  <a:pt x="9629" y="7385"/>
                </a:lnTo>
                <a:close/>
                <a:moveTo>
                  <a:pt x="9626" y="7391"/>
                </a:moveTo>
                <a:lnTo>
                  <a:pt x="9646" y="7405"/>
                </a:lnTo>
                <a:cubicBezTo>
                  <a:pt x="9642" y="7408"/>
                  <a:pt x="9642" y="7412"/>
                  <a:pt x="9639" y="7415"/>
                </a:cubicBezTo>
                <a:lnTo>
                  <a:pt x="9636" y="7415"/>
                </a:lnTo>
                <a:lnTo>
                  <a:pt x="9619" y="7405"/>
                </a:lnTo>
                <a:cubicBezTo>
                  <a:pt x="9622" y="7401"/>
                  <a:pt x="9626" y="7398"/>
                  <a:pt x="9626" y="7391"/>
                </a:cubicBezTo>
                <a:close/>
                <a:moveTo>
                  <a:pt x="9511" y="7364"/>
                </a:moveTo>
                <a:cubicBezTo>
                  <a:pt x="9511" y="7371"/>
                  <a:pt x="9511" y="7381"/>
                  <a:pt x="9511" y="7388"/>
                </a:cubicBezTo>
                <a:lnTo>
                  <a:pt x="9508" y="7391"/>
                </a:lnTo>
                <a:lnTo>
                  <a:pt x="9498" y="7388"/>
                </a:lnTo>
                <a:lnTo>
                  <a:pt x="9501" y="7398"/>
                </a:lnTo>
                <a:cubicBezTo>
                  <a:pt x="9488" y="7417"/>
                  <a:pt x="9477" y="7429"/>
                  <a:pt x="9473" y="7429"/>
                </a:cubicBezTo>
                <a:cubicBezTo>
                  <a:pt x="9469" y="7429"/>
                  <a:pt x="9472" y="7417"/>
                  <a:pt x="9488" y="7385"/>
                </a:cubicBezTo>
                <a:lnTo>
                  <a:pt x="9488" y="7381"/>
                </a:lnTo>
                <a:cubicBezTo>
                  <a:pt x="9491" y="7375"/>
                  <a:pt x="9498" y="7368"/>
                  <a:pt x="9508" y="7364"/>
                </a:cubicBezTo>
                <a:close/>
                <a:moveTo>
                  <a:pt x="9861" y="7378"/>
                </a:moveTo>
                <a:lnTo>
                  <a:pt x="9871" y="7385"/>
                </a:lnTo>
                <a:cubicBezTo>
                  <a:pt x="9861" y="7401"/>
                  <a:pt x="9851" y="7418"/>
                  <a:pt x="9838" y="7445"/>
                </a:cubicBezTo>
                <a:cubicBezTo>
                  <a:pt x="9851" y="7418"/>
                  <a:pt x="9858" y="7401"/>
                  <a:pt x="9864" y="7381"/>
                </a:cubicBezTo>
                <a:lnTo>
                  <a:pt x="9861" y="7378"/>
                </a:lnTo>
                <a:close/>
                <a:moveTo>
                  <a:pt x="9538" y="7378"/>
                </a:moveTo>
                <a:lnTo>
                  <a:pt x="9565" y="7391"/>
                </a:lnTo>
                <a:cubicBezTo>
                  <a:pt x="9539" y="7417"/>
                  <a:pt x="9504" y="7460"/>
                  <a:pt x="9494" y="7460"/>
                </a:cubicBezTo>
                <a:cubicBezTo>
                  <a:pt x="9492" y="7460"/>
                  <a:pt x="9491" y="7458"/>
                  <a:pt x="9491" y="7455"/>
                </a:cubicBezTo>
                <a:cubicBezTo>
                  <a:pt x="9498" y="7442"/>
                  <a:pt x="9501" y="7435"/>
                  <a:pt x="9511" y="7422"/>
                </a:cubicBezTo>
                <a:lnTo>
                  <a:pt x="9508" y="7422"/>
                </a:lnTo>
                <a:lnTo>
                  <a:pt x="9525" y="7398"/>
                </a:lnTo>
                <a:cubicBezTo>
                  <a:pt x="9528" y="7388"/>
                  <a:pt x="9535" y="7381"/>
                  <a:pt x="9538" y="7378"/>
                </a:cubicBezTo>
                <a:close/>
                <a:moveTo>
                  <a:pt x="10049" y="7178"/>
                </a:moveTo>
                <a:cubicBezTo>
                  <a:pt x="10052" y="7178"/>
                  <a:pt x="10050" y="7189"/>
                  <a:pt x="10043" y="7216"/>
                </a:cubicBezTo>
                <a:lnTo>
                  <a:pt x="10026" y="7243"/>
                </a:lnTo>
                <a:cubicBezTo>
                  <a:pt x="10036" y="7314"/>
                  <a:pt x="10120" y="7247"/>
                  <a:pt x="10097" y="7371"/>
                </a:cubicBezTo>
                <a:cubicBezTo>
                  <a:pt x="10095" y="7362"/>
                  <a:pt x="10091" y="7359"/>
                  <a:pt x="10083" y="7359"/>
                </a:cubicBezTo>
                <a:cubicBezTo>
                  <a:pt x="10054" y="7359"/>
                  <a:pt x="9982" y="7420"/>
                  <a:pt x="9912" y="7465"/>
                </a:cubicBezTo>
                <a:lnTo>
                  <a:pt x="9959" y="7401"/>
                </a:lnTo>
                <a:cubicBezTo>
                  <a:pt x="9972" y="7364"/>
                  <a:pt x="9965" y="7348"/>
                  <a:pt x="9959" y="7338"/>
                </a:cubicBezTo>
                <a:lnTo>
                  <a:pt x="9982" y="7297"/>
                </a:lnTo>
                <a:lnTo>
                  <a:pt x="9989" y="7284"/>
                </a:lnTo>
                <a:lnTo>
                  <a:pt x="10009" y="7300"/>
                </a:lnTo>
                <a:cubicBezTo>
                  <a:pt x="10006" y="7297"/>
                  <a:pt x="9996" y="7287"/>
                  <a:pt x="9992" y="7277"/>
                </a:cubicBezTo>
                <a:cubicBezTo>
                  <a:pt x="10017" y="7227"/>
                  <a:pt x="10042" y="7178"/>
                  <a:pt x="10049" y="7178"/>
                </a:cubicBezTo>
                <a:close/>
                <a:moveTo>
                  <a:pt x="10231" y="7403"/>
                </a:moveTo>
                <a:cubicBezTo>
                  <a:pt x="10235" y="7403"/>
                  <a:pt x="10222" y="7423"/>
                  <a:pt x="10201" y="7452"/>
                </a:cubicBezTo>
                <a:lnTo>
                  <a:pt x="10171" y="7472"/>
                </a:lnTo>
                <a:lnTo>
                  <a:pt x="10214" y="7415"/>
                </a:lnTo>
                <a:cubicBezTo>
                  <a:pt x="10223" y="7407"/>
                  <a:pt x="10229" y="7403"/>
                  <a:pt x="10231" y="7403"/>
                </a:cubicBezTo>
                <a:close/>
                <a:moveTo>
                  <a:pt x="9568" y="7391"/>
                </a:moveTo>
                <a:lnTo>
                  <a:pt x="9585" y="7398"/>
                </a:lnTo>
                <a:cubicBezTo>
                  <a:pt x="9561" y="7438"/>
                  <a:pt x="9538" y="7474"/>
                  <a:pt x="9532" y="7474"/>
                </a:cubicBezTo>
                <a:cubicBezTo>
                  <a:pt x="9529" y="7474"/>
                  <a:pt x="9530" y="7465"/>
                  <a:pt x="9538" y="7442"/>
                </a:cubicBezTo>
                <a:lnTo>
                  <a:pt x="9538" y="7438"/>
                </a:lnTo>
                <a:lnTo>
                  <a:pt x="9568" y="7391"/>
                </a:lnTo>
                <a:close/>
                <a:moveTo>
                  <a:pt x="10235" y="7381"/>
                </a:moveTo>
                <a:lnTo>
                  <a:pt x="10161" y="7479"/>
                </a:lnTo>
                <a:cubicBezTo>
                  <a:pt x="10157" y="7482"/>
                  <a:pt x="10154" y="7482"/>
                  <a:pt x="10151" y="7486"/>
                </a:cubicBezTo>
                <a:lnTo>
                  <a:pt x="10235" y="7381"/>
                </a:lnTo>
                <a:close/>
                <a:moveTo>
                  <a:pt x="10218" y="7385"/>
                </a:moveTo>
                <a:lnTo>
                  <a:pt x="10140" y="7492"/>
                </a:lnTo>
                <a:cubicBezTo>
                  <a:pt x="10140" y="7492"/>
                  <a:pt x="10137" y="7492"/>
                  <a:pt x="10134" y="7496"/>
                </a:cubicBezTo>
                <a:cubicBezTo>
                  <a:pt x="10157" y="7459"/>
                  <a:pt x="10188" y="7422"/>
                  <a:pt x="10218" y="7385"/>
                </a:cubicBezTo>
                <a:close/>
                <a:moveTo>
                  <a:pt x="9612" y="7412"/>
                </a:moveTo>
                <a:lnTo>
                  <a:pt x="9632" y="7422"/>
                </a:lnTo>
                <a:cubicBezTo>
                  <a:pt x="9593" y="7470"/>
                  <a:pt x="9561" y="7509"/>
                  <a:pt x="9549" y="7509"/>
                </a:cubicBezTo>
                <a:cubicBezTo>
                  <a:pt x="9549" y="7509"/>
                  <a:pt x="9549" y="7509"/>
                  <a:pt x="9548" y="7509"/>
                </a:cubicBezTo>
                <a:cubicBezTo>
                  <a:pt x="9572" y="7479"/>
                  <a:pt x="9595" y="7449"/>
                  <a:pt x="9612" y="7415"/>
                </a:cubicBezTo>
                <a:lnTo>
                  <a:pt x="9612" y="7412"/>
                </a:lnTo>
                <a:close/>
                <a:moveTo>
                  <a:pt x="9706" y="7465"/>
                </a:moveTo>
                <a:cubicBezTo>
                  <a:pt x="9686" y="7502"/>
                  <a:pt x="9656" y="7550"/>
                  <a:pt x="9632" y="7590"/>
                </a:cubicBezTo>
                <a:lnTo>
                  <a:pt x="9619" y="7580"/>
                </a:lnTo>
                <a:cubicBezTo>
                  <a:pt x="9642" y="7539"/>
                  <a:pt x="9673" y="7502"/>
                  <a:pt x="9706" y="7465"/>
                </a:cubicBezTo>
                <a:close/>
                <a:moveTo>
                  <a:pt x="10363" y="7570"/>
                </a:moveTo>
                <a:lnTo>
                  <a:pt x="10363" y="7570"/>
                </a:lnTo>
                <a:cubicBezTo>
                  <a:pt x="10349" y="7580"/>
                  <a:pt x="10336" y="7587"/>
                  <a:pt x="10319" y="7597"/>
                </a:cubicBezTo>
                <a:lnTo>
                  <a:pt x="10329" y="7583"/>
                </a:lnTo>
                <a:lnTo>
                  <a:pt x="10363" y="7570"/>
                </a:lnTo>
                <a:close/>
                <a:moveTo>
                  <a:pt x="10413" y="7438"/>
                </a:moveTo>
                <a:cubicBezTo>
                  <a:pt x="10332" y="7499"/>
                  <a:pt x="10248" y="7553"/>
                  <a:pt x="10161" y="7603"/>
                </a:cubicBezTo>
                <a:lnTo>
                  <a:pt x="10221" y="7573"/>
                </a:lnTo>
                <a:lnTo>
                  <a:pt x="10161" y="7610"/>
                </a:lnTo>
                <a:cubicBezTo>
                  <a:pt x="10161" y="7607"/>
                  <a:pt x="10161" y="7603"/>
                  <a:pt x="10161" y="7603"/>
                </a:cubicBezTo>
                <a:cubicBezTo>
                  <a:pt x="10231" y="7550"/>
                  <a:pt x="10369" y="7455"/>
                  <a:pt x="10386" y="7449"/>
                </a:cubicBezTo>
                <a:lnTo>
                  <a:pt x="10386" y="7449"/>
                </a:lnTo>
                <a:lnTo>
                  <a:pt x="10218" y="7566"/>
                </a:lnTo>
                <a:cubicBezTo>
                  <a:pt x="10326" y="7499"/>
                  <a:pt x="10282" y="7516"/>
                  <a:pt x="10413" y="7438"/>
                </a:cubicBezTo>
                <a:close/>
                <a:moveTo>
                  <a:pt x="10228" y="7277"/>
                </a:moveTo>
                <a:cubicBezTo>
                  <a:pt x="10174" y="7388"/>
                  <a:pt x="10144" y="7449"/>
                  <a:pt x="10107" y="7509"/>
                </a:cubicBezTo>
                <a:cubicBezTo>
                  <a:pt x="10098" y="7513"/>
                  <a:pt x="10091" y="7516"/>
                  <a:pt x="10084" y="7516"/>
                </a:cubicBezTo>
                <a:cubicBezTo>
                  <a:pt x="10075" y="7516"/>
                  <a:pt x="10068" y="7511"/>
                  <a:pt x="10066" y="7499"/>
                </a:cubicBezTo>
                <a:lnTo>
                  <a:pt x="10063" y="7526"/>
                </a:lnTo>
                <a:cubicBezTo>
                  <a:pt x="10019" y="7590"/>
                  <a:pt x="10000" y="7613"/>
                  <a:pt x="9995" y="7613"/>
                </a:cubicBezTo>
                <a:cubicBezTo>
                  <a:pt x="9982" y="7613"/>
                  <a:pt x="10058" y="7468"/>
                  <a:pt x="10042" y="7468"/>
                </a:cubicBezTo>
                <a:cubicBezTo>
                  <a:pt x="10039" y="7468"/>
                  <a:pt x="10034" y="7473"/>
                  <a:pt x="10025" y="7483"/>
                </a:cubicBezTo>
                <a:lnTo>
                  <a:pt x="10025" y="7483"/>
                </a:lnTo>
                <a:cubicBezTo>
                  <a:pt x="10042" y="7462"/>
                  <a:pt x="10079" y="7405"/>
                  <a:pt x="10097" y="7381"/>
                </a:cubicBezTo>
                <a:lnTo>
                  <a:pt x="10097" y="7381"/>
                </a:lnTo>
                <a:cubicBezTo>
                  <a:pt x="10090" y="7408"/>
                  <a:pt x="10080" y="7435"/>
                  <a:pt x="10070" y="7462"/>
                </a:cubicBezTo>
                <a:cubicBezTo>
                  <a:pt x="10106" y="7401"/>
                  <a:pt x="10120" y="7383"/>
                  <a:pt x="10127" y="7383"/>
                </a:cubicBezTo>
                <a:cubicBezTo>
                  <a:pt x="10135" y="7383"/>
                  <a:pt x="10129" y="7413"/>
                  <a:pt x="10138" y="7413"/>
                </a:cubicBezTo>
                <a:cubicBezTo>
                  <a:pt x="10146" y="7413"/>
                  <a:pt x="10167" y="7385"/>
                  <a:pt x="10228" y="7277"/>
                </a:cubicBezTo>
                <a:close/>
                <a:moveTo>
                  <a:pt x="10326" y="7583"/>
                </a:moveTo>
                <a:lnTo>
                  <a:pt x="10315" y="7597"/>
                </a:lnTo>
                <a:lnTo>
                  <a:pt x="10285" y="7613"/>
                </a:lnTo>
                <a:cubicBezTo>
                  <a:pt x="10289" y="7607"/>
                  <a:pt x="10295" y="7600"/>
                  <a:pt x="10299" y="7593"/>
                </a:cubicBezTo>
                <a:lnTo>
                  <a:pt x="10326" y="7583"/>
                </a:lnTo>
                <a:close/>
                <a:moveTo>
                  <a:pt x="10440" y="7597"/>
                </a:moveTo>
                <a:lnTo>
                  <a:pt x="10440" y="7597"/>
                </a:lnTo>
                <a:cubicBezTo>
                  <a:pt x="10413" y="7603"/>
                  <a:pt x="10393" y="7610"/>
                  <a:pt x="10376" y="7617"/>
                </a:cubicBezTo>
                <a:lnTo>
                  <a:pt x="10376" y="7613"/>
                </a:lnTo>
                <a:cubicBezTo>
                  <a:pt x="10396" y="7607"/>
                  <a:pt x="10416" y="7600"/>
                  <a:pt x="10440" y="7597"/>
                </a:cubicBezTo>
                <a:close/>
                <a:moveTo>
                  <a:pt x="10278" y="7600"/>
                </a:moveTo>
                <a:cubicBezTo>
                  <a:pt x="10275" y="7610"/>
                  <a:pt x="10268" y="7613"/>
                  <a:pt x="10262" y="7624"/>
                </a:cubicBezTo>
                <a:lnTo>
                  <a:pt x="10248" y="7634"/>
                </a:lnTo>
                <a:lnTo>
                  <a:pt x="10248" y="7634"/>
                </a:lnTo>
                <a:lnTo>
                  <a:pt x="10251" y="7630"/>
                </a:lnTo>
                <a:cubicBezTo>
                  <a:pt x="10251" y="7617"/>
                  <a:pt x="10245" y="7617"/>
                  <a:pt x="10241" y="7613"/>
                </a:cubicBezTo>
                <a:lnTo>
                  <a:pt x="10278" y="7600"/>
                </a:lnTo>
                <a:close/>
                <a:moveTo>
                  <a:pt x="10359" y="7617"/>
                </a:moveTo>
                <a:cubicBezTo>
                  <a:pt x="10359" y="7617"/>
                  <a:pt x="10356" y="7624"/>
                  <a:pt x="10356" y="7624"/>
                </a:cubicBezTo>
                <a:cubicBezTo>
                  <a:pt x="10322" y="7634"/>
                  <a:pt x="10302" y="7644"/>
                  <a:pt x="10278" y="7650"/>
                </a:cubicBezTo>
                <a:lnTo>
                  <a:pt x="10289" y="7637"/>
                </a:lnTo>
                <a:cubicBezTo>
                  <a:pt x="10312" y="7630"/>
                  <a:pt x="10336" y="7624"/>
                  <a:pt x="10359" y="7617"/>
                </a:cubicBezTo>
                <a:close/>
                <a:moveTo>
                  <a:pt x="10282" y="7640"/>
                </a:moveTo>
                <a:lnTo>
                  <a:pt x="10272" y="7654"/>
                </a:lnTo>
                <a:lnTo>
                  <a:pt x="10258" y="7657"/>
                </a:lnTo>
                <a:cubicBezTo>
                  <a:pt x="10262" y="7654"/>
                  <a:pt x="10262" y="7650"/>
                  <a:pt x="10265" y="7644"/>
                </a:cubicBezTo>
                <a:lnTo>
                  <a:pt x="10282" y="7640"/>
                </a:lnTo>
                <a:close/>
                <a:moveTo>
                  <a:pt x="10248" y="7650"/>
                </a:moveTo>
                <a:lnTo>
                  <a:pt x="10238" y="7664"/>
                </a:lnTo>
                <a:lnTo>
                  <a:pt x="10218" y="7667"/>
                </a:lnTo>
                <a:cubicBezTo>
                  <a:pt x="10221" y="7664"/>
                  <a:pt x="10225" y="7657"/>
                  <a:pt x="10231" y="7650"/>
                </a:cubicBezTo>
                <a:lnTo>
                  <a:pt x="10231" y="7654"/>
                </a:lnTo>
                <a:lnTo>
                  <a:pt x="10248" y="7650"/>
                </a:lnTo>
                <a:close/>
                <a:moveTo>
                  <a:pt x="10251" y="7681"/>
                </a:moveTo>
                <a:lnTo>
                  <a:pt x="10244" y="7691"/>
                </a:lnTo>
                <a:lnTo>
                  <a:pt x="10244" y="7691"/>
                </a:lnTo>
                <a:cubicBezTo>
                  <a:pt x="10245" y="7689"/>
                  <a:pt x="10246" y="7686"/>
                  <a:pt x="10248" y="7681"/>
                </a:cubicBezTo>
                <a:close/>
                <a:moveTo>
                  <a:pt x="10504" y="7667"/>
                </a:moveTo>
                <a:lnTo>
                  <a:pt x="10477" y="7688"/>
                </a:lnTo>
                <a:lnTo>
                  <a:pt x="10450" y="7694"/>
                </a:lnTo>
                <a:cubicBezTo>
                  <a:pt x="10450" y="7691"/>
                  <a:pt x="10443" y="7691"/>
                  <a:pt x="10450" y="7681"/>
                </a:cubicBezTo>
                <a:cubicBezTo>
                  <a:pt x="10467" y="7674"/>
                  <a:pt x="10484" y="7671"/>
                  <a:pt x="10504" y="7667"/>
                </a:cubicBezTo>
                <a:close/>
                <a:moveTo>
                  <a:pt x="10214" y="7671"/>
                </a:moveTo>
                <a:lnTo>
                  <a:pt x="10214" y="7674"/>
                </a:lnTo>
                <a:cubicBezTo>
                  <a:pt x="10221" y="7674"/>
                  <a:pt x="10225" y="7674"/>
                  <a:pt x="10231" y="7677"/>
                </a:cubicBezTo>
                <a:cubicBezTo>
                  <a:pt x="10221" y="7691"/>
                  <a:pt x="10212" y="7702"/>
                  <a:pt x="10209" y="7702"/>
                </a:cubicBezTo>
                <a:cubicBezTo>
                  <a:pt x="10205" y="7702"/>
                  <a:pt x="10206" y="7693"/>
                  <a:pt x="10214" y="7671"/>
                </a:cubicBezTo>
                <a:close/>
                <a:moveTo>
                  <a:pt x="10437" y="7681"/>
                </a:moveTo>
                <a:lnTo>
                  <a:pt x="10430" y="7701"/>
                </a:lnTo>
                <a:cubicBezTo>
                  <a:pt x="10413" y="7708"/>
                  <a:pt x="10393" y="7711"/>
                  <a:pt x="10376" y="7714"/>
                </a:cubicBezTo>
                <a:lnTo>
                  <a:pt x="10362" y="7714"/>
                </a:lnTo>
                <a:lnTo>
                  <a:pt x="10373" y="7704"/>
                </a:lnTo>
                <a:lnTo>
                  <a:pt x="10389" y="7698"/>
                </a:lnTo>
                <a:cubicBezTo>
                  <a:pt x="10389" y="7704"/>
                  <a:pt x="10389" y="7709"/>
                  <a:pt x="10392" y="7709"/>
                </a:cubicBezTo>
                <a:cubicBezTo>
                  <a:pt x="10394" y="7709"/>
                  <a:pt x="10398" y="7706"/>
                  <a:pt x="10403" y="7701"/>
                </a:cubicBezTo>
                <a:cubicBezTo>
                  <a:pt x="10406" y="7694"/>
                  <a:pt x="10403" y="7698"/>
                  <a:pt x="10403" y="7694"/>
                </a:cubicBezTo>
                <a:lnTo>
                  <a:pt x="10437" y="7681"/>
                </a:lnTo>
                <a:close/>
                <a:moveTo>
                  <a:pt x="10258" y="7681"/>
                </a:moveTo>
                <a:lnTo>
                  <a:pt x="10258" y="7684"/>
                </a:lnTo>
                <a:lnTo>
                  <a:pt x="10265" y="7684"/>
                </a:lnTo>
                <a:cubicBezTo>
                  <a:pt x="10251" y="7698"/>
                  <a:pt x="10238" y="7711"/>
                  <a:pt x="10225" y="7725"/>
                </a:cubicBezTo>
                <a:cubicBezTo>
                  <a:pt x="10231" y="7718"/>
                  <a:pt x="10245" y="7698"/>
                  <a:pt x="10258" y="7681"/>
                </a:cubicBezTo>
                <a:close/>
                <a:moveTo>
                  <a:pt x="10319" y="7698"/>
                </a:moveTo>
                <a:lnTo>
                  <a:pt x="10363" y="7704"/>
                </a:lnTo>
                <a:cubicBezTo>
                  <a:pt x="10349" y="7718"/>
                  <a:pt x="10339" y="7731"/>
                  <a:pt x="10329" y="7745"/>
                </a:cubicBezTo>
                <a:lnTo>
                  <a:pt x="10362" y="7714"/>
                </a:lnTo>
                <a:lnTo>
                  <a:pt x="10362" y="7714"/>
                </a:lnTo>
                <a:cubicBezTo>
                  <a:pt x="10394" y="7715"/>
                  <a:pt x="10406" y="7721"/>
                  <a:pt x="10410" y="7728"/>
                </a:cubicBezTo>
                <a:cubicBezTo>
                  <a:pt x="10400" y="7738"/>
                  <a:pt x="10386" y="7751"/>
                  <a:pt x="10376" y="7765"/>
                </a:cubicBezTo>
                <a:cubicBezTo>
                  <a:pt x="10356" y="7782"/>
                  <a:pt x="10329" y="7795"/>
                  <a:pt x="10295" y="7812"/>
                </a:cubicBezTo>
                <a:cubicBezTo>
                  <a:pt x="10305" y="7788"/>
                  <a:pt x="10319" y="7765"/>
                  <a:pt x="10329" y="7745"/>
                </a:cubicBezTo>
                <a:lnTo>
                  <a:pt x="10329" y="7745"/>
                </a:lnTo>
                <a:cubicBezTo>
                  <a:pt x="10296" y="7783"/>
                  <a:pt x="10261" y="7821"/>
                  <a:pt x="10249" y="7821"/>
                </a:cubicBezTo>
                <a:cubicBezTo>
                  <a:pt x="10244" y="7821"/>
                  <a:pt x="10243" y="7814"/>
                  <a:pt x="10248" y="7799"/>
                </a:cubicBezTo>
                <a:lnTo>
                  <a:pt x="10319" y="7698"/>
                </a:lnTo>
                <a:close/>
                <a:moveTo>
                  <a:pt x="229" y="11904"/>
                </a:moveTo>
                <a:cubicBezTo>
                  <a:pt x="239" y="11914"/>
                  <a:pt x="248" y="11923"/>
                  <a:pt x="256" y="11931"/>
                </a:cubicBezTo>
                <a:lnTo>
                  <a:pt x="256" y="11931"/>
                </a:lnTo>
                <a:cubicBezTo>
                  <a:pt x="248" y="11922"/>
                  <a:pt x="239" y="11913"/>
                  <a:pt x="229" y="11904"/>
                </a:cubicBezTo>
                <a:close/>
                <a:moveTo>
                  <a:pt x="256" y="11931"/>
                </a:moveTo>
                <a:lnTo>
                  <a:pt x="256" y="11931"/>
                </a:lnTo>
                <a:cubicBezTo>
                  <a:pt x="262" y="11936"/>
                  <a:pt x="267" y="11942"/>
                  <a:pt x="272" y="11947"/>
                </a:cubicBezTo>
                <a:lnTo>
                  <a:pt x="272" y="11947"/>
                </a:lnTo>
                <a:cubicBezTo>
                  <a:pt x="267" y="11942"/>
                  <a:pt x="262" y="11937"/>
                  <a:pt x="256" y="11931"/>
                </a:cubicBezTo>
                <a:close/>
                <a:moveTo>
                  <a:pt x="19325" y="14312"/>
                </a:moveTo>
                <a:cubicBezTo>
                  <a:pt x="19325" y="14318"/>
                  <a:pt x="19325" y="14324"/>
                  <a:pt x="19325" y="14331"/>
                </a:cubicBezTo>
                <a:cubicBezTo>
                  <a:pt x="19325" y="14323"/>
                  <a:pt x="19325" y="14317"/>
                  <a:pt x="19325" y="14312"/>
                </a:cubicBezTo>
                <a:close/>
                <a:moveTo>
                  <a:pt x="19200" y="15714"/>
                </a:moveTo>
                <a:lnTo>
                  <a:pt x="19217" y="15798"/>
                </a:lnTo>
                <a:cubicBezTo>
                  <a:pt x="19210" y="15801"/>
                  <a:pt x="19203" y="15804"/>
                  <a:pt x="19197" y="15806"/>
                </a:cubicBezTo>
                <a:lnTo>
                  <a:pt x="19197" y="15806"/>
                </a:lnTo>
                <a:cubicBezTo>
                  <a:pt x="19195" y="15806"/>
                  <a:pt x="19194" y="15805"/>
                  <a:pt x="19193" y="15805"/>
                </a:cubicBezTo>
                <a:lnTo>
                  <a:pt x="19193" y="15805"/>
                </a:lnTo>
                <a:cubicBezTo>
                  <a:pt x="19193" y="15806"/>
                  <a:pt x="19194" y="15806"/>
                  <a:pt x="19194" y="15807"/>
                </a:cubicBezTo>
                <a:lnTo>
                  <a:pt x="19194" y="15807"/>
                </a:lnTo>
                <a:cubicBezTo>
                  <a:pt x="19195" y="15807"/>
                  <a:pt x="19196" y="15806"/>
                  <a:pt x="19197" y="15806"/>
                </a:cubicBezTo>
                <a:lnTo>
                  <a:pt x="19197" y="15806"/>
                </a:lnTo>
                <a:cubicBezTo>
                  <a:pt x="19218" y="15816"/>
                  <a:pt x="19234" y="15861"/>
                  <a:pt x="19251" y="15906"/>
                </a:cubicBezTo>
                <a:cubicBezTo>
                  <a:pt x="19254" y="15822"/>
                  <a:pt x="19321" y="15724"/>
                  <a:pt x="19200" y="15714"/>
                </a:cubicBezTo>
                <a:close/>
                <a:moveTo>
                  <a:pt x="14995" y="21236"/>
                </a:moveTo>
                <a:cubicBezTo>
                  <a:pt x="14979" y="21245"/>
                  <a:pt x="14966" y="21254"/>
                  <a:pt x="14956" y="21264"/>
                </a:cubicBezTo>
                <a:cubicBezTo>
                  <a:pt x="14967" y="21257"/>
                  <a:pt x="14982" y="21247"/>
                  <a:pt x="14995" y="21236"/>
                </a:cubicBezTo>
                <a:close/>
                <a:moveTo>
                  <a:pt x="10285" y="1"/>
                </a:moveTo>
                <a:lnTo>
                  <a:pt x="10285" y="1"/>
                </a:lnTo>
                <a:cubicBezTo>
                  <a:pt x="10100" y="267"/>
                  <a:pt x="9602" y="146"/>
                  <a:pt x="9313" y="385"/>
                </a:cubicBezTo>
                <a:cubicBezTo>
                  <a:pt x="9321" y="362"/>
                  <a:pt x="9341" y="324"/>
                  <a:pt x="9365" y="315"/>
                </a:cubicBezTo>
                <a:lnTo>
                  <a:pt x="9365" y="315"/>
                </a:lnTo>
                <a:cubicBezTo>
                  <a:pt x="9350" y="316"/>
                  <a:pt x="9336" y="317"/>
                  <a:pt x="9322" y="317"/>
                </a:cubicBezTo>
                <a:cubicBezTo>
                  <a:pt x="9178" y="317"/>
                  <a:pt x="9106" y="262"/>
                  <a:pt x="8983" y="253"/>
                </a:cubicBezTo>
                <a:lnTo>
                  <a:pt x="8983" y="253"/>
                </a:lnTo>
                <a:cubicBezTo>
                  <a:pt x="9030" y="479"/>
                  <a:pt x="8781" y="630"/>
                  <a:pt x="8714" y="822"/>
                </a:cubicBezTo>
                <a:cubicBezTo>
                  <a:pt x="8421" y="714"/>
                  <a:pt x="8714" y="519"/>
                  <a:pt x="8569" y="354"/>
                </a:cubicBezTo>
                <a:lnTo>
                  <a:pt x="8569" y="354"/>
                </a:lnTo>
                <a:cubicBezTo>
                  <a:pt x="8646" y="516"/>
                  <a:pt x="8296" y="698"/>
                  <a:pt x="8441" y="802"/>
                </a:cubicBezTo>
                <a:cubicBezTo>
                  <a:pt x="8232" y="762"/>
                  <a:pt x="8286" y="815"/>
                  <a:pt x="8111" y="694"/>
                </a:cubicBezTo>
                <a:lnTo>
                  <a:pt x="8111" y="694"/>
                </a:lnTo>
                <a:cubicBezTo>
                  <a:pt x="8242" y="957"/>
                  <a:pt x="8007" y="822"/>
                  <a:pt x="8000" y="1044"/>
                </a:cubicBezTo>
                <a:cubicBezTo>
                  <a:pt x="7989" y="1045"/>
                  <a:pt x="7979" y="1045"/>
                  <a:pt x="7969" y="1045"/>
                </a:cubicBezTo>
                <a:cubicBezTo>
                  <a:pt x="7824" y="1045"/>
                  <a:pt x="7787" y="977"/>
                  <a:pt x="7746" y="977"/>
                </a:cubicBezTo>
                <a:cubicBezTo>
                  <a:pt x="7721" y="977"/>
                  <a:pt x="7694" y="1003"/>
                  <a:pt x="7640" y="1085"/>
                </a:cubicBezTo>
                <a:cubicBezTo>
                  <a:pt x="7639" y="1085"/>
                  <a:pt x="7638" y="1085"/>
                  <a:pt x="7637" y="1085"/>
                </a:cubicBezTo>
                <a:cubicBezTo>
                  <a:pt x="7490" y="1085"/>
                  <a:pt x="7606" y="866"/>
                  <a:pt x="7606" y="866"/>
                </a:cubicBezTo>
                <a:lnTo>
                  <a:pt x="7606" y="866"/>
                </a:lnTo>
                <a:cubicBezTo>
                  <a:pt x="7391" y="1027"/>
                  <a:pt x="7640" y="1112"/>
                  <a:pt x="7677" y="1246"/>
                </a:cubicBezTo>
                <a:cubicBezTo>
                  <a:pt x="7620" y="1317"/>
                  <a:pt x="7578" y="1342"/>
                  <a:pt x="7543" y="1342"/>
                </a:cubicBezTo>
                <a:cubicBezTo>
                  <a:pt x="7461" y="1342"/>
                  <a:pt x="7420" y="1204"/>
                  <a:pt x="7313" y="1192"/>
                </a:cubicBezTo>
                <a:cubicBezTo>
                  <a:pt x="7206" y="1361"/>
                  <a:pt x="7236" y="1606"/>
                  <a:pt x="7138" y="1687"/>
                </a:cubicBezTo>
                <a:cubicBezTo>
                  <a:pt x="7112" y="1670"/>
                  <a:pt x="7088" y="1647"/>
                  <a:pt x="7071" y="1620"/>
                </a:cubicBezTo>
                <a:lnTo>
                  <a:pt x="7071" y="1620"/>
                </a:lnTo>
                <a:cubicBezTo>
                  <a:pt x="7088" y="1650"/>
                  <a:pt x="7091" y="1684"/>
                  <a:pt x="7081" y="1714"/>
                </a:cubicBezTo>
                <a:cubicBezTo>
                  <a:pt x="7084" y="1713"/>
                  <a:pt x="7086" y="1713"/>
                  <a:pt x="7087" y="1713"/>
                </a:cubicBezTo>
                <a:cubicBezTo>
                  <a:pt x="7107" y="1713"/>
                  <a:pt x="7004" y="1777"/>
                  <a:pt x="6957" y="1808"/>
                </a:cubicBezTo>
                <a:cubicBezTo>
                  <a:pt x="6893" y="1849"/>
                  <a:pt x="6832" y="1892"/>
                  <a:pt x="6778" y="1946"/>
                </a:cubicBezTo>
                <a:cubicBezTo>
                  <a:pt x="6751" y="1970"/>
                  <a:pt x="6728" y="2000"/>
                  <a:pt x="6708" y="2030"/>
                </a:cubicBezTo>
                <a:cubicBezTo>
                  <a:pt x="6691" y="2050"/>
                  <a:pt x="6698" y="2057"/>
                  <a:pt x="6711" y="2061"/>
                </a:cubicBezTo>
                <a:lnTo>
                  <a:pt x="6711" y="2104"/>
                </a:lnTo>
                <a:cubicBezTo>
                  <a:pt x="6704" y="2097"/>
                  <a:pt x="6698" y="2090"/>
                  <a:pt x="6692" y="2082"/>
                </a:cubicBezTo>
                <a:lnTo>
                  <a:pt x="6692" y="2082"/>
                </a:lnTo>
                <a:cubicBezTo>
                  <a:pt x="6743" y="2160"/>
                  <a:pt x="6786" y="2240"/>
                  <a:pt x="6826" y="2323"/>
                </a:cubicBezTo>
                <a:cubicBezTo>
                  <a:pt x="6784" y="2348"/>
                  <a:pt x="6749" y="2437"/>
                  <a:pt x="6698" y="2437"/>
                </a:cubicBezTo>
                <a:cubicBezTo>
                  <a:pt x="6679" y="2437"/>
                  <a:pt x="6658" y="2425"/>
                  <a:pt x="6634" y="2394"/>
                </a:cubicBezTo>
                <a:cubicBezTo>
                  <a:pt x="6698" y="2374"/>
                  <a:pt x="6681" y="2320"/>
                  <a:pt x="6694" y="2266"/>
                </a:cubicBezTo>
                <a:lnTo>
                  <a:pt x="6694" y="2266"/>
                </a:lnTo>
                <a:lnTo>
                  <a:pt x="6610" y="2363"/>
                </a:lnTo>
                <a:cubicBezTo>
                  <a:pt x="6435" y="2212"/>
                  <a:pt x="6745" y="2239"/>
                  <a:pt x="6661" y="2108"/>
                </a:cubicBezTo>
                <a:lnTo>
                  <a:pt x="6661" y="2108"/>
                </a:lnTo>
                <a:cubicBezTo>
                  <a:pt x="6506" y="2232"/>
                  <a:pt x="6311" y="2498"/>
                  <a:pt x="6142" y="2512"/>
                </a:cubicBezTo>
                <a:cubicBezTo>
                  <a:pt x="6028" y="2340"/>
                  <a:pt x="6479" y="2289"/>
                  <a:pt x="6200" y="2219"/>
                </a:cubicBezTo>
                <a:lnTo>
                  <a:pt x="6476" y="2188"/>
                </a:lnTo>
                <a:cubicBezTo>
                  <a:pt x="6169" y="1966"/>
                  <a:pt x="6637" y="2148"/>
                  <a:pt x="6338" y="1902"/>
                </a:cubicBezTo>
                <a:lnTo>
                  <a:pt x="6338" y="1902"/>
                </a:lnTo>
                <a:cubicBezTo>
                  <a:pt x="5977" y="1987"/>
                  <a:pt x="6004" y="2148"/>
                  <a:pt x="5651" y="2256"/>
                </a:cubicBezTo>
                <a:cubicBezTo>
                  <a:pt x="5631" y="2394"/>
                  <a:pt x="5752" y="2394"/>
                  <a:pt x="5732" y="2528"/>
                </a:cubicBezTo>
                <a:cubicBezTo>
                  <a:pt x="5644" y="2638"/>
                  <a:pt x="5560" y="2672"/>
                  <a:pt x="5481" y="2672"/>
                </a:cubicBezTo>
                <a:cubicBezTo>
                  <a:pt x="5342" y="2672"/>
                  <a:pt x="5218" y="2566"/>
                  <a:pt x="5111" y="2566"/>
                </a:cubicBezTo>
                <a:cubicBezTo>
                  <a:pt x="5048" y="2566"/>
                  <a:pt x="4991" y="2603"/>
                  <a:pt x="4941" y="2724"/>
                </a:cubicBezTo>
                <a:cubicBezTo>
                  <a:pt x="4934" y="2892"/>
                  <a:pt x="5052" y="3117"/>
                  <a:pt x="4763" y="3164"/>
                </a:cubicBezTo>
                <a:lnTo>
                  <a:pt x="4699" y="2929"/>
                </a:lnTo>
                <a:lnTo>
                  <a:pt x="4699" y="2929"/>
                </a:lnTo>
                <a:cubicBezTo>
                  <a:pt x="4402" y="3127"/>
                  <a:pt x="4746" y="3309"/>
                  <a:pt x="4372" y="3417"/>
                </a:cubicBezTo>
                <a:cubicBezTo>
                  <a:pt x="4359" y="3310"/>
                  <a:pt x="4517" y="3197"/>
                  <a:pt x="4479" y="3197"/>
                </a:cubicBezTo>
                <a:cubicBezTo>
                  <a:pt x="4477" y="3197"/>
                  <a:pt x="4475" y="3198"/>
                  <a:pt x="4473" y="3198"/>
                </a:cubicBezTo>
                <a:cubicBezTo>
                  <a:pt x="4174" y="3212"/>
                  <a:pt x="4429" y="3407"/>
                  <a:pt x="4295" y="3521"/>
                </a:cubicBezTo>
                <a:lnTo>
                  <a:pt x="4133" y="3397"/>
                </a:lnTo>
                <a:cubicBezTo>
                  <a:pt x="3877" y="3673"/>
                  <a:pt x="3706" y="4063"/>
                  <a:pt x="3484" y="4389"/>
                </a:cubicBezTo>
                <a:cubicBezTo>
                  <a:pt x="3455" y="4343"/>
                  <a:pt x="3448" y="4268"/>
                  <a:pt x="3380" y="4268"/>
                </a:cubicBezTo>
                <a:cubicBezTo>
                  <a:pt x="3368" y="4268"/>
                  <a:pt x="3355" y="4270"/>
                  <a:pt x="3339" y="4275"/>
                </a:cubicBezTo>
                <a:cubicBezTo>
                  <a:pt x="3093" y="4729"/>
                  <a:pt x="2669" y="5120"/>
                  <a:pt x="2316" y="5487"/>
                </a:cubicBezTo>
                <a:lnTo>
                  <a:pt x="2373" y="5736"/>
                </a:lnTo>
                <a:cubicBezTo>
                  <a:pt x="2363" y="5751"/>
                  <a:pt x="2342" y="5760"/>
                  <a:pt x="2320" y="5760"/>
                </a:cubicBezTo>
                <a:cubicBezTo>
                  <a:pt x="2292" y="5760"/>
                  <a:pt x="2263" y="5745"/>
                  <a:pt x="2259" y="5712"/>
                </a:cubicBezTo>
                <a:lnTo>
                  <a:pt x="2259" y="5712"/>
                </a:lnTo>
                <a:cubicBezTo>
                  <a:pt x="2107" y="5847"/>
                  <a:pt x="2350" y="5773"/>
                  <a:pt x="2363" y="5887"/>
                </a:cubicBezTo>
                <a:cubicBezTo>
                  <a:pt x="2345" y="5931"/>
                  <a:pt x="2311" y="5951"/>
                  <a:pt x="2279" y="5951"/>
                </a:cubicBezTo>
                <a:cubicBezTo>
                  <a:pt x="2239" y="5951"/>
                  <a:pt x="2202" y="5923"/>
                  <a:pt x="2195" y="5877"/>
                </a:cubicBezTo>
                <a:cubicBezTo>
                  <a:pt x="2178" y="6099"/>
                  <a:pt x="2138" y="6321"/>
                  <a:pt x="2077" y="6537"/>
                </a:cubicBezTo>
                <a:cubicBezTo>
                  <a:pt x="2002" y="6775"/>
                  <a:pt x="1979" y="6856"/>
                  <a:pt x="1894" y="6856"/>
                </a:cubicBezTo>
                <a:cubicBezTo>
                  <a:pt x="1880" y="6856"/>
                  <a:pt x="1864" y="6854"/>
                  <a:pt x="1845" y="6850"/>
                </a:cubicBezTo>
                <a:lnTo>
                  <a:pt x="1821" y="6799"/>
                </a:lnTo>
                <a:cubicBezTo>
                  <a:pt x="1808" y="6799"/>
                  <a:pt x="1808" y="6799"/>
                  <a:pt x="1794" y="6816"/>
                </a:cubicBezTo>
                <a:cubicBezTo>
                  <a:pt x="1777" y="6839"/>
                  <a:pt x="1764" y="6866"/>
                  <a:pt x="1757" y="6893"/>
                </a:cubicBezTo>
                <a:cubicBezTo>
                  <a:pt x="1744" y="6947"/>
                  <a:pt x="1737" y="7001"/>
                  <a:pt x="1737" y="7058"/>
                </a:cubicBezTo>
                <a:cubicBezTo>
                  <a:pt x="1737" y="7166"/>
                  <a:pt x="1737" y="7267"/>
                  <a:pt x="1592" y="7311"/>
                </a:cubicBezTo>
                <a:lnTo>
                  <a:pt x="1602" y="7250"/>
                </a:lnTo>
                <a:lnTo>
                  <a:pt x="1602" y="7250"/>
                </a:lnTo>
                <a:cubicBezTo>
                  <a:pt x="1114" y="7664"/>
                  <a:pt x="909" y="8327"/>
                  <a:pt x="485" y="8670"/>
                </a:cubicBezTo>
                <a:cubicBezTo>
                  <a:pt x="586" y="8761"/>
                  <a:pt x="505" y="8896"/>
                  <a:pt x="438" y="9030"/>
                </a:cubicBezTo>
                <a:cubicBezTo>
                  <a:pt x="377" y="9168"/>
                  <a:pt x="340" y="9313"/>
                  <a:pt x="505" y="9374"/>
                </a:cubicBezTo>
                <a:cubicBezTo>
                  <a:pt x="246" y="9680"/>
                  <a:pt x="213" y="9565"/>
                  <a:pt x="24" y="10080"/>
                </a:cubicBezTo>
                <a:cubicBezTo>
                  <a:pt x="1" y="10222"/>
                  <a:pt x="229" y="10306"/>
                  <a:pt x="260" y="10471"/>
                </a:cubicBezTo>
                <a:lnTo>
                  <a:pt x="75" y="10474"/>
                </a:lnTo>
                <a:cubicBezTo>
                  <a:pt x="138" y="10551"/>
                  <a:pt x="209" y="10629"/>
                  <a:pt x="276" y="10703"/>
                </a:cubicBezTo>
                <a:lnTo>
                  <a:pt x="64" y="10838"/>
                </a:lnTo>
                <a:lnTo>
                  <a:pt x="122" y="10996"/>
                </a:lnTo>
                <a:cubicBezTo>
                  <a:pt x="128" y="10933"/>
                  <a:pt x="193" y="10858"/>
                  <a:pt x="246" y="10858"/>
                </a:cubicBezTo>
                <a:cubicBezTo>
                  <a:pt x="247" y="10858"/>
                  <a:pt x="248" y="10858"/>
                  <a:pt x="250" y="10858"/>
                </a:cubicBezTo>
                <a:cubicBezTo>
                  <a:pt x="340" y="11093"/>
                  <a:pt x="213" y="11474"/>
                  <a:pt x="115" y="11507"/>
                </a:cubicBezTo>
                <a:cubicBezTo>
                  <a:pt x="213" y="11692"/>
                  <a:pt x="320" y="11871"/>
                  <a:pt x="425" y="12042"/>
                </a:cubicBezTo>
                <a:cubicBezTo>
                  <a:pt x="419" y="12043"/>
                  <a:pt x="414" y="12044"/>
                  <a:pt x="409" y="12044"/>
                </a:cubicBezTo>
                <a:cubicBezTo>
                  <a:pt x="357" y="12044"/>
                  <a:pt x="316" y="11995"/>
                  <a:pt x="272" y="11947"/>
                </a:cubicBezTo>
                <a:lnTo>
                  <a:pt x="272" y="11947"/>
                </a:lnTo>
                <a:cubicBezTo>
                  <a:pt x="446" y="12142"/>
                  <a:pt x="74" y="12039"/>
                  <a:pt x="324" y="12248"/>
                </a:cubicBezTo>
                <a:cubicBezTo>
                  <a:pt x="336" y="12222"/>
                  <a:pt x="361" y="12216"/>
                  <a:pt x="388" y="12216"/>
                </a:cubicBezTo>
                <a:cubicBezTo>
                  <a:pt x="413" y="12216"/>
                  <a:pt x="440" y="12222"/>
                  <a:pt x="459" y="12222"/>
                </a:cubicBezTo>
                <a:cubicBezTo>
                  <a:pt x="464" y="12222"/>
                  <a:pt x="468" y="12221"/>
                  <a:pt x="472" y="12221"/>
                </a:cubicBezTo>
                <a:lnTo>
                  <a:pt x="472" y="12221"/>
                </a:lnTo>
                <a:cubicBezTo>
                  <a:pt x="414" y="12396"/>
                  <a:pt x="549" y="12705"/>
                  <a:pt x="714" y="12894"/>
                </a:cubicBezTo>
                <a:lnTo>
                  <a:pt x="579" y="12911"/>
                </a:lnTo>
                <a:cubicBezTo>
                  <a:pt x="758" y="13331"/>
                  <a:pt x="1128" y="13671"/>
                  <a:pt x="1438" y="14038"/>
                </a:cubicBezTo>
                <a:cubicBezTo>
                  <a:pt x="1387" y="13907"/>
                  <a:pt x="1482" y="13813"/>
                  <a:pt x="1577" y="13813"/>
                </a:cubicBezTo>
                <a:cubicBezTo>
                  <a:pt x="1609" y="13813"/>
                  <a:pt x="1640" y="13824"/>
                  <a:pt x="1666" y="13846"/>
                </a:cubicBezTo>
                <a:lnTo>
                  <a:pt x="1555" y="14018"/>
                </a:lnTo>
                <a:cubicBezTo>
                  <a:pt x="1684" y="14003"/>
                  <a:pt x="1554" y="13891"/>
                  <a:pt x="1684" y="13891"/>
                </a:cubicBezTo>
                <a:cubicBezTo>
                  <a:pt x="1700" y="13891"/>
                  <a:pt x="1719" y="13893"/>
                  <a:pt x="1744" y="13897"/>
                </a:cubicBezTo>
                <a:cubicBezTo>
                  <a:pt x="1827" y="14016"/>
                  <a:pt x="1695" y="14103"/>
                  <a:pt x="1586" y="14103"/>
                </a:cubicBezTo>
                <a:cubicBezTo>
                  <a:pt x="1572" y="14103"/>
                  <a:pt x="1558" y="14102"/>
                  <a:pt x="1545" y="14099"/>
                </a:cubicBezTo>
                <a:lnTo>
                  <a:pt x="1545" y="14099"/>
                </a:lnTo>
                <a:lnTo>
                  <a:pt x="1730" y="14200"/>
                </a:lnTo>
                <a:cubicBezTo>
                  <a:pt x="1697" y="14247"/>
                  <a:pt x="1639" y="14233"/>
                  <a:pt x="1579" y="14274"/>
                </a:cubicBezTo>
                <a:cubicBezTo>
                  <a:pt x="1582" y="14273"/>
                  <a:pt x="1586" y="14273"/>
                  <a:pt x="1589" y="14273"/>
                </a:cubicBezTo>
                <a:cubicBezTo>
                  <a:pt x="1709" y="14273"/>
                  <a:pt x="1680" y="14609"/>
                  <a:pt x="1862" y="14609"/>
                </a:cubicBezTo>
                <a:cubicBezTo>
                  <a:pt x="1876" y="14609"/>
                  <a:pt x="1890" y="14607"/>
                  <a:pt x="1905" y="14603"/>
                </a:cubicBezTo>
                <a:lnTo>
                  <a:pt x="1905" y="14603"/>
                </a:lnTo>
                <a:lnTo>
                  <a:pt x="1872" y="14651"/>
                </a:lnTo>
                <a:cubicBezTo>
                  <a:pt x="2175" y="14974"/>
                  <a:pt x="2363" y="15068"/>
                  <a:pt x="2622" y="15314"/>
                </a:cubicBezTo>
                <a:cubicBezTo>
                  <a:pt x="2663" y="15276"/>
                  <a:pt x="2698" y="15264"/>
                  <a:pt x="2733" y="15264"/>
                </a:cubicBezTo>
                <a:cubicBezTo>
                  <a:pt x="2794" y="15264"/>
                  <a:pt x="2855" y="15301"/>
                  <a:pt x="2943" y="15301"/>
                </a:cubicBezTo>
                <a:cubicBezTo>
                  <a:pt x="2958" y="15301"/>
                  <a:pt x="2975" y="15299"/>
                  <a:pt x="2992" y="15297"/>
                </a:cubicBezTo>
                <a:cubicBezTo>
                  <a:pt x="3140" y="15515"/>
                  <a:pt x="3262" y="15815"/>
                  <a:pt x="3511" y="16014"/>
                </a:cubicBezTo>
                <a:cubicBezTo>
                  <a:pt x="3560" y="16033"/>
                  <a:pt x="3594" y="16041"/>
                  <a:pt x="3620" y="16041"/>
                </a:cubicBezTo>
                <a:cubicBezTo>
                  <a:pt x="3706" y="16041"/>
                  <a:pt x="3684" y="15951"/>
                  <a:pt x="3793" y="15943"/>
                </a:cubicBezTo>
                <a:lnTo>
                  <a:pt x="3793" y="15943"/>
                </a:lnTo>
                <a:cubicBezTo>
                  <a:pt x="3708" y="16063"/>
                  <a:pt x="3919" y="16245"/>
                  <a:pt x="3784" y="16245"/>
                </a:cubicBezTo>
                <a:cubicBezTo>
                  <a:pt x="3776" y="16245"/>
                  <a:pt x="3765" y="16244"/>
                  <a:pt x="3753" y="16242"/>
                </a:cubicBezTo>
                <a:lnTo>
                  <a:pt x="3753" y="16242"/>
                </a:lnTo>
                <a:cubicBezTo>
                  <a:pt x="4056" y="16471"/>
                  <a:pt x="4143" y="16535"/>
                  <a:pt x="4588" y="16747"/>
                </a:cubicBezTo>
                <a:cubicBezTo>
                  <a:pt x="4588" y="16666"/>
                  <a:pt x="4561" y="16606"/>
                  <a:pt x="4614" y="16586"/>
                </a:cubicBezTo>
                <a:cubicBezTo>
                  <a:pt x="4699" y="16623"/>
                  <a:pt x="4729" y="16757"/>
                  <a:pt x="4672" y="16808"/>
                </a:cubicBezTo>
                <a:lnTo>
                  <a:pt x="4645" y="16808"/>
                </a:lnTo>
                <a:cubicBezTo>
                  <a:pt x="5194" y="16961"/>
                  <a:pt x="5358" y="17905"/>
                  <a:pt x="5887" y="17915"/>
                </a:cubicBezTo>
                <a:lnTo>
                  <a:pt x="5873" y="17915"/>
                </a:lnTo>
                <a:lnTo>
                  <a:pt x="6334" y="18033"/>
                </a:lnTo>
                <a:cubicBezTo>
                  <a:pt x="6489" y="18171"/>
                  <a:pt x="6169" y="18056"/>
                  <a:pt x="6243" y="18221"/>
                </a:cubicBezTo>
                <a:cubicBezTo>
                  <a:pt x="6782" y="18278"/>
                  <a:pt x="6859" y="18669"/>
                  <a:pt x="7287" y="18736"/>
                </a:cubicBezTo>
                <a:cubicBezTo>
                  <a:pt x="7320" y="19285"/>
                  <a:pt x="8246" y="19254"/>
                  <a:pt x="8478" y="19699"/>
                </a:cubicBezTo>
                <a:lnTo>
                  <a:pt x="8505" y="19594"/>
                </a:lnTo>
                <a:cubicBezTo>
                  <a:pt x="8522" y="19589"/>
                  <a:pt x="8537" y="19587"/>
                  <a:pt x="8549" y="19587"/>
                </a:cubicBezTo>
                <a:cubicBezTo>
                  <a:pt x="8638" y="19587"/>
                  <a:pt x="8603" y="19712"/>
                  <a:pt x="8656" y="19763"/>
                </a:cubicBezTo>
                <a:cubicBezTo>
                  <a:pt x="8683" y="19685"/>
                  <a:pt x="8592" y="19625"/>
                  <a:pt x="8680" y="19604"/>
                </a:cubicBezTo>
                <a:lnTo>
                  <a:pt x="8680" y="19604"/>
                </a:lnTo>
                <a:cubicBezTo>
                  <a:pt x="9541" y="19907"/>
                  <a:pt x="10315" y="20543"/>
                  <a:pt x="11187" y="20947"/>
                </a:cubicBezTo>
                <a:cubicBezTo>
                  <a:pt x="11222" y="20962"/>
                  <a:pt x="11253" y="20969"/>
                  <a:pt x="11282" y="20969"/>
                </a:cubicBezTo>
                <a:cubicBezTo>
                  <a:pt x="11454" y="20969"/>
                  <a:pt x="11533" y="20742"/>
                  <a:pt x="11678" y="20742"/>
                </a:cubicBezTo>
                <a:cubicBezTo>
                  <a:pt x="11732" y="20742"/>
                  <a:pt x="11796" y="20774"/>
                  <a:pt x="11877" y="20863"/>
                </a:cubicBezTo>
                <a:lnTo>
                  <a:pt x="11702" y="21014"/>
                </a:lnTo>
                <a:cubicBezTo>
                  <a:pt x="11714" y="21014"/>
                  <a:pt x="11727" y="21014"/>
                  <a:pt x="11739" y="21014"/>
                </a:cubicBezTo>
                <a:cubicBezTo>
                  <a:pt x="12263" y="21014"/>
                  <a:pt x="12871" y="21279"/>
                  <a:pt x="13466" y="21279"/>
                </a:cubicBezTo>
                <a:cubicBezTo>
                  <a:pt x="13631" y="21279"/>
                  <a:pt x="13796" y="21259"/>
                  <a:pt x="13957" y="21206"/>
                </a:cubicBezTo>
                <a:lnTo>
                  <a:pt x="13957" y="21206"/>
                </a:lnTo>
                <a:cubicBezTo>
                  <a:pt x="13914" y="21255"/>
                  <a:pt x="13913" y="21311"/>
                  <a:pt x="13845" y="21311"/>
                </a:cubicBezTo>
                <a:cubicBezTo>
                  <a:pt x="13843" y="21311"/>
                  <a:pt x="13841" y="21311"/>
                  <a:pt x="13839" y="21311"/>
                </a:cubicBezTo>
                <a:lnTo>
                  <a:pt x="13839" y="21311"/>
                </a:lnTo>
                <a:cubicBezTo>
                  <a:pt x="13884" y="21351"/>
                  <a:pt x="13948" y="21367"/>
                  <a:pt x="14018" y="21367"/>
                </a:cubicBezTo>
                <a:cubicBezTo>
                  <a:pt x="14206" y="21367"/>
                  <a:pt x="14433" y="21250"/>
                  <a:pt x="14421" y="21169"/>
                </a:cubicBezTo>
                <a:cubicBezTo>
                  <a:pt x="14423" y="21169"/>
                  <a:pt x="14425" y="21169"/>
                  <a:pt x="14427" y="21169"/>
                </a:cubicBezTo>
                <a:cubicBezTo>
                  <a:pt x="14537" y="21169"/>
                  <a:pt x="14463" y="21271"/>
                  <a:pt x="14539" y="21317"/>
                </a:cubicBezTo>
                <a:cubicBezTo>
                  <a:pt x="14554" y="21322"/>
                  <a:pt x="14569" y="21324"/>
                  <a:pt x="14585" y="21324"/>
                </a:cubicBezTo>
                <a:cubicBezTo>
                  <a:pt x="14720" y="21324"/>
                  <a:pt x="14858" y="21163"/>
                  <a:pt x="14957" y="21163"/>
                </a:cubicBezTo>
                <a:cubicBezTo>
                  <a:pt x="14979" y="21163"/>
                  <a:pt x="14999" y="21171"/>
                  <a:pt x="15017" y="21189"/>
                </a:cubicBezTo>
                <a:cubicBezTo>
                  <a:pt x="15029" y="21202"/>
                  <a:pt x="15014" y="21220"/>
                  <a:pt x="14995" y="21236"/>
                </a:cubicBezTo>
                <a:lnTo>
                  <a:pt x="14995" y="21236"/>
                </a:lnTo>
                <a:cubicBezTo>
                  <a:pt x="15124" y="21168"/>
                  <a:pt x="15422" y="21141"/>
                  <a:pt x="15296" y="21025"/>
                </a:cubicBezTo>
                <a:cubicBezTo>
                  <a:pt x="15589" y="21025"/>
                  <a:pt x="15777" y="20786"/>
                  <a:pt x="16020" y="20786"/>
                </a:cubicBezTo>
                <a:cubicBezTo>
                  <a:pt x="16070" y="20560"/>
                  <a:pt x="16498" y="20661"/>
                  <a:pt x="16407" y="20399"/>
                </a:cubicBezTo>
                <a:lnTo>
                  <a:pt x="16407" y="20399"/>
                </a:lnTo>
                <a:cubicBezTo>
                  <a:pt x="16436" y="20464"/>
                  <a:pt x="16487" y="20490"/>
                  <a:pt x="16547" y="20490"/>
                </a:cubicBezTo>
                <a:cubicBezTo>
                  <a:pt x="16718" y="20490"/>
                  <a:pt x="16964" y="20277"/>
                  <a:pt x="17006" y="20116"/>
                </a:cubicBezTo>
                <a:cubicBezTo>
                  <a:pt x="17006" y="20153"/>
                  <a:pt x="17030" y="20160"/>
                  <a:pt x="17061" y="20160"/>
                </a:cubicBezTo>
                <a:cubicBezTo>
                  <a:pt x="17077" y="20160"/>
                  <a:pt x="17095" y="20158"/>
                  <a:pt x="17113" y="20158"/>
                </a:cubicBezTo>
                <a:cubicBezTo>
                  <a:pt x="17152" y="20158"/>
                  <a:pt x="17188" y="20167"/>
                  <a:pt x="17194" y="20224"/>
                </a:cubicBezTo>
                <a:cubicBezTo>
                  <a:pt x="17363" y="20102"/>
                  <a:pt x="17464" y="19924"/>
                  <a:pt x="17349" y="19850"/>
                </a:cubicBezTo>
                <a:cubicBezTo>
                  <a:pt x="17598" y="19850"/>
                  <a:pt x="17696" y="19665"/>
                  <a:pt x="17766" y="19503"/>
                </a:cubicBezTo>
                <a:cubicBezTo>
                  <a:pt x="17834" y="19365"/>
                  <a:pt x="17889" y="19247"/>
                  <a:pt x="18051" y="19247"/>
                </a:cubicBezTo>
                <a:cubicBezTo>
                  <a:pt x="18074" y="19247"/>
                  <a:pt x="18099" y="19249"/>
                  <a:pt x="18126" y="19254"/>
                </a:cubicBezTo>
                <a:cubicBezTo>
                  <a:pt x="18376" y="18733"/>
                  <a:pt x="18557" y="18188"/>
                  <a:pt x="18675" y="17626"/>
                </a:cubicBezTo>
                <a:cubicBezTo>
                  <a:pt x="18796" y="17676"/>
                  <a:pt x="18756" y="17821"/>
                  <a:pt x="18712" y="17962"/>
                </a:cubicBezTo>
                <a:cubicBezTo>
                  <a:pt x="18658" y="18093"/>
                  <a:pt x="18608" y="18225"/>
                  <a:pt x="18739" y="18275"/>
                </a:cubicBezTo>
                <a:cubicBezTo>
                  <a:pt x="18870" y="17747"/>
                  <a:pt x="18719" y="17390"/>
                  <a:pt x="18901" y="16976"/>
                </a:cubicBezTo>
                <a:cubicBezTo>
                  <a:pt x="18914" y="16953"/>
                  <a:pt x="18926" y="16943"/>
                  <a:pt x="18937" y="16943"/>
                </a:cubicBezTo>
                <a:cubicBezTo>
                  <a:pt x="18979" y="16943"/>
                  <a:pt x="19005" y="17078"/>
                  <a:pt x="19032" y="17121"/>
                </a:cubicBezTo>
                <a:cubicBezTo>
                  <a:pt x="19045" y="16640"/>
                  <a:pt x="19263" y="16244"/>
                  <a:pt x="19194" y="15807"/>
                </a:cubicBezTo>
                <a:lnTo>
                  <a:pt x="19194" y="15807"/>
                </a:lnTo>
                <a:cubicBezTo>
                  <a:pt x="19184" y="15809"/>
                  <a:pt x="19175" y="15810"/>
                  <a:pt x="19166" y="15810"/>
                </a:cubicBezTo>
                <a:cubicBezTo>
                  <a:pt x="19013" y="15810"/>
                  <a:pt x="18914" y="15470"/>
                  <a:pt x="18832" y="15404"/>
                </a:cubicBezTo>
                <a:lnTo>
                  <a:pt x="18832" y="15404"/>
                </a:lnTo>
                <a:cubicBezTo>
                  <a:pt x="18870" y="15424"/>
                  <a:pt x="18901" y="15432"/>
                  <a:pt x="18926" y="15432"/>
                </a:cubicBezTo>
                <a:cubicBezTo>
                  <a:pt x="19059" y="15432"/>
                  <a:pt x="19041" y="15208"/>
                  <a:pt x="19183" y="15208"/>
                </a:cubicBezTo>
                <a:cubicBezTo>
                  <a:pt x="19226" y="15208"/>
                  <a:pt x="19284" y="15229"/>
                  <a:pt x="19365" y="15283"/>
                </a:cubicBezTo>
                <a:cubicBezTo>
                  <a:pt x="19348" y="15231"/>
                  <a:pt x="19303" y="15155"/>
                  <a:pt x="19222" y="15155"/>
                </a:cubicBezTo>
                <a:cubicBezTo>
                  <a:pt x="19220" y="15155"/>
                  <a:pt x="19219" y="15155"/>
                  <a:pt x="19217" y="15155"/>
                </a:cubicBezTo>
                <a:cubicBezTo>
                  <a:pt x="19235" y="15116"/>
                  <a:pt x="19258" y="15092"/>
                  <a:pt x="19287" y="15092"/>
                </a:cubicBezTo>
                <a:cubicBezTo>
                  <a:pt x="19313" y="15092"/>
                  <a:pt x="19344" y="15110"/>
                  <a:pt x="19382" y="15152"/>
                </a:cubicBezTo>
                <a:cubicBezTo>
                  <a:pt x="19355" y="14852"/>
                  <a:pt x="19214" y="14943"/>
                  <a:pt x="19244" y="14681"/>
                </a:cubicBezTo>
                <a:lnTo>
                  <a:pt x="19244" y="14681"/>
                </a:lnTo>
                <a:cubicBezTo>
                  <a:pt x="19301" y="14688"/>
                  <a:pt x="19318" y="14741"/>
                  <a:pt x="19385" y="14778"/>
                </a:cubicBezTo>
                <a:cubicBezTo>
                  <a:pt x="19284" y="14630"/>
                  <a:pt x="19183" y="14489"/>
                  <a:pt x="19247" y="14274"/>
                </a:cubicBezTo>
                <a:lnTo>
                  <a:pt x="19247" y="14274"/>
                </a:lnTo>
                <a:cubicBezTo>
                  <a:pt x="19280" y="14286"/>
                  <a:pt x="19321" y="14271"/>
                  <a:pt x="19325" y="14312"/>
                </a:cubicBezTo>
                <a:lnTo>
                  <a:pt x="19325" y="14312"/>
                </a:lnTo>
                <a:cubicBezTo>
                  <a:pt x="19326" y="13938"/>
                  <a:pt x="19061" y="13664"/>
                  <a:pt x="19176" y="13261"/>
                </a:cubicBezTo>
                <a:lnTo>
                  <a:pt x="19176" y="13261"/>
                </a:lnTo>
                <a:cubicBezTo>
                  <a:pt x="19225" y="13285"/>
                  <a:pt x="19258" y="13295"/>
                  <a:pt x="19281" y="13295"/>
                </a:cubicBezTo>
                <a:cubicBezTo>
                  <a:pt x="19379" y="13295"/>
                  <a:pt x="19303" y="13118"/>
                  <a:pt x="19483" y="13099"/>
                </a:cubicBezTo>
                <a:lnTo>
                  <a:pt x="19412" y="12874"/>
                </a:lnTo>
                <a:lnTo>
                  <a:pt x="19308" y="12964"/>
                </a:lnTo>
                <a:cubicBezTo>
                  <a:pt x="19311" y="12766"/>
                  <a:pt x="19143" y="12601"/>
                  <a:pt x="19210" y="12429"/>
                </a:cubicBezTo>
                <a:lnTo>
                  <a:pt x="19210" y="12429"/>
                </a:lnTo>
                <a:lnTo>
                  <a:pt x="19304" y="12571"/>
                </a:lnTo>
                <a:lnTo>
                  <a:pt x="19247" y="12207"/>
                </a:lnTo>
                <a:lnTo>
                  <a:pt x="19173" y="12416"/>
                </a:lnTo>
                <a:cubicBezTo>
                  <a:pt x="19120" y="12334"/>
                  <a:pt x="19062" y="12328"/>
                  <a:pt x="19016" y="12328"/>
                </a:cubicBezTo>
                <a:cubicBezTo>
                  <a:pt x="19008" y="12328"/>
                  <a:pt x="19000" y="12328"/>
                  <a:pt x="18993" y="12328"/>
                </a:cubicBezTo>
                <a:cubicBezTo>
                  <a:pt x="18944" y="12328"/>
                  <a:pt x="18917" y="12320"/>
                  <a:pt x="18941" y="12190"/>
                </a:cubicBezTo>
                <a:lnTo>
                  <a:pt x="18941" y="12190"/>
                </a:lnTo>
                <a:cubicBezTo>
                  <a:pt x="18943" y="12195"/>
                  <a:pt x="18945" y="12198"/>
                  <a:pt x="18947" y="12198"/>
                </a:cubicBezTo>
                <a:cubicBezTo>
                  <a:pt x="18963" y="12198"/>
                  <a:pt x="18946" y="11982"/>
                  <a:pt x="19059" y="11921"/>
                </a:cubicBezTo>
                <a:cubicBezTo>
                  <a:pt x="18981" y="11844"/>
                  <a:pt x="18880" y="11729"/>
                  <a:pt x="19008" y="11645"/>
                </a:cubicBezTo>
                <a:cubicBezTo>
                  <a:pt x="19089" y="11645"/>
                  <a:pt x="19234" y="11743"/>
                  <a:pt x="19284" y="11743"/>
                </a:cubicBezTo>
                <a:cubicBezTo>
                  <a:pt x="19111" y="11697"/>
                  <a:pt x="19411" y="11369"/>
                  <a:pt x="19305" y="11193"/>
                </a:cubicBezTo>
                <a:lnTo>
                  <a:pt x="19305" y="11193"/>
                </a:lnTo>
                <a:cubicBezTo>
                  <a:pt x="19339" y="11238"/>
                  <a:pt x="19391" y="11270"/>
                  <a:pt x="19449" y="11282"/>
                </a:cubicBezTo>
                <a:lnTo>
                  <a:pt x="19348" y="11144"/>
                </a:lnTo>
                <a:cubicBezTo>
                  <a:pt x="19393" y="11111"/>
                  <a:pt x="19423" y="11095"/>
                  <a:pt x="19453" y="11095"/>
                </a:cubicBezTo>
                <a:cubicBezTo>
                  <a:pt x="19478" y="11095"/>
                  <a:pt x="19504" y="11107"/>
                  <a:pt x="19540" y="11130"/>
                </a:cubicBezTo>
                <a:cubicBezTo>
                  <a:pt x="19681" y="10885"/>
                  <a:pt x="19261" y="11107"/>
                  <a:pt x="19483" y="10844"/>
                </a:cubicBezTo>
                <a:lnTo>
                  <a:pt x="19483" y="10844"/>
                </a:lnTo>
                <a:cubicBezTo>
                  <a:pt x="19486" y="10871"/>
                  <a:pt x="19510" y="10868"/>
                  <a:pt x="19516" y="10928"/>
                </a:cubicBezTo>
                <a:cubicBezTo>
                  <a:pt x="19675" y="10626"/>
                  <a:pt x="19641" y="10292"/>
                  <a:pt x="19776" y="10013"/>
                </a:cubicBezTo>
                <a:cubicBezTo>
                  <a:pt x="19789" y="10011"/>
                  <a:pt x="19801" y="10010"/>
                  <a:pt x="19812" y="10010"/>
                </a:cubicBezTo>
                <a:cubicBezTo>
                  <a:pt x="19976" y="10010"/>
                  <a:pt x="19817" y="10242"/>
                  <a:pt x="19932" y="10242"/>
                </a:cubicBezTo>
                <a:cubicBezTo>
                  <a:pt x="19944" y="10242"/>
                  <a:pt x="19957" y="10240"/>
                  <a:pt x="19974" y="10235"/>
                </a:cubicBezTo>
                <a:cubicBezTo>
                  <a:pt x="20021" y="9764"/>
                  <a:pt x="19903" y="9266"/>
                  <a:pt x="19934" y="8845"/>
                </a:cubicBezTo>
                <a:lnTo>
                  <a:pt x="19934" y="8845"/>
                </a:lnTo>
                <a:lnTo>
                  <a:pt x="19907" y="8926"/>
                </a:lnTo>
                <a:cubicBezTo>
                  <a:pt x="19596" y="8866"/>
                  <a:pt x="20062" y="8610"/>
                  <a:pt x="19917" y="8392"/>
                </a:cubicBezTo>
                <a:lnTo>
                  <a:pt x="19917" y="8392"/>
                </a:lnTo>
                <a:cubicBezTo>
                  <a:pt x="19943" y="8426"/>
                  <a:pt x="20024" y="8440"/>
                  <a:pt x="20053" y="8440"/>
                </a:cubicBezTo>
                <a:cubicBezTo>
                  <a:pt x="20063" y="8440"/>
                  <a:pt x="20067" y="8438"/>
                  <a:pt x="20058" y="8435"/>
                </a:cubicBezTo>
                <a:cubicBezTo>
                  <a:pt x="20065" y="8132"/>
                  <a:pt x="19917" y="7822"/>
                  <a:pt x="19712" y="7425"/>
                </a:cubicBezTo>
                <a:lnTo>
                  <a:pt x="19712" y="7425"/>
                </a:lnTo>
                <a:lnTo>
                  <a:pt x="19806" y="7459"/>
                </a:lnTo>
                <a:cubicBezTo>
                  <a:pt x="19826" y="7274"/>
                  <a:pt x="19715" y="7008"/>
                  <a:pt x="19695" y="6813"/>
                </a:cubicBezTo>
                <a:cubicBezTo>
                  <a:pt x="19635" y="6794"/>
                  <a:pt x="19601" y="6742"/>
                  <a:pt x="19558" y="6742"/>
                </a:cubicBezTo>
                <a:cubicBezTo>
                  <a:pt x="19538" y="6742"/>
                  <a:pt x="19516" y="6753"/>
                  <a:pt x="19489" y="6786"/>
                </a:cubicBezTo>
                <a:cubicBezTo>
                  <a:pt x="19587" y="6442"/>
                  <a:pt x="19412" y="6203"/>
                  <a:pt x="19237" y="5998"/>
                </a:cubicBezTo>
                <a:cubicBezTo>
                  <a:pt x="19035" y="5803"/>
                  <a:pt x="18840" y="5635"/>
                  <a:pt x="18867" y="5312"/>
                </a:cubicBezTo>
                <a:lnTo>
                  <a:pt x="18867" y="5312"/>
                </a:lnTo>
                <a:cubicBezTo>
                  <a:pt x="18890" y="5346"/>
                  <a:pt x="18945" y="5373"/>
                  <a:pt x="18970" y="5373"/>
                </a:cubicBezTo>
                <a:cubicBezTo>
                  <a:pt x="18981" y="5373"/>
                  <a:pt x="18985" y="5368"/>
                  <a:pt x="18978" y="5355"/>
                </a:cubicBezTo>
                <a:cubicBezTo>
                  <a:pt x="18880" y="5241"/>
                  <a:pt x="18776" y="5137"/>
                  <a:pt x="18665" y="5042"/>
                </a:cubicBezTo>
                <a:cubicBezTo>
                  <a:pt x="18574" y="5150"/>
                  <a:pt x="18631" y="5137"/>
                  <a:pt x="18601" y="5268"/>
                </a:cubicBezTo>
                <a:cubicBezTo>
                  <a:pt x="18598" y="5268"/>
                  <a:pt x="18594" y="5268"/>
                  <a:pt x="18591" y="5268"/>
                </a:cubicBezTo>
                <a:cubicBezTo>
                  <a:pt x="18483" y="5268"/>
                  <a:pt x="18383" y="5218"/>
                  <a:pt x="18315" y="5137"/>
                </a:cubicBezTo>
                <a:lnTo>
                  <a:pt x="18315" y="5137"/>
                </a:lnTo>
                <a:cubicBezTo>
                  <a:pt x="18346" y="5152"/>
                  <a:pt x="18372" y="5159"/>
                  <a:pt x="18393" y="5159"/>
                </a:cubicBezTo>
                <a:cubicBezTo>
                  <a:pt x="18500" y="5159"/>
                  <a:pt x="18492" y="4986"/>
                  <a:pt x="18500" y="4891"/>
                </a:cubicBezTo>
                <a:lnTo>
                  <a:pt x="18500" y="4891"/>
                </a:lnTo>
                <a:cubicBezTo>
                  <a:pt x="18473" y="4928"/>
                  <a:pt x="18419" y="4931"/>
                  <a:pt x="18392" y="4965"/>
                </a:cubicBezTo>
                <a:cubicBezTo>
                  <a:pt x="18408" y="4870"/>
                  <a:pt x="18395" y="4841"/>
                  <a:pt x="18366" y="4841"/>
                </a:cubicBezTo>
                <a:cubicBezTo>
                  <a:pt x="18326" y="4841"/>
                  <a:pt x="18255" y="4899"/>
                  <a:pt x="18195" y="4899"/>
                </a:cubicBezTo>
                <a:cubicBezTo>
                  <a:pt x="18152" y="4899"/>
                  <a:pt x="18115" y="4870"/>
                  <a:pt x="18100" y="4770"/>
                </a:cubicBezTo>
                <a:lnTo>
                  <a:pt x="18164" y="4736"/>
                </a:lnTo>
                <a:cubicBezTo>
                  <a:pt x="18063" y="4672"/>
                  <a:pt x="17918" y="4665"/>
                  <a:pt x="17851" y="4568"/>
                </a:cubicBezTo>
                <a:cubicBezTo>
                  <a:pt x="17877" y="4523"/>
                  <a:pt x="17900" y="4509"/>
                  <a:pt x="17923" y="4509"/>
                </a:cubicBezTo>
                <a:cubicBezTo>
                  <a:pt x="17958" y="4509"/>
                  <a:pt x="17992" y="4543"/>
                  <a:pt x="18034" y="4543"/>
                </a:cubicBezTo>
                <a:cubicBezTo>
                  <a:pt x="18051" y="4543"/>
                  <a:pt x="18069" y="4537"/>
                  <a:pt x="18089" y="4521"/>
                </a:cubicBezTo>
                <a:cubicBezTo>
                  <a:pt x="17965" y="4400"/>
                  <a:pt x="17642" y="4487"/>
                  <a:pt x="17649" y="4265"/>
                </a:cubicBezTo>
                <a:lnTo>
                  <a:pt x="17649" y="4265"/>
                </a:lnTo>
                <a:cubicBezTo>
                  <a:pt x="17729" y="4285"/>
                  <a:pt x="17800" y="4359"/>
                  <a:pt x="17884" y="4383"/>
                </a:cubicBezTo>
                <a:cubicBezTo>
                  <a:pt x="17901" y="4130"/>
                  <a:pt x="17851" y="4147"/>
                  <a:pt x="17787" y="4036"/>
                </a:cubicBezTo>
                <a:lnTo>
                  <a:pt x="17787" y="4036"/>
                </a:lnTo>
                <a:lnTo>
                  <a:pt x="17790" y="4046"/>
                </a:lnTo>
                <a:cubicBezTo>
                  <a:pt x="17746" y="3955"/>
                  <a:pt x="17692" y="3868"/>
                  <a:pt x="17635" y="3784"/>
                </a:cubicBezTo>
                <a:lnTo>
                  <a:pt x="17635" y="3784"/>
                </a:lnTo>
                <a:lnTo>
                  <a:pt x="17659" y="3868"/>
                </a:lnTo>
                <a:cubicBezTo>
                  <a:pt x="17582" y="3896"/>
                  <a:pt x="17520" y="3908"/>
                  <a:pt x="17469" y="3908"/>
                </a:cubicBezTo>
                <a:cubicBezTo>
                  <a:pt x="17228" y="3908"/>
                  <a:pt x="17206" y="3655"/>
                  <a:pt x="16913" y="3655"/>
                </a:cubicBezTo>
                <a:cubicBezTo>
                  <a:pt x="16906" y="3655"/>
                  <a:pt x="16898" y="3655"/>
                  <a:pt x="16891" y="3655"/>
                </a:cubicBezTo>
                <a:lnTo>
                  <a:pt x="16891" y="3655"/>
                </a:lnTo>
                <a:cubicBezTo>
                  <a:pt x="17252" y="3638"/>
                  <a:pt x="17013" y="3571"/>
                  <a:pt x="17140" y="3447"/>
                </a:cubicBezTo>
                <a:cubicBezTo>
                  <a:pt x="17117" y="3360"/>
                  <a:pt x="17063" y="3238"/>
                  <a:pt x="17120" y="3222"/>
                </a:cubicBezTo>
                <a:lnTo>
                  <a:pt x="17120" y="3222"/>
                </a:lnTo>
                <a:cubicBezTo>
                  <a:pt x="17108" y="3224"/>
                  <a:pt x="17097" y="3225"/>
                  <a:pt x="17086" y="3225"/>
                </a:cubicBezTo>
                <a:cubicBezTo>
                  <a:pt x="16943" y="3225"/>
                  <a:pt x="16970" y="3042"/>
                  <a:pt x="16784" y="3042"/>
                </a:cubicBezTo>
                <a:cubicBezTo>
                  <a:pt x="16763" y="3042"/>
                  <a:pt x="16738" y="3044"/>
                  <a:pt x="16710" y="3050"/>
                </a:cubicBezTo>
                <a:cubicBezTo>
                  <a:pt x="16737" y="2996"/>
                  <a:pt x="16592" y="2956"/>
                  <a:pt x="16703" y="2858"/>
                </a:cubicBezTo>
                <a:cubicBezTo>
                  <a:pt x="16675" y="2847"/>
                  <a:pt x="16655" y="2842"/>
                  <a:pt x="16641" y="2842"/>
                </a:cubicBezTo>
                <a:cubicBezTo>
                  <a:pt x="16572" y="2842"/>
                  <a:pt x="16671" y="2973"/>
                  <a:pt x="16626" y="3013"/>
                </a:cubicBezTo>
                <a:cubicBezTo>
                  <a:pt x="16309" y="3010"/>
                  <a:pt x="16217" y="2476"/>
                  <a:pt x="15765" y="2476"/>
                </a:cubicBezTo>
                <a:cubicBezTo>
                  <a:pt x="15751" y="2476"/>
                  <a:pt x="15738" y="2477"/>
                  <a:pt x="15724" y="2478"/>
                </a:cubicBezTo>
                <a:cubicBezTo>
                  <a:pt x="15646" y="2460"/>
                  <a:pt x="15578" y="2453"/>
                  <a:pt x="15515" y="2453"/>
                </a:cubicBezTo>
                <a:cubicBezTo>
                  <a:pt x="15335" y="2453"/>
                  <a:pt x="15200" y="2509"/>
                  <a:pt x="15020" y="2509"/>
                </a:cubicBezTo>
                <a:cubicBezTo>
                  <a:pt x="15009" y="2509"/>
                  <a:pt x="14998" y="2509"/>
                  <a:pt x="14987" y="2508"/>
                </a:cubicBezTo>
                <a:cubicBezTo>
                  <a:pt x="14963" y="2495"/>
                  <a:pt x="14936" y="2481"/>
                  <a:pt x="14909" y="2468"/>
                </a:cubicBezTo>
                <a:cubicBezTo>
                  <a:pt x="14913" y="2377"/>
                  <a:pt x="15077" y="2353"/>
                  <a:pt x="15077" y="2353"/>
                </a:cubicBezTo>
                <a:cubicBezTo>
                  <a:pt x="14960" y="2202"/>
                  <a:pt x="14835" y="2158"/>
                  <a:pt x="14664" y="2151"/>
                </a:cubicBezTo>
                <a:cubicBezTo>
                  <a:pt x="14714" y="2118"/>
                  <a:pt x="14701" y="2067"/>
                  <a:pt x="14684" y="1983"/>
                </a:cubicBezTo>
                <a:cubicBezTo>
                  <a:pt x="14672" y="1980"/>
                  <a:pt x="14662" y="1978"/>
                  <a:pt x="14652" y="1978"/>
                </a:cubicBezTo>
                <a:cubicBezTo>
                  <a:pt x="14579" y="1978"/>
                  <a:pt x="14537" y="2055"/>
                  <a:pt x="14479" y="2055"/>
                </a:cubicBezTo>
                <a:cubicBezTo>
                  <a:pt x="14455" y="2055"/>
                  <a:pt x="14428" y="2041"/>
                  <a:pt x="14394" y="2003"/>
                </a:cubicBezTo>
                <a:cubicBezTo>
                  <a:pt x="14445" y="1953"/>
                  <a:pt x="14519" y="1872"/>
                  <a:pt x="14603" y="1835"/>
                </a:cubicBezTo>
                <a:cubicBezTo>
                  <a:pt x="14592" y="1835"/>
                  <a:pt x="14581" y="1834"/>
                  <a:pt x="14570" y="1834"/>
                </a:cubicBezTo>
                <a:cubicBezTo>
                  <a:pt x="14425" y="1834"/>
                  <a:pt x="14269" y="1869"/>
                  <a:pt x="14125" y="1869"/>
                </a:cubicBezTo>
                <a:cubicBezTo>
                  <a:pt x="14114" y="1869"/>
                  <a:pt x="14102" y="1869"/>
                  <a:pt x="14091" y="1869"/>
                </a:cubicBezTo>
                <a:cubicBezTo>
                  <a:pt x="14088" y="1758"/>
                  <a:pt x="14233" y="1758"/>
                  <a:pt x="14310" y="1717"/>
                </a:cubicBezTo>
                <a:cubicBezTo>
                  <a:pt x="14215" y="1707"/>
                  <a:pt x="14093" y="1685"/>
                  <a:pt x="13984" y="1685"/>
                </a:cubicBezTo>
                <a:cubicBezTo>
                  <a:pt x="13882" y="1685"/>
                  <a:pt x="13790" y="1704"/>
                  <a:pt x="13741" y="1771"/>
                </a:cubicBezTo>
                <a:cubicBezTo>
                  <a:pt x="13764" y="1791"/>
                  <a:pt x="13785" y="1815"/>
                  <a:pt x="13807" y="1839"/>
                </a:cubicBezTo>
                <a:lnTo>
                  <a:pt x="13807" y="1839"/>
                </a:lnTo>
                <a:cubicBezTo>
                  <a:pt x="13800" y="1798"/>
                  <a:pt x="13854" y="1718"/>
                  <a:pt x="13896" y="1711"/>
                </a:cubicBezTo>
                <a:cubicBezTo>
                  <a:pt x="13922" y="1702"/>
                  <a:pt x="13944" y="1698"/>
                  <a:pt x="13963" y="1698"/>
                </a:cubicBezTo>
                <a:cubicBezTo>
                  <a:pt x="14082" y="1698"/>
                  <a:pt x="14083" y="1850"/>
                  <a:pt x="14071" y="1899"/>
                </a:cubicBezTo>
                <a:lnTo>
                  <a:pt x="13953" y="1896"/>
                </a:lnTo>
                <a:lnTo>
                  <a:pt x="13953" y="1896"/>
                </a:lnTo>
                <a:cubicBezTo>
                  <a:pt x="13949" y="2062"/>
                  <a:pt x="14042" y="2096"/>
                  <a:pt x="14165" y="2096"/>
                </a:cubicBezTo>
                <a:cubicBezTo>
                  <a:pt x="14254" y="2096"/>
                  <a:pt x="14358" y="2078"/>
                  <a:pt x="14450" y="2078"/>
                </a:cubicBezTo>
                <a:cubicBezTo>
                  <a:pt x="14505" y="2078"/>
                  <a:pt x="14555" y="2084"/>
                  <a:pt x="14596" y="2104"/>
                </a:cubicBezTo>
                <a:lnTo>
                  <a:pt x="14448" y="2262"/>
                </a:lnTo>
                <a:cubicBezTo>
                  <a:pt x="13930" y="2040"/>
                  <a:pt x="13395" y="1865"/>
                  <a:pt x="12846" y="1731"/>
                </a:cubicBezTo>
                <a:lnTo>
                  <a:pt x="12826" y="1721"/>
                </a:lnTo>
                <a:cubicBezTo>
                  <a:pt x="12903" y="1620"/>
                  <a:pt x="12988" y="1525"/>
                  <a:pt x="13035" y="1418"/>
                </a:cubicBezTo>
                <a:lnTo>
                  <a:pt x="13085" y="1334"/>
                </a:lnTo>
                <a:lnTo>
                  <a:pt x="13058" y="1337"/>
                </a:lnTo>
                <a:cubicBezTo>
                  <a:pt x="13078" y="1239"/>
                  <a:pt x="13058" y="1132"/>
                  <a:pt x="12971" y="997"/>
                </a:cubicBezTo>
                <a:lnTo>
                  <a:pt x="12658" y="1024"/>
                </a:lnTo>
                <a:lnTo>
                  <a:pt x="12641" y="866"/>
                </a:lnTo>
                <a:lnTo>
                  <a:pt x="12843" y="960"/>
                </a:lnTo>
                <a:cubicBezTo>
                  <a:pt x="12815" y="872"/>
                  <a:pt x="12768" y="847"/>
                  <a:pt x="12714" y="847"/>
                </a:cubicBezTo>
                <a:cubicBezTo>
                  <a:pt x="12663" y="847"/>
                  <a:pt x="12606" y="868"/>
                  <a:pt x="12550" y="883"/>
                </a:cubicBezTo>
                <a:cubicBezTo>
                  <a:pt x="12564" y="822"/>
                  <a:pt x="12550" y="755"/>
                  <a:pt x="12513" y="701"/>
                </a:cubicBezTo>
                <a:cubicBezTo>
                  <a:pt x="12395" y="745"/>
                  <a:pt x="12277" y="792"/>
                  <a:pt x="12166" y="839"/>
                </a:cubicBezTo>
                <a:cubicBezTo>
                  <a:pt x="12176" y="725"/>
                  <a:pt x="12358" y="687"/>
                  <a:pt x="12217" y="563"/>
                </a:cubicBezTo>
                <a:lnTo>
                  <a:pt x="12217" y="563"/>
                </a:lnTo>
                <a:cubicBezTo>
                  <a:pt x="12059" y="627"/>
                  <a:pt x="12234" y="829"/>
                  <a:pt x="12015" y="829"/>
                </a:cubicBezTo>
                <a:cubicBezTo>
                  <a:pt x="11957" y="697"/>
                  <a:pt x="11993" y="617"/>
                  <a:pt x="11913" y="617"/>
                </a:cubicBezTo>
                <a:cubicBezTo>
                  <a:pt x="11894" y="617"/>
                  <a:pt x="11870" y="621"/>
                  <a:pt x="11837" y="630"/>
                </a:cubicBezTo>
                <a:cubicBezTo>
                  <a:pt x="11840" y="563"/>
                  <a:pt x="11876" y="532"/>
                  <a:pt x="11936" y="519"/>
                </a:cubicBezTo>
                <a:lnTo>
                  <a:pt x="11936" y="519"/>
                </a:lnTo>
                <a:cubicBezTo>
                  <a:pt x="11920" y="521"/>
                  <a:pt x="11905" y="522"/>
                  <a:pt x="11889" y="522"/>
                </a:cubicBezTo>
                <a:cubicBezTo>
                  <a:pt x="11805" y="522"/>
                  <a:pt x="11716" y="498"/>
                  <a:pt x="11638" y="498"/>
                </a:cubicBezTo>
                <a:cubicBezTo>
                  <a:pt x="11581" y="498"/>
                  <a:pt x="11529" y="511"/>
                  <a:pt x="11490" y="556"/>
                </a:cubicBezTo>
                <a:cubicBezTo>
                  <a:pt x="11402" y="364"/>
                  <a:pt x="11036" y="482"/>
                  <a:pt x="11103" y="233"/>
                </a:cubicBezTo>
                <a:lnTo>
                  <a:pt x="11103" y="233"/>
                </a:lnTo>
                <a:cubicBezTo>
                  <a:pt x="11047" y="279"/>
                  <a:pt x="10833" y="385"/>
                  <a:pt x="10707" y="385"/>
                </a:cubicBezTo>
                <a:cubicBezTo>
                  <a:pt x="10703" y="385"/>
                  <a:pt x="10699" y="385"/>
                  <a:pt x="10696" y="385"/>
                </a:cubicBezTo>
                <a:cubicBezTo>
                  <a:pt x="10968" y="95"/>
                  <a:pt x="10214" y="317"/>
                  <a:pt x="102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6834028">
            <a:off x="-1350469" y="1336263"/>
            <a:ext cx="3042389" cy="1062989"/>
            <a:chOff x="3468250" y="1882875"/>
            <a:chExt cx="992875" cy="388275"/>
          </a:xfrm>
        </p:grpSpPr>
        <p:sp>
          <p:nvSpPr>
            <p:cNvPr id="299" name="Google Shape;299;p13"/>
            <p:cNvSpPr/>
            <p:nvPr/>
          </p:nvSpPr>
          <p:spPr>
            <a:xfrm>
              <a:off x="4306975" y="2208450"/>
              <a:ext cx="67800" cy="23975"/>
            </a:xfrm>
            <a:custGeom>
              <a:avLst/>
              <a:gdLst/>
              <a:ahLst/>
              <a:cxnLst/>
              <a:rect l="l" t="t" r="r" b="b"/>
              <a:pathLst>
                <a:path w="2712" h="959" extrusionOk="0">
                  <a:moveTo>
                    <a:pt x="535" y="0"/>
                  </a:moveTo>
                  <a:cubicBezTo>
                    <a:pt x="426" y="0"/>
                    <a:pt x="319" y="10"/>
                    <a:pt x="216" y="32"/>
                  </a:cubicBezTo>
                  <a:cubicBezTo>
                    <a:pt x="84" y="65"/>
                    <a:pt x="0" y="264"/>
                    <a:pt x="111" y="358"/>
                  </a:cubicBezTo>
                  <a:cubicBezTo>
                    <a:pt x="374" y="580"/>
                    <a:pt x="657" y="621"/>
                    <a:pt x="986" y="695"/>
                  </a:cubicBezTo>
                  <a:lnTo>
                    <a:pt x="2178" y="954"/>
                  </a:lnTo>
                  <a:cubicBezTo>
                    <a:pt x="2196" y="957"/>
                    <a:pt x="2214" y="959"/>
                    <a:pt x="2232" y="959"/>
                  </a:cubicBezTo>
                  <a:cubicBezTo>
                    <a:pt x="2335" y="959"/>
                    <a:pt x="2433" y="904"/>
                    <a:pt x="2487" y="812"/>
                  </a:cubicBezTo>
                  <a:lnTo>
                    <a:pt x="2605" y="829"/>
                  </a:lnTo>
                  <a:cubicBezTo>
                    <a:pt x="2606" y="829"/>
                    <a:pt x="2607" y="829"/>
                    <a:pt x="2608" y="829"/>
                  </a:cubicBezTo>
                  <a:cubicBezTo>
                    <a:pt x="2658" y="829"/>
                    <a:pt x="2712" y="755"/>
                    <a:pt x="2652" y="728"/>
                  </a:cubicBezTo>
                  <a:lnTo>
                    <a:pt x="2528" y="678"/>
                  </a:lnTo>
                  <a:cubicBezTo>
                    <a:pt x="2541" y="560"/>
                    <a:pt x="2447" y="456"/>
                    <a:pt x="2339" y="425"/>
                  </a:cubicBezTo>
                  <a:cubicBezTo>
                    <a:pt x="1790" y="286"/>
                    <a:pt x="1129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4168950" y="2186450"/>
              <a:ext cx="68725" cy="26200"/>
            </a:xfrm>
            <a:custGeom>
              <a:avLst/>
              <a:gdLst/>
              <a:ahLst/>
              <a:cxnLst/>
              <a:rect l="l" t="t" r="r" b="b"/>
              <a:pathLst>
                <a:path w="2749" h="1048" extrusionOk="0">
                  <a:moveTo>
                    <a:pt x="2449" y="1"/>
                  </a:moveTo>
                  <a:cubicBezTo>
                    <a:pt x="2393" y="1"/>
                    <a:pt x="2332" y="22"/>
                    <a:pt x="2274" y="70"/>
                  </a:cubicBezTo>
                  <a:cubicBezTo>
                    <a:pt x="1994" y="296"/>
                    <a:pt x="1648" y="424"/>
                    <a:pt x="1288" y="434"/>
                  </a:cubicBezTo>
                  <a:cubicBezTo>
                    <a:pt x="1280" y="434"/>
                    <a:pt x="1273" y="434"/>
                    <a:pt x="1266" y="434"/>
                  </a:cubicBezTo>
                  <a:cubicBezTo>
                    <a:pt x="935" y="434"/>
                    <a:pt x="651" y="285"/>
                    <a:pt x="332" y="249"/>
                  </a:cubicBezTo>
                  <a:cubicBezTo>
                    <a:pt x="323" y="247"/>
                    <a:pt x="314" y="247"/>
                    <a:pt x="306" y="247"/>
                  </a:cubicBezTo>
                  <a:cubicBezTo>
                    <a:pt x="158" y="247"/>
                    <a:pt x="1" y="402"/>
                    <a:pt x="90" y="555"/>
                  </a:cubicBezTo>
                  <a:cubicBezTo>
                    <a:pt x="297" y="909"/>
                    <a:pt x="658" y="1048"/>
                    <a:pt x="1049" y="1048"/>
                  </a:cubicBezTo>
                  <a:cubicBezTo>
                    <a:pt x="1629" y="1048"/>
                    <a:pt x="2275" y="744"/>
                    <a:pt x="2590" y="387"/>
                  </a:cubicBezTo>
                  <a:cubicBezTo>
                    <a:pt x="2748" y="205"/>
                    <a:pt x="2624" y="1"/>
                    <a:pt x="24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4203650" y="2130000"/>
              <a:ext cx="73050" cy="16150"/>
            </a:xfrm>
            <a:custGeom>
              <a:avLst/>
              <a:gdLst/>
              <a:ahLst/>
              <a:cxnLst/>
              <a:rect l="l" t="t" r="r" b="b"/>
              <a:pathLst>
                <a:path w="2922" h="646" extrusionOk="0">
                  <a:moveTo>
                    <a:pt x="894" y="1"/>
                  </a:moveTo>
                  <a:cubicBezTo>
                    <a:pt x="679" y="1"/>
                    <a:pt x="467" y="19"/>
                    <a:pt x="263" y="87"/>
                  </a:cubicBezTo>
                  <a:cubicBezTo>
                    <a:pt x="28" y="164"/>
                    <a:pt x="1" y="477"/>
                    <a:pt x="240" y="561"/>
                  </a:cubicBezTo>
                  <a:cubicBezTo>
                    <a:pt x="428" y="627"/>
                    <a:pt x="628" y="646"/>
                    <a:pt x="831" y="646"/>
                  </a:cubicBezTo>
                  <a:cubicBezTo>
                    <a:pt x="1053" y="646"/>
                    <a:pt x="1277" y="624"/>
                    <a:pt x="1492" y="619"/>
                  </a:cubicBezTo>
                  <a:cubicBezTo>
                    <a:pt x="1926" y="605"/>
                    <a:pt x="2316" y="588"/>
                    <a:pt x="2737" y="484"/>
                  </a:cubicBezTo>
                  <a:cubicBezTo>
                    <a:pt x="2898" y="440"/>
                    <a:pt x="2922" y="198"/>
                    <a:pt x="2750" y="154"/>
                  </a:cubicBezTo>
                  <a:cubicBezTo>
                    <a:pt x="2336" y="43"/>
                    <a:pt x="1949" y="33"/>
                    <a:pt x="1522" y="23"/>
                  </a:cubicBezTo>
                  <a:cubicBezTo>
                    <a:pt x="1314" y="18"/>
                    <a:pt x="1103" y="1"/>
                    <a:pt x="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4358050" y="2147725"/>
              <a:ext cx="46550" cy="20225"/>
            </a:xfrm>
            <a:custGeom>
              <a:avLst/>
              <a:gdLst/>
              <a:ahLst/>
              <a:cxnLst/>
              <a:rect l="l" t="t" r="r" b="b"/>
              <a:pathLst>
                <a:path w="1862" h="809" extrusionOk="0">
                  <a:moveTo>
                    <a:pt x="110" y="0"/>
                  </a:moveTo>
                  <a:cubicBezTo>
                    <a:pt x="51" y="0"/>
                    <a:pt x="0" y="81"/>
                    <a:pt x="30" y="132"/>
                  </a:cubicBezTo>
                  <a:cubicBezTo>
                    <a:pt x="222" y="485"/>
                    <a:pt x="431" y="637"/>
                    <a:pt x="821" y="738"/>
                  </a:cubicBezTo>
                  <a:cubicBezTo>
                    <a:pt x="993" y="781"/>
                    <a:pt x="1168" y="805"/>
                    <a:pt x="1346" y="808"/>
                  </a:cubicBezTo>
                  <a:cubicBezTo>
                    <a:pt x="1592" y="808"/>
                    <a:pt x="1626" y="768"/>
                    <a:pt x="1807" y="623"/>
                  </a:cubicBezTo>
                  <a:cubicBezTo>
                    <a:pt x="1841" y="596"/>
                    <a:pt x="1861" y="539"/>
                    <a:pt x="1811" y="512"/>
                  </a:cubicBezTo>
                  <a:cubicBezTo>
                    <a:pt x="1683" y="445"/>
                    <a:pt x="1653" y="398"/>
                    <a:pt x="1498" y="377"/>
                  </a:cubicBezTo>
                  <a:cubicBezTo>
                    <a:pt x="1333" y="364"/>
                    <a:pt x="1171" y="337"/>
                    <a:pt x="1010" y="297"/>
                  </a:cubicBezTo>
                  <a:cubicBezTo>
                    <a:pt x="858" y="253"/>
                    <a:pt x="727" y="169"/>
                    <a:pt x="579" y="118"/>
                  </a:cubicBezTo>
                  <a:cubicBezTo>
                    <a:pt x="431" y="68"/>
                    <a:pt x="279" y="51"/>
                    <a:pt x="131" y="4"/>
                  </a:cubicBezTo>
                  <a:cubicBezTo>
                    <a:pt x="124" y="1"/>
                    <a:pt x="117" y="0"/>
                    <a:pt x="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401850" y="2241825"/>
              <a:ext cx="59275" cy="29325"/>
            </a:xfrm>
            <a:custGeom>
              <a:avLst/>
              <a:gdLst/>
              <a:ahLst/>
              <a:cxnLst/>
              <a:rect l="l" t="t" r="r" b="b"/>
              <a:pathLst>
                <a:path w="2371" h="1173" extrusionOk="0">
                  <a:moveTo>
                    <a:pt x="285" y="0"/>
                  </a:moveTo>
                  <a:cubicBezTo>
                    <a:pt x="135" y="0"/>
                    <a:pt x="0" y="241"/>
                    <a:pt x="173" y="305"/>
                  </a:cubicBezTo>
                  <a:cubicBezTo>
                    <a:pt x="850" y="558"/>
                    <a:pt x="1469" y="965"/>
                    <a:pt x="2172" y="1167"/>
                  </a:cubicBezTo>
                  <a:cubicBezTo>
                    <a:pt x="2185" y="1170"/>
                    <a:pt x="2197" y="1172"/>
                    <a:pt x="2208" y="1172"/>
                  </a:cubicBezTo>
                  <a:cubicBezTo>
                    <a:pt x="2314" y="1172"/>
                    <a:pt x="2371" y="1030"/>
                    <a:pt x="2307" y="948"/>
                  </a:cubicBezTo>
                  <a:cubicBezTo>
                    <a:pt x="2054" y="635"/>
                    <a:pt x="1768" y="463"/>
                    <a:pt x="1412" y="288"/>
                  </a:cubicBezTo>
                  <a:cubicBezTo>
                    <a:pt x="1041" y="107"/>
                    <a:pt x="702" y="73"/>
                    <a:pt x="308" y="2"/>
                  </a:cubicBezTo>
                  <a:cubicBezTo>
                    <a:pt x="300" y="1"/>
                    <a:pt x="292" y="0"/>
                    <a:pt x="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4057500" y="2147300"/>
              <a:ext cx="70200" cy="20950"/>
            </a:xfrm>
            <a:custGeom>
              <a:avLst/>
              <a:gdLst/>
              <a:ahLst/>
              <a:cxnLst/>
              <a:rect l="l" t="t" r="r" b="b"/>
              <a:pathLst>
                <a:path w="2808" h="838" extrusionOk="0">
                  <a:moveTo>
                    <a:pt x="882" y="1"/>
                  </a:moveTo>
                  <a:cubicBezTo>
                    <a:pt x="607" y="1"/>
                    <a:pt x="332" y="48"/>
                    <a:pt x="125" y="206"/>
                  </a:cubicBezTo>
                  <a:cubicBezTo>
                    <a:pt x="55" y="260"/>
                    <a:pt x="1" y="371"/>
                    <a:pt x="82" y="442"/>
                  </a:cubicBezTo>
                  <a:cubicBezTo>
                    <a:pt x="385" y="717"/>
                    <a:pt x="896" y="707"/>
                    <a:pt x="1283" y="748"/>
                  </a:cubicBezTo>
                  <a:cubicBezTo>
                    <a:pt x="1594" y="778"/>
                    <a:pt x="1902" y="837"/>
                    <a:pt x="2211" y="837"/>
                  </a:cubicBezTo>
                  <a:cubicBezTo>
                    <a:pt x="2342" y="837"/>
                    <a:pt x="2474" y="826"/>
                    <a:pt x="2606" y="798"/>
                  </a:cubicBezTo>
                  <a:cubicBezTo>
                    <a:pt x="2734" y="771"/>
                    <a:pt x="2808" y="580"/>
                    <a:pt x="2703" y="489"/>
                  </a:cubicBezTo>
                  <a:cubicBezTo>
                    <a:pt x="2350" y="176"/>
                    <a:pt x="1865" y="105"/>
                    <a:pt x="1411" y="44"/>
                  </a:cubicBezTo>
                  <a:cubicBezTo>
                    <a:pt x="1247" y="22"/>
                    <a:pt x="1065" y="1"/>
                    <a:pt x="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995075" y="2185375"/>
              <a:ext cx="66400" cy="38250"/>
            </a:xfrm>
            <a:custGeom>
              <a:avLst/>
              <a:gdLst/>
              <a:ahLst/>
              <a:cxnLst/>
              <a:rect l="l" t="t" r="r" b="b"/>
              <a:pathLst>
                <a:path w="2656" h="1530" extrusionOk="0">
                  <a:moveTo>
                    <a:pt x="390" y="0"/>
                  </a:moveTo>
                  <a:cubicBezTo>
                    <a:pt x="365" y="0"/>
                    <a:pt x="341" y="1"/>
                    <a:pt x="317" y="2"/>
                  </a:cubicBezTo>
                  <a:cubicBezTo>
                    <a:pt x="159" y="12"/>
                    <a:pt x="1" y="211"/>
                    <a:pt x="98" y="366"/>
                  </a:cubicBezTo>
                  <a:cubicBezTo>
                    <a:pt x="310" y="699"/>
                    <a:pt x="630" y="870"/>
                    <a:pt x="980" y="1039"/>
                  </a:cubicBezTo>
                  <a:cubicBezTo>
                    <a:pt x="1347" y="1224"/>
                    <a:pt x="1731" y="1382"/>
                    <a:pt x="2121" y="1513"/>
                  </a:cubicBezTo>
                  <a:cubicBezTo>
                    <a:pt x="2156" y="1524"/>
                    <a:pt x="2189" y="1529"/>
                    <a:pt x="2220" y="1529"/>
                  </a:cubicBezTo>
                  <a:cubicBezTo>
                    <a:pt x="2518" y="1529"/>
                    <a:pt x="2656" y="1077"/>
                    <a:pt x="2397" y="894"/>
                  </a:cubicBezTo>
                  <a:cubicBezTo>
                    <a:pt x="1854" y="507"/>
                    <a:pt x="1090" y="0"/>
                    <a:pt x="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3968925" y="2062825"/>
              <a:ext cx="66400" cy="36450"/>
            </a:xfrm>
            <a:custGeom>
              <a:avLst/>
              <a:gdLst/>
              <a:ahLst/>
              <a:cxnLst/>
              <a:rect l="l" t="t" r="r" b="b"/>
              <a:pathLst>
                <a:path w="2656" h="1458" extrusionOk="0">
                  <a:moveTo>
                    <a:pt x="214" y="1"/>
                  </a:moveTo>
                  <a:cubicBezTo>
                    <a:pt x="148" y="1"/>
                    <a:pt x="90" y="50"/>
                    <a:pt x="84" y="122"/>
                  </a:cubicBezTo>
                  <a:cubicBezTo>
                    <a:pt x="0" y="697"/>
                    <a:pt x="535" y="1071"/>
                    <a:pt x="1000" y="1286"/>
                  </a:cubicBezTo>
                  <a:cubicBezTo>
                    <a:pt x="1255" y="1406"/>
                    <a:pt x="1498" y="1457"/>
                    <a:pt x="1740" y="1457"/>
                  </a:cubicBezTo>
                  <a:cubicBezTo>
                    <a:pt x="2015" y="1457"/>
                    <a:pt x="2290" y="1392"/>
                    <a:pt x="2585" y="1286"/>
                  </a:cubicBezTo>
                  <a:cubicBezTo>
                    <a:pt x="2648" y="1263"/>
                    <a:pt x="2655" y="1158"/>
                    <a:pt x="2578" y="1158"/>
                  </a:cubicBezTo>
                  <a:cubicBezTo>
                    <a:pt x="2577" y="1158"/>
                    <a:pt x="2576" y="1158"/>
                    <a:pt x="2575" y="1158"/>
                  </a:cubicBezTo>
                  <a:cubicBezTo>
                    <a:pt x="2547" y="1160"/>
                    <a:pt x="2519" y="1161"/>
                    <a:pt x="2491" y="1161"/>
                  </a:cubicBezTo>
                  <a:cubicBezTo>
                    <a:pt x="2067" y="1161"/>
                    <a:pt x="1592" y="976"/>
                    <a:pt x="1232" y="768"/>
                  </a:cubicBezTo>
                  <a:cubicBezTo>
                    <a:pt x="862" y="553"/>
                    <a:pt x="660" y="179"/>
                    <a:pt x="266" y="11"/>
                  </a:cubicBezTo>
                  <a:cubicBezTo>
                    <a:pt x="249" y="4"/>
                    <a:pt x="231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3817700" y="2021000"/>
              <a:ext cx="61350" cy="47850"/>
            </a:xfrm>
            <a:custGeom>
              <a:avLst/>
              <a:gdLst/>
              <a:ahLst/>
              <a:cxnLst/>
              <a:rect l="l" t="t" r="r" b="b"/>
              <a:pathLst>
                <a:path w="2454" h="1914" extrusionOk="0">
                  <a:moveTo>
                    <a:pt x="230" y="1"/>
                  </a:moveTo>
                  <a:cubicBezTo>
                    <a:pt x="106" y="1"/>
                    <a:pt x="0" y="147"/>
                    <a:pt x="59" y="267"/>
                  </a:cubicBezTo>
                  <a:cubicBezTo>
                    <a:pt x="278" y="698"/>
                    <a:pt x="695" y="920"/>
                    <a:pt x="1079" y="1196"/>
                  </a:cubicBezTo>
                  <a:cubicBezTo>
                    <a:pt x="1476" y="1485"/>
                    <a:pt x="1856" y="1792"/>
                    <a:pt x="2344" y="1913"/>
                  </a:cubicBezTo>
                  <a:cubicBezTo>
                    <a:pt x="2347" y="1913"/>
                    <a:pt x="2350" y="1913"/>
                    <a:pt x="2354" y="1913"/>
                  </a:cubicBezTo>
                  <a:cubicBezTo>
                    <a:pt x="2413" y="1913"/>
                    <a:pt x="2454" y="1856"/>
                    <a:pt x="2431" y="1798"/>
                  </a:cubicBezTo>
                  <a:cubicBezTo>
                    <a:pt x="2196" y="1357"/>
                    <a:pt x="1802" y="1065"/>
                    <a:pt x="1422" y="755"/>
                  </a:cubicBezTo>
                  <a:cubicBezTo>
                    <a:pt x="1058" y="452"/>
                    <a:pt x="735" y="112"/>
                    <a:pt x="264" y="5"/>
                  </a:cubicBezTo>
                  <a:cubicBezTo>
                    <a:pt x="253" y="2"/>
                    <a:pt x="241" y="1"/>
                    <a:pt x="2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3899600" y="2127075"/>
              <a:ext cx="55775" cy="32500"/>
            </a:xfrm>
            <a:custGeom>
              <a:avLst/>
              <a:gdLst/>
              <a:ahLst/>
              <a:cxnLst/>
              <a:rect l="l" t="t" r="r" b="b"/>
              <a:pathLst>
                <a:path w="2231" h="1300" extrusionOk="0">
                  <a:moveTo>
                    <a:pt x="359" y="0"/>
                  </a:moveTo>
                  <a:cubicBezTo>
                    <a:pt x="339" y="0"/>
                    <a:pt x="319" y="1"/>
                    <a:pt x="300" y="2"/>
                  </a:cubicBezTo>
                  <a:cubicBezTo>
                    <a:pt x="141" y="9"/>
                    <a:pt x="0" y="197"/>
                    <a:pt x="88" y="345"/>
                  </a:cubicBezTo>
                  <a:cubicBezTo>
                    <a:pt x="364" y="806"/>
                    <a:pt x="1070" y="1032"/>
                    <a:pt x="1528" y="1264"/>
                  </a:cubicBezTo>
                  <a:cubicBezTo>
                    <a:pt x="1577" y="1288"/>
                    <a:pt x="1627" y="1299"/>
                    <a:pt x="1675" y="1299"/>
                  </a:cubicBezTo>
                  <a:cubicBezTo>
                    <a:pt x="1989" y="1299"/>
                    <a:pt x="2231" y="830"/>
                    <a:pt x="1895" y="651"/>
                  </a:cubicBezTo>
                  <a:cubicBezTo>
                    <a:pt x="1447" y="418"/>
                    <a:pt x="884" y="0"/>
                    <a:pt x="3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3661075" y="2010750"/>
              <a:ext cx="69575" cy="26075"/>
            </a:xfrm>
            <a:custGeom>
              <a:avLst/>
              <a:gdLst/>
              <a:ahLst/>
              <a:cxnLst/>
              <a:rect l="l" t="t" r="r" b="b"/>
              <a:pathLst>
                <a:path w="2783" h="1043" extrusionOk="0">
                  <a:moveTo>
                    <a:pt x="814" y="0"/>
                  </a:moveTo>
                  <a:cubicBezTo>
                    <a:pt x="627" y="0"/>
                    <a:pt x="439" y="31"/>
                    <a:pt x="249" y="105"/>
                  </a:cubicBezTo>
                  <a:cubicBezTo>
                    <a:pt x="95" y="166"/>
                    <a:pt x="0" y="401"/>
                    <a:pt x="182" y="499"/>
                  </a:cubicBezTo>
                  <a:cubicBezTo>
                    <a:pt x="572" y="714"/>
                    <a:pt x="1010" y="738"/>
                    <a:pt x="1437" y="839"/>
                  </a:cubicBezTo>
                  <a:cubicBezTo>
                    <a:pt x="1656" y="892"/>
                    <a:pt x="1868" y="983"/>
                    <a:pt x="2090" y="1020"/>
                  </a:cubicBezTo>
                  <a:cubicBezTo>
                    <a:pt x="2126" y="1026"/>
                    <a:pt x="2164" y="1028"/>
                    <a:pt x="2203" y="1028"/>
                  </a:cubicBezTo>
                  <a:cubicBezTo>
                    <a:pt x="2300" y="1028"/>
                    <a:pt x="2403" y="1015"/>
                    <a:pt x="2501" y="1015"/>
                  </a:cubicBezTo>
                  <a:cubicBezTo>
                    <a:pt x="2567" y="1015"/>
                    <a:pt x="2630" y="1021"/>
                    <a:pt x="2689" y="1041"/>
                  </a:cubicBezTo>
                  <a:cubicBezTo>
                    <a:pt x="2694" y="1042"/>
                    <a:pt x="2699" y="1043"/>
                    <a:pt x="2703" y="1043"/>
                  </a:cubicBezTo>
                  <a:cubicBezTo>
                    <a:pt x="2746" y="1043"/>
                    <a:pt x="2783" y="980"/>
                    <a:pt x="2746" y="950"/>
                  </a:cubicBezTo>
                  <a:cubicBezTo>
                    <a:pt x="2575" y="808"/>
                    <a:pt x="2531" y="590"/>
                    <a:pt x="2339" y="452"/>
                  </a:cubicBezTo>
                  <a:cubicBezTo>
                    <a:pt x="2168" y="327"/>
                    <a:pt x="1932" y="256"/>
                    <a:pt x="1727" y="186"/>
                  </a:cubicBezTo>
                  <a:cubicBezTo>
                    <a:pt x="1424" y="81"/>
                    <a:pt x="1120" y="0"/>
                    <a:pt x="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735950" y="2084775"/>
              <a:ext cx="62875" cy="22100"/>
            </a:xfrm>
            <a:custGeom>
              <a:avLst/>
              <a:gdLst/>
              <a:ahLst/>
              <a:cxnLst/>
              <a:rect l="l" t="t" r="r" b="b"/>
              <a:pathLst>
                <a:path w="2515" h="884" extrusionOk="0">
                  <a:moveTo>
                    <a:pt x="489" y="0"/>
                  </a:moveTo>
                  <a:cubicBezTo>
                    <a:pt x="378" y="0"/>
                    <a:pt x="264" y="17"/>
                    <a:pt x="142" y="58"/>
                  </a:cubicBezTo>
                  <a:cubicBezTo>
                    <a:pt x="41" y="89"/>
                    <a:pt x="0" y="213"/>
                    <a:pt x="68" y="294"/>
                  </a:cubicBezTo>
                  <a:cubicBezTo>
                    <a:pt x="334" y="610"/>
                    <a:pt x="684" y="630"/>
                    <a:pt x="1071" y="718"/>
                  </a:cubicBezTo>
                  <a:cubicBezTo>
                    <a:pt x="1426" y="802"/>
                    <a:pt x="1759" y="883"/>
                    <a:pt x="2119" y="883"/>
                  </a:cubicBezTo>
                  <a:cubicBezTo>
                    <a:pt x="2178" y="883"/>
                    <a:pt x="2238" y="881"/>
                    <a:pt x="2299" y="876"/>
                  </a:cubicBezTo>
                  <a:cubicBezTo>
                    <a:pt x="2444" y="863"/>
                    <a:pt x="2514" y="678"/>
                    <a:pt x="2387" y="590"/>
                  </a:cubicBezTo>
                  <a:cubicBezTo>
                    <a:pt x="2033" y="355"/>
                    <a:pt x="1646" y="264"/>
                    <a:pt x="1242" y="156"/>
                  </a:cubicBezTo>
                  <a:cubicBezTo>
                    <a:pt x="970" y="84"/>
                    <a:pt x="738" y="0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3885800" y="1987825"/>
              <a:ext cx="52350" cy="33525"/>
            </a:xfrm>
            <a:custGeom>
              <a:avLst/>
              <a:gdLst/>
              <a:ahLst/>
              <a:cxnLst/>
              <a:rect l="l" t="t" r="r" b="b"/>
              <a:pathLst>
                <a:path w="2094" h="1341" extrusionOk="0">
                  <a:moveTo>
                    <a:pt x="119" y="1"/>
                  </a:moveTo>
                  <a:cubicBezTo>
                    <a:pt x="47" y="1"/>
                    <a:pt x="0" y="84"/>
                    <a:pt x="47" y="147"/>
                  </a:cubicBezTo>
                  <a:cubicBezTo>
                    <a:pt x="455" y="689"/>
                    <a:pt x="1181" y="988"/>
                    <a:pt x="1760" y="1318"/>
                  </a:cubicBezTo>
                  <a:cubicBezTo>
                    <a:pt x="1787" y="1334"/>
                    <a:pt x="1814" y="1340"/>
                    <a:pt x="1840" y="1340"/>
                  </a:cubicBezTo>
                  <a:cubicBezTo>
                    <a:pt x="1987" y="1340"/>
                    <a:pt x="2094" y="1115"/>
                    <a:pt x="1942" y="1012"/>
                  </a:cubicBezTo>
                  <a:cubicBezTo>
                    <a:pt x="1390" y="638"/>
                    <a:pt x="808" y="130"/>
                    <a:pt x="135" y="2"/>
                  </a:cubicBezTo>
                  <a:cubicBezTo>
                    <a:pt x="129" y="1"/>
                    <a:pt x="124" y="1"/>
                    <a:pt x="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3675700" y="1945225"/>
              <a:ext cx="101350" cy="24575"/>
            </a:xfrm>
            <a:custGeom>
              <a:avLst/>
              <a:gdLst/>
              <a:ahLst/>
              <a:cxnLst/>
              <a:rect l="l" t="t" r="r" b="b"/>
              <a:pathLst>
                <a:path w="4054" h="983" extrusionOk="0">
                  <a:moveTo>
                    <a:pt x="1436" y="1"/>
                  </a:moveTo>
                  <a:cubicBezTo>
                    <a:pt x="1019" y="1"/>
                    <a:pt x="595" y="60"/>
                    <a:pt x="159" y="188"/>
                  </a:cubicBezTo>
                  <a:cubicBezTo>
                    <a:pt x="1" y="222"/>
                    <a:pt x="21" y="451"/>
                    <a:pt x="183" y="461"/>
                  </a:cubicBezTo>
                  <a:cubicBezTo>
                    <a:pt x="1357" y="555"/>
                    <a:pt x="2572" y="639"/>
                    <a:pt x="3710" y="976"/>
                  </a:cubicBezTo>
                  <a:cubicBezTo>
                    <a:pt x="3725" y="981"/>
                    <a:pt x="3741" y="983"/>
                    <a:pt x="3756" y="983"/>
                  </a:cubicBezTo>
                  <a:cubicBezTo>
                    <a:pt x="3929" y="983"/>
                    <a:pt x="4054" y="702"/>
                    <a:pt x="3871" y="616"/>
                  </a:cubicBezTo>
                  <a:cubicBezTo>
                    <a:pt x="3061" y="233"/>
                    <a:pt x="2263" y="1"/>
                    <a:pt x="1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3468250" y="1974800"/>
              <a:ext cx="70500" cy="17900"/>
            </a:xfrm>
            <a:custGeom>
              <a:avLst/>
              <a:gdLst/>
              <a:ahLst/>
              <a:cxnLst/>
              <a:rect l="l" t="t" r="r" b="b"/>
              <a:pathLst>
                <a:path w="2820" h="716" extrusionOk="0">
                  <a:moveTo>
                    <a:pt x="2762" y="1"/>
                  </a:moveTo>
                  <a:cubicBezTo>
                    <a:pt x="2759" y="1"/>
                    <a:pt x="2756" y="1"/>
                    <a:pt x="2753" y="2"/>
                  </a:cubicBezTo>
                  <a:cubicBezTo>
                    <a:pt x="1871" y="116"/>
                    <a:pt x="956" y="183"/>
                    <a:pt x="118" y="506"/>
                  </a:cubicBezTo>
                  <a:cubicBezTo>
                    <a:pt x="18" y="543"/>
                    <a:pt x="0" y="715"/>
                    <a:pt x="134" y="715"/>
                  </a:cubicBezTo>
                  <a:cubicBezTo>
                    <a:pt x="135" y="715"/>
                    <a:pt x="136" y="715"/>
                    <a:pt x="138" y="715"/>
                  </a:cubicBezTo>
                  <a:cubicBezTo>
                    <a:pt x="1036" y="675"/>
                    <a:pt x="1905" y="358"/>
                    <a:pt x="2763" y="106"/>
                  </a:cubicBezTo>
                  <a:cubicBezTo>
                    <a:pt x="2814" y="90"/>
                    <a:pt x="2820" y="1"/>
                    <a:pt x="2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3545600" y="2023625"/>
              <a:ext cx="81075" cy="21800"/>
            </a:xfrm>
            <a:custGeom>
              <a:avLst/>
              <a:gdLst/>
              <a:ahLst/>
              <a:cxnLst/>
              <a:rect l="l" t="t" r="r" b="b"/>
              <a:pathLst>
                <a:path w="3243" h="872" extrusionOk="0">
                  <a:moveTo>
                    <a:pt x="1811" y="0"/>
                  </a:moveTo>
                  <a:cubicBezTo>
                    <a:pt x="1198" y="0"/>
                    <a:pt x="585" y="263"/>
                    <a:pt x="69" y="690"/>
                  </a:cubicBezTo>
                  <a:cubicBezTo>
                    <a:pt x="0" y="750"/>
                    <a:pt x="49" y="871"/>
                    <a:pt x="134" y="871"/>
                  </a:cubicBezTo>
                  <a:cubicBezTo>
                    <a:pt x="144" y="871"/>
                    <a:pt x="155" y="870"/>
                    <a:pt x="167" y="865"/>
                  </a:cubicBezTo>
                  <a:cubicBezTo>
                    <a:pt x="619" y="689"/>
                    <a:pt x="1110" y="625"/>
                    <a:pt x="1604" y="625"/>
                  </a:cubicBezTo>
                  <a:cubicBezTo>
                    <a:pt x="2050" y="625"/>
                    <a:pt x="2500" y="677"/>
                    <a:pt x="2926" y="744"/>
                  </a:cubicBezTo>
                  <a:cubicBezTo>
                    <a:pt x="2933" y="745"/>
                    <a:pt x="2940" y="746"/>
                    <a:pt x="2946" y="746"/>
                  </a:cubicBezTo>
                  <a:cubicBezTo>
                    <a:pt x="3081" y="746"/>
                    <a:pt x="3243" y="557"/>
                    <a:pt x="3101" y="448"/>
                  </a:cubicBezTo>
                  <a:cubicBezTo>
                    <a:pt x="2696" y="137"/>
                    <a:pt x="2254" y="0"/>
                    <a:pt x="1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3566150" y="1882875"/>
              <a:ext cx="87900" cy="42825"/>
            </a:xfrm>
            <a:custGeom>
              <a:avLst/>
              <a:gdLst/>
              <a:ahLst/>
              <a:cxnLst/>
              <a:rect l="l" t="t" r="r" b="b"/>
              <a:pathLst>
                <a:path w="3516" h="1713" extrusionOk="0">
                  <a:moveTo>
                    <a:pt x="3440" y="1"/>
                  </a:moveTo>
                  <a:cubicBezTo>
                    <a:pt x="3434" y="1"/>
                    <a:pt x="3427" y="2"/>
                    <a:pt x="3420" y="4"/>
                  </a:cubicBezTo>
                  <a:cubicBezTo>
                    <a:pt x="3084" y="98"/>
                    <a:pt x="2778" y="68"/>
                    <a:pt x="2451" y="185"/>
                  </a:cubicBezTo>
                  <a:cubicBezTo>
                    <a:pt x="2179" y="283"/>
                    <a:pt x="1916" y="418"/>
                    <a:pt x="1650" y="532"/>
                  </a:cubicBezTo>
                  <a:cubicBezTo>
                    <a:pt x="1112" y="768"/>
                    <a:pt x="647" y="1060"/>
                    <a:pt x="153" y="1373"/>
                  </a:cubicBezTo>
                  <a:cubicBezTo>
                    <a:pt x="1" y="1470"/>
                    <a:pt x="46" y="1712"/>
                    <a:pt x="214" y="1712"/>
                  </a:cubicBezTo>
                  <a:cubicBezTo>
                    <a:pt x="233" y="1712"/>
                    <a:pt x="252" y="1709"/>
                    <a:pt x="274" y="1703"/>
                  </a:cubicBezTo>
                  <a:cubicBezTo>
                    <a:pt x="829" y="1535"/>
                    <a:pt x="1344" y="1383"/>
                    <a:pt x="1872" y="1131"/>
                  </a:cubicBezTo>
                  <a:cubicBezTo>
                    <a:pt x="2135" y="1003"/>
                    <a:pt x="2407" y="892"/>
                    <a:pt x="2663" y="751"/>
                  </a:cubicBezTo>
                  <a:cubicBezTo>
                    <a:pt x="2973" y="579"/>
                    <a:pt x="3168" y="320"/>
                    <a:pt x="3461" y="121"/>
                  </a:cubicBezTo>
                  <a:cubicBezTo>
                    <a:pt x="3516" y="85"/>
                    <a:pt x="3501" y="1"/>
                    <a:pt x="3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13"/>
          <p:cNvSpPr txBox="1">
            <a:spLocks noGrp="1"/>
          </p:cNvSpPr>
          <p:nvPr>
            <p:ph type="title"/>
          </p:nvPr>
        </p:nvSpPr>
        <p:spPr>
          <a:xfrm>
            <a:off x="546675" y="258091"/>
            <a:ext cx="805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14"/>
          <p:cNvGrpSpPr/>
          <p:nvPr/>
        </p:nvGrpSpPr>
        <p:grpSpPr>
          <a:xfrm rot="-893925">
            <a:off x="5477126" y="993609"/>
            <a:ext cx="2844112" cy="3310540"/>
            <a:chOff x="2282775" y="694625"/>
            <a:chExt cx="1044500" cy="847525"/>
          </a:xfrm>
        </p:grpSpPr>
        <p:sp>
          <p:nvSpPr>
            <p:cNvPr id="319" name="Google Shape;319;p14"/>
            <p:cNvSpPr/>
            <p:nvPr/>
          </p:nvSpPr>
          <p:spPr>
            <a:xfrm>
              <a:off x="3129750" y="707825"/>
              <a:ext cx="142400" cy="149050"/>
            </a:xfrm>
            <a:custGeom>
              <a:avLst/>
              <a:gdLst/>
              <a:ahLst/>
              <a:cxnLst/>
              <a:rect l="l" t="t" r="r" b="b"/>
              <a:pathLst>
                <a:path w="5696" h="5962" extrusionOk="0">
                  <a:moveTo>
                    <a:pt x="1796" y="1"/>
                  </a:moveTo>
                  <a:cubicBezTo>
                    <a:pt x="1779" y="1"/>
                    <a:pt x="1761" y="1"/>
                    <a:pt x="1744" y="1"/>
                  </a:cubicBezTo>
                  <a:cubicBezTo>
                    <a:pt x="1293" y="14"/>
                    <a:pt x="1007" y="284"/>
                    <a:pt x="842" y="674"/>
                  </a:cubicBezTo>
                  <a:cubicBezTo>
                    <a:pt x="398" y="1078"/>
                    <a:pt x="115" y="1657"/>
                    <a:pt x="135" y="2404"/>
                  </a:cubicBezTo>
                  <a:cubicBezTo>
                    <a:pt x="135" y="2414"/>
                    <a:pt x="142" y="2421"/>
                    <a:pt x="146" y="2431"/>
                  </a:cubicBezTo>
                  <a:cubicBezTo>
                    <a:pt x="1" y="3020"/>
                    <a:pt x="78" y="3676"/>
                    <a:pt x="368" y="4194"/>
                  </a:cubicBezTo>
                  <a:cubicBezTo>
                    <a:pt x="704" y="4797"/>
                    <a:pt x="1236" y="5110"/>
                    <a:pt x="1811" y="5204"/>
                  </a:cubicBezTo>
                  <a:cubicBezTo>
                    <a:pt x="1680" y="5520"/>
                    <a:pt x="1835" y="5961"/>
                    <a:pt x="2276" y="5961"/>
                  </a:cubicBezTo>
                  <a:cubicBezTo>
                    <a:pt x="2559" y="5961"/>
                    <a:pt x="2717" y="5779"/>
                    <a:pt x="2767" y="5564"/>
                  </a:cubicBezTo>
                  <a:cubicBezTo>
                    <a:pt x="2956" y="5503"/>
                    <a:pt x="3137" y="5372"/>
                    <a:pt x="3326" y="5224"/>
                  </a:cubicBezTo>
                  <a:cubicBezTo>
                    <a:pt x="3753" y="4888"/>
                    <a:pt x="4127" y="4565"/>
                    <a:pt x="4500" y="4161"/>
                  </a:cubicBezTo>
                  <a:cubicBezTo>
                    <a:pt x="5295" y="3299"/>
                    <a:pt x="5695" y="2044"/>
                    <a:pt x="4897" y="1034"/>
                  </a:cubicBezTo>
                  <a:cubicBezTo>
                    <a:pt x="4347" y="340"/>
                    <a:pt x="3501" y="10"/>
                    <a:pt x="2673" y="10"/>
                  </a:cubicBezTo>
                  <a:cubicBezTo>
                    <a:pt x="2534" y="10"/>
                    <a:pt x="2395" y="20"/>
                    <a:pt x="2259" y="38"/>
                  </a:cubicBezTo>
                  <a:cubicBezTo>
                    <a:pt x="2108" y="14"/>
                    <a:pt x="1951" y="1"/>
                    <a:pt x="1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2956125" y="710550"/>
              <a:ext cx="169200" cy="160025"/>
            </a:xfrm>
            <a:custGeom>
              <a:avLst/>
              <a:gdLst/>
              <a:ahLst/>
              <a:cxnLst/>
              <a:rect l="l" t="t" r="r" b="b"/>
              <a:pathLst>
                <a:path w="6768" h="6401" extrusionOk="0">
                  <a:moveTo>
                    <a:pt x="2011" y="2334"/>
                  </a:moveTo>
                  <a:lnTo>
                    <a:pt x="2011" y="2334"/>
                  </a:lnTo>
                  <a:cubicBezTo>
                    <a:pt x="2071" y="2400"/>
                    <a:pt x="2141" y="2464"/>
                    <a:pt x="2207" y="2531"/>
                  </a:cubicBezTo>
                  <a:cubicBezTo>
                    <a:pt x="2265" y="2588"/>
                    <a:pt x="2342" y="2625"/>
                    <a:pt x="2423" y="2635"/>
                  </a:cubicBezTo>
                  <a:cubicBezTo>
                    <a:pt x="2217" y="2840"/>
                    <a:pt x="2184" y="3160"/>
                    <a:pt x="2339" y="3406"/>
                  </a:cubicBezTo>
                  <a:cubicBezTo>
                    <a:pt x="1949" y="3305"/>
                    <a:pt x="1663" y="2764"/>
                    <a:pt x="2011" y="2334"/>
                  </a:cubicBezTo>
                  <a:close/>
                  <a:moveTo>
                    <a:pt x="2899" y="1916"/>
                  </a:moveTo>
                  <a:cubicBezTo>
                    <a:pt x="3126" y="1916"/>
                    <a:pt x="3341" y="1989"/>
                    <a:pt x="3540" y="2106"/>
                  </a:cubicBezTo>
                  <a:cubicBezTo>
                    <a:pt x="3813" y="2500"/>
                    <a:pt x="3947" y="2938"/>
                    <a:pt x="3870" y="3412"/>
                  </a:cubicBezTo>
                  <a:cubicBezTo>
                    <a:pt x="3840" y="3342"/>
                    <a:pt x="3796" y="3278"/>
                    <a:pt x="3745" y="3220"/>
                  </a:cubicBezTo>
                  <a:lnTo>
                    <a:pt x="3210" y="2642"/>
                  </a:lnTo>
                  <a:cubicBezTo>
                    <a:pt x="3089" y="2509"/>
                    <a:pt x="2954" y="2456"/>
                    <a:pt x="2824" y="2456"/>
                  </a:cubicBezTo>
                  <a:cubicBezTo>
                    <a:pt x="2795" y="2456"/>
                    <a:pt x="2767" y="2458"/>
                    <a:pt x="2739" y="2463"/>
                  </a:cubicBezTo>
                  <a:cubicBezTo>
                    <a:pt x="2793" y="2379"/>
                    <a:pt x="2817" y="2281"/>
                    <a:pt x="2803" y="2184"/>
                  </a:cubicBezTo>
                  <a:cubicBezTo>
                    <a:pt x="2790" y="2096"/>
                    <a:pt x="2779" y="2012"/>
                    <a:pt x="2759" y="1928"/>
                  </a:cubicBezTo>
                  <a:lnTo>
                    <a:pt x="2759" y="1925"/>
                  </a:lnTo>
                  <a:cubicBezTo>
                    <a:pt x="2806" y="1919"/>
                    <a:pt x="2853" y="1916"/>
                    <a:pt x="2899" y="1916"/>
                  </a:cubicBezTo>
                  <a:close/>
                  <a:moveTo>
                    <a:pt x="3779" y="4028"/>
                  </a:moveTo>
                  <a:cubicBezTo>
                    <a:pt x="3837" y="4314"/>
                    <a:pt x="4113" y="4477"/>
                    <a:pt x="4401" y="4477"/>
                  </a:cubicBezTo>
                  <a:cubicBezTo>
                    <a:pt x="4428" y="4477"/>
                    <a:pt x="4455" y="4475"/>
                    <a:pt x="4482" y="4472"/>
                  </a:cubicBezTo>
                  <a:lnTo>
                    <a:pt x="4482" y="4472"/>
                  </a:lnTo>
                  <a:cubicBezTo>
                    <a:pt x="4425" y="4607"/>
                    <a:pt x="4334" y="4721"/>
                    <a:pt x="4217" y="4809"/>
                  </a:cubicBezTo>
                  <a:cubicBezTo>
                    <a:pt x="4067" y="4917"/>
                    <a:pt x="3904" y="4962"/>
                    <a:pt x="3737" y="4962"/>
                  </a:cubicBezTo>
                  <a:cubicBezTo>
                    <a:pt x="3493" y="4962"/>
                    <a:pt x="3242" y="4867"/>
                    <a:pt x="3018" y="4735"/>
                  </a:cubicBezTo>
                  <a:cubicBezTo>
                    <a:pt x="2981" y="4698"/>
                    <a:pt x="2941" y="4668"/>
                    <a:pt x="2901" y="4641"/>
                  </a:cubicBezTo>
                  <a:cubicBezTo>
                    <a:pt x="3234" y="4550"/>
                    <a:pt x="3533" y="4355"/>
                    <a:pt x="3749" y="4082"/>
                  </a:cubicBezTo>
                  <a:cubicBezTo>
                    <a:pt x="3762" y="4065"/>
                    <a:pt x="3766" y="4045"/>
                    <a:pt x="3779" y="4028"/>
                  </a:cubicBezTo>
                  <a:close/>
                  <a:moveTo>
                    <a:pt x="2663" y="1"/>
                  </a:moveTo>
                  <a:cubicBezTo>
                    <a:pt x="2357" y="1"/>
                    <a:pt x="2074" y="97"/>
                    <a:pt x="1864" y="336"/>
                  </a:cubicBezTo>
                  <a:cubicBezTo>
                    <a:pt x="1773" y="430"/>
                    <a:pt x="1767" y="575"/>
                    <a:pt x="1841" y="680"/>
                  </a:cubicBezTo>
                  <a:cubicBezTo>
                    <a:pt x="1184" y="912"/>
                    <a:pt x="649" y="1393"/>
                    <a:pt x="447" y="2113"/>
                  </a:cubicBezTo>
                  <a:cubicBezTo>
                    <a:pt x="435" y="2112"/>
                    <a:pt x="424" y="2111"/>
                    <a:pt x="412" y="2111"/>
                  </a:cubicBezTo>
                  <a:cubicBezTo>
                    <a:pt x="191" y="2111"/>
                    <a:pt x="0" y="2318"/>
                    <a:pt x="134" y="2571"/>
                  </a:cubicBezTo>
                  <a:cubicBezTo>
                    <a:pt x="215" y="2722"/>
                    <a:pt x="303" y="2894"/>
                    <a:pt x="390" y="3069"/>
                  </a:cubicBezTo>
                  <a:cubicBezTo>
                    <a:pt x="467" y="3436"/>
                    <a:pt x="649" y="3772"/>
                    <a:pt x="915" y="4038"/>
                  </a:cubicBezTo>
                  <a:cubicBezTo>
                    <a:pt x="1080" y="4331"/>
                    <a:pt x="1262" y="4614"/>
                    <a:pt x="1457" y="4886"/>
                  </a:cubicBezTo>
                  <a:cubicBezTo>
                    <a:pt x="1221" y="5324"/>
                    <a:pt x="1373" y="6017"/>
                    <a:pt x="1921" y="6101"/>
                  </a:cubicBezTo>
                  <a:lnTo>
                    <a:pt x="2194" y="6145"/>
                  </a:lnTo>
                  <a:cubicBezTo>
                    <a:pt x="2247" y="6152"/>
                    <a:pt x="2300" y="6156"/>
                    <a:pt x="2353" y="6156"/>
                  </a:cubicBezTo>
                  <a:cubicBezTo>
                    <a:pt x="2469" y="6156"/>
                    <a:pt x="2585" y="6138"/>
                    <a:pt x="2695" y="6101"/>
                  </a:cubicBezTo>
                  <a:cubicBezTo>
                    <a:pt x="3017" y="6288"/>
                    <a:pt x="3367" y="6400"/>
                    <a:pt x="3750" y="6400"/>
                  </a:cubicBezTo>
                  <a:cubicBezTo>
                    <a:pt x="4075" y="6400"/>
                    <a:pt x="4424" y="6319"/>
                    <a:pt x="4799" y="6135"/>
                  </a:cubicBezTo>
                  <a:cubicBezTo>
                    <a:pt x="6767" y="5162"/>
                    <a:pt x="6061" y="2275"/>
                    <a:pt x="4671" y="1134"/>
                  </a:cubicBezTo>
                  <a:lnTo>
                    <a:pt x="4667" y="1130"/>
                  </a:lnTo>
                  <a:cubicBezTo>
                    <a:pt x="4624" y="1063"/>
                    <a:pt x="4580" y="996"/>
                    <a:pt x="4530" y="935"/>
                  </a:cubicBezTo>
                  <a:cubicBezTo>
                    <a:pt x="4179" y="498"/>
                    <a:pt x="3360" y="1"/>
                    <a:pt x="2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2769400" y="694625"/>
              <a:ext cx="152475" cy="166875"/>
            </a:xfrm>
            <a:custGeom>
              <a:avLst/>
              <a:gdLst/>
              <a:ahLst/>
              <a:cxnLst/>
              <a:rect l="l" t="t" r="r" b="b"/>
              <a:pathLst>
                <a:path w="6099" h="6675" extrusionOk="0">
                  <a:moveTo>
                    <a:pt x="2740" y="4938"/>
                  </a:moveTo>
                  <a:cubicBezTo>
                    <a:pt x="2899" y="4969"/>
                    <a:pt x="3060" y="4984"/>
                    <a:pt x="3220" y="4984"/>
                  </a:cubicBezTo>
                  <a:cubicBezTo>
                    <a:pt x="3303" y="4984"/>
                    <a:pt x="3387" y="4979"/>
                    <a:pt x="3471" y="4971"/>
                  </a:cubicBezTo>
                  <a:cubicBezTo>
                    <a:pt x="3582" y="5193"/>
                    <a:pt x="3622" y="5443"/>
                    <a:pt x="3528" y="5685"/>
                  </a:cubicBezTo>
                  <a:cubicBezTo>
                    <a:pt x="3427" y="5944"/>
                    <a:pt x="3168" y="6223"/>
                    <a:pt x="2888" y="6307"/>
                  </a:cubicBezTo>
                  <a:cubicBezTo>
                    <a:pt x="2993" y="6267"/>
                    <a:pt x="3070" y="6173"/>
                    <a:pt x="3087" y="6062"/>
                  </a:cubicBezTo>
                  <a:cubicBezTo>
                    <a:pt x="3094" y="5991"/>
                    <a:pt x="3111" y="5920"/>
                    <a:pt x="3131" y="5853"/>
                  </a:cubicBezTo>
                  <a:cubicBezTo>
                    <a:pt x="3218" y="5587"/>
                    <a:pt x="3067" y="5294"/>
                    <a:pt x="2845" y="5153"/>
                  </a:cubicBezTo>
                  <a:cubicBezTo>
                    <a:pt x="2784" y="5113"/>
                    <a:pt x="2720" y="5082"/>
                    <a:pt x="2656" y="5055"/>
                  </a:cubicBezTo>
                  <a:cubicBezTo>
                    <a:pt x="2686" y="5018"/>
                    <a:pt x="2717" y="4978"/>
                    <a:pt x="2740" y="4938"/>
                  </a:cubicBezTo>
                  <a:close/>
                  <a:moveTo>
                    <a:pt x="3713" y="1"/>
                  </a:moveTo>
                  <a:cubicBezTo>
                    <a:pt x="3707" y="1"/>
                    <a:pt x="3700" y="1"/>
                    <a:pt x="3693" y="1"/>
                  </a:cubicBezTo>
                  <a:cubicBezTo>
                    <a:pt x="3299" y="7"/>
                    <a:pt x="2946" y="192"/>
                    <a:pt x="2838" y="590"/>
                  </a:cubicBezTo>
                  <a:cubicBezTo>
                    <a:pt x="2811" y="684"/>
                    <a:pt x="2804" y="781"/>
                    <a:pt x="2814" y="876"/>
                  </a:cubicBezTo>
                  <a:cubicBezTo>
                    <a:pt x="2710" y="889"/>
                    <a:pt x="2606" y="909"/>
                    <a:pt x="2505" y="936"/>
                  </a:cubicBezTo>
                  <a:cubicBezTo>
                    <a:pt x="2279" y="1010"/>
                    <a:pt x="2071" y="1131"/>
                    <a:pt x="1892" y="1286"/>
                  </a:cubicBezTo>
                  <a:cubicBezTo>
                    <a:pt x="1728" y="959"/>
                    <a:pt x="1394" y="764"/>
                    <a:pt x="1066" y="764"/>
                  </a:cubicBezTo>
                  <a:cubicBezTo>
                    <a:pt x="803" y="764"/>
                    <a:pt x="544" y="889"/>
                    <a:pt x="378" y="1172"/>
                  </a:cubicBezTo>
                  <a:cubicBezTo>
                    <a:pt x="1" y="1811"/>
                    <a:pt x="65" y="2602"/>
                    <a:pt x="317" y="3349"/>
                  </a:cubicBezTo>
                  <a:cubicBezTo>
                    <a:pt x="321" y="3417"/>
                    <a:pt x="344" y="3477"/>
                    <a:pt x="381" y="3531"/>
                  </a:cubicBezTo>
                  <a:cubicBezTo>
                    <a:pt x="543" y="3945"/>
                    <a:pt x="748" y="4339"/>
                    <a:pt x="997" y="4709"/>
                  </a:cubicBezTo>
                  <a:cubicBezTo>
                    <a:pt x="947" y="5217"/>
                    <a:pt x="1074" y="5732"/>
                    <a:pt x="1435" y="6102"/>
                  </a:cubicBezTo>
                  <a:cubicBezTo>
                    <a:pt x="1789" y="6463"/>
                    <a:pt x="2365" y="6675"/>
                    <a:pt x="2917" y="6675"/>
                  </a:cubicBezTo>
                  <a:cubicBezTo>
                    <a:pt x="3451" y="6675"/>
                    <a:pt x="3963" y="6478"/>
                    <a:pt x="4235" y="6028"/>
                  </a:cubicBezTo>
                  <a:cubicBezTo>
                    <a:pt x="4347" y="6118"/>
                    <a:pt x="4490" y="6164"/>
                    <a:pt x="4633" y="6164"/>
                  </a:cubicBezTo>
                  <a:cubicBezTo>
                    <a:pt x="4928" y="6164"/>
                    <a:pt x="5219" y="5971"/>
                    <a:pt x="5224" y="5584"/>
                  </a:cubicBezTo>
                  <a:cubicBezTo>
                    <a:pt x="5224" y="5362"/>
                    <a:pt x="5194" y="5140"/>
                    <a:pt x="5136" y="4928"/>
                  </a:cubicBezTo>
                  <a:cubicBezTo>
                    <a:pt x="5873" y="4120"/>
                    <a:pt x="6099" y="3252"/>
                    <a:pt x="5793" y="2192"/>
                  </a:cubicBezTo>
                  <a:cubicBezTo>
                    <a:pt x="5535" y="1299"/>
                    <a:pt x="4786" y="1"/>
                    <a:pt x="3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2551575" y="699150"/>
              <a:ext cx="158375" cy="166800"/>
            </a:xfrm>
            <a:custGeom>
              <a:avLst/>
              <a:gdLst/>
              <a:ahLst/>
              <a:cxnLst/>
              <a:rect l="l" t="t" r="r" b="b"/>
              <a:pathLst>
                <a:path w="6335" h="6672" extrusionOk="0">
                  <a:moveTo>
                    <a:pt x="4453" y="4043"/>
                  </a:moveTo>
                  <a:lnTo>
                    <a:pt x="4453" y="4043"/>
                  </a:lnTo>
                  <a:cubicBezTo>
                    <a:pt x="4339" y="4269"/>
                    <a:pt x="4124" y="4420"/>
                    <a:pt x="3878" y="4454"/>
                  </a:cubicBezTo>
                  <a:cubicBezTo>
                    <a:pt x="3850" y="4458"/>
                    <a:pt x="3819" y="4460"/>
                    <a:pt x="3787" y="4460"/>
                  </a:cubicBezTo>
                  <a:cubicBezTo>
                    <a:pt x="3617" y="4460"/>
                    <a:pt x="3399" y="4400"/>
                    <a:pt x="3269" y="4279"/>
                  </a:cubicBezTo>
                  <a:cubicBezTo>
                    <a:pt x="3673" y="4262"/>
                    <a:pt x="4073" y="4185"/>
                    <a:pt x="4453" y="4043"/>
                  </a:cubicBezTo>
                  <a:close/>
                  <a:moveTo>
                    <a:pt x="2886" y="0"/>
                  </a:moveTo>
                  <a:cubicBezTo>
                    <a:pt x="2363" y="0"/>
                    <a:pt x="1834" y="132"/>
                    <a:pt x="1344" y="425"/>
                  </a:cubicBezTo>
                  <a:cubicBezTo>
                    <a:pt x="519" y="920"/>
                    <a:pt x="1" y="1886"/>
                    <a:pt x="314" y="2822"/>
                  </a:cubicBezTo>
                  <a:cubicBezTo>
                    <a:pt x="125" y="3505"/>
                    <a:pt x="233" y="4151"/>
                    <a:pt x="533" y="4716"/>
                  </a:cubicBezTo>
                  <a:lnTo>
                    <a:pt x="533" y="4723"/>
                  </a:lnTo>
                  <a:cubicBezTo>
                    <a:pt x="563" y="4854"/>
                    <a:pt x="600" y="4982"/>
                    <a:pt x="647" y="5107"/>
                  </a:cubicBezTo>
                  <a:cubicBezTo>
                    <a:pt x="748" y="5366"/>
                    <a:pt x="920" y="5608"/>
                    <a:pt x="1058" y="5850"/>
                  </a:cubicBezTo>
                  <a:cubicBezTo>
                    <a:pt x="1080" y="5884"/>
                    <a:pt x="1114" y="5899"/>
                    <a:pt x="1147" y="5899"/>
                  </a:cubicBezTo>
                  <a:cubicBezTo>
                    <a:pt x="1201" y="5899"/>
                    <a:pt x="1254" y="5861"/>
                    <a:pt x="1256" y="5797"/>
                  </a:cubicBezTo>
                  <a:cubicBezTo>
                    <a:pt x="1256" y="5753"/>
                    <a:pt x="1260" y="5706"/>
                    <a:pt x="1263" y="5659"/>
                  </a:cubicBezTo>
                  <a:cubicBezTo>
                    <a:pt x="1727" y="6089"/>
                    <a:pt x="2276" y="6416"/>
                    <a:pt x="2875" y="6621"/>
                  </a:cubicBezTo>
                  <a:cubicBezTo>
                    <a:pt x="2977" y="6656"/>
                    <a:pt x="3073" y="6671"/>
                    <a:pt x="3164" y="6671"/>
                  </a:cubicBezTo>
                  <a:cubicBezTo>
                    <a:pt x="3569" y="6671"/>
                    <a:pt x="3856" y="6357"/>
                    <a:pt x="3955" y="5988"/>
                  </a:cubicBezTo>
                  <a:cubicBezTo>
                    <a:pt x="4066" y="5982"/>
                    <a:pt x="4174" y="5965"/>
                    <a:pt x="4285" y="5941"/>
                  </a:cubicBezTo>
                  <a:cubicBezTo>
                    <a:pt x="5372" y="5712"/>
                    <a:pt x="6038" y="4780"/>
                    <a:pt x="6224" y="3727"/>
                  </a:cubicBezTo>
                  <a:cubicBezTo>
                    <a:pt x="6335" y="3091"/>
                    <a:pt x="6234" y="2438"/>
                    <a:pt x="5937" y="1866"/>
                  </a:cubicBezTo>
                  <a:cubicBezTo>
                    <a:pt x="5832" y="1034"/>
                    <a:pt x="5222" y="266"/>
                    <a:pt x="4325" y="266"/>
                  </a:cubicBezTo>
                  <a:cubicBezTo>
                    <a:pt x="4304" y="266"/>
                    <a:pt x="4283" y="266"/>
                    <a:pt x="4261" y="267"/>
                  </a:cubicBezTo>
                  <a:cubicBezTo>
                    <a:pt x="4245" y="267"/>
                    <a:pt x="4224" y="274"/>
                    <a:pt x="4208" y="277"/>
                  </a:cubicBezTo>
                  <a:cubicBezTo>
                    <a:pt x="3790" y="99"/>
                    <a:pt x="3340" y="0"/>
                    <a:pt x="28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2664750" y="891750"/>
              <a:ext cx="169050" cy="167975"/>
            </a:xfrm>
            <a:custGeom>
              <a:avLst/>
              <a:gdLst/>
              <a:ahLst/>
              <a:cxnLst/>
              <a:rect l="l" t="t" r="r" b="b"/>
              <a:pathLst>
                <a:path w="6762" h="6719" extrusionOk="0">
                  <a:moveTo>
                    <a:pt x="3012" y="2676"/>
                  </a:moveTo>
                  <a:cubicBezTo>
                    <a:pt x="3635" y="2676"/>
                    <a:pt x="3652" y="3413"/>
                    <a:pt x="3362" y="3797"/>
                  </a:cubicBezTo>
                  <a:cubicBezTo>
                    <a:pt x="3158" y="4069"/>
                    <a:pt x="2923" y="4180"/>
                    <a:pt x="2688" y="4180"/>
                  </a:cubicBezTo>
                  <a:cubicBezTo>
                    <a:pt x="2528" y="4180"/>
                    <a:pt x="2368" y="4129"/>
                    <a:pt x="2218" y="4043"/>
                  </a:cubicBezTo>
                  <a:cubicBezTo>
                    <a:pt x="2279" y="3598"/>
                    <a:pt x="2454" y="2676"/>
                    <a:pt x="3012" y="2676"/>
                  </a:cubicBezTo>
                  <a:close/>
                  <a:moveTo>
                    <a:pt x="3655" y="4780"/>
                  </a:moveTo>
                  <a:lnTo>
                    <a:pt x="3655" y="4780"/>
                  </a:lnTo>
                  <a:cubicBezTo>
                    <a:pt x="3534" y="4975"/>
                    <a:pt x="3389" y="5153"/>
                    <a:pt x="3228" y="5318"/>
                  </a:cubicBezTo>
                  <a:cubicBezTo>
                    <a:pt x="3009" y="5247"/>
                    <a:pt x="2804" y="5136"/>
                    <a:pt x="2629" y="4992"/>
                  </a:cubicBezTo>
                  <a:lnTo>
                    <a:pt x="2629" y="4992"/>
                  </a:lnTo>
                  <a:cubicBezTo>
                    <a:pt x="2653" y="4992"/>
                    <a:pt x="2677" y="4993"/>
                    <a:pt x="2701" y="4993"/>
                  </a:cubicBezTo>
                  <a:cubicBezTo>
                    <a:pt x="2892" y="4993"/>
                    <a:pt x="3083" y="4969"/>
                    <a:pt x="3272" y="4921"/>
                  </a:cubicBezTo>
                  <a:lnTo>
                    <a:pt x="3272" y="4924"/>
                  </a:lnTo>
                  <a:cubicBezTo>
                    <a:pt x="3403" y="4887"/>
                    <a:pt x="3534" y="4840"/>
                    <a:pt x="3655" y="4780"/>
                  </a:cubicBezTo>
                  <a:close/>
                  <a:moveTo>
                    <a:pt x="3788" y="0"/>
                  </a:moveTo>
                  <a:cubicBezTo>
                    <a:pt x="3048" y="0"/>
                    <a:pt x="2406" y="309"/>
                    <a:pt x="2131" y="1010"/>
                  </a:cubicBezTo>
                  <a:cubicBezTo>
                    <a:pt x="2030" y="960"/>
                    <a:pt x="1922" y="920"/>
                    <a:pt x="1814" y="893"/>
                  </a:cubicBezTo>
                  <a:cubicBezTo>
                    <a:pt x="1710" y="868"/>
                    <a:pt x="1607" y="857"/>
                    <a:pt x="1508" y="857"/>
                  </a:cubicBezTo>
                  <a:cubicBezTo>
                    <a:pt x="833" y="857"/>
                    <a:pt x="293" y="1385"/>
                    <a:pt x="135" y="2054"/>
                  </a:cubicBezTo>
                  <a:cubicBezTo>
                    <a:pt x="0" y="2626"/>
                    <a:pt x="115" y="3171"/>
                    <a:pt x="384" y="3639"/>
                  </a:cubicBezTo>
                  <a:cubicBezTo>
                    <a:pt x="334" y="4218"/>
                    <a:pt x="589" y="4847"/>
                    <a:pt x="899" y="5318"/>
                  </a:cubicBezTo>
                  <a:cubicBezTo>
                    <a:pt x="1470" y="6181"/>
                    <a:pt x="2371" y="6718"/>
                    <a:pt x="3364" y="6718"/>
                  </a:cubicBezTo>
                  <a:cubicBezTo>
                    <a:pt x="3587" y="6718"/>
                    <a:pt x="3816" y="6691"/>
                    <a:pt x="4046" y="6634"/>
                  </a:cubicBezTo>
                  <a:cubicBezTo>
                    <a:pt x="4429" y="6540"/>
                    <a:pt x="4550" y="6129"/>
                    <a:pt x="4456" y="5806"/>
                  </a:cubicBezTo>
                  <a:cubicBezTo>
                    <a:pt x="5065" y="5597"/>
                    <a:pt x="5594" y="5271"/>
                    <a:pt x="6024" y="4685"/>
                  </a:cubicBezTo>
                  <a:cubicBezTo>
                    <a:pt x="6667" y="3800"/>
                    <a:pt x="6761" y="2633"/>
                    <a:pt x="6267" y="1657"/>
                  </a:cubicBezTo>
                  <a:cubicBezTo>
                    <a:pt x="5846" y="832"/>
                    <a:pt x="5035" y="115"/>
                    <a:pt x="4096" y="18"/>
                  </a:cubicBezTo>
                  <a:cubicBezTo>
                    <a:pt x="3992" y="6"/>
                    <a:pt x="3889" y="0"/>
                    <a:pt x="37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2860025" y="891275"/>
              <a:ext cx="123700" cy="153675"/>
            </a:xfrm>
            <a:custGeom>
              <a:avLst/>
              <a:gdLst/>
              <a:ahLst/>
              <a:cxnLst/>
              <a:rect l="l" t="t" r="r" b="b"/>
              <a:pathLst>
                <a:path w="4948" h="6147" extrusionOk="0">
                  <a:moveTo>
                    <a:pt x="2245" y="2056"/>
                  </a:moveTo>
                  <a:cubicBezTo>
                    <a:pt x="2265" y="2116"/>
                    <a:pt x="2302" y="2170"/>
                    <a:pt x="2353" y="2211"/>
                  </a:cubicBezTo>
                  <a:cubicBezTo>
                    <a:pt x="2423" y="2261"/>
                    <a:pt x="2494" y="2312"/>
                    <a:pt x="2565" y="2362"/>
                  </a:cubicBezTo>
                  <a:cubicBezTo>
                    <a:pt x="2584" y="2508"/>
                    <a:pt x="2684" y="2636"/>
                    <a:pt x="2850" y="2636"/>
                  </a:cubicBezTo>
                  <a:cubicBezTo>
                    <a:pt x="2860" y="2636"/>
                    <a:pt x="2871" y="2636"/>
                    <a:pt x="2881" y="2635"/>
                  </a:cubicBezTo>
                  <a:lnTo>
                    <a:pt x="2908" y="2635"/>
                  </a:lnTo>
                  <a:cubicBezTo>
                    <a:pt x="3029" y="2739"/>
                    <a:pt x="3140" y="2857"/>
                    <a:pt x="3235" y="2988"/>
                  </a:cubicBezTo>
                  <a:cubicBezTo>
                    <a:pt x="3204" y="3012"/>
                    <a:pt x="3174" y="3035"/>
                    <a:pt x="3144" y="3059"/>
                  </a:cubicBezTo>
                  <a:cubicBezTo>
                    <a:pt x="2923" y="2965"/>
                    <a:pt x="2688" y="2919"/>
                    <a:pt x="2454" y="2919"/>
                  </a:cubicBezTo>
                  <a:cubicBezTo>
                    <a:pt x="2224" y="2919"/>
                    <a:pt x="1994" y="2964"/>
                    <a:pt x="1777" y="3052"/>
                  </a:cubicBezTo>
                  <a:cubicBezTo>
                    <a:pt x="1697" y="3086"/>
                    <a:pt x="1623" y="3123"/>
                    <a:pt x="1548" y="3163"/>
                  </a:cubicBezTo>
                  <a:cubicBezTo>
                    <a:pt x="1464" y="2928"/>
                    <a:pt x="1589" y="2598"/>
                    <a:pt x="1808" y="2362"/>
                  </a:cubicBezTo>
                  <a:cubicBezTo>
                    <a:pt x="1973" y="2184"/>
                    <a:pt x="2114" y="2090"/>
                    <a:pt x="2245" y="2056"/>
                  </a:cubicBezTo>
                  <a:close/>
                  <a:moveTo>
                    <a:pt x="2535" y="4099"/>
                  </a:moveTo>
                  <a:cubicBezTo>
                    <a:pt x="2588" y="4099"/>
                    <a:pt x="2639" y="4105"/>
                    <a:pt x="2689" y="4119"/>
                  </a:cubicBezTo>
                  <a:cubicBezTo>
                    <a:pt x="2905" y="4183"/>
                    <a:pt x="3120" y="4321"/>
                    <a:pt x="3325" y="4496"/>
                  </a:cubicBezTo>
                  <a:cubicBezTo>
                    <a:pt x="3218" y="4688"/>
                    <a:pt x="3053" y="4842"/>
                    <a:pt x="2854" y="4940"/>
                  </a:cubicBezTo>
                  <a:cubicBezTo>
                    <a:pt x="2804" y="4657"/>
                    <a:pt x="2706" y="4388"/>
                    <a:pt x="2561" y="4139"/>
                  </a:cubicBezTo>
                  <a:cubicBezTo>
                    <a:pt x="2555" y="4129"/>
                    <a:pt x="2541" y="4112"/>
                    <a:pt x="2535" y="4099"/>
                  </a:cubicBezTo>
                  <a:close/>
                  <a:moveTo>
                    <a:pt x="2345" y="0"/>
                  </a:moveTo>
                  <a:cubicBezTo>
                    <a:pt x="1601" y="0"/>
                    <a:pt x="875" y="344"/>
                    <a:pt x="461" y="1063"/>
                  </a:cubicBezTo>
                  <a:cubicBezTo>
                    <a:pt x="0" y="1871"/>
                    <a:pt x="48" y="2921"/>
                    <a:pt x="724" y="3510"/>
                  </a:cubicBezTo>
                  <a:cubicBezTo>
                    <a:pt x="744" y="3648"/>
                    <a:pt x="791" y="3782"/>
                    <a:pt x="862" y="3907"/>
                  </a:cubicBezTo>
                  <a:cubicBezTo>
                    <a:pt x="791" y="4055"/>
                    <a:pt x="751" y="4216"/>
                    <a:pt x="748" y="4381"/>
                  </a:cubicBezTo>
                  <a:cubicBezTo>
                    <a:pt x="734" y="4987"/>
                    <a:pt x="1259" y="5408"/>
                    <a:pt x="1777" y="5620"/>
                  </a:cubicBezTo>
                  <a:cubicBezTo>
                    <a:pt x="1838" y="5643"/>
                    <a:pt x="1902" y="5664"/>
                    <a:pt x="1966" y="5677"/>
                  </a:cubicBezTo>
                  <a:cubicBezTo>
                    <a:pt x="2023" y="5765"/>
                    <a:pt x="2094" y="5839"/>
                    <a:pt x="2178" y="5899"/>
                  </a:cubicBezTo>
                  <a:cubicBezTo>
                    <a:pt x="2218" y="5936"/>
                    <a:pt x="2269" y="5963"/>
                    <a:pt x="2323" y="5977"/>
                  </a:cubicBezTo>
                  <a:cubicBezTo>
                    <a:pt x="2344" y="5972"/>
                    <a:pt x="2363" y="5969"/>
                    <a:pt x="2379" y="5969"/>
                  </a:cubicBezTo>
                  <a:cubicBezTo>
                    <a:pt x="2442" y="5969"/>
                    <a:pt x="2460" y="6007"/>
                    <a:pt x="2430" y="6084"/>
                  </a:cubicBezTo>
                  <a:cubicBezTo>
                    <a:pt x="2451" y="6128"/>
                    <a:pt x="2487" y="6147"/>
                    <a:pt x="2524" y="6147"/>
                  </a:cubicBezTo>
                  <a:cubicBezTo>
                    <a:pt x="2589" y="6147"/>
                    <a:pt x="2658" y="6091"/>
                    <a:pt x="2662" y="6020"/>
                  </a:cubicBezTo>
                  <a:cubicBezTo>
                    <a:pt x="2673" y="5889"/>
                    <a:pt x="2777" y="5832"/>
                    <a:pt x="2834" y="5707"/>
                  </a:cubicBezTo>
                  <a:cubicBezTo>
                    <a:pt x="3265" y="5633"/>
                    <a:pt x="3669" y="5462"/>
                    <a:pt x="4022" y="5206"/>
                  </a:cubicBezTo>
                  <a:cubicBezTo>
                    <a:pt x="4096" y="5290"/>
                    <a:pt x="4170" y="5374"/>
                    <a:pt x="4234" y="5448"/>
                  </a:cubicBezTo>
                  <a:cubicBezTo>
                    <a:pt x="4293" y="5513"/>
                    <a:pt x="4369" y="5541"/>
                    <a:pt x="4446" y="5541"/>
                  </a:cubicBezTo>
                  <a:cubicBezTo>
                    <a:pt x="4643" y="5541"/>
                    <a:pt x="4844" y="5355"/>
                    <a:pt x="4769" y="5139"/>
                  </a:cubicBezTo>
                  <a:cubicBezTo>
                    <a:pt x="4709" y="4964"/>
                    <a:pt x="4645" y="4792"/>
                    <a:pt x="4577" y="4624"/>
                  </a:cubicBezTo>
                  <a:cubicBezTo>
                    <a:pt x="4688" y="4455"/>
                    <a:pt x="4769" y="4270"/>
                    <a:pt x="4813" y="4075"/>
                  </a:cubicBezTo>
                  <a:cubicBezTo>
                    <a:pt x="4887" y="3725"/>
                    <a:pt x="4840" y="3345"/>
                    <a:pt x="4705" y="2988"/>
                  </a:cubicBezTo>
                  <a:cubicBezTo>
                    <a:pt x="4722" y="2971"/>
                    <a:pt x="4739" y="2961"/>
                    <a:pt x="4756" y="2944"/>
                  </a:cubicBezTo>
                  <a:cubicBezTo>
                    <a:pt x="4934" y="2790"/>
                    <a:pt x="4948" y="2500"/>
                    <a:pt x="4833" y="2298"/>
                  </a:cubicBezTo>
                  <a:cubicBezTo>
                    <a:pt x="4863" y="1699"/>
                    <a:pt x="4473" y="1087"/>
                    <a:pt x="4069" y="696"/>
                  </a:cubicBezTo>
                  <a:cubicBezTo>
                    <a:pt x="3594" y="238"/>
                    <a:pt x="2963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062025" y="875025"/>
              <a:ext cx="150200" cy="150350"/>
            </a:xfrm>
            <a:custGeom>
              <a:avLst/>
              <a:gdLst/>
              <a:ahLst/>
              <a:cxnLst/>
              <a:rect l="l" t="t" r="r" b="b"/>
              <a:pathLst>
                <a:path w="6008" h="6014" extrusionOk="0">
                  <a:moveTo>
                    <a:pt x="1872" y="2144"/>
                  </a:moveTo>
                  <a:cubicBezTo>
                    <a:pt x="1852" y="2406"/>
                    <a:pt x="2107" y="2568"/>
                    <a:pt x="2333" y="2598"/>
                  </a:cubicBezTo>
                  <a:cubicBezTo>
                    <a:pt x="2403" y="2605"/>
                    <a:pt x="2476" y="2609"/>
                    <a:pt x="2548" y="2609"/>
                  </a:cubicBezTo>
                  <a:cubicBezTo>
                    <a:pt x="2611" y="2609"/>
                    <a:pt x="2674" y="2606"/>
                    <a:pt x="2737" y="2602"/>
                  </a:cubicBezTo>
                  <a:lnTo>
                    <a:pt x="2737" y="2625"/>
                  </a:lnTo>
                  <a:cubicBezTo>
                    <a:pt x="2730" y="2817"/>
                    <a:pt x="2703" y="3009"/>
                    <a:pt x="2659" y="3197"/>
                  </a:cubicBezTo>
                  <a:cubicBezTo>
                    <a:pt x="2622" y="3248"/>
                    <a:pt x="2582" y="3295"/>
                    <a:pt x="2545" y="3349"/>
                  </a:cubicBezTo>
                  <a:cubicBezTo>
                    <a:pt x="2437" y="3389"/>
                    <a:pt x="2331" y="3411"/>
                    <a:pt x="2231" y="3411"/>
                  </a:cubicBezTo>
                  <a:cubicBezTo>
                    <a:pt x="1992" y="3411"/>
                    <a:pt x="1784" y="3284"/>
                    <a:pt x="1646" y="2955"/>
                  </a:cubicBezTo>
                  <a:cubicBezTo>
                    <a:pt x="1552" y="2726"/>
                    <a:pt x="1687" y="2544"/>
                    <a:pt x="1673" y="2332"/>
                  </a:cubicBezTo>
                  <a:cubicBezTo>
                    <a:pt x="1667" y="2295"/>
                    <a:pt x="1673" y="2258"/>
                    <a:pt x="1694" y="2228"/>
                  </a:cubicBezTo>
                  <a:cubicBezTo>
                    <a:pt x="1754" y="2204"/>
                    <a:pt x="1815" y="2177"/>
                    <a:pt x="1872" y="2144"/>
                  </a:cubicBezTo>
                  <a:close/>
                  <a:moveTo>
                    <a:pt x="997" y="3379"/>
                  </a:moveTo>
                  <a:lnTo>
                    <a:pt x="997" y="3379"/>
                  </a:lnTo>
                  <a:cubicBezTo>
                    <a:pt x="1041" y="3413"/>
                    <a:pt x="1084" y="3443"/>
                    <a:pt x="1131" y="3473"/>
                  </a:cubicBezTo>
                  <a:cubicBezTo>
                    <a:pt x="1576" y="3766"/>
                    <a:pt x="2060" y="3887"/>
                    <a:pt x="2558" y="3897"/>
                  </a:cubicBezTo>
                  <a:cubicBezTo>
                    <a:pt x="2565" y="3924"/>
                    <a:pt x="2582" y="3954"/>
                    <a:pt x="2606" y="3975"/>
                  </a:cubicBezTo>
                  <a:cubicBezTo>
                    <a:pt x="2737" y="4076"/>
                    <a:pt x="2898" y="4129"/>
                    <a:pt x="3063" y="4129"/>
                  </a:cubicBezTo>
                  <a:cubicBezTo>
                    <a:pt x="2949" y="4167"/>
                    <a:pt x="2832" y="4186"/>
                    <a:pt x="2715" y="4186"/>
                  </a:cubicBezTo>
                  <a:cubicBezTo>
                    <a:pt x="2541" y="4186"/>
                    <a:pt x="2367" y="4145"/>
                    <a:pt x="2208" y="4062"/>
                  </a:cubicBezTo>
                  <a:cubicBezTo>
                    <a:pt x="2081" y="3995"/>
                    <a:pt x="1955" y="3965"/>
                    <a:pt x="1837" y="3965"/>
                  </a:cubicBezTo>
                  <a:cubicBezTo>
                    <a:pt x="1606" y="3965"/>
                    <a:pt x="1403" y="4079"/>
                    <a:pt x="1269" y="4251"/>
                  </a:cubicBezTo>
                  <a:cubicBezTo>
                    <a:pt x="1108" y="3971"/>
                    <a:pt x="1041" y="3678"/>
                    <a:pt x="997" y="3379"/>
                  </a:cubicBezTo>
                  <a:close/>
                  <a:moveTo>
                    <a:pt x="2162" y="0"/>
                  </a:moveTo>
                  <a:cubicBezTo>
                    <a:pt x="1666" y="0"/>
                    <a:pt x="1176" y="149"/>
                    <a:pt x="778" y="478"/>
                  </a:cubicBezTo>
                  <a:cubicBezTo>
                    <a:pt x="300" y="875"/>
                    <a:pt x="28" y="1504"/>
                    <a:pt x="108" y="2120"/>
                  </a:cubicBezTo>
                  <a:cubicBezTo>
                    <a:pt x="135" y="2336"/>
                    <a:pt x="213" y="2544"/>
                    <a:pt x="334" y="2726"/>
                  </a:cubicBezTo>
                  <a:cubicBezTo>
                    <a:pt x="1" y="3339"/>
                    <a:pt x="327" y="4190"/>
                    <a:pt x="728" y="4725"/>
                  </a:cubicBezTo>
                  <a:cubicBezTo>
                    <a:pt x="919" y="4988"/>
                    <a:pt x="1155" y="5213"/>
                    <a:pt x="1424" y="5395"/>
                  </a:cubicBezTo>
                  <a:cubicBezTo>
                    <a:pt x="1680" y="5681"/>
                    <a:pt x="2023" y="5876"/>
                    <a:pt x="2404" y="5950"/>
                  </a:cubicBezTo>
                  <a:cubicBezTo>
                    <a:pt x="2551" y="5993"/>
                    <a:pt x="2703" y="6014"/>
                    <a:pt x="2856" y="6014"/>
                  </a:cubicBezTo>
                  <a:cubicBezTo>
                    <a:pt x="3018" y="6014"/>
                    <a:pt x="3180" y="5990"/>
                    <a:pt x="3336" y="5943"/>
                  </a:cubicBezTo>
                  <a:cubicBezTo>
                    <a:pt x="3396" y="5923"/>
                    <a:pt x="3450" y="5890"/>
                    <a:pt x="3494" y="5842"/>
                  </a:cubicBezTo>
                  <a:cubicBezTo>
                    <a:pt x="4160" y="5610"/>
                    <a:pt x="4796" y="5105"/>
                    <a:pt x="5227" y="4500"/>
                  </a:cubicBezTo>
                  <a:cubicBezTo>
                    <a:pt x="5253" y="4530"/>
                    <a:pt x="5286" y="4543"/>
                    <a:pt x="5319" y="4543"/>
                  </a:cubicBezTo>
                  <a:cubicBezTo>
                    <a:pt x="5391" y="4543"/>
                    <a:pt x="5460" y="4478"/>
                    <a:pt x="5439" y="4392"/>
                  </a:cubicBezTo>
                  <a:cubicBezTo>
                    <a:pt x="5429" y="4338"/>
                    <a:pt x="5416" y="4288"/>
                    <a:pt x="5406" y="4237"/>
                  </a:cubicBezTo>
                  <a:cubicBezTo>
                    <a:pt x="5523" y="4039"/>
                    <a:pt x="5621" y="3827"/>
                    <a:pt x="5692" y="3604"/>
                  </a:cubicBezTo>
                  <a:cubicBezTo>
                    <a:pt x="6008" y="2595"/>
                    <a:pt x="5900" y="1346"/>
                    <a:pt x="5042" y="633"/>
                  </a:cubicBezTo>
                  <a:cubicBezTo>
                    <a:pt x="4701" y="349"/>
                    <a:pt x="4356" y="216"/>
                    <a:pt x="4025" y="216"/>
                  </a:cubicBezTo>
                  <a:cubicBezTo>
                    <a:pt x="3834" y="216"/>
                    <a:pt x="3648" y="260"/>
                    <a:pt x="3470" y="347"/>
                  </a:cubicBezTo>
                  <a:cubicBezTo>
                    <a:pt x="3072" y="124"/>
                    <a:pt x="2615" y="0"/>
                    <a:pt x="2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2942800" y="1061600"/>
              <a:ext cx="161675" cy="154750"/>
            </a:xfrm>
            <a:custGeom>
              <a:avLst/>
              <a:gdLst/>
              <a:ahLst/>
              <a:cxnLst/>
              <a:rect l="l" t="t" r="r" b="b"/>
              <a:pathLst>
                <a:path w="6467" h="6190" extrusionOk="0">
                  <a:moveTo>
                    <a:pt x="3922" y="2619"/>
                  </a:moveTo>
                  <a:cubicBezTo>
                    <a:pt x="3950" y="2619"/>
                    <a:pt x="3978" y="2621"/>
                    <a:pt x="4006" y="2627"/>
                  </a:cubicBezTo>
                  <a:cubicBezTo>
                    <a:pt x="4107" y="2647"/>
                    <a:pt x="4198" y="2734"/>
                    <a:pt x="4275" y="2852"/>
                  </a:cubicBezTo>
                  <a:cubicBezTo>
                    <a:pt x="4236" y="2858"/>
                    <a:pt x="4197" y="2861"/>
                    <a:pt x="4158" y="2861"/>
                  </a:cubicBezTo>
                  <a:cubicBezTo>
                    <a:pt x="4059" y="2861"/>
                    <a:pt x="3962" y="2843"/>
                    <a:pt x="3868" y="2812"/>
                  </a:cubicBezTo>
                  <a:cubicBezTo>
                    <a:pt x="3599" y="2710"/>
                    <a:pt x="3750" y="2619"/>
                    <a:pt x="3922" y="2619"/>
                  </a:cubicBezTo>
                  <a:close/>
                  <a:moveTo>
                    <a:pt x="4551" y="3734"/>
                  </a:moveTo>
                  <a:cubicBezTo>
                    <a:pt x="4564" y="3828"/>
                    <a:pt x="4564" y="3922"/>
                    <a:pt x="4551" y="4013"/>
                  </a:cubicBezTo>
                  <a:cubicBezTo>
                    <a:pt x="4486" y="4287"/>
                    <a:pt x="4327" y="4389"/>
                    <a:pt x="4139" y="4389"/>
                  </a:cubicBezTo>
                  <a:cubicBezTo>
                    <a:pt x="3876" y="4389"/>
                    <a:pt x="3558" y="4191"/>
                    <a:pt x="3366" y="3983"/>
                  </a:cubicBezTo>
                  <a:cubicBezTo>
                    <a:pt x="3339" y="3949"/>
                    <a:pt x="3316" y="3912"/>
                    <a:pt x="3296" y="3875"/>
                  </a:cubicBezTo>
                  <a:lnTo>
                    <a:pt x="3296" y="3875"/>
                  </a:lnTo>
                  <a:cubicBezTo>
                    <a:pt x="3418" y="3894"/>
                    <a:pt x="3541" y="3903"/>
                    <a:pt x="3663" y="3903"/>
                  </a:cubicBezTo>
                  <a:cubicBezTo>
                    <a:pt x="3967" y="3903"/>
                    <a:pt x="4268" y="3846"/>
                    <a:pt x="4551" y="3734"/>
                  </a:cubicBezTo>
                  <a:close/>
                  <a:moveTo>
                    <a:pt x="4094" y="1"/>
                  </a:moveTo>
                  <a:cubicBezTo>
                    <a:pt x="4076" y="1"/>
                    <a:pt x="4058" y="1"/>
                    <a:pt x="4039" y="2"/>
                  </a:cubicBezTo>
                  <a:cubicBezTo>
                    <a:pt x="3521" y="15"/>
                    <a:pt x="3030" y="217"/>
                    <a:pt x="2646" y="567"/>
                  </a:cubicBezTo>
                  <a:cubicBezTo>
                    <a:pt x="2623" y="490"/>
                    <a:pt x="2579" y="419"/>
                    <a:pt x="2525" y="362"/>
                  </a:cubicBezTo>
                  <a:cubicBezTo>
                    <a:pt x="2491" y="331"/>
                    <a:pt x="2458" y="304"/>
                    <a:pt x="2421" y="281"/>
                  </a:cubicBezTo>
                  <a:cubicBezTo>
                    <a:pt x="2352" y="233"/>
                    <a:pt x="2253" y="208"/>
                    <a:pt x="2155" y="208"/>
                  </a:cubicBezTo>
                  <a:cubicBezTo>
                    <a:pt x="2061" y="208"/>
                    <a:pt x="1967" y="231"/>
                    <a:pt x="1902" y="281"/>
                  </a:cubicBezTo>
                  <a:cubicBezTo>
                    <a:pt x="1" y="1711"/>
                    <a:pt x="587" y="4663"/>
                    <a:pt x="2061" y="6147"/>
                  </a:cubicBezTo>
                  <a:cubicBezTo>
                    <a:pt x="2090" y="6177"/>
                    <a:pt x="2123" y="6190"/>
                    <a:pt x="2156" y="6190"/>
                  </a:cubicBezTo>
                  <a:cubicBezTo>
                    <a:pt x="2251" y="6190"/>
                    <a:pt x="2338" y="6080"/>
                    <a:pt x="2283" y="5975"/>
                  </a:cubicBezTo>
                  <a:cubicBezTo>
                    <a:pt x="1896" y="5255"/>
                    <a:pt x="1768" y="4545"/>
                    <a:pt x="1798" y="3781"/>
                  </a:cubicBezTo>
                  <a:lnTo>
                    <a:pt x="1798" y="3781"/>
                  </a:lnTo>
                  <a:cubicBezTo>
                    <a:pt x="1862" y="4020"/>
                    <a:pt x="1953" y="4245"/>
                    <a:pt x="2074" y="4457"/>
                  </a:cubicBezTo>
                  <a:cubicBezTo>
                    <a:pt x="2499" y="5189"/>
                    <a:pt x="3348" y="5776"/>
                    <a:pt x="4213" y="5776"/>
                  </a:cubicBezTo>
                  <a:cubicBezTo>
                    <a:pt x="4334" y="5776"/>
                    <a:pt x="4457" y="5764"/>
                    <a:pt x="4578" y="5740"/>
                  </a:cubicBezTo>
                  <a:cubicBezTo>
                    <a:pt x="5658" y="5521"/>
                    <a:pt x="6126" y="4380"/>
                    <a:pt x="6146" y="3377"/>
                  </a:cubicBezTo>
                  <a:cubicBezTo>
                    <a:pt x="6146" y="3131"/>
                    <a:pt x="6119" y="2889"/>
                    <a:pt x="6065" y="2653"/>
                  </a:cubicBezTo>
                  <a:cubicBezTo>
                    <a:pt x="6467" y="1532"/>
                    <a:pt x="5389" y="1"/>
                    <a:pt x="40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2748975" y="1075500"/>
              <a:ext cx="160425" cy="150150"/>
            </a:xfrm>
            <a:custGeom>
              <a:avLst/>
              <a:gdLst/>
              <a:ahLst/>
              <a:cxnLst/>
              <a:rect l="l" t="t" r="r" b="b"/>
              <a:pathLst>
                <a:path w="6417" h="6006" extrusionOk="0">
                  <a:moveTo>
                    <a:pt x="4419" y="2289"/>
                  </a:moveTo>
                  <a:cubicBezTo>
                    <a:pt x="4543" y="2330"/>
                    <a:pt x="4661" y="2394"/>
                    <a:pt x="4762" y="2478"/>
                  </a:cubicBezTo>
                  <a:lnTo>
                    <a:pt x="4759" y="2478"/>
                  </a:lnTo>
                  <a:cubicBezTo>
                    <a:pt x="4850" y="2649"/>
                    <a:pt x="4887" y="2845"/>
                    <a:pt x="4870" y="3036"/>
                  </a:cubicBezTo>
                  <a:cubicBezTo>
                    <a:pt x="4843" y="2902"/>
                    <a:pt x="4786" y="2774"/>
                    <a:pt x="4688" y="2693"/>
                  </a:cubicBezTo>
                  <a:cubicBezTo>
                    <a:pt x="4597" y="2622"/>
                    <a:pt x="4503" y="2559"/>
                    <a:pt x="4402" y="2508"/>
                  </a:cubicBezTo>
                  <a:cubicBezTo>
                    <a:pt x="4402" y="2434"/>
                    <a:pt x="4409" y="2363"/>
                    <a:pt x="4419" y="2289"/>
                  </a:cubicBezTo>
                  <a:close/>
                  <a:moveTo>
                    <a:pt x="3179" y="0"/>
                  </a:moveTo>
                  <a:cubicBezTo>
                    <a:pt x="3164" y="0"/>
                    <a:pt x="3148" y="0"/>
                    <a:pt x="3133" y="1"/>
                  </a:cubicBezTo>
                  <a:cubicBezTo>
                    <a:pt x="1740" y="51"/>
                    <a:pt x="767" y="1371"/>
                    <a:pt x="407" y="2609"/>
                  </a:cubicBezTo>
                  <a:cubicBezTo>
                    <a:pt x="0" y="3999"/>
                    <a:pt x="576" y="4972"/>
                    <a:pt x="1531" y="5917"/>
                  </a:cubicBezTo>
                  <a:cubicBezTo>
                    <a:pt x="1594" y="5979"/>
                    <a:pt x="1669" y="6005"/>
                    <a:pt x="1743" y="6005"/>
                  </a:cubicBezTo>
                  <a:cubicBezTo>
                    <a:pt x="1969" y="6005"/>
                    <a:pt x="2187" y="5763"/>
                    <a:pt x="2033" y="5530"/>
                  </a:cubicBezTo>
                  <a:cubicBezTo>
                    <a:pt x="2019" y="5510"/>
                    <a:pt x="2013" y="5483"/>
                    <a:pt x="2003" y="5463"/>
                  </a:cubicBezTo>
                  <a:lnTo>
                    <a:pt x="2003" y="5463"/>
                  </a:lnTo>
                  <a:cubicBezTo>
                    <a:pt x="2117" y="5513"/>
                    <a:pt x="2241" y="5547"/>
                    <a:pt x="2369" y="5554"/>
                  </a:cubicBezTo>
                  <a:lnTo>
                    <a:pt x="3211" y="5608"/>
                  </a:lnTo>
                  <a:cubicBezTo>
                    <a:pt x="3223" y="5608"/>
                    <a:pt x="3235" y="5609"/>
                    <a:pt x="3247" y="5609"/>
                  </a:cubicBezTo>
                  <a:cubicBezTo>
                    <a:pt x="3455" y="5609"/>
                    <a:pt x="3647" y="5501"/>
                    <a:pt x="3793" y="5352"/>
                  </a:cubicBezTo>
                  <a:cubicBezTo>
                    <a:pt x="3864" y="5342"/>
                    <a:pt x="3931" y="5318"/>
                    <a:pt x="3988" y="5278"/>
                  </a:cubicBezTo>
                  <a:cubicBezTo>
                    <a:pt x="4934" y="5278"/>
                    <a:pt x="5863" y="4702"/>
                    <a:pt x="6098" y="3740"/>
                  </a:cubicBezTo>
                  <a:cubicBezTo>
                    <a:pt x="6417" y="2459"/>
                    <a:pt x="5633" y="1047"/>
                    <a:pt x="4215" y="1047"/>
                  </a:cubicBezTo>
                  <a:cubicBezTo>
                    <a:pt x="4210" y="1047"/>
                    <a:pt x="4205" y="1047"/>
                    <a:pt x="4200" y="1047"/>
                  </a:cubicBezTo>
                  <a:cubicBezTo>
                    <a:pt x="4173" y="1047"/>
                    <a:pt x="4143" y="1058"/>
                    <a:pt x="4113" y="1058"/>
                  </a:cubicBezTo>
                  <a:cubicBezTo>
                    <a:pt x="4123" y="1034"/>
                    <a:pt x="4133" y="1010"/>
                    <a:pt x="4143" y="984"/>
                  </a:cubicBezTo>
                  <a:cubicBezTo>
                    <a:pt x="4287" y="361"/>
                    <a:pt x="3736" y="0"/>
                    <a:pt x="3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2548725" y="1056300"/>
              <a:ext cx="154925" cy="147875"/>
            </a:xfrm>
            <a:custGeom>
              <a:avLst/>
              <a:gdLst/>
              <a:ahLst/>
              <a:cxnLst/>
              <a:rect l="l" t="t" r="r" b="b"/>
              <a:pathLst>
                <a:path w="6197" h="5915" extrusionOk="0">
                  <a:moveTo>
                    <a:pt x="3110" y="3110"/>
                  </a:moveTo>
                  <a:cubicBezTo>
                    <a:pt x="3139" y="3110"/>
                    <a:pt x="3170" y="3113"/>
                    <a:pt x="3201" y="3118"/>
                  </a:cubicBezTo>
                  <a:cubicBezTo>
                    <a:pt x="3241" y="3273"/>
                    <a:pt x="3272" y="3427"/>
                    <a:pt x="3292" y="3589"/>
                  </a:cubicBezTo>
                  <a:cubicBezTo>
                    <a:pt x="3204" y="3636"/>
                    <a:pt x="3108" y="3661"/>
                    <a:pt x="3025" y="3661"/>
                  </a:cubicBezTo>
                  <a:cubicBezTo>
                    <a:pt x="2834" y="3661"/>
                    <a:pt x="2704" y="3533"/>
                    <a:pt x="2868" y="3246"/>
                  </a:cubicBezTo>
                  <a:lnTo>
                    <a:pt x="2864" y="3246"/>
                  </a:lnTo>
                  <a:cubicBezTo>
                    <a:pt x="2920" y="3146"/>
                    <a:pt x="3007" y="3110"/>
                    <a:pt x="3110" y="3110"/>
                  </a:cubicBezTo>
                  <a:close/>
                  <a:moveTo>
                    <a:pt x="1656" y="1"/>
                  </a:moveTo>
                  <a:cubicBezTo>
                    <a:pt x="1398" y="1"/>
                    <a:pt x="1142" y="262"/>
                    <a:pt x="1162" y="520"/>
                  </a:cubicBezTo>
                  <a:cubicBezTo>
                    <a:pt x="1175" y="735"/>
                    <a:pt x="1212" y="944"/>
                    <a:pt x="1266" y="1149"/>
                  </a:cubicBezTo>
                  <a:cubicBezTo>
                    <a:pt x="660" y="1590"/>
                    <a:pt x="260" y="2260"/>
                    <a:pt x="162" y="3007"/>
                  </a:cubicBezTo>
                  <a:cubicBezTo>
                    <a:pt x="0" y="4286"/>
                    <a:pt x="761" y="5740"/>
                    <a:pt x="2151" y="5901"/>
                  </a:cubicBezTo>
                  <a:cubicBezTo>
                    <a:pt x="2227" y="5910"/>
                    <a:pt x="2300" y="5914"/>
                    <a:pt x="2371" y="5914"/>
                  </a:cubicBezTo>
                  <a:cubicBezTo>
                    <a:pt x="2775" y="5914"/>
                    <a:pt x="3100" y="5771"/>
                    <a:pt x="3352" y="5531"/>
                  </a:cubicBezTo>
                  <a:cubicBezTo>
                    <a:pt x="3574" y="5652"/>
                    <a:pt x="3828" y="5712"/>
                    <a:pt x="4088" y="5712"/>
                  </a:cubicBezTo>
                  <a:cubicBezTo>
                    <a:pt x="4500" y="5712"/>
                    <a:pt x="4926" y="5561"/>
                    <a:pt x="5254" y="5268"/>
                  </a:cubicBezTo>
                  <a:cubicBezTo>
                    <a:pt x="6196" y="4427"/>
                    <a:pt x="5957" y="3094"/>
                    <a:pt x="5247" y="2192"/>
                  </a:cubicBezTo>
                  <a:cubicBezTo>
                    <a:pt x="4880" y="1338"/>
                    <a:pt x="3992" y="718"/>
                    <a:pt x="3033" y="638"/>
                  </a:cubicBezTo>
                  <a:cubicBezTo>
                    <a:pt x="3019" y="638"/>
                    <a:pt x="3004" y="639"/>
                    <a:pt x="2990" y="639"/>
                  </a:cubicBezTo>
                  <a:cubicBezTo>
                    <a:pt x="2983" y="639"/>
                    <a:pt x="2975" y="639"/>
                    <a:pt x="2969" y="638"/>
                  </a:cubicBezTo>
                  <a:cubicBezTo>
                    <a:pt x="2619" y="271"/>
                    <a:pt x="2188" y="32"/>
                    <a:pt x="1680" y="2"/>
                  </a:cubicBezTo>
                  <a:cubicBezTo>
                    <a:pt x="1672" y="1"/>
                    <a:pt x="1664" y="1"/>
                    <a:pt x="1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3170475" y="1070175"/>
              <a:ext cx="156800" cy="124250"/>
            </a:xfrm>
            <a:custGeom>
              <a:avLst/>
              <a:gdLst/>
              <a:ahLst/>
              <a:cxnLst/>
              <a:rect l="l" t="t" r="r" b="b"/>
              <a:pathLst>
                <a:path w="6272" h="4970" extrusionOk="0">
                  <a:moveTo>
                    <a:pt x="3114" y="1"/>
                  </a:moveTo>
                  <a:cubicBezTo>
                    <a:pt x="2659" y="1"/>
                    <a:pt x="2191" y="122"/>
                    <a:pt x="1754" y="392"/>
                  </a:cubicBezTo>
                  <a:cubicBezTo>
                    <a:pt x="1455" y="406"/>
                    <a:pt x="1172" y="480"/>
                    <a:pt x="973" y="665"/>
                  </a:cubicBezTo>
                  <a:cubicBezTo>
                    <a:pt x="721" y="904"/>
                    <a:pt x="573" y="1294"/>
                    <a:pt x="506" y="1674"/>
                  </a:cubicBezTo>
                  <a:cubicBezTo>
                    <a:pt x="48" y="1981"/>
                    <a:pt x="1" y="2718"/>
                    <a:pt x="559" y="2943"/>
                  </a:cubicBezTo>
                  <a:cubicBezTo>
                    <a:pt x="798" y="3838"/>
                    <a:pt x="1455" y="4633"/>
                    <a:pt x="2367" y="4885"/>
                  </a:cubicBezTo>
                  <a:cubicBezTo>
                    <a:pt x="2570" y="4942"/>
                    <a:pt x="2775" y="4969"/>
                    <a:pt x="2977" y="4969"/>
                  </a:cubicBezTo>
                  <a:cubicBezTo>
                    <a:pt x="3952" y="4969"/>
                    <a:pt x="4870" y="4344"/>
                    <a:pt x="5321" y="3472"/>
                  </a:cubicBezTo>
                  <a:cubicBezTo>
                    <a:pt x="6271" y="1635"/>
                    <a:pt x="4785" y="1"/>
                    <a:pt x="3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3083650" y="1218425"/>
              <a:ext cx="169800" cy="149800"/>
            </a:xfrm>
            <a:custGeom>
              <a:avLst/>
              <a:gdLst/>
              <a:ahLst/>
              <a:cxnLst/>
              <a:rect l="l" t="t" r="r" b="b"/>
              <a:pathLst>
                <a:path w="6792" h="5992" extrusionOk="0">
                  <a:moveTo>
                    <a:pt x="3597" y="765"/>
                  </a:moveTo>
                  <a:cubicBezTo>
                    <a:pt x="3946" y="765"/>
                    <a:pt x="4249" y="965"/>
                    <a:pt x="4466" y="1264"/>
                  </a:cubicBezTo>
                  <a:cubicBezTo>
                    <a:pt x="4130" y="1294"/>
                    <a:pt x="3800" y="1392"/>
                    <a:pt x="3497" y="1546"/>
                  </a:cubicBezTo>
                  <a:cubicBezTo>
                    <a:pt x="3462" y="1542"/>
                    <a:pt x="3427" y="1540"/>
                    <a:pt x="3392" y="1540"/>
                  </a:cubicBezTo>
                  <a:cubicBezTo>
                    <a:pt x="3237" y="1540"/>
                    <a:pt x="3082" y="1581"/>
                    <a:pt x="2945" y="1661"/>
                  </a:cubicBezTo>
                  <a:cubicBezTo>
                    <a:pt x="2797" y="1583"/>
                    <a:pt x="2639" y="1519"/>
                    <a:pt x="2478" y="1476"/>
                  </a:cubicBezTo>
                  <a:cubicBezTo>
                    <a:pt x="2579" y="1321"/>
                    <a:pt x="2700" y="1183"/>
                    <a:pt x="2838" y="1065"/>
                  </a:cubicBezTo>
                  <a:lnTo>
                    <a:pt x="2841" y="1065"/>
                  </a:lnTo>
                  <a:cubicBezTo>
                    <a:pt x="3107" y="855"/>
                    <a:pt x="3362" y="765"/>
                    <a:pt x="3597" y="765"/>
                  </a:cubicBezTo>
                  <a:close/>
                  <a:moveTo>
                    <a:pt x="5079" y="2216"/>
                  </a:moveTo>
                  <a:lnTo>
                    <a:pt x="5079" y="2216"/>
                  </a:lnTo>
                  <a:cubicBezTo>
                    <a:pt x="5170" y="2236"/>
                    <a:pt x="5251" y="2280"/>
                    <a:pt x="5325" y="2337"/>
                  </a:cubicBezTo>
                  <a:cubicBezTo>
                    <a:pt x="5658" y="2620"/>
                    <a:pt x="5739" y="3545"/>
                    <a:pt x="5540" y="3932"/>
                  </a:cubicBezTo>
                  <a:cubicBezTo>
                    <a:pt x="5419" y="4165"/>
                    <a:pt x="5224" y="4360"/>
                    <a:pt x="5002" y="4515"/>
                  </a:cubicBezTo>
                  <a:cubicBezTo>
                    <a:pt x="4985" y="4303"/>
                    <a:pt x="4938" y="4094"/>
                    <a:pt x="4857" y="3899"/>
                  </a:cubicBezTo>
                  <a:cubicBezTo>
                    <a:pt x="4941" y="3710"/>
                    <a:pt x="4981" y="3508"/>
                    <a:pt x="4985" y="3303"/>
                  </a:cubicBezTo>
                  <a:cubicBezTo>
                    <a:pt x="5069" y="2946"/>
                    <a:pt x="5103" y="2580"/>
                    <a:pt x="5079" y="2216"/>
                  </a:cubicBezTo>
                  <a:close/>
                  <a:moveTo>
                    <a:pt x="2690" y="3821"/>
                  </a:moveTo>
                  <a:cubicBezTo>
                    <a:pt x="2854" y="3990"/>
                    <a:pt x="3033" y="4033"/>
                    <a:pt x="3309" y="4091"/>
                  </a:cubicBezTo>
                  <a:cubicBezTo>
                    <a:pt x="3320" y="4093"/>
                    <a:pt x="3331" y="4094"/>
                    <a:pt x="3343" y="4094"/>
                  </a:cubicBezTo>
                  <a:cubicBezTo>
                    <a:pt x="3448" y="4094"/>
                    <a:pt x="3567" y="4001"/>
                    <a:pt x="3528" y="3885"/>
                  </a:cubicBezTo>
                  <a:lnTo>
                    <a:pt x="3528" y="3885"/>
                  </a:lnTo>
                  <a:cubicBezTo>
                    <a:pt x="3639" y="3976"/>
                    <a:pt x="3642" y="4138"/>
                    <a:pt x="3602" y="4484"/>
                  </a:cubicBezTo>
                  <a:cubicBezTo>
                    <a:pt x="3612" y="4548"/>
                    <a:pt x="3615" y="4616"/>
                    <a:pt x="3612" y="4683"/>
                  </a:cubicBezTo>
                  <a:cubicBezTo>
                    <a:pt x="3511" y="4737"/>
                    <a:pt x="3403" y="4784"/>
                    <a:pt x="3295" y="4821"/>
                  </a:cubicBezTo>
                  <a:cubicBezTo>
                    <a:pt x="3013" y="4760"/>
                    <a:pt x="2750" y="4622"/>
                    <a:pt x="2538" y="4427"/>
                  </a:cubicBezTo>
                  <a:cubicBezTo>
                    <a:pt x="2538" y="4336"/>
                    <a:pt x="2548" y="4245"/>
                    <a:pt x="2572" y="4158"/>
                  </a:cubicBezTo>
                  <a:cubicBezTo>
                    <a:pt x="2605" y="4043"/>
                    <a:pt x="2646" y="3929"/>
                    <a:pt x="2690" y="3821"/>
                  </a:cubicBezTo>
                  <a:close/>
                  <a:moveTo>
                    <a:pt x="3505" y="0"/>
                  </a:moveTo>
                  <a:cubicBezTo>
                    <a:pt x="3161" y="0"/>
                    <a:pt x="2766" y="142"/>
                    <a:pt x="2323" y="476"/>
                  </a:cubicBezTo>
                  <a:cubicBezTo>
                    <a:pt x="1996" y="722"/>
                    <a:pt x="1737" y="1052"/>
                    <a:pt x="1576" y="1429"/>
                  </a:cubicBezTo>
                  <a:cubicBezTo>
                    <a:pt x="1343" y="1462"/>
                    <a:pt x="1121" y="1536"/>
                    <a:pt x="913" y="1647"/>
                  </a:cubicBezTo>
                  <a:cubicBezTo>
                    <a:pt x="219" y="2028"/>
                    <a:pt x="1" y="2633"/>
                    <a:pt x="88" y="3273"/>
                  </a:cubicBezTo>
                  <a:cubicBezTo>
                    <a:pt x="118" y="3529"/>
                    <a:pt x="192" y="3778"/>
                    <a:pt x="314" y="4006"/>
                  </a:cubicBezTo>
                  <a:cubicBezTo>
                    <a:pt x="805" y="5050"/>
                    <a:pt x="1955" y="5991"/>
                    <a:pt x="3045" y="5991"/>
                  </a:cubicBezTo>
                  <a:cubicBezTo>
                    <a:pt x="3238" y="5991"/>
                    <a:pt x="3430" y="5962"/>
                    <a:pt x="3615" y="5898"/>
                  </a:cubicBezTo>
                  <a:cubicBezTo>
                    <a:pt x="3675" y="5905"/>
                    <a:pt x="3734" y="5909"/>
                    <a:pt x="3793" y="5909"/>
                  </a:cubicBezTo>
                  <a:cubicBezTo>
                    <a:pt x="4248" y="5909"/>
                    <a:pt x="4667" y="5683"/>
                    <a:pt x="4914" y="5117"/>
                  </a:cubicBezTo>
                  <a:cubicBezTo>
                    <a:pt x="4954" y="5016"/>
                    <a:pt x="4985" y="4912"/>
                    <a:pt x="4998" y="4804"/>
                  </a:cubicBezTo>
                  <a:cubicBezTo>
                    <a:pt x="6058" y="4242"/>
                    <a:pt x="6792" y="3078"/>
                    <a:pt x="5978" y="1954"/>
                  </a:cubicBezTo>
                  <a:cubicBezTo>
                    <a:pt x="5725" y="1593"/>
                    <a:pt x="5338" y="1348"/>
                    <a:pt x="4901" y="1280"/>
                  </a:cubicBezTo>
                  <a:cubicBezTo>
                    <a:pt x="4657" y="554"/>
                    <a:pt x="4182" y="0"/>
                    <a:pt x="35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2875075" y="1242650"/>
              <a:ext cx="136925" cy="121400"/>
            </a:xfrm>
            <a:custGeom>
              <a:avLst/>
              <a:gdLst/>
              <a:ahLst/>
              <a:cxnLst/>
              <a:rect l="l" t="t" r="r" b="b"/>
              <a:pathLst>
                <a:path w="5477" h="4856" extrusionOk="0">
                  <a:moveTo>
                    <a:pt x="2460" y="2389"/>
                  </a:moveTo>
                  <a:cubicBezTo>
                    <a:pt x="2775" y="2389"/>
                    <a:pt x="3101" y="2639"/>
                    <a:pt x="3329" y="2906"/>
                  </a:cubicBezTo>
                  <a:cubicBezTo>
                    <a:pt x="3329" y="2940"/>
                    <a:pt x="3329" y="2974"/>
                    <a:pt x="3326" y="3007"/>
                  </a:cubicBezTo>
                  <a:cubicBezTo>
                    <a:pt x="3127" y="3303"/>
                    <a:pt x="2796" y="3528"/>
                    <a:pt x="2465" y="3528"/>
                  </a:cubicBezTo>
                  <a:cubicBezTo>
                    <a:pt x="2298" y="3528"/>
                    <a:pt x="2131" y="3471"/>
                    <a:pt x="1980" y="3337"/>
                  </a:cubicBezTo>
                  <a:cubicBezTo>
                    <a:pt x="1906" y="3270"/>
                    <a:pt x="1845" y="3189"/>
                    <a:pt x="1801" y="3101"/>
                  </a:cubicBezTo>
                  <a:cubicBezTo>
                    <a:pt x="1852" y="2883"/>
                    <a:pt x="1933" y="2674"/>
                    <a:pt x="2054" y="2560"/>
                  </a:cubicBezTo>
                  <a:cubicBezTo>
                    <a:pt x="2181" y="2439"/>
                    <a:pt x="2319" y="2389"/>
                    <a:pt x="2460" y="2389"/>
                  </a:cubicBezTo>
                  <a:close/>
                  <a:moveTo>
                    <a:pt x="2543" y="1"/>
                  </a:moveTo>
                  <a:cubicBezTo>
                    <a:pt x="1988" y="1"/>
                    <a:pt x="1433" y="162"/>
                    <a:pt x="984" y="490"/>
                  </a:cubicBezTo>
                  <a:cubicBezTo>
                    <a:pt x="146" y="1102"/>
                    <a:pt x="1" y="2041"/>
                    <a:pt x="260" y="2869"/>
                  </a:cubicBezTo>
                  <a:cubicBezTo>
                    <a:pt x="334" y="3505"/>
                    <a:pt x="664" y="4118"/>
                    <a:pt x="1199" y="4491"/>
                  </a:cubicBezTo>
                  <a:cubicBezTo>
                    <a:pt x="1560" y="4743"/>
                    <a:pt x="1959" y="4855"/>
                    <a:pt x="2355" y="4855"/>
                  </a:cubicBezTo>
                  <a:cubicBezTo>
                    <a:pt x="2919" y="4855"/>
                    <a:pt x="3478" y="4627"/>
                    <a:pt x="3915" y="4246"/>
                  </a:cubicBezTo>
                  <a:cubicBezTo>
                    <a:pt x="4015" y="4440"/>
                    <a:pt x="4223" y="4572"/>
                    <a:pt x="4428" y="4572"/>
                  </a:cubicBezTo>
                  <a:cubicBezTo>
                    <a:pt x="4589" y="4572"/>
                    <a:pt x="4749" y="4491"/>
                    <a:pt x="4854" y="4296"/>
                  </a:cubicBezTo>
                  <a:cubicBezTo>
                    <a:pt x="5476" y="3142"/>
                    <a:pt x="5342" y="1631"/>
                    <a:pt x="4369" y="699"/>
                  </a:cubicBezTo>
                  <a:cubicBezTo>
                    <a:pt x="3885" y="236"/>
                    <a:pt x="3214" y="1"/>
                    <a:pt x="2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2639350" y="1256150"/>
              <a:ext cx="145975" cy="134025"/>
            </a:xfrm>
            <a:custGeom>
              <a:avLst/>
              <a:gdLst/>
              <a:ahLst/>
              <a:cxnLst/>
              <a:rect l="l" t="t" r="r" b="b"/>
              <a:pathLst>
                <a:path w="5839" h="5361" extrusionOk="0">
                  <a:moveTo>
                    <a:pt x="2824" y="3234"/>
                  </a:moveTo>
                  <a:cubicBezTo>
                    <a:pt x="2999" y="3386"/>
                    <a:pt x="3194" y="3514"/>
                    <a:pt x="3402" y="3615"/>
                  </a:cubicBezTo>
                  <a:cubicBezTo>
                    <a:pt x="3396" y="3625"/>
                    <a:pt x="3399" y="3635"/>
                    <a:pt x="3396" y="3645"/>
                  </a:cubicBezTo>
                  <a:cubicBezTo>
                    <a:pt x="3365" y="3702"/>
                    <a:pt x="3325" y="3756"/>
                    <a:pt x="3278" y="3797"/>
                  </a:cubicBezTo>
                  <a:cubicBezTo>
                    <a:pt x="3147" y="3786"/>
                    <a:pt x="3019" y="3736"/>
                    <a:pt x="2911" y="3655"/>
                  </a:cubicBezTo>
                  <a:cubicBezTo>
                    <a:pt x="2871" y="3517"/>
                    <a:pt x="2840" y="3376"/>
                    <a:pt x="2824" y="3234"/>
                  </a:cubicBezTo>
                  <a:close/>
                  <a:moveTo>
                    <a:pt x="2051" y="0"/>
                  </a:moveTo>
                  <a:cubicBezTo>
                    <a:pt x="1495" y="0"/>
                    <a:pt x="968" y="363"/>
                    <a:pt x="818" y="922"/>
                  </a:cubicBezTo>
                  <a:cubicBezTo>
                    <a:pt x="687" y="1417"/>
                    <a:pt x="646" y="1932"/>
                    <a:pt x="703" y="2440"/>
                  </a:cubicBezTo>
                  <a:cubicBezTo>
                    <a:pt x="0" y="3675"/>
                    <a:pt x="1124" y="4867"/>
                    <a:pt x="2383" y="5143"/>
                  </a:cubicBezTo>
                  <a:cubicBezTo>
                    <a:pt x="2604" y="5267"/>
                    <a:pt x="2852" y="5361"/>
                    <a:pt x="3095" y="5361"/>
                  </a:cubicBezTo>
                  <a:cubicBezTo>
                    <a:pt x="3225" y="5361"/>
                    <a:pt x="3354" y="5334"/>
                    <a:pt x="3476" y="5271"/>
                  </a:cubicBezTo>
                  <a:cubicBezTo>
                    <a:pt x="3611" y="5193"/>
                    <a:pt x="3736" y="5096"/>
                    <a:pt x="3843" y="4981"/>
                  </a:cubicBezTo>
                  <a:cubicBezTo>
                    <a:pt x="3897" y="4951"/>
                    <a:pt x="3951" y="4921"/>
                    <a:pt x="4001" y="4884"/>
                  </a:cubicBezTo>
                  <a:cubicBezTo>
                    <a:pt x="4136" y="4833"/>
                    <a:pt x="4264" y="4769"/>
                    <a:pt x="4385" y="4692"/>
                  </a:cubicBezTo>
                  <a:cubicBezTo>
                    <a:pt x="4742" y="4453"/>
                    <a:pt x="5035" y="4052"/>
                    <a:pt x="5213" y="3605"/>
                  </a:cubicBezTo>
                  <a:cubicBezTo>
                    <a:pt x="5681" y="3187"/>
                    <a:pt x="5839" y="2457"/>
                    <a:pt x="5274" y="1848"/>
                  </a:cubicBezTo>
                  <a:cubicBezTo>
                    <a:pt x="4493" y="1013"/>
                    <a:pt x="3483" y="330"/>
                    <a:pt x="2369" y="41"/>
                  </a:cubicBezTo>
                  <a:cubicBezTo>
                    <a:pt x="2264" y="13"/>
                    <a:pt x="2157" y="0"/>
                    <a:pt x="2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2446100" y="889450"/>
              <a:ext cx="177700" cy="127625"/>
            </a:xfrm>
            <a:custGeom>
              <a:avLst/>
              <a:gdLst/>
              <a:ahLst/>
              <a:cxnLst/>
              <a:rect l="l" t="t" r="r" b="b"/>
              <a:pathLst>
                <a:path w="7108" h="5105" extrusionOk="0">
                  <a:moveTo>
                    <a:pt x="2060" y="1789"/>
                  </a:moveTo>
                  <a:cubicBezTo>
                    <a:pt x="2120" y="1789"/>
                    <a:pt x="2181" y="1808"/>
                    <a:pt x="2238" y="1853"/>
                  </a:cubicBezTo>
                  <a:cubicBezTo>
                    <a:pt x="2244" y="1856"/>
                    <a:pt x="2248" y="1860"/>
                    <a:pt x="2255" y="1863"/>
                  </a:cubicBezTo>
                  <a:cubicBezTo>
                    <a:pt x="2255" y="1903"/>
                    <a:pt x="2261" y="1947"/>
                    <a:pt x="2265" y="1991"/>
                  </a:cubicBezTo>
                  <a:cubicBezTo>
                    <a:pt x="2117" y="2142"/>
                    <a:pt x="1992" y="2314"/>
                    <a:pt x="1894" y="2502"/>
                  </a:cubicBezTo>
                  <a:cubicBezTo>
                    <a:pt x="1837" y="2613"/>
                    <a:pt x="1787" y="2731"/>
                    <a:pt x="1746" y="2852"/>
                  </a:cubicBezTo>
                  <a:cubicBezTo>
                    <a:pt x="1595" y="2674"/>
                    <a:pt x="1501" y="2455"/>
                    <a:pt x="1575" y="2206"/>
                  </a:cubicBezTo>
                  <a:cubicBezTo>
                    <a:pt x="1622" y="2042"/>
                    <a:pt x="1840" y="1789"/>
                    <a:pt x="2060" y="1789"/>
                  </a:cubicBezTo>
                  <a:close/>
                  <a:moveTo>
                    <a:pt x="3693" y="3077"/>
                  </a:moveTo>
                  <a:cubicBezTo>
                    <a:pt x="3811" y="3077"/>
                    <a:pt x="3909" y="3155"/>
                    <a:pt x="3991" y="3263"/>
                  </a:cubicBezTo>
                  <a:cubicBezTo>
                    <a:pt x="3833" y="3317"/>
                    <a:pt x="3671" y="3357"/>
                    <a:pt x="3506" y="3381"/>
                  </a:cubicBezTo>
                  <a:cubicBezTo>
                    <a:pt x="3274" y="3276"/>
                    <a:pt x="3426" y="3101"/>
                    <a:pt x="3675" y="3078"/>
                  </a:cubicBezTo>
                  <a:lnTo>
                    <a:pt x="3671" y="3078"/>
                  </a:lnTo>
                  <a:cubicBezTo>
                    <a:pt x="3679" y="3077"/>
                    <a:pt x="3686" y="3077"/>
                    <a:pt x="3693" y="3077"/>
                  </a:cubicBezTo>
                  <a:close/>
                  <a:moveTo>
                    <a:pt x="4246" y="1"/>
                  </a:moveTo>
                  <a:cubicBezTo>
                    <a:pt x="3671" y="1"/>
                    <a:pt x="3103" y="242"/>
                    <a:pt x="2699" y="699"/>
                  </a:cubicBezTo>
                  <a:cubicBezTo>
                    <a:pt x="2467" y="589"/>
                    <a:pt x="2217" y="538"/>
                    <a:pt x="1966" y="538"/>
                  </a:cubicBezTo>
                  <a:cubicBezTo>
                    <a:pt x="984" y="538"/>
                    <a:pt x="1" y="1322"/>
                    <a:pt x="138" y="2435"/>
                  </a:cubicBezTo>
                  <a:cubicBezTo>
                    <a:pt x="242" y="3276"/>
                    <a:pt x="881" y="3983"/>
                    <a:pt x="1629" y="4333"/>
                  </a:cubicBezTo>
                  <a:cubicBezTo>
                    <a:pt x="1790" y="4407"/>
                    <a:pt x="1955" y="4464"/>
                    <a:pt x="2127" y="4501"/>
                  </a:cubicBezTo>
                  <a:cubicBezTo>
                    <a:pt x="2550" y="4890"/>
                    <a:pt x="3192" y="5105"/>
                    <a:pt x="3843" y="5105"/>
                  </a:cubicBezTo>
                  <a:cubicBezTo>
                    <a:pt x="4274" y="5105"/>
                    <a:pt x="4708" y="5011"/>
                    <a:pt x="5085" y="4811"/>
                  </a:cubicBezTo>
                  <a:cubicBezTo>
                    <a:pt x="6831" y="3886"/>
                    <a:pt x="7107" y="1304"/>
                    <a:pt x="5270" y="275"/>
                  </a:cubicBezTo>
                  <a:cubicBezTo>
                    <a:pt x="4949" y="90"/>
                    <a:pt x="4596" y="1"/>
                    <a:pt x="4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2478300" y="1255625"/>
              <a:ext cx="113350" cy="110925"/>
            </a:xfrm>
            <a:custGeom>
              <a:avLst/>
              <a:gdLst/>
              <a:ahLst/>
              <a:cxnLst/>
              <a:rect l="l" t="t" r="r" b="b"/>
              <a:pathLst>
                <a:path w="4534" h="4437" extrusionOk="0">
                  <a:moveTo>
                    <a:pt x="2142" y="1909"/>
                  </a:moveTo>
                  <a:cubicBezTo>
                    <a:pt x="2217" y="1909"/>
                    <a:pt x="2313" y="1950"/>
                    <a:pt x="2430" y="2044"/>
                  </a:cubicBezTo>
                  <a:cubicBezTo>
                    <a:pt x="2585" y="2168"/>
                    <a:pt x="2636" y="2354"/>
                    <a:pt x="2717" y="2518"/>
                  </a:cubicBezTo>
                  <a:lnTo>
                    <a:pt x="2717" y="2522"/>
                  </a:lnTo>
                  <a:cubicBezTo>
                    <a:pt x="2579" y="2676"/>
                    <a:pt x="2397" y="2784"/>
                    <a:pt x="2243" y="2784"/>
                  </a:cubicBezTo>
                  <a:cubicBezTo>
                    <a:pt x="2073" y="2784"/>
                    <a:pt x="1936" y="2652"/>
                    <a:pt x="1929" y="2306"/>
                  </a:cubicBezTo>
                  <a:cubicBezTo>
                    <a:pt x="1925" y="2073"/>
                    <a:pt x="1992" y="1909"/>
                    <a:pt x="2142" y="1909"/>
                  </a:cubicBezTo>
                  <a:close/>
                  <a:moveTo>
                    <a:pt x="2094" y="0"/>
                  </a:moveTo>
                  <a:cubicBezTo>
                    <a:pt x="970" y="0"/>
                    <a:pt x="41" y="928"/>
                    <a:pt x="17" y="2054"/>
                  </a:cubicBezTo>
                  <a:cubicBezTo>
                    <a:pt x="1" y="3067"/>
                    <a:pt x="633" y="4093"/>
                    <a:pt x="1636" y="4373"/>
                  </a:cubicBezTo>
                  <a:cubicBezTo>
                    <a:pt x="1797" y="4414"/>
                    <a:pt x="1964" y="4436"/>
                    <a:pt x="2130" y="4436"/>
                  </a:cubicBezTo>
                  <a:cubicBezTo>
                    <a:pt x="2193" y="4436"/>
                    <a:pt x="2256" y="4433"/>
                    <a:pt x="2319" y="4427"/>
                  </a:cubicBezTo>
                  <a:cubicBezTo>
                    <a:pt x="2353" y="4427"/>
                    <a:pt x="2387" y="4433"/>
                    <a:pt x="2420" y="4433"/>
                  </a:cubicBezTo>
                  <a:cubicBezTo>
                    <a:pt x="2424" y="4433"/>
                    <a:pt x="2429" y="4433"/>
                    <a:pt x="2433" y="4433"/>
                  </a:cubicBezTo>
                  <a:cubicBezTo>
                    <a:pt x="3687" y="4433"/>
                    <a:pt x="4386" y="3407"/>
                    <a:pt x="4433" y="2377"/>
                  </a:cubicBezTo>
                  <a:cubicBezTo>
                    <a:pt x="4534" y="1657"/>
                    <a:pt x="4292" y="917"/>
                    <a:pt x="3659" y="462"/>
                  </a:cubicBezTo>
                  <a:cubicBezTo>
                    <a:pt x="3376" y="267"/>
                    <a:pt x="3050" y="139"/>
                    <a:pt x="2710" y="95"/>
                  </a:cubicBezTo>
                  <a:cubicBezTo>
                    <a:pt x="2528" y="38"/>
                    <a:pt x="2340" y="8"/>
                    <a:pt x="2148" y="1"/>
                  </a:cubicBezTo>
                  <a:cubicBezTo>
                    <a:pt x="2130" y="1"/>
                    <a:pt x="2112" y="0"/>
                    <a:pt x="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2379600" y="695600"/>
              <a:ext cx="152500" cy="127975"/>
            </a:xfrm>
            <a:custGeom>
              <a:avLst/>
              <a:gdLst/>
              <a:ahLst/>
              <a:cxnLst/>
              <a:rect l="l" t="t" r="r" b="b"/>
              <a:pathLst>
                <a:path w="6100" h="5119" extrusionOk="0">
                  <a:moveTo>
                    <a:pt x="2656" y="1944"/>
                  </a:moveTo>
                  <a:lnTo>
                    <a:pt x="2656" y="1944"/>
                  </a:lnTo>
                  <a:cubicBezTo>
                    <a:pt x="2569" y="2510"/>
                    <a:pt x="2886" y="3231"/>
                    <a:pt x="3487" y="3231"/>
                  </a:cubicBezTo>
                  <a:cubicBezTo>
                    <a:pt x="3555" y="3231"/>
                    <a:pt x="3625" y="3222"/>
                    <a:pt x="3700" y="3203"/>
                  </a:cubicBezTo>
                  <a:cubicBezTo>
                    <a:pt x="4245" y="3061"/>
                    <a:pt x="4386" y="2566"/>
                    <a:pt x="4342" y="2048"/>
                  </a:cubicBezTo>
                  <a:lnTo>
                    <a:pt x="4342" y="2048"/>
                  </a:lnTo>
                  <a:cubicBezTo>
                    <a:pt x="5260" y="3049"/>
                    <a:pt x="4123" y="4304"/>
                    <a:pt x="2950" y="4304"/>
                  </a:cubicBezTo>
                  <a:cubicBezTo>
                    <a:pt x="2932" y="4304"/>
                    <a:pt x="2914" y="4304"/>
                    <a:pt x="2895" y="4303"/>
                  </a:cubicBezTo>
                  <a:cubicBezTo>
                    <a:pt x="2300" y="4286"/>
                    <a:pt x="1714" y="4088"/>
                    <a:pt x="1472" y="3505"/>
                  </a:cubicBezTo>
                  <a:cubicBezTo>
                    <a:pt x="1277" y="3031"/>
                    <a:pt x="1297" y="2506"/>
                    <a:pt x="1576" y="2072"/>
                  </a:cubicBezTo>
                  <a:cubicBezTo>
                    <a:pt x="1579" y="2065"/>
                    <a:pt x="1583" y="2062"/>
                    <a:pt x="1586" y="2058"/>
                  </a:cubicBezTo>
                  <a:lnTo>
                    <a:pt x="1586" y="2058"/>
                  </a:lnTo>
                  <a:cubicBezTo>
                    <a:pt x="1421" y="2688"/>
                    <a:pt x="1563" y="3394"/>
                    <a:pt x="2165" y="3929"/>
                  </a:cubicBezTo>
                  <a:cubicBezTo>
                    <a:pt x="2198" y="3958"/>
                    <a:pt x="2236" y="3970"/>
                    <a:pt x="2273" y="3970"/>
                  </a:cubicBezTo>
                  <a:cubicBezTo>
                    <a:pt x="2386" y="3970"/>
                    <a:pt x="2491" y="3858"/>
                    <a:pt x="2417" y="3734"/>
                  </a:cubicBezTo>
                  <a:cubicBezTo>
                    <a:pt x="2057" y="3135"/>
                    <a:pt x="2236" y="2381"/>
                    <a:pt x="2656" y="1944"/>
                  </a:cubicBezTo>
                  <a:close/>
                  <a:moveTo>
                    <a:pt x="2345" y="0"/>
                  </a:moveTo>
                  <a:cubicBezTo>
                    <a:pt x="1156" y="0"/>
                    <a:pt x="0" y="1149"/>
                    <a:pt x="169" y="2590"/>
                  </a:cubicBezTo>
                  <a:cubicBezTo>
                    <a:pt x="260" y="3364"/>
                    <a:pt x="792" y="3970"/>
                    <a:pt x="1482" y="4340"/>
                  </a:cubicBezTo>
                  <a:cubicBezTo>
                    <a:pt x="1418" y="4454"/>
                    <a:pt x="1445" y="4599"/>
                    <a:pt x="1546" y="4683"/>
                  </a:cubicBezTo>
                  <a:cubicBezTo>
                    <a:pt x="1653" y="4788"/>
                    <a:pt x="1761" y="4902"/>
                    <a:pt x="1892" y="4976"/>
                  </a:cubicBezTo>
                  <a:cubicBezTo>
                    <a:pt x="2027" y="5050"/>
                    <a:pt x="2189" y="5077"/>
                    <a:pt x="2343" y="5111"/>
                  </a:cubicBezTo>
                  <a:cubicBezTo>
                    <a:pt x="2367" y="5116"/>
                    <a:pt x="2391" y="5119"/>
                    <a:pt x="2415" y="5119"/>
                  </a:cubicBezTo>
                  <a:cubicBezTo>
                    <a:pt x="2617" y="5119"/>
                    <a:pt x="2795" y="4924"/>
                    <a:pt x="2774" y="4737"/>
                  </a:cubicBezTo>
                  <a:lnTo>
                    <a:pt x="2774" y="4737"/>
                  </a:lnTo>
                  <a:cubicBezTo>
                    <a:pt x="2878" y="4749"/>
                    <a:pt x="2982" y="4754"/>
                    <a:pt x="3086" y="4754"/>
                  </a:cubicBezTo>
                  <a:cubicBezTo>
                    <a:pt x="3346" y="4754"/>
                    <a:pt x="3605" y="4718"/>
                    <a:pt x="3858" y="4646"/>
                  </a:cubicBezTo>
                  <a:cubicBezTo>
                    <a:pt x="5702" y="4094"/>
                    <a:pt x="6099" y="1641"/>
                    <a:pt x="4268" y="763"/>
                  </a:cubicBezTo>
                  <a:cubicBezTo>
                    <a:pt x="4083" y="675"/>
                    <a:pt x="3888" y="615"/>
                    <a:pt x="3686" y="588"/>
                  </a:cubicBezTo>
                  <a:cubicBezTo>
                    <a:pt x="3287" y="179"/>
                    <a:pt x="2813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2362275" y="1100975"/>
              <a:ext cx="143575" cy="117200"/>
            </a:xfrm>
            <a:custGeom>
              <a:avLst/>
              <a:gdLst/>
              <a:ahLst/>
              <a:cxnLst/>
              <a:rect l="l" t="t" r="r" b="b"/>
              <a:pathLst>
                <a:path w="5743" h="4688" extrusionOk="0">
                  <a:moveTo>
                    <a:pt x="3209" y="1"/>
                  </a:moveTo>
                  <a:cubicBezTo>
                    <a:pt x="3071" y="1"/>
                    <a:pt x="2931" y="11"/>
                    <a:pt x="2787" y="32"/>
                  </a:cubicBezTo>
                  <a:cubicBezTo>
                    <a:pt x="2309" y="99"/>
                    <a:pt x="1922" y="284"/>
                    <a:pt x="1653" y="564"/>
                  </a:cubicBezTo>
                  <a:cubicBezTo>
                    <a:pt x="893" y="826"/>
                    <a:pt x="277" y="1516"/>
                    <a:pt x="145" y="2307"/>
                  </a:cubicBezTo>
                  <a:cubicBezTo>
                    <a:pt x="1" y="2754"/>
                    <a:pt x="55" y="3239"/>
                    <a:pt x="294" y="3643"/>
                  </a:cubicBezTo>
                  <a:cubicBezTo>
                    <a:pt x="681" y="4310"/>
                    <a:pt x="1447" y="4687"/>
                    <a:pt x="2206" y="4687"/>
                  </a:cubicBezTo>
                  <a:cubicBezTo>
                    <a:pt x="2251" y="4687"/>
                    <a:pt x="2295" y="4685"/>
                    <a:pt x="2340" y="4683"/>
                  </a:cubicBezTo>
                  <a:cubicBezTo>
                    <a:pt x="2393" y="4686"/>
                    <a:pt x="2446" y="4688"/>
                    <a:pt x="2499" y="4688"/>
                  </a:cubicBezTo>
                  <a:cubicBezTo>
                    <a:pt x="2722" y="4688"/>
                    <a:pt x="2943" y="4659"/>
                    <a:pt x="3161" y="4602"/>
                  </a:cubicBezTo>
                  <a:cubicBezTo>
                    <a:pt x="4255" y="4303"/>
                    <a:pt x="5022" y="3320"/>
                    <a:pt x="5517" y="2357"/>
                  </a:cubicBezTo>
                  <a:cubicBezTo>
                    <a:pt x="5682" y="2034"/>
                    <a:pt x="5742" y="1593"/>
                    <a:pt x="5517" y="1277"/>
                  </a:cubicBezTo>
                  <a:cubicBezTo>
                    <a:pt x="4956" y="481"/>
                    <a:pt x="4151" y="1"/>
                    <a:pt x="3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2282775" y="878000"/>
              <a:ext cx="148350" cy="138025"/>
            </a:xfrm>
            <a:custGeom>
              <a:avLst/>
              <a:gdLst/>
              <a:ahLst/>
              <a:cxnLst/>
              <a:rect l="l" t="t" r="r" b="b"/>
              <a:pathLst>
                <a:path w="5934" h="5521" extrusionOk="0">
                  <a:moveTo>
                    <a:pt x="2557" y="2526"/>
                  </a:moveTo>
                  <a:cubicBezTo>
                    <a:pt x="2943" y="2526"/>
                    <a:pt x="3403" y="2861"/>
                    <a:pt x="3070" y="3203"/>
                  </a:cubicBezTo>
                  <a:cubicBezTo>
                    <a:pt x="2939" y="3338"/>
                    <a:pt x="2793" y="3394"/>
                    <a:pt x="2647" y="3394"/>
                  </a:cubicBezTo>
                  <a:cubicBezTo>
                    <a:pt x="2498" y="3394"/>
                    <a:pt x="2349" y="3336"/>
                    <a:pt x="2215" y="3246"/>
                  </a:cubicBezTo>
                  <a:cubicBezTo>
                    <a:pt x="2144" y="3108"/>
                    <a:pt x="2107" y="2960"/>
                    <a:pt x="2138" y="2826"/>
                  </a:cubicBezTo>
                  <a:cubicBezTo>
                    <a:pt x="2184" y="2612"/>
                    <a:pt x="2361" y="2526"/>
                    <a:pt x="2557" y="2526"/>
                  </a:cubicBezTo>
                  <a:close/>
                  <a:moveTo>
                    <a:pt x="3287" y="1"/>
                  </a:moveTo>
                  <a:cubicBezTo>
                    <a:pt x="3044" y="1"/>
                    <a:pt x="2810" y="49"/>
                    <a:pt x="2609" y="167"/>
                  </a:cubicBezTo>
                  <a:cubicBezTo>
                    <a:pt x="2447" y="265"/>
                    <a:pt x="2309" y="399"/>
                    <a:pt x="2208" y="561"/>
                  </a:cubicBezTo>
                  <a:cubicBezTo>
                    <a:pt x="2052" y="492"/>
                    <a:pt x="1884" y="457"/>
                    <a:pt x="1714" y="457"/>
                  </a:cubicBezTo>
                  <a:cubicBezTo>
                    <a:pt x="1686" y="457"/>
                    <a:pt x="1658" y="458"/>
                    <a:pt x="1629" y="460"/>
                  </a:cubicBezTo>
                  <a:cubicBezTo>
                    <a:pt x="987" y="507"/>
                    <a:pt x="502" y="1002"/>
                    <a:pt x="290" y="1581"/>
                  </a:cubicBezTo>
                  <a:cubicBezTo>
                    <a:pt x="0" y="2371"/>
                    <a:pt x="192" y="3270"/>
                    <a:pt x="677" y="3946"/>
                  </a:cubicBezTo>
                  <a:cubicBezTo>
                    <a:pt x="960" y="4552"/>
                    <a:pt x="1458" y="5064"/>
                    <a:pt x="2057" y="5326"/>
                  </a:cubicBezTo>
                  <a:cubicBezTo>
                    <a:pt x="2361" y="5459"/>
                    <a:pt x="2673" y="5520"/>
                    <a:pt x="2979" y="5520"/>
                  </a:cubicBezTo>
                  <a:cubicBezTo>
                    <a:pt x="3912" y="5520"/>
                    <a:pt x="4793" y="4948"/>
                    <a:pt x="5267" y="4091"/>
                  </a:cubicBezTo>
                  <a:cubicBezTo>
                    <a:pt x="5934" y="2886"/>
                    <a:pt x="5873" y="1146"/>
                    <a:pt x="4581" y="379"/>
                  </a:cubicBezTo>
                  <a:cubicBezTo>
                    <a:pt x="4231" y="173"/>
                    <a:pt x="3744" y="1"/>
                    <a:pt x="3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3013725" y="1390275"/>
              <a:ext cx="189675" cy="151875"/>
            </a:xfrm>
            <a:custGeom>
              <a:avLst/>
              <a:gdLst/>
              <a:ahLst/>
              <a:cxnLst/>
              <a:rect l="l" t="t" r="r" b="b"/>
              <a:pathLst>
                <a:path w="7587" h="6075" extrusionOk="0">
                  <a:moveTo>
                    <a:pt x="3292" y="1898"/>
                  </a:moveTo>
                  <a:cubicBezTo>
                    <a:pt x="3387" y="1975"/>
                    <a:pt x="3467" y="2066"/>
                    <a:pt x="3531" y="2170"/>
                  </a:cubicBezTo>
                  <a:cubicBezTo>
                    <a:pt x="3406" y="2274"/>
                    <a:pt x="3250" y="2328"/>
                    <a:pt x="3093" y="2328"/>
                  </a:cubicBezTo>
                  <a:cubicBezTo>
                    <a:pt x="3009" y="2328"/>
                    <a:pt x="2925" y="2313"/>
                    <a:pt x="2845" y="2282"/>
                  </a:cubicBezTo>
                  <a:cubicBezTo>
                    <a:pt x="2973" y="2133"/>
                    <a:pt x="3124" y="2006"/>
                    <a:pt x="3289" y="1901"/>
                  </a:cubicBezTo>
                  <a:lnTo>
                    <a:pt x="3292" y="1898"/>
                  </a:lnTo>
                  <a:close/>
                  <a:moveTo>
                    <a:pt x="4601" y="1555"/>
                  </a:moveTo>
                  <a:cubicBezTo>
                    <a:pt x="4877" y="1578"/>
                    <a:pt x="5143" y="1662"/>
                    <a:pt x="5362" y="1831"/>
                  </a:cubicBezTo>
                  <a:cubicBezTo>
                    <a:pt x="5655" y="2063"/>
                    <a:pt x="5843" y="2335"/>
                    <a:pt x="6001" y="2628"/>
                  </a:cubicBezTo>
                  <a:cubicBezTo>
                    <a:pt x="5938" y="2609"/>
                    <a:pt x="5874" y="2599"/>
                    <a:pt x="5811" y="2599"/>
                  </a:cubicBezTo>
                  <a:cubicBezTo>
                    <a:pt x="5536" y="2599"/>
                    <a:pt x="5281" y="2775"/>
                    <a:pt x="5194" y="3049"/>
                  </a:cubicBezTo>
                  <a:cubicBezTo>
                    <a:pt x="5116" y="3284"/>
                    <a:pt x="4948" y="3507"/>
                    <a:pt x="4763" y="3705"/>
                  </a:cubicBezTo>
                  <a:cubicBezTo>
                    <a:pt x="4871" y="3493"/>
                    <a:pt x="4945" y="3261"/>
                    <a:pt x="4982" y="3025"/>
                  </a:cubicBezTo>
                  <a:cubicBezTo>
                    <a:pt x="5063" y="2477"/>
                    <a:pt x="4898" y="1972"/>
                    <a:pt x="4601" y="1555"/>
                  </a:cubicBezTo>
                  <a:close/>
                  <a:moveTo>
                    <a:pt x="1785" y="2133"/>
                  </a:moveTo>
                  <a:cubicBezTo>
                    <a:pt x="1933" y="2709"/>
                    <a:pt x="2401" y="3187"/>
                    <a:pt x="3084" y="3217"/>
                  </a:cubicBezTo>
                  <a:cubicBezTo>
                    <a:pt x="3096" y="3217"/>
                    <a:pt x="3108" y="3217"/>
                    <a:pt x="3120" y="3217"/>
                  </a:cubicBezTo>
                  <a:cubicBezTo>
                    <a:pt x="3276" y="3217"/>
                    <a:pt x="3432" y="3197"/>
                    <a:pt x="3582" y="3153"/>
                  </a:cubicBezTo>
                  <a:lnTo>
                    <a:pt x="3582" y="3153"/>
                  </a:lnTo>
                  <a:cubicBezTo>
                    <a:pt x="3511" y="3355"/>
                    <a:pt x="3403" y="3544"/>
                    <a:pt x="3262" y="3705"/>
                  </a:cubicBezTo>
                  <a:cubicBezTo>
                    <a:pt x="3056" y="3838"/>
                    <a:pt x="2819" y="3918"/>
                    <a:pt x="2588" y="3918"/>
                  </a:cubicBezTo>
                  <a:cubicBezTo>
                    <a:pt x="2237" y="3918"/>
                    <a:pt x="1897" y="3733"/>
                    <a:pt x="1690" y="3261"/>
                  </a:cubicBezTo>
                  <a:cubicBezTo>
                    <a:pt x="1492" y="2803"/>
                    <a:pt x="1566" y="2416"/>
                    <a:pt x="1785" y="2137"/>
                  </a:cubicBezTo>
                  <a:lnTo>
                    <a:pt x="1785" y="2133"/>
                  </a:lnTo>
                  <a:close/>
                  <a:moveTo>
                    <a:pt x="4610" y="1"/>
                  </a:moveTo>
                  <a:cubicBezTo>
                    <a:pt x="4103" y="1"/>
                    <a:pt x="3579" y="134"/>
                    <a:pt x="3151" y="380"/>
                  </a:cubicBezTo>
                  <a:cubicBezTo>
                    <a:pt x="3101" y="374"/>
                    <a:pt x="3052" y="371"/>
                    <a:pt x="3002" y="371"/>
                  </a:cubicBezTo>
                  <a:cubicBezTo>
                    <a:pt x="2801" y="371"/>
                    <a:pt x="2603" y="421"/>
                    <a:pt x="2424" y="518"/>
                  </a:cubicBezTo>
                  <a:cubicBezTo>
                    <a:pt x="1734" y="572"/>
                    <a:pt x="1071" y="905"/>
                    <a:pt x="698" y="1538"/>
                  </a:cubicBezTo>
                  <a:cubicBezTo>
                    <a:pt x="1" y="2706"/>
                    <a:pt x="563" y="4395"/>
                    <a:pt x="1805" y="4930"/>
                  </a:cubicBezTo>
                  <a:cubicBezTo>
                    <a:pt x="2057" y="5038"/>
                    <a:pt x="2325" y="5094"/>
                    <a:pt x="2597" y="5094"/>
                  </a:cubicBezTo>
                  <a:cubicBezTo>
                    <a:pt x="2688" y="5094"/>
                    <a:pt x="2780" y="5088"/>
                    <a:pt x="2872" y="5075"/>
                  </a:cubicBezTo>
                  <a:lnTo>
                    <a:pt x="2872" y="5075"/>
                  </a:lnTo>
                  <a:cubicBezTo>
                    <a:pt x="2845" y="5145"/>
                    <a:pt x="2841" y="5223"/>
                    <a:pt x="2858" y="5297"/>
                  </a:cubicBezTo>
                  <a:cubicBezTo>
                    <a:pt x="2973" y="5738"/>
                    <a:pt x="3494" y="5963"/>
                    <a:pt x="3905" y="6044"/>
                  </a:cubicBezTo>
                  <a:cubicBezTo>
                    <a:pt x="4005" y="6065"/>
                    <a:pt x="4105" y="6074"/>
                    <a:pt x="4204" y="6074"/>
                  </a:cubicBezTo>
                  <a:cubicBezTo>
                    <a:pt x="4623" y="6074"/>
                    <a:pt x="5030" y="5903"/>
                    <a:pt x="5376" y="5664"/>
                  </a:cubicBezTo>
                  <a:cubicBezTo>
                    <a:pt x="6065" y="5186"/>
                    <a:pt x="6526" y="4408"/>
                    <a:pt x="6493" y="3584"/>
                  </a:cubicBezTo>
                  <a:lnTo>
                    <a:pt x="6493" y="3584"/>
                  </a:lnTo>
                  <a:cubicBezTo>
                    <a:pt x="6658" y="3813"/>
                    <a:pt x="6836" y="4045"/>
                    <a:pt x="6870" y="4267"/>
                  </a:cubicBezTo>
                  <a:cubicBezTo>
                    <a:pt x="6878" y="4327"/>
                    <a:pt x="6930" y="4355"/>
                    <a:pt x="6984" y="4355"/>
                  </a:cubicBezTo>
                  <a:cubicBezTo>
                    <a:pt x="7040" y="4355"/>
                    <a:pt x="7097" y="4325"/>
                    <a:pt x="7109" y="4267"/>
                  </a:cubicBezTo>
                  <a:cubicBezTo>
                    <a:pt x="7179" y="3914"/>
                    <a:pt x="7482" y="3655"/>
                    <a:pt x="7533" y="3268"/>
                  </a:cubicBezTo>
                  <a:cubicBezTo>
                    <a:pt x="7587" y="2827"/>
                    <a:pt x="7412" y="2335"/>
                    <a:pt x="7250" y="1938"/>
                  </a:cubicBezTo>
                  <a:cubicBezTo>
                    <a:pt x="6900" y="1090"/>
                    <a:pt x="6240" y="377"/>
                    <a:pt x="5345" y="104"/>
                  </a:cubicBezTo>
                  <a:cubicBezTo>
                    <a:pt x="5114" y="34"/>
                    <a:pt x="4864" y="1"/>
                    <a:pt x="4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2795900" y="1400775"/>
              <a:ext cx="143150" cy="119375"/>
            </a:xfrm>
            <a:custGeom>
              <a:avLst/>
              <a:gdLst/>
              <a:ahLst/>
              <a:cxnLst/>
              <a:rect l="l" t="t" r="r" b="b"/>
              <a:pathLst>
                <a:path w="5726" h="4775" extrusionOk="0">
                  <a:moveTo>
                    <a:pt x="3582" y="2501"/>
                  </a:moveTo>
                  <a:cubicBezTo>
                    <a:pt x="3656" y="2868"/>
                    <a:pt x="3555" y="3241"/>
                    <a:pt x="3097" y="3376"/>
                  </a:cubicBezTo>
                  <a:cubicBezTo>
                    <a:pt x="3043" y="3392"/>
                    <a:pt x="2990" y="3399"/>
                    <a:pt x="2938" y="3399"/>
                  </a:cubicBezTo>
                  <a:cubicBezTo>
                    <a:pt x="2766" y="3399"/>
                    <a:pt x="2609" y="3320"/>
                    <a:pt x="2488" y="3201"/>
                  </a:cubicBezTo>
                  <a:cubicBezTo>
                    <a:pt x="2518" y="3174"/>
                    <a:pt x="2549" y="3147"/>
                    <a:pt x="2579" y="3120"/>
                  </a:cubicBezTo>
                  <a:lnTo>
                    <a:pt x="2784" y="3120"/>
                  </a:lnTo>
                  <a:cubicBezTo>
                    <a:pt x="3225" y="3120"/>
                    <a:pt x="3488" y="2837"/>
                    <a:pt x="3582" y="2501"/>
                  </a:cubicBezTo>
                  <a:close/>
                  <a:moveTo>
                    <a:pt x="2286" y="0"/>
                  </a:moveTo>
                  <a:cubicBezTo>
                    <a:pt x="1843" y="0"/>
                    <a:pt x="1403" y="123"/>
                    <a:pt x="1017" y="364"/>
                  </a:cubicBezTo>
                  <a:cubicBezTo>
                    <a:pt x="963" y="361"/>
                    <a:pt x="910" y="350"/>
                    <a:pt x="856" y="347"/>
                  </a:cubicBezTo>
                  <a:cubicBezTo>
                    <a:pt x="846" y="347"/>
                    <a:pt x="837" y="346"/>
                    <a:pt x="828" y="346"/>
                  </a:cubicBezTo>
                  <a:cubicBezTo>
                    <a:pt x="465" y="346"/>
                    <a:pt x="262" y="732"/>
                    <a:pt x="334" y="1047"/>
                  </a:cubicBezTo>
                  <a:cubicBezTo>
                    <a:pt x="95" y="1458"/>
                    <a:pt x="1" y="1966"/>
                    <a:pt x="142" y="2538"/>
                  </a:cubicBezTo>
                  <a:cubicBezTo>
                    <a:pt x="263" y="3036"/>
                    <a:pt x="566" y="3450"/>
                    <a:pt x="967" y="3618"/>
                  </a:cubicBezTo>
                  <a:cubicBezTo>
                    <a:pt x="1342" y="4303"/>
                    <a:pt x="2026" y="4775"/>
                    <a:pt x="2797" y="4775"/>
                  </a:cubicBezTo>
                  <a:cubicBezTo>
                    <a:pt x="3167" y="4775"/>
                    <a:pt x="3556" y="4667"/>
                    <a:pt x="3942" y="4423"/>
                  </a:cubicBezTo>
                  <a:cubicBezTo>
                    <a:pt x="5726" y="3288"/>
                    <a:pt x="4898" y="886"/>
                    <a:pt x="3191" y="179"/>
                  </a:cubicBezTo>
                  <a:cubicBezTo>
                    <a:pt x="2900" y="59"/>
                    <a:pt x="2592" y="0"/>
                    <a:pt x="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541150" y="1410500"/>
              <a:ext cx="136075" cy="116950"/>
            </a:xfrm>
            <a:custGeom>
              <a:avLst/>
              <a:gdLst/>
              <a:ahLst/>
              <a:cxnLst/>
              <a:rect l="l" t="t" r="r" b="b"/>
              <a:pathLst>
                <a:path w="5443" h="4678" extrusionOk="0">
                  <a:moveTo>
                    <a:pt x="3155" y="1"/>
                  </a:moveTo>
                  <a:cubicBezTo>
                    <a:pt x="2701" y="1"/>
                    <a:pt x="2244" y="124"/>
                    <a:pt x="1862" y="355"/>
                  </a:cubicBezTo>
                  <a:cubicBezTo>
                    <a:pt x="1" y="1483"/>
                    <a:pt x="791" y="4340"/>
                    <a:pt x="2841" y="4663"/>
                  </a:cubicBezTo>
                  <a:cubicBezTo>
                    <a:pt x="2905" y="4673"/>
                    <a:pt x="2966" y="4678"/>
                    <a:pt x="3025" y="4678"/>
                  </a:cubicBezTo>
                  <a:cubicBezTo>
                    <a:pt x="3444" y="4678"/>
                    <a:pt x="3748" y="4436"/>
                    <a:pt x="3952" y="4094"/>
                  </a:cubicBezTo>
                  <a:cubicBezTo>
                    <a:pt x="4527" y="3879"/>
                    <a:pt x="4971" y="3411"/>
                    <a:pt x="5160" y="2825"/>
                  </a:cubicBezTo>
                  <a:cubicBezTo>
                    <a:pt x="5442" y="1967"/>
                    <a:pt x="5200" y="958"/>
                    <a:pt x="4460" y="409"/>
                  </a:cubicBezTo>
                  <a:cubicBezTo>
                    <a:pt x="4085" y="131"/>
                    <a:pt x="3621" y="1"/>
                    <a:pt x="31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2315800" y="1374225"/>
              <a:ext cx="178850" cy="129375"/>
            </a:xfrm>
            <a:custGeom>
              <a:avLst/>
              <a:gdLst/>
              <a:ahLst/>
              <a:cxnLst/>
              <a:rect l="l" t="t" r="r" b="b"/>
              <a:pathLst>
                <a:path w="7154" h="5175" extrusionOk="0">
                  <a:moveTo>
                    <a:pt x="3398" y="1"/>
                  </a:moveTo>
                  <a:cubicBezTo>
                    <a:pt x="2965" y="1"/>
                    <a:pt x="2519" y="137"/>
                    <a:pt x="2156" y="403"/>
                  </a:cubicBezTo>
                  <a:cubicBezTo>
                    <a:pt x="1" y="1981"/>
                    <a:pt x="1677" y="5175"/>
                    <a:pt x="3936" y="5175"/>
                  </a:cubicBezTo>
                  <a:cubicBezTo>
                    <a:pt x="4235" y="5175"/>
                    <a:pt x="4544" y="5119"/>
                    <a:pt x="4855" y="4997"/>
                  </a:cubicBezTo>
                  <a:cubicBezTo>
                    <a:pt x="7154" y="4088"/>
                    <a:pt x="6666" y="80"/>
                    <a:pt x="4064" y="66"/>
                  </a:cubicBezTo>
                  <a:cubicBezTo>
                    <a:pt x="4024" y="66"/>
                    <a:pt x="3980" y="76"/>
                    <a:pt x="3940" y="76"/>
                  </a:cubicBezTo>
                  <a:cubicBezTo>
                    <a:pt x="3767" y="26"/>
                    <a:pt x="3584" y="1"/>
                    <a:pt x="3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14"/>
          <p:cNvSpPr/>
          <p:nvPr/>
        </p:nvSpPr>
        <p:spPr>
          <a:xfrm>
            <a:off x="7971268" y="-1162741"/>
            <a:ext cx="1674073" cy="2376509"/>
          </a:xfrm>
          <a:custGeom>
            <a:avLst/>
            <a:gdLst/>
            <a:ahLst/>
            <a:cxnLst/>
            <a:rect l="l" t="t" r="r" b="b"/>
            <a:pathLst>
              <a:path w="20068" h="21367" extrusionOk="0">
                <a:moveTo>
                  <a:pt x="9374" y="313"/>
                </a:moveTo>
                <a:cubicBezTo>
                  <a:pt x="9371" y="313"/>
                  <a:pt x="9368" y="314"/>
                  <a:pt x="9365" y="315"/>
                </a:cubicBezTo>
                <a:lnTo>
                  <a:pt x="9365" y="315"/>
                </a:lnTo>
                <a:cubicBezTo>
                  <a:pt x="9370" y="315"/>
                  <a:pt x="9375" y="314"/>
                  <a:pt x="9380" y="314"/>
                </a:cubicBezTo>
                <a:cubicBezTo>
                  <a:pt x="9378" y="314"/>
                  <a:pt x="9376" y="313"/>
                  <a:pt x="9374" y="313"/>
                </a:cubicBezTo>
                <a:close/>
                <a:moveTo>
                  <a:pt x="11954" y="516"/>
                </a:moveTo>
                <a:lnTo>
                  <a:pt x="11954" y="516"/>
                </a:lnTo>
                <a:cubicBezTo>
                  <a:pt x="11948" y="517"/>
                  <a:pt x="11942" y="518"/>
                  <a:pt x="11936" y="519"/>
                </a:cubicBezTo>
                <a:lnTo>
                  <a:pt x="11936" y="519"/>
                </a:lnTo>
                <a:cubicBezTo>
                  <a:pt x="11942" y="518"/>
                  <a:pt x="11948" y="517"/>
                  <a:pt x="11954" y="516"/>
                </a:cubicBezTo>
                <a:close/>
                <a:moveTo>
                  <a:pt x="13807" y="1839"/>
                </a:moveTo>
                <a:lnTo>
                  <a:pt x="13807" y="1839"/>
                </a:lnTo>
                <a:cubicBezTo>
                  <a:pt x="13809" y="1851"/>
                  <a:pt x="13816" y="1859"/>
                  <a:pt x="13829" y="1862"/>
                </a:cubicBezTo>
                <a:cubicBezTo>
                  <a:pt x="13821" y="1854"/>
                  <a:pt x="13814" y="1847"/>
                  <a:pt x="13807" y="1839"/>
                </a:cubicBezTo>
                <a:close/>
                <a:moveTo>
                  <a:pt x="6677" y="2061"/>
                </a:moveTo>
                <a:lnTo>
                  <a:pt x="6677" y="2061"/>
                </a:lnTo>
                <a:cubicBezTo>
                  <a:pt x="6682" y="2068"/>
                  <a:pt x="6687" y="2076"/>
                  <a:pt x="6692" y="2082"/>
                </a:cubicBezTo>
                <a:lnTo>
                  <a:pt x="6692" y="2082"/>
                </a:lnTo>
                <a:cubicBezTo>
                  <a:pt x="6687" y="2075"/>
                  <a:pt x="6682" y="2068"/>
                  <a:pt x="6677" y="2061"/>
                </a:cubicBezTo>
                <a:close/>
                <a:moveTo>
                  <a:pt x="14701" y="2202"/>
                </a:moveTo>
                <a:lnTo>
                  <a:pt x="14701" y="2202"/>
                </a:lnTo>
                <a:cubicBezTo>
                  <a:pt x="14714" y="2256"/>
                  <a:pt x="14704" y="2313"/>
                  <a:pt x="14674" y="2363"/>
                </a:cubicBezTo>
                <a:cubicBezTo>
                  <a:pt x="14610" y="2333"/>
                  <a:pt x="14549" y="2303"/>
                  <a:pt x="14482" y="2279"/>
                </a:cubicBezTo>
                <a:cubicBezTo>
                  <a:pt x="14556" y="2249"/>
                  <a:pt x="14630" y="2225"/>
                  <a:pt x="14701" y="2202"/>
                </a:cubicBezTo>
                <a:close/>
                <a:moveTo>
                  <a:pt x="15757" y="2774"/>
                </a:moveTo>
                <a:lnTo>
                  <a:pt x="15740" y="2915"/>
                </a:lnTo>
                <a:cubicBezTo>
                  <a:pt x="15690" y="2885"/>
                  <a:pt x="15639" y="2858"/>
                  <a:pt x="15592" y="2831"/>
                </a:cubicBezTo>
                <a:cubicBezTo>
                  <a:pt x="15639" y="2798"/>
                  <a:pt x="15697" y="2777"/>
                  <a:pt x="15757" y="2774"/>
                </a:cubicBezTo>
                <a:close/>
                <a:moveTo>
                  <a:pt x="3553" y="4384"/>
                </a:moveTo>
                <a:cubicBezTo>
                  <a:pt x="3546" y="4396"/>
                  <a:pt x="3537" y="4410"/>
                  <a:pt x="3527" y="4426"/>
                </a:cubicBezTo>
                <a:lnTo>
                  <a:pt x="3524" y="4426"/>
                </a:lnTo>
                <a:cubicBezTo>
                  <a:pt x="3535" y="4411"/>
                  <a:pt x="3545" y="4397"/>
                  <a:pt x="3553" y="4384"/>
                </a:cubicBezTo>
                <a:close/>
                <a:moveTo>
                  <a:pt x="3366" y="4638"/>
                </a:moveTo>
                <a:cubicBezTo>
                  <a:pt x="3423" y="4662"/>
                  <a:pt x="3457" y="4713"/>
                  <a:pt x="3426" y="4746"/>
                </a:cubicBezTo>
                <a:cubicBezTo>
                  <a:pt x="3423" y="4737"/>
                  <a:pt x="3415" y="4734"/>
                  <a:pt x="3405" y="4734"/>
                </a:cubicBezTo>
                <a:cubicBezTo>
                  <a:pt x="3370" y="4734"/>
                  <a:pt x="3301" y="4779"/>
                  <a:pt x="3238" y="4800"/>
                </a:cubicBezTo>
                <a:cubicBezTo>
                  <a:pt x="3285" y="4750"/>
                  <a:pt x="3326" y="4696"/>
                  <a:pt x="3366" y="4638"/>
                </a:cubicBezTo>
                <a:close/>
                <a:moveTo>
                  <a:pt x="18863" y="5903"/>
                </a:moveTo>
                <a:cubicBezTo>
                  <a:pt x="18904" y="5903"/>
                  <a:pt x="18949" y="5919"/>
                  <a:pt x="19001" y="5964"/>
                </a:cubicBezTo>
                <a:lnTo>
                  <a:pt x="19005" y="5964"/>
                </a:lnTo>
                <a:cubicBezTo>
                  <a:pt x="18968" y="5991"/>
                  <a:pt x="18927" y="6015"/>
                  <a:pt x="18887" y="6035"/>
                </a:cubicBezTo>
                <a:cubicBezTo>
                  <a:pt x="18864" y="5995"/>
                  <a:pt x="18840" y="5951"/>
                  <a:pt x="18813" y="5911"/>
                </a:cubicBezTo>
                <a:cubicBezTo>
                  <a:pt x="18829" y="5906"/>
                  <a:pt x="18845" y="5903"/>
                  <a:pt x="18863" y="5903"/>
                </a:cubicBezTo>
                <a:close/>
                <a:moveTo>
                  <a:pt x="9475" y="6777"/>
                </a:moveTo>
                <a:cubicBezTo>
                  <a:pt x="9479" y="6777"/>
                  <a:pt x="9480" y="6791"/>
                  <a:pt x="9477" y="6823"/>
                </a:cubicBezTo>
                <a:lnTo>
                  <a:pt x="9474" y="6823"/>
                </a:lnTo>
                <a:lnTo>
                  <a:pt x="9454" y="6829"/>
                </a:lnTo>
                <a:lnTo>
                  <a:pt x="9454" y="6826"/>
                </a:lnTo>
                <a:lnTo>
                  <a:pt x="9461" y="6813"/>
                </a:lnTo>
                <a:lnTo>
                  <a:pt x="9471" y="6782"/>
                </a:lnTo>
                <a:cubicBezTo>
                  <a:pt x="9473" y="6779"/>
                  <a:pt x="9474" y="6777"/>
                  <a:pt x="9475" y="6777"/>
                </a:cubicBezTo>
                <a:close/>
                <a:moveTo>
                  <a:pt x="9196" y="6931"/>
                </a:moveTo>
                <a:cubicBezTo>
                  <a:pt x="9199" y="6931"/>
                  <a:pt x="9197" y="6938"/>
                  <a:pt x="9195" y="6947"/>
                </a:cubicBezTo>
                <a:lnTo>
                  <a:pt x="9188" y="6937"/>
                </a:lnTo>
                <a:cubicBezTo>
                  <a:pt x="9193" y="6933"/>
                  <a:pt x="9195" y="6931"/>
                  <a:pt x="9196" y="6931"/>
                </a:cubicBezTo>
                <a:close/>
                <a:moveTo>
                  <a:pt x="9201" y="6950"/>
                </a:moveTo>
                <a:lnTo>
                  <a:pt x="9212" y="6971"/>
                </a:lnTo>
                <a:lnTo>
                  <a:pt x="9201" y="6981"/>
                </a:lnTo>
                <a:lnTo>
                  <a:pt x="9198" y="6961"/>
                </a:lnTo>
                <a:cubicBezTo>
                  <a:pt x="9198" y="6957"/>
                  <a:pt x="9201" y="6954"/>
                  <a:pt x="9201" y="6950"/>
                </a:cubicBezTo>
                <a:close/>
                <a:moveTo>
                  <a:pt x="9821" y="6974"/>
                </a:moveTo>
                <a:lnTo>
                  <a:pt x="9824" y="6981"/>
                </a:lnTo>
                <a:lnTo>
                  <a:pt x="9821" y="6981"/>
                </a:lnTo>
                <a:lnTo>
                  <a:pt x="9817" y="6974"/>
                </a:lnTo>
                <a:close/>
                <a:moveTo>
                  <a:pt x="9222" y="6998"/>
                </a:moveTo>
                <a:lnTo>
                  <a:pt x="9228" y="7018"/>
                </a:lnTo>
                <a:lnTo>
                  <a:pt x="9222" y="7028"/>
                </a:lnTo>
                <a:lnTo>
                  <a:pt x="9215" y="7011"/>
                </a:lnTo>
                <a:lnTo>
                  <a:pt x="9222" y="6998"/>
                </a:lnTo>
                <a:close/>
                <a:moveTo>
                  <a:pt x="9612" y="7045"/>
                </a:moveTo>
                <a:lnTo>
                  <a:pt x="9615" y="7048"/>
                </a:lnTo>
                <a:lnTo>
                  <a:pt x="9612" y="7048"/>
                </a:lnTo>
                <a:lnTo>
                  <a:pt x="9609" y="7045"/>
                </a:lnTo>
                <a:close/>
                <a:moveTo>
                  <a:pt x="9232" y="7028"/>
                </a:moveTo>
                <a:lnTo>
                  <a:pt x="9269" y="7136"/>
                </a:lnTo>
                <a:lnTo>
                  <a:pt x="9262" y="7146"/>
                </a:lnTo>
                <a:lnTo>
                  <a:pt x="9225" y="7038"/>
                </a:lnTo>
                <a:cubicBezTo>
                  <a:pt x="9225" y="7035"/>
                  <a:pt x="9228" y="7031"/>
                  <a:pt x="9232" y="7028"/>
                </a:cubicBezTo>
                <a:close/>
                <a:moveTo>
                  <a:pt x="9127" y="7173"/>
                </a:moveTo>
                <a:lnTo>
                  <a:pt x="9131" y="7175"/>
                </a:lnTo>
                <a:lnTo>
                  <a:pt x="9134" y="7176"/>
                </a:lnTo>
                <a:lnTo>
                  <a:pt x="9134" y="7176"/>
                </a:lnTo>
                <a:lnTo>
                  <a:pt x="9127" y="7173"/>
                </a:lnTo>
                <a:close/>
                <a:moveTo>
                  <a:pt x="9117" y="7166"/>
                </a:moveTo>
                <a:lnTo>
                  <a:pt x="9124" y="7169"/>
                </a:lnTo>
                <a:lnTo>
                  <a:pt x="9138" y="7176"/>
                </a:lnTo>
                <a:lnTo>
                  <a:pt x="9138" y="7179"/>
                </a:lnTo>
                <a:lnTo>
                  <a:pt x="9131" y="7175"/>
                </a:lnTo>
                <a:lnTo>
                  <a:pt x="9114" y="7169"/>
                </a:lnTo>
                <a:lnTo>
                  <a:pt x="9134" y="7179"/>
                </a:lnTo>
                <a:cubicBezTo>
                  <a:pt x="9129" y="7178"/>
                  <a:pt x="9124" y="7177"/>
                  <a:pt x="9119" y="7177"/>
                </a:cubicBezTo>
                <a:cubicBezTo>
                  <a:pt x="9114" y="7177"/>
                  <a:pt x="9109" y="7178"/>
                  <a:pt x="9104" y="7179"/>
                </a:cubicBezTo>
                <a:cubicBezTo>
                  <a:pt x="9101" y="7183"/>
                  <a:pt x="9111" y="7186"/>
                  <a:pt x="9127" y="7193"/>
                </a:cubicBezTo>
                <a:lnTo>
                  <a:pt x="9121" y="7200"/>
                </a:lnTo>
                <a:lnTo>
                  <a:pt x="9084" y="7196"/>
                </a:lnTo>
                <a:lnTo>
                  <a:pt x="9114" y="7166"/>
                </a:lnTo>
                <a:lnTo>
                  <a:pt x="9127" y="7173"/>
                </a:lnTo>
                <a:lnTo>
                  <a:pt x="9117" y="7166"/>
                </a:lnTo>
                <a:close/>
                <a:moveTo>
                  <a:pt x="9141" y="7196"/>
                </a:moveTo>
                <a:lnTo>
                  <a:pt x="9151" y="7200"/>
                </a:lnTo>
                <a:cubicBezTo>
                  <a:pt x="9151" y="7200"/>
                  <a:pt x="9151" y="7203"/>
                  <a:pt x="9148" y="7203"/>
                </a:cubicBezTo>
                <a:lnTo>
                  <a:pt x="9134" y="7203"/>
                </a:lnTo>
                <a:lnTo>
                  <a:pt x="9141" y="7196"/>
                </a:lnTo>
                <a:close/>
                <a:moveTo>
                  <a:pt x="9619" y="7230"/>
                </a:moveTo>
                <a:cubicBezTo>
                  <a:pt x="9622" y="7233"/>
                  <a:pt x="9626" y="7237"/>
                  <a:pt x="9629" y="7240"/>
                </a:cubicBezTo>
                <a:lnTo>
                  <a:pt x="9629" y="7243"/>
                </a:lnTo>
                <a:cubicBezTo>
                  <a:pt x="9622" y="7237"/>
                  <a:pt x="9619" y="7233"/>
                  <a:pt x="9615" y="7230"/>
                </a:cubicBezTo>
                <a:close/>
                <a:moveTo>
                  <a:pt x="9953" y="7249"/>
                </a:moveTo>
                <a:cubicBezTo>
                  <a:pt x="9954" y="7249"/>
                  <a:pt x="9955" y="7249"/>
                  <a:pt x="9955" y="7250"/>
                </a:cubicBezTo>
                <a:cubicBezTo>
                  <a:pt x="9955" y="7257"/>
                  <a:pt x="9955" y="7263"/>
                  <a:pt x="9955" y="7267"/>
                </a:cubicBezTo>
                <a:cubicBezTo>
                  <a:pt x="9949" y="7263"/>
                  <a:pt x="9945" y="7257"/>
                  <a:pt x="9939" y="7253"/>
                </a:cubicBezTo>
                <a:cubicBezTo>
                  <a:pt x="9944" y="7253"/>
                  <a:pt x="9949" y="7249"/>
                  <a:pt x="9953" y="7249"/>
                </a:cubicBezTo>
                <a:close/>
                <a:moveTo>
                  <a:pt x="9043" y="7129"/>
                </a:moveTo>
                <a:lnTo>
                  <a:pt x="9080" y="7146"/>
                </a:lnTo>
                <a:cubicBezTo>
                  <a:pt x="9056" y="7202"/>
                  <a:pt x="9051" y="7222"/>
                  <a:pt x="9058" y="7222"/>
                </a:cubicBezTo>
                <a:cubicBezTo>
                  <a:pt x="9062" y="7222"/>
                  <a:pt x="9072" y="7213"/>
                  <a:pt x="9084" y="7200"/>
                </a:cubicBezTo>
                <a:lnTo>
                  <a:pt x="9121" y="7206"/>
                </a:lnTo>
                <a:lnTo>
                  <a:pt x="9080" y="7270"/>
                </a:lnTo>
                <a:cubicBezTo>
                  <a:pt x="9060" y="7260"/>
                  <a:pt x="9040" y="7250"/>
                  <a:pt x="9020" y="7237"/>
                </a:cubicBezTo>
                <a:cubicBezTo>
                  <a:pt x="9033" y="7203"/>
                  <a:pt x="9026" y="7163"/>
                  <a:pt x="9043" y="7129"/>
                </a:cubicBezTo>
                <a:close/>
                <a:moveTo>
                  <a:pt x="9491" y="7263"/>
                </a:moveTo>
                <a:lnTo>
                  <a:pt x="9504" y="7270"/>
                </a:lnTo>
                <a:cubicBezTo>
                  <a:pt x="9498" y="7270"/>
                  <a:pt x="9494" y="7267"/>
                  <a:pt x="9491" y="7263"/>
                </a:cubicBezTo>
                <a:close/>
                <a:moveTo>
                  <a:pt x="9269" y="7247"/>
                </a:moveTo>
                <a:lnTo>
                  <a:pt x="9252" y="7277"/>
                </a:lnTo>
                <a:cubicBezTo>
                  <a:pt x="9249" y="7277"/>
                  <a:pt x="9249" y="7274"/>
                  <a:pt x="9245" y="7274"/>
                </a:cubicBezTo>
                <a:cubicBezTo>
                  <a:pt x="9252" y="7267"/>
                  <a:pt x="9259" y="7260"/>
                  <a:pt x="9265" y="7247"/>
                </a:cubicBezTo>
                <a:close/>
                <a:moveTo>
                  <a:pt x="9127" y="7210"/>
                </a:moveTo>
                <a:lnTo>
                  <a:pt x="9144" y="7213"/>
                </a:lnTo>
                <a:cubicBezTo>
                  <a:pt x="9131" y="7240"/>
                  <a:pt x="9117" y="7263"/>
                  <a:pt x="9104" y="7287"/>
                </a:cubicBezTo>
                <a:lnTo>
                  <a:pt x="9084" y="7277"/>
                </a:lnTo>
                <a:lnTo>
                  <a:pt x="9127" y="7210"/>
                </a:lnTo>
                <a:close/>
                <a:moveTo>
                  <a:pt x="9656" y="7260"/>
                </a:moveTo>
                <a:lnTo>
                  <a:pt x="9679" y="7277"/>
                </a:lnTo>
                <a:lnTo>
                  <a:pt x="9673" y="7287"/>
                </a:lnTo>
                <a:lnTo>
                  <a:pt x="9652" y="7267"/>
                </a:lnTo>
                <a:cubicBezTo>
                  <a:pt x="9652" y="7263"/>
                  <a:pt x="9656" y="7263"/>
                  <a:pt x="9656" y="7260"/>
                </a:cubicBezTo>
                <a:close/>
                <a:moveTo>
                  <a:pt x="9859" y="7272"/>
                </a:moveTo>
                <a:cubicBezTo>
                  <a:pt x="9860" y="7272"/>
                  <a:pt x="9858" y="7283"/>
                  <a:pt x="9858" y="7294"/>
                </a:cubicBezTo>
                <a:lnTo>
                  <a:pt x="9851" y="7287"/>
                </a:lnTo>
                <a:cubicBezTo>
                  <a:pt x="9854" y="7284"/>
                  <a:pt x="9858" y="7277"/>
                  <a:pt x="9858" y="7274"/>
                </a:cubicBezTo>
                <a:cubicBezTo>
                  <a:pt x="9858" y="7272"/>
                  <a:pt x="9859" y="7272"/>
                  <a:pt x="9859" y="7272"/>
                </a:cubicBezTo>
                <a:close/>
                <a:moveTo>
                  <a:pt x="9851" y="7294"/>
                </a:moveTo>
                <a:lnTo>
                  <a:pt x="9848" y="7297"/>
                </a:lnTo>
                <a:cubicBezTo>
                  <a:pt x="9848" y="7294"/>
                  <a:pt x="9848" y="7294"/>
                  <a:pt x="9848" y="7294"/>
                </a:cubicBezTo>
                <a:close/>
                <a:moveTo>
                  <a:pt x="9605" y="7287"/>
                </a:moveTo>
                <a:cubicBezTo>
                  <a:pt x="9609" y="7287"/>
                  <a:pt x="9615" y="7290"/>
                  <a:pt x="9619" y="7294"/>
                </a:cubicBezTo>
                <a:lnTo>
                  <a:pt x="9619" y="7300"/>
                </a:lnTo>
                <a:lnTo>
                  <a:pt x="9605" y="7290"/>
                </a:lnTo>
                <a:cubicBezTo>
                  <a:pt x="9605" y="7287"/>
                  <a:pt x="9605" y="7287"/>
                  <a:pt x="9605" y="7287"/>
                </a:cubicBezTo>
                <a:close/>
                <a:moveTo>
                  <a:pt x="9683" y="7280"/>
                </a:moveTo>
                <a:cubicBezTo>
                  <a:pt x="9689" y="7284"/>
                  <a:pt x="9693" y="7287"/>
                  <a:pt x="9700" y="7294"/>
                </a:cubicBezTo>
                <a:lnTo>
                  <a:pt x="9693" y="7304"/>
                </a:lnTo>
                <a:lnTo>
                  <a:pt x="9676" y="7290"/>
                </a:lnTo>
                <a:lnTo>
                  <a:pt x="9683" y="7280"/>
                </a:lnTo>
                <a:close/>
                <a:moveTo>
                  <a:pt x="9175" y="7223"/>
                </a:moveTo>
                <a:lnTo>
                  <a:pt x="9201" y="7230"/>
                </a:lnTo>
                <a:cubicBezTo>
                  <a:pt x="9181" y="7257"/>
                  <a:pt x="9158" y="7280"/>
                  <a:pt x="9134" y="7307"/>
                </a:cubicBezTo>
                <a:lnTo>
                  <a:pt x="9131" y="7304"/>
                </a:lnTo>
                <a:cubicBezTo>
                  <a:pt x="9141" y="7277"/>
                  <a:pt x="9158" y="7250"/>
                  <a:pt x="9175" y="7223"/>
                </a:cubicBezTo>
                <a:close/>
                <a:moveTo>
                  <a:pt x="9572" y="7307"/>
                </a:moveTo>
                <a:lnTo>
                  <a:pt x="9578" y="7311"/>
                </a:lnTo>
                <a:lnTo>
                  <a:pt x="9572" y="7317"/>
                </a:lnTo>
                <a:cubicBezTo>
                  <a:pt x="9572" y="7317"/>
                  <a:pt x="9568" y="7314"/>
                  <a:pt x="9565" y="7314"/>
                </a:cubicBezTo>
                <a:cubicBezTo>
                  <a:pt x="9568" y="7311"/>
                  <a:pt x="9568" y="7311"/>
                  <a:pt x="9572" y="7307"/>
                </a:cubicBezTo>
                <a:close/>
                <a:moveTo>
                  <a:pt x="9414" y="7317"/>
                </a:moveTo>
                <a:cubicBezTo>
                  <a:pt x="9413" y="7318"/>
                  <a:pt x="9413" y="7319"/>
                  <a:pt x="9412" y="7319"/>
                </a:cubicBezTo>
                <a:lnTo>
                  <a:pt x="9412" y="7319"/>
                </a:lnTo>
                <a:lnTo>
                  <a:pt x="9410" y="7317"/>
                </a:lnTo>
                <a:close/>
                <a:moveTo>
                  <a:pt x="9654" y="7297"/>
                </a:moveTo>
                <a:cubicBezTo>
                  <a:pt x="9656" y="7297"/>
                  <a:pt x="9660" y="7298"/>
                  <a:pt x="9666" y="7300"/>
                </a:cubicBezTo>
                <a:lnTo>
                  <a:pt x="9649" y="7324"/>
                </a:lnTo>
                <a:lnTo>
                  <a:pt x="9646" y="7321"/>
                </a:lnTo>
                <a:cubicBezTo>
                  <a:pt x="9649" y="7308"/>
                  <a:pt x="9650" y="7303"/>
                  <a:pt x="9648" y="7303"/>
                </a:cubicBezTo>
                <a:lnTo>
                  <a:pt x="9648" y="7303"/>
                </a:lnTo>
                <a:cubicBezTo>
                  <a:pt x="9647" y="7303"/>
                  <a:pt x="9644" y="7308"/>
                  <a:pt x="9639" y="7314"/>
                </a:cubicBezTo>
                <a:lnTo>
                  <a:pt x="9642" y="7317"/>
                </a:lnTo>
                <a:lnTo>
                  <a:pt x="9626" y="7307"/>
                </a:lnTo>
                <a:cubicBezTo>
                  <a:pt x="9626" y="7304"/>
                  <a:pt x="9629" y="7300"/>
                  <a:pt x="9632" y="7297"/>
                </a:cubicBezTo>
                <a:cubicBezTo>
                  <a:pt x="9637" y="7299"/>
                  <a:pt x="9640" y="7299"/>
                  <a:pt x="9642" y="7299"/>
                </a:cubicBezTo>
                <a:cubicBezTo>
                  <a:pt x="9648" y="7299"/>
                  <a:pt x="9649" y="7297"/>
                  <a:pt x="9654" y="7297"/>
                </a:cubicBezTo>
                <a:close/>
                <a:moveTo>
                  <a:pt x="9615" y="7321"/>
                </a:moveTo>
                <a:lnTo>
                  <a:pt x="9629" y="7331"/>
                </a:lnTo>
                <a:lnTo>
                  <a:pt x="9629" y="7334"/>
                </a:lnTo>
                <a:lnTo>
                  <a:pt x="9615" y="7321"/>
                </a:lnTo>
                <a:close/>
                <a:moveTo>
                  <a:pt x="9589" y="7314"/>
                </a:moveTo>
                <a:lnTo>
                  <a:pt x="9609" y="7324"/>
                </a:lnTo>
                <a:cubicBezTo>
                  <a:pt x="9612" y="7327"/>
                  <a:pt x="9619" y="7331"/>
                  <a:pt x="9626" y="7334"/>
                </a:cubicBezTo>
                <a:cubicBezTo>
                  <a:pt x="9626" y="7338"/>
                  <a:pt x="9622" y="7341"/>
                  <a:pt x="9619" y="7344"/>
                </a:cubicBezTo>
                <a:cubicBezTo>
                  <a:pt x="9605" y="7338"/>
                  <a:pt x="9595" y="7331"/>
                  <a:pt x="9582" y="7321"/>
                </a:cubicBezTo>
                <a:lnTo>
                  <a:pt x="9589" y="7314"/>
                </a:lnTo>
                <a:close/>
                <a:moveTo>
                  <a:pt x="9232" y="7290"/>
                </a:moveTo>
                <a:lnTo>
                  <a:pt x="9242" y="7294"/>
                </a:lnTo>
                <a:lnTo>
                  <a:pt x="9215" y="7348"/>
                </a:lnTo>
                <a:lnTo>
                  <a:pt x="9198" y="7341"/>
                </a:lnTo>
                <a:cubicBezTo>
                  <a:pt x="9208" y="7324"/>
                  <a:pt x="9222" y="7307"/>
                  <a:pt x="9232" y="7290"/>
                </a:cubicBezTo>
                <a:close/>
                <a:moveTo>
                  <a:pt x="9673" y="7300"/>
                </a:moveTo>
                <a:lnTo>
                  <a:pt x="9689" y="7311"/>
                </a:lnTo>
                <a:cubicBezTo>
                  <a:pt x="9683" y="7324"/>
                  <a:pt x="9679" y="7331"/>
                  <a:pt x="9673" y="7348"/>
                </a:cubicBezTo>
                <a:cubicBezTo>
                  <a:pt x="9669" y="7341"/>
                  <a:pt x="9663" y="7334"/>
                  <a:pt x="9659" y="7331"/>
                </a:cubicBezTo>
                <a:cubicBezTo>
                  <a:pt x="9663" y="7321"/>
                  <a:pt x="9666" y="7311"/>
                  <a:pt x="9669" y="7300"/>
                </a:cubicBezTo>
                <a:close/>
                <a:moveTo>
                  <a:pt x="9639" y="7334"/>
                </a:moveTo>
                <a:lnTo>
                  <a:pt x="9629" y="7351"/>
                </a:lnTo>
                <a:cubicBezTo>
                  <a:pt x="9632" y="7344"/>
                  <a:pt x="9636" y="7341"/>
                  <a:pt x="9636" y="7334"/>
                </a:cubicBezTo>
                <a:close/>
                <a:moveTo>
                  <a:pt x="9740" y="7314"/>
                </a:moveTo>
                <a:cubicBezTo>
                  <a:pt x="9743" y="7317"/>
                  <a:pt x="9747" y="7317"/>
                  <a:pt x="9750" y="7321"/>
                </a:cubicBezTo>
                <a:cubicBezTo>
                  <a:pt x="9753" y="7331"/>
                  <a:pt x="9753" y="7341"/>
                  <a:pt x="9753" y="7351"/>
                </a:cubicBezTo>
                <a:lnTo>
                  <a:pt x="9733" y="7334"/>
                </a:lnTo>
                <a:cubicBezTo>
                  <a:pt x="9733" y="7331"/>
                  <a:pt x="9740" y="7321"/>
                  <a:pt x="9740" y="7314"/>
                </a:cubicBezTo>
                <a:close/>
                <a:moveTo>
                  <a:pt x="9575" y="7327"/>
                </a:moveTo>
                <a:lnTo>
                  <a:pt x="9612" y="7351"/>
                </a:lnTo>
                <a:lnTo>
                  <a:pt x="9612" y="7354"/>
                </a:lnTo>
                <a:lnTo>
                  <a:pt x="9575" y="7331"/>
                </a:lnTo>
                <a:cubicBezTo>
                  <a:pt x="9575" y="7327"/>
                  <a:pt x="9575" y="7327"/>
                  <a:pt x="9575" y="7327"/>
                </a:cubicBezTo>
                <a:close/>
                <a:moveTo>
                  <a:pt x="9733" y="7338"/>
                </a:moveTo>
                <a:lnTo>
                  <a:pt x="9753" y="7354"/>
                </a:lnTo>
                <a:lnTo>
                  <a:pt x="9753" y="7358"/>
                </a:lnTo>
                <a:cubicBezTo>
                  <a:pt x="9749" y="7360"/>
                  <a:pt x="9745" y="7361"/>
                  <a:pt x="9741" y="7361"/>
                </a:cubicBezTo>
                <a:cubicBezTo>
                  <a:pt x="9735" y="7361"/>
                  <a:pt x="9731" y="7355"/>
                  <a:pt x="9733" y="7338"/>
                </a:cubicBezTo>
                <a:close/>
                <a:moveTo>
                  <a:pt x="9982" y="7297"/>
                </a:moveTo>
                <a:cubicBezTo>
                  <a:pt x="10013" y="7334"/>
                  <a:pt x="10039" y="7364"/>
                  <a:pt x="10039" y="7364"/>
                </a:cubicBezTo>
                <a:cubicBezTo>
                  <a:pt x="10039" y="7364"/>
                  <a:pt x="10016" y="7331"/>
                  <a:pt x="9982" y="7297"/>
                </a:cubicBezTo>
                <a:close/>
                <a:moveTo>
                  <a:pt x="9649" y="7341"/>
                </a:moveTo>
                <a:lnTo>
                  <a:pt x="9669" y="7354"/>
                </a:lnTo>
                <a:cubicBezTo>
                  <a:pt x="9669" y="7358"/>
                  <a:pt x="9663" y="7368"/>
                  <a:pt x="9659" y="7371"/>
                </a:cubicBezTo>
                <a:lnTo>
                  <a:pt x="9642" y="7361"/>
                </a:lnTo>
                <a:lnTo>
                  <a:pt x="9649" y="7341"/>
                </a:lnTo>
                <a:close/>
                <a:moveTo>
                  <a:pt x="9525" y="7371"/>
                </a:moveTo>
                <a:lnTo>
                  <a:pt x="9521" y="7378"/>
                </a:lnTo>
                <a:cubicBezTo>
                  <a:pt x="9521" y="7378"/>
                  <a:pt x="9521" y="7375"/>
                  <a:pt x="9521" y="7371"/>
                </a:cubicBezTo>
                <a:close/>
                <a:moveTo>
                  <a:pt x="9306" y="7270"/>
                </a:moveTo>
                <a:lnTo>
                  <a:pt x="9319" y="7277"/>
                </a:lnTo>
                <a:lnTo>
                  <a:pt x="9356" y="7381"/>
                </a:lnTo>
                <a:cubicBezTo>
                  <a:pt x="9350" y="7368"/>
                  <a:pt x="9343" y="7354"/>
                  <a:pt x="9333" y="7344"/>
                </a:cubicBezTo>
                <a:lnTo>
                  <a:pt x="9306" y="7270"/>
                </a:lnTo>
                <a:close/>
                <a:moveTo>
                  <a:pt x="9639" y="7364"/>
                </a:moveTo>
                <a:lnTo>
                  <a:pt x="9659" y="7378"/>
                </a:lnTo>
                <a:lnTo>
                  <a:pt x="9656" y="7385"/>
                </a:lnTo>
                <a:lnTo>
                  <a:pt x="9636" y="7371"/>
                </a:lnTo>
                <a:lnTo>
                  <a:pt x="9639" y="7364"/>
                </a:lnTo>
                <a:close/>
                <a:moveTo>
                  <a:pt x="9935" y="7250"/>
                </a:moveTo>
                <a:cubicBezTo>
                  <a:pt x="9942" y="7257"/>
                  <a:pt x="9949" y="7263"/>
                  <a:pt x="9952" y="7270"/>
                </a:cubicBezTo>
                <a:cubicBezTo>
                  <a:pt x="9955" y="7284"/>
                  <a:pt x="9952" y="7297"/>
                  <a:pt x="9949" y="7311"/>
                </a:cubicBezTo>
                <a:cubicBezTo>
                  <a:pt x="9949" y="7307"/>
                  <a:pt x="9942" y="7304"/>
                  <a:pt x="9945" y="7297"/>
                </a:cubicBezTo>
                <a:lnTo>
                  <a:pt x="9942" y="7294"/>
                </a:lnTo>
                <a:cubicBezTo>
                  <a:pt x="9935" y="7307"/>
                  <a:pt x="9928" y="7314"/>
                  <a:pt x="9922" y="7321"/>
                </a:cubicBezTo>
                <a:cubicBezTo>
                  <a:pt x="9905" y="7341"/>
                  <a:pt x="9888" y="7361"/>
                  <a:pt x="9875" y="7385"/>
                </a:cubicBezTo>
                <a:lnTo>
                  <a:pt x="9864" y="7375"/>
                </a:lnTo>
                <a:cubicBezTo>
                  <a:pt x="9871" y="7358"/>
                  <a:pt x="9878" y="7338"/>
                  <a:pt x="9885" y="7321"/>
                </a:cubicBezTo>
                <a:lnTo>
                  <a:pt x="9881" y="7317"/>
                </a:lnTo>
                <a:lnTo>
                  <a:pt x="9898" y="7331"/>
                </a:lnTo>
                <a:lnTo>
                  <a:pt x="9898" y="7331"/>
                </a:lnTo>
                <a:lnTo>
                  <a:pt x="9881" y="7314"/>
                </a:lnTo>
                <a:cubicBezTo>
                  <a:pt x="9881" y="7311"/>
                  <a:pt x="9881" y="7307"/>
                  <a:pt x="9881" y="7300"/>
                </a:cubicBezTo>
                <a:lnTo>
                  <a:pt x="9888" y="7294"/>
                </a:lnTo>
                <a:lnTo>
                  <a:pt x="9922" y="7321"/>
                </a:lnTo>
                <a:cubicBezTo>
                  <a:pt x="9912" y="7311"/>
                  <a:pt x="9898" y="7300"/>
                  <a:pt x="9891" y="7294"/>
                </a:cubicBezTo>
                <a:lnTo>
                  <a:pt x="9908" y="7274"/>
                </a:lnTo>
                <a:cubicBezTo>
                  <a:pt x="9915" y="7263"/>
                  <a:pt x="9925" y="7257"/>
                  <a:pt x="9935" y="7250"/>
                </a:cubicBezTo>
                <a:close/>
                <a:moveTo>
                  <a:pt x="9555" y="7358"/>
                </a:moveTo>
                <a:lnTo>
                  <a:pt x="9599" y="7378"/>
                </a:lnTo>
                <a:lnTo>
                  <a:pt x="9595" y="7388"/>
                </a:lnTo>
                <a:lnTo>
                  <a:pt x="9551" y="7358"/>
                </a:lnTo>
                <a:close/>
                <a:moveTo>
                  <a:pt x="9629" y="7385"/>
                </a:moveTo>
                <a:lnTo>
                  <a:pt x="9649" y="7395"/>
                </a:lnTo>
                <a:lnTo>
                  <a:pt x="9649" y="7398"/>
                </a:lnTo>
                <a:lnTo>
                  <a:pt x="9629" y="7385"/>
                </a:lnTo>
                <a:close/>
                <a:moveTo>
                  <a:pt x="9626" y="7391"/>
                </a:moveTo>
                <a:lnTo>
                  <a:pt x="9646" y="7405"/>
                </a:lnTo>
                <a:cubicBezTo>
                  <a:pt x="9642" y="7408"/>
                  <a:pt x="9642" y="7412"/>
                  <a:pt x="9639" y="7415"/>
                </a:cubicBezTo>
                <a:lnTo>
                  <a:pt x="9636" y="7415"/>
                </a:lnTo>
                <a:lnTo>
                  <a:pt x="9619" y="7405"/>
                </a:lnTo>
                <a:cubicBezTo>
                  <a:pt x="9622" y="7401"/>
                  <a:pt x="9626" y="7398"/>
                  <a:pt x="9626" y="7391"/>
                </a:cubicBezTo>
                <a:close/>
                <a:moveTo>
                  <a:pt x="9511" y="7364"/>
                </a:moveTo>
                <a:cubicBezTo>
                  <a:pt x="9511" y="7371"/>
                  <a:pt x="9511" y="7381"/>
                  <a:pt x="9511" y="7388"/>
                </a:cubicBezTo>
                <a:lnTo>
                  <a:pt x="9508" y="7391"/>
                </a:lnTo>
                <a:lnTo>
                  <a:pt x="9498" y="7388"/>
                </a:lnTo>
                <a:lnTo>
                  <a:pt x="9501" y="7398"/>
                </a:lnTo>
                <a:cubicBezTo>
                  <a:pt x="9488" y="7417"/>
                  <a:pt x="9477" y="7429"/>
                  <a:pt x="9473" y="7429"/>
                </a:cubicBezTo>
                <a:cubicBezTo>
                  <a:pt x="9469" y="7429"/>
                  <a:pt x="9472" y="7417"/>
                  <a:pt x="9488" y="7385"/>
                </a:cubicBezTo>
                <a:lnTo>
                  <a:pt x="9488" y="7381"/>
                </a:lnTo>
                <a:cubicBezTo>
                  <a:pt x="9491" y="7375"/>
                  <a:pt x="9498" y="7368"/>
                  <a:pt x="9508" y="7364"/>
                </a:cubicBezTo>
                <a:close/>
                <a:moveTo>
                  <a:pt x="9861" y="7378"/>
                </a:moveTo>
                <a:lnTo>
                  <a:pt x="9871" y="7385"/>
                </a:lnTo>
                <a:cubicBezTo>
                  <a:pt x="9861" y="7401"/>
                  <a:pt x="9851" y="7418"/>
                  <a:pt x="9838" y="7445"/>
                </a:cubicBezTo>
                <a:cubicBezTo>
                  <a:pt x="9851" y="7418"/>
                  <a:pt x="9858" y="7401"/>
                  <a:pt x="9864" y="7381"/>
                </a:cubicBezTo>
                <a:lnTo>
                  <a:pt x="9861" y="7378"/>
                </a:lnTo>
                <a:close/>
                <a:moveTo>
                  <a:pt x="9538" y="7378"/>
                </a:moveTo>
                <a:lnTo>
                  <a:pt x="9565" y="7391"/>
                </a:lnTo>
                <a:cubicBezTo>
                  <a:pt x="9539" y="7417"/>
                  <a:pt x="9504" y="7460"/>
                  <a:pt x="9494" y="7460"/>
                </a:cubicBezTo>
                <a:cubicBezTo>
                  <a:pt x="9492" y="7460"/>
                  <a:pt x="9491" y="7458"/>
                  <a:pt x="9491" y="7455"/>
                </a:cubicBezTo>
                <a:cubicBezTo>
                  <a:pt x="9498" y="7442"/>
                  <a:pt x="9501" y="7435"/>
                  <a:pt x="9511" y="7422"/>
                </a:cubicBezTo>
                <a:lnTo>
                  <a:pt x="9508" y="7422"/>
                </a:lnTo>
                <a:lnTo>
                  <a:pt x="9525" y="7398"/>
                </a:lnTo>
                <a:cubicBezTo>
                  <a:pt x="9528" y="7388"/>
                  <a:pt x="9535" y="7381"/>
                  <a:pt x="9538" y="7378"/>
                </a:cubicBezTo>
                <a:close/>
                <a:moveTo>
                  <a:pt x="10049" y="7178"/>
                </a:moveTo>
                <a:cubicBezTo>
                  <a:pt x="10052" y="7178"/>
                  <a:pt x="10050" y="7189"/>
                  <a:pt x="10043" y="7216"/>
                </a:cubicBezTo>
                <a:lnTo>
                  <a:pt x="10026" y="7243"/>
                </a:lnTo>
                <a:cubicBezTo>
                  <a:pt x="10036" y="7314"/>
                  <a:pt x="10120" y="7247"/>
                  <a:pt x="10097" y="7371"/>
                </a:cubicBezTo>
                <a:cubicBezTo>
                  <a:pt x="10095" y="7362"/>
                  <a:pt x="10091" y="7359"/>
                  <a:pt x="10083" y="7359"/>
                </a:cubicBezTo>
                <a:cubicBezTo>
                  <a:pt x="10054" y="7359"/>
                  <a:pt x="9982" y="7420"/>
                  <a:pt x="9912" y="7465"/>
                </a:cubicBezTo>
                <a:lnTo>
                  <a:pt x="9959" y="7401"/>
                </a:lnTo>
                <a:cubicBezTo>
                  <a:pt x="9972" y="7364"/>
                  <a:pt x="9965" y="7348"/>
                  <a:pt x="9959" y="7338"/>
                </a:cubicBezTo>
                <a:lnTo>
                  <a:pt x="9982" y="7297"/>
                </a:lnTo>
                <a:lnTo>
                  <a:pt x="9989" y="7284"/>
                </a:lnTo>
                <a:lnTo>
                  <a:pt x="10009" y="7300"/>
                </a:lnTo>
                <a:cubicBezTo>
                  <a:pt x="10006" y="7297"/>
                  <a:pt x="9996" y="7287"/>
                  <a:pt x="9992" y="7277"/>
                </a:cubicBezTo>
                <a:cubicBezTo>
                  <a:pt x="10017" y="7227"/>
                  <a:pt x="10042" y="7178"/>
                  <a:pt x="10049" y="7178"/>
                </a:cubicBezTo>
                <a:close/>
                <a:moveTo>
                  <a:pt x="10231" y="7403"/>
                </a:moveTo>
                <a:cubicBezTo>
                  <a:pt x="10235" y="7403"/>
                  <a:pt x="10222" y="7423"/>
                  <a:pt x="10201" y="7452"/>
                </a:cubicBezTo>
                <a:lnTo>
                  <a:pt x="10171" y="7472"/>
                </a:lnTo>
                <a:lnTo>
                  <a:pt x="10214" y="7415"/>
                </a:lnTo>
                <a:cubicBezTo>
                  <a:pt x="10223" y="7407"/>
                  <a:pt x="10229" y="7403"/>
                  <a:pt x="10231" y="7403"/>
                </a:cubicBezTo>
                <a:close/>
                <a:moveTo>
                  <a:pt x="9568" y="7391"/>
                </a:moveTo>
                <a:lnTo>
                  <a:pt x="9585" y="7398"/>
                </a:lnTo>
                <a:cubicBezTo>
                  <a:pt x="9561" y="7438"/>
                  <a:pt x="9538" y="7474"/>
                  <a:pt x="9532" y="7474"/>
                </a:cubicBezTo>
                <a:cubicBezTo>
                  <a:pt x="9529" y="7474"/>
                  <a:pt x="9530" y="7465"/>
                  <a:pt x="9538" y="7442"/>
                </a:cubicBezTo>
                <a:lnTo>
                  <a:pt x="9538" y="7438"/>
                </a:lnTo>
                <a:lnTo>
                  <a:pt x="9568" y="7391"/>
                </a:lnTo>
                <a:close/>
                <a:moveTo>
                  <a:pt x="10235" y="7381"/>
                </a:moveTo>
                <a:lnTo>
                  <a:pt x="10161" y="7479"/>
                </a:lnTo>
                <a:cubicBezTo>
                  <a:pt x="10157" y="7482"/>
                  <a:pt x="10154" y="7482"/>
                  <a:pt x="10151" y="7486"/>
                </a:cubicBezTo>
                <a:lnTo>
                  <a:pt x="10235" y="7381"/>
                </a:lnTo>
                <a:close/>
                <a:moveTo>
                  <a:pt x="10218" y="7385"/>
                </a:moveTo>
                <a:lnTo>
                  <a:pt x="10140" y="7492"/>
                </a:lnTo>
                <a:cubicBezTo>
                  <a:pt x="10140" y="7492"/>
                  <a:pt x="10137" y="7492"/>
                  <a:pt x="10134" y="7496"/>
                </a:cubicBezTo>
                <a:cubicBezTo>
                  <a:pt x="10157" y="7459"/>
                  <a:pt x="10188" y="7422"/>
                  <a:pt x="10218" y="7385"/>
                </a:cubicBezTo>
                <a:close/>
                <a:moveTo>
                  <a:pt x="9612" y="7412"/>
                </a:moveTo>
                <a:lnTo>
                  <a:pt x="9632" y="7422"/>
                </a:lnTo>
                <a:cubicBezTo>
                  <a:pt x="9593" y="7470"/>
                  <a:pt x="9561" y="7509"/>
                  <a:pt x="9549" y="7509"/>
                </a:cubicBezTo>
                <a:cubicBezTo>
                  <a:pt x="9549" y="7509"/>
                  <a:pt x="9549" y="7509"/>
                  <a:pt x="9548" y="7509"/>
                </a:cubicBezTo>
                <a:cubicBezTo>
                  <a:pt x="9572" y="7479"/>
                  <a:pt x="9595" y="7449"/>
                  <a:pt x="9612" y="7415"/>
                </a:cubicBezTo>
                <a:lnTo>
                  <a:pt x="9612" y="7412"/>
                </a:lnTo>
                <a:close/>
                <a:moveTo>
                  <a:pt x="9706" y="7465"/>
                </a:moveTo>
                <a:cubicBezTo>
                  <a:pt x="9686" y="7502"/>
                  <a:pt x="9656" y="7550"/>
                  <a:pt x="9632" y="7590"/>
                </a:cubicBezTo>
                <a:lnTo>
                  <a:pt x="9619" y="7580"/>
                </a:lnTo>
                <a:cubicBezTo>
                  <a:pt x="9642" y="7539"/>
                  <a:pt x="9673" y="7502"/>
                  <a:pt x="9706" y="7465"/>
                </a:cubicBezTo>
                <a:close/>
                <a:moveTo>
                  <a:pt x="10363" y="7570"/>
                </a:moveTo>
                <a:lnTo>
                  <a:pt x="10363" y="7570"/>
                </a:lnTo>
                <a:cubicBezTo>
                  <a:pt x="10349" y="7580"/>
                  <a:pt x="10336" y="7587"/>
                  <a:pt x="10319" y="7597"/>
                </a:cubicBezTo>
                <a:lnTo>
                  <a:pt x="10329" y="7583"/>
                </a:lnTo>
                <a:lnTo>
                  <a:pt x="10363" y="7570"/>
                </a:lnTo>
                <a:close/>
                <a:moveTo>
                  <a:pt x="10413" y="7438"/>
                </a:moveTo>
                <a:cubicBezTo>
                  <a:pt x="10332" y="7499"/>
                  <a:pt x="10248" y="7553"/>
                  <a:pt x="10161" y="7603"/>
                </a:cubicBezTo>
                <a:lnTo>
                  <a:pt x="10221" y="7573"/>
                </a:lnTo>
                <a:lnTo>
                  <a:pt x="10161" y="7610"/>
                </a:lnTo>
                <a:cubicBezTo>
                  <a:pt x="10161" y="7607"/>
                  <a:pt x="10161" y="7603"/>
                  <a:pt x="10161" y="7603"/>
                </a:cubicBezTo>
                <a:cubicBezTo>
                  <a:pt x="10231" y="7550"/>
                  <a:pt x="10369" y="7455"/>
                  <a:pt x="10386" y="7449"/>
                </a:cubicBezTo>
                <a:lnTo>
                  <a:pt x="10386" y="7449"/>
                </a:lnTo>
                <a:lnTo>
                  <a:pt x="10218" y="7566"/>
                </a:lnTo>
                <a:cubicBezTo>
                  <a:pt x="10326" y="7499"/>
                  <a:pt x="10282" y="7516"/>
                  <a:pt x="10413" y="7438"/>
                </a:cubicBezTo>
                <a:close/>
                <a:moveTo>
                  <a:pt x="10228" y="7277"/>
                </a:moveTo>
                <a:cubicBezTo>
                  <a:pt x="10174" y="7388"/>
                  <a:pt x="10144" y="7449"/>
                  <a:pt x="10107" y="7509"/>
                </a:cubicBezTo>
                <a:cubicBezTo>
                  <a:pt x="10098" y="7513"/>
                  <a:pt x="10091" y="7516"/>
                  <a:pt x="10084" y="7516"/>
                </a:cubicBezTo>
                <a:cubicBezTo>
                  <a:pt x="10075" y="7516"/>
                  <a:pt x="10068" y="7511"/>
                  <a:pt x="10066" y="7499"/>
                </a:cubicBezTo>
                <a:lnTo>
                  <a:pt x="10063" y="7526"/>
                </a:lnTo>
                <a:cubicBezTo>
                  <a:pt x="10019" y="7590"/>
                  <a:pt x="10000" y="7613"/>
                  <a:pt x="9995" y="7613"/>
                </a:cubicBezTo>
                <a:cubicBezTo>
                  <a:pt x="9982" y="7613"/>
                  <a:pt x="10058" y="7468"/>
                  <a:pt x="10042" y="7468"/>
                </a:cubicBezTo>
                <a:cubicBezTo>
                  <a:pt x="10039" y="7468"/>
                  <a:pt x="10034" y="7473"/>
                  <a:pt x="10025" y="7483"/>
                </a:cubicBezTo>
                <a:lnTo>
                  <a:pt x="10025" y="7483"/>
                </a:lnTo>
                <a:cubicBezTo>
                  <a:pt x="10042" y="7462"/>
                  <a:pt x="10079" y="7405"/>
                  <a:pt x="10097" y="7381"/>
                </a:cubicBezTo>
                <a:lnTo>
                  <a:pt x="10097" y="7381"/>
                </a:lnTo>
                <a:cubicBezTo>
                  <a:pt x="10090" y="7408"/>
                  <a:pt x="10080" y="7435"/>
                  <a:pt x="10070" y="7462"/>
                </a:cubicBezTo>
                <a:cubicBezTo>
                  <a:pt x="10106" y="7401"/>
                  <a:pt x="10120" y="7383"/>
                  <a:pt x="10127" y="7383"/>
                </a:cubicBezTo>
                <a:cubicBezTo>
                  <a:pt x="10135" y="7383"/>
                  <a:pt x="10129" y="7413"/>
                  <a:pt x="10138" y="7413"/>
                </a:cubicBezTo>
                <a:cubicBezTo>
                  <a:pt x="10146" y="7413"/>
                  <a:pt x="10167" y="7385"/>
                  <a:pt x="10228" y="7277"/>
                </a:cubicBezTo>
                <a:close/>
                <a:moveTo>
                  <a:pt x="10326" y="7583"/>
                </a:moveTo>
                <a:lnTo>
                  <a:pt x="10315" y="7597"/>
                </a:lnTo>
                <a:lnTo>
                  <a:pt x="10285" y="7613"/>
                </a:lnTo>
                <a:cubicBezTo>
                  <a:pt x="10289" y="7607"/>
                  <a:pt x="10295" y="7600"/>
                  <a:pt x="10299" y="7593"/>
                </a:cubicBezTo>
                <a:lnTo>
                  <a:pt x="10326" y="7583"/>
                </a:lnTo>
                <a:close/>
                <a:moveTo>
                  <a:pt x="10440" y="7597"/>
                </a:moveTo>
                <a:lnTo>
                  <a:pt x="10440" y="7597"/>
                </a:lnTo>
                <a:cubicBezTo>
                  <a:pt x="10413" y="7603"/>
                  <a:pt x="10393" y="7610"/>
                  <a:pt x="10376" y="7617"/>
                </a:cubicBezTo>
                <a:lnTo>
                  <a:pt x="10376" y="7613"/>
                </a:lnTo>
                <a:cubicBezTo>
                  <a:pt x="10396" y="7607"/>
                  <a:pt x="10416" y="7600"/>
                  <a:pt x="10440" y="7597"/>
                </a:cubicBezTo>
                <a:close/>
                <a:moveTo>
                  <a:pt x="10278" y="7600"/>
                </a:moveTo>
                <a:cubicBezTo>
                  <a:pt x="10275" y="7610"/>
                  <a:pt x="10268" y="7613"/>
                  <a:pt x="10262" y="7624"/>
                </a:cubicBezTo>
                <a:lnTo>
                  <a:pt x="10248" y="7634"/>
                </a:lnTo>
                <a:lnTo>
                  <a:pt x="10248" y="7634"/>
                </a:lnTo>
                <a:lnTo>
                  <a:pt x="10251" y="7630"/>
                </a:lnTo>
                <a:cubicBezTo>
                  <a:pt x="10251" y="7617"/>
                  <a:pt x="10245" y="7617"/>
                  <a:pt x="10241" y="7613"/>
                </a:cubicBezTo>
                <a:lnTo>
                  <a:pt x="10278" y="7600"/>
                </a:lnTo>
                <a:close/>
                <a:moveTo>
                  <a:pt x="10359" y="7617"/>
                </a:moveTo>
                <a:cubicBezTo>
                  <a:pt x="10359" y="7617"/>
                  <a:pt x="10356" y="7624"/>
                  <a:pt x="10356" y="7624"/>
                </a:cubicBezTo>
                <a:cubicBezTo>
                  <a:pt x="10322" y="7634"/>
                  <a:pt x="10302" y="7644"/>
                  <a:pt x="10278" y="7650"/>
                </a:cubicBezTo>
                <a:lnTo>
                  <a:pt x="10289" y="7637"/>
                </a:lnTo>
                <a:cubicBezTo>
                  <a:pt x="10312" y="7630"/>
                  <a:pt x="10336" y="7624"/>
                  <a:pt x="10359" y="7617"/>
                </a:cubicBezTo>
                <a:close/>
                <a:moveTo>
                  <a:pt x="10282" y="7640"/>
                </a:moveTo>
                <a:lnTo>
                  <a:pt x="10272" y="7654"/>
                </a:lnTo>
                <a:lnTo>
                  <a:pt x="10258" y="7657"/>
                </a:lnTo>
                <a:cubicBezTo>
                  <a:pt x="10262" y="7654"/>
                  <a:pt x="10262" y="7650"/>
                  <a:pt x="10265" y="7644"/>
                </a:cubicBezTo>
                <a:lnTo>
                  <a:pt x="10282" y="7640"/>
                </a:lnTo>
                <a:close/>
                <a:moveTo>
                  <a:pt x="10248" y="7650"/>
                </a:moveTo>
                <a:lnTo>
                  <a:pt x="10238" y="7664"/>
                </a:lnTo>
                <a:lnTo>
                  <a:pt x="10218" y="7667"/>
                </a:lnTo>
                <a:cubicBezTo>
                  <a:pt x="10221" y="7664"/>
                  <a:pt x="10225" y="7657"/>
                  <a:pt x="10231" y="7650"/>
                </a:cubicBezTo>
                <a:lnTo>
                  <a:pt x="10231" y="7654"/>
                </a:lnTo>
                <a:lnTo>
                  <a:pt x="10248" y="7650"/>
                </a:lnTo>
                <a:close/>
                <a:moveTo>
                  <a:pt x="10251" y="7681"/>
                </a:moveTo>
                <a:lnTo>
                  <a:pt x="10244" y="7691"/>
                </a:lnTo>
                <a:lnTo>
                  <a:pt x="10244" y="7691"/>
                </a:lnTo>
                <a:cubicBezTo>
                  <a:pt x="10245" y="7689"/>
                  <a:pt x="10246" y="7686"/>
                  <a:pt x="10248" y="7681"/>
                </a:cubicBezTo>
                <a:close/>
                <a:moveTo>
                  <a:pt x="10504" y="7667"/>
                </a:moveTo>
                <a:lnTo>
                  <a:pt x="10477" y="7688"/>
                </a:lnTo>
                <a:lnTo>
                  <a:pt x="10450" y="7694"/>
                </a:lnTo>
                <a:cubicBezTo>
                  <a:pt x="10450" y="7691"/>
                  <a:pt x="10443" y="7691"/>
                  <a:pt x="10450" y="7681"/>
                </a:cubicBezTo>
                <a:cubicBezTo>
                  <a:pt x="10467" y="7674"/>
                  <a:pt x="10484" y="7671"/>
                  <a:pt x="10504" y="7667"/>
                </a:cubicBezTo>
                <a:close/>
                <a:moveTo>
                  <a:pt x="10214" y="7671"/>
                </a:moveTo>
                <a:lnTo>
                  <a:pt x="10214" y="7674"/>
                </a:lnTo>
                <a:cubicBezTo>
                  <a:pt x="10221" y="7674"/>
                  <a:pt x="10225" y="7674"/>
                  <a:pt x="10231" y="7677"/>
                </a:cubicBezTo>
                <a:cubicBezTo>
                  <a:pt x="10221" y="7691"/>
                  <a:pt x="10212" y="7702"/>
                  <a:pt x="10209" y="7702"/>
                </a:cubicBezTo>
                <a:cubicBezTo>
                  <a:pt x="10205" y="7702"/>
                  <a:pt x="10206" y="7693"/>
                  <a:pt x="10214" y="7671"/>
                </a:cubicBezTo>
                <a:close/>
                <a:moveTo>
                  <a:pt x="10437" y="7681"/>
                </a:moveTo>
                <a:lnTo>
                  <a:pt x="10430" y="7701"/>
                </a:lnTo>
                <a:cubicBezTo>
                  <a:pt x="10413" y="7708"/>
                  <a:pt x="10393" y="7711"/>
                  <a:pt x="10376" y="7714"/>
                </a:cubicBezTo>
                <a:lnTo>
                  <a:pt x="10362" y="7714"/>
                </a:lnTo>
                <a:lnTo>
                  <a:pt x="10373" y="7704"/>
                </a:lnTo>
                <a:lnTo>
                  <a:pt x="10389" y="7698"/>
                </a:lnTo>
                <a:cubicBezTo>
                  <a:pt x="10389" y="7704"/>
                  <a:pt x="10389" y="7709"/>
                  <a:pt x="10392" y="7709"/>
                </a:cubicBezTo>
                <a:cubicBezTo>
                  <a:pt x="10394" y="7709"/>
                  <a:pt x="10398" y="7706"/>
                  <a:pt x="10403" y="7701"/>
                </a:cubicBezTo>
                <a:cubicBezTo>
                  <a:pt x="10406" y="7694"/>
                  <a:pt x="10403" y="7698"/>
                  <a:pt x="10403" y="7694"/>
                </a:cubicBezTo>
                <a:lnTo>
                  <a:pt x="10437" y="7681"/>
                </a:lnTo>
                <a:close/>
                <a:moveTo>
                  <a:pt x="10258" y="7681"/>
                </a:moveTo>
                <a:lnTo>
                  <a:pt x="10258" y="7684"/>
                </a:lnTo>
                <a:lnTo>
                  <a:pt x="10265" y="7684"/>
                </a:lnTo>
                <a:cubicBezTo>
                  <a:pt x="10251" y="7698"/>
                  <a:pt x="10238" y="7711"/>
                  <a:pt x="10225" y="7725"/>
                </a:cubicBezTo>
                <a:cubicBezTo>
                  <a:pt x="10231" y="7718"/>
                  <a:pt x="10245" y="7698"/>
                  <a:pt x="10258" y="7681"/>
                </a:cubicBezTo>
                <a:close/>
                <a:moveTo>
                  <a:pt x="10319" y="7698"/>
                </a:moveTo>
                <a:lnTo>
                  <a:pt x="10363" y="7704"/>
                </a:lnTo>
                <a:cubicBezTo>
                  <a:pt x="10349" y="7718"/>
                  <a:pt x="10339" y="7731"/>
                  <a:pt x="10329" y="7745"/>
                </a:cubicBezTo>
                <a:lnTo>
                  <a:pt x="10362" y="7714"/>
                </a:lnTo>
                <a:lnTo>
                  <a:pt x="10362" y="7714"/>
                </a:lnTo>
                <a:cubicBezTo>
                  <a:pt x="10394" y="7715"/>
                  <a:pt x="10406" y="7721"/>
                  <a:pt x="10410" y="7728"/>
                </a:cubicBezTo>
                <a:cubicBezTo>
                  <a:pt x="10400" y="7738"/>
                  <a:pt x="10386" y="7751"/>
                  <a:pt x="10376" y="7765"/>
                </a:cubicBezTo>
                <a:cubicBezTo>
                  <a:pt x="10356" y="7782"/>
                  <a:pt x="10329" y="7795"/>
                  <a:pt x="10295" y="7812"/>
                </a:cubicBezTo>
                <a:cubicBezTo>
                  <a:pt x="10305" y="7788"/>
                  <a:pt x="10319" y="7765"/>
                  <a:pt x="10329" y="7745"/>
                </a:cubicBezTo>
                <a:lnTo>
                  <a:pt x="10329" y="7745"/>
                </a:lnTo>
                <a:cubicBezTo>
                  <a:pt x="10296" y="7783"/>
                  <a:pt x="10261" y="7821"/>
                  <a:pt x="10249" y="7821"/>
                </a:cubicBezTo>
                <a:cubicBezTo>
                  <a:pt x="10244" y="7821"/>
                  <a:pt x="10243" y="7814"/>
                  <a:pt x="10248" y="7799"/>
                </a:cubicBezTo>
                <a:lnTo>
                  <a:pt x="10319" y="7698"/>
                </a:lnTo>
                <a:close/>
                <a:moveTo>
                  <a:pt x="229" y="11904"/>
                </a:moveTo>
                <a:cubicBezTo>
                  <a:pt x="239" y="11914"/>
                  <a:pt x="248" y="11923"/>
                  <a:pt x="256" y="11931"/>
                </a:cubicBezTo>
                <a:lnTo>
                  <a:pt x="256" y="11931"/>
                </a:lnTo>
                <a:cubicBezTo>
                  <a:pt x="248" y="11922"/>
                  <a:pt x="239" y="11913"/>
                  <a:pt x="229" y="11904"/>
                </a:cubicBezTo>
                <a:close/>
                <a:moveTo>
                  <a:pt x="256" y="11931"/>
                </a:moveTo>
                <a:lnTo>
                  <a:pt x="256" y="11931"/>
                </a:lnTo>
                <a:cubicBezTo>
                  <a:pt x="262" y="11936"/>
                  <a:pt x="267" y="11942"/>
                  <a:pt x="272" y="11947"/>
                </a:cubicBezTo>
                <a:lnTo>
                  <a:pt x="272" y="11947"/>
                </a:lnTo>
                <a:cubicBezTo>
                  <a:pt x="267" y="11942"/>
                  <a:pt x="262" y="11937"/>
                  <a:pt x="256" y="11931"/>
                </a:cubicBezTo>
                <a:close/>
                <a:moveTo>
                  <a:pt x="19325" y="14312"/>
                </a:moveTo>
                <a:cubicBezTo>
                  <a:pt x="19325" y="14318"/>
                  <a:pt x="19325" y="14324"/>
                  <a:pt x="19325" y="14331"/>
                </a:cubicBezTo>
                <a:cubicBezTo>
                  <a:pt x="19325" y="14323"/>
                  <a:pt x="19325" y="14317"/>
                  <a:pt x="19325" y="14312"/>
                </a:cubicBezTo>
                <a:close/>
                <a:moveTo>
                  <a:pt x="19200" y="15714"/>
                </a:moveTo>
                <a:lnTo>
                  <a:pt x="19217" y="15798"/>
                </a:lnTo>
                <a:cubicBezTo>
                  <a:pt x="19210" y="15801"/>
                  <a:pt x="19203" y="15804"/>
                  <a:pt x="19197" y="15806"/>
                </a:cubicBezTo>
                <a:lnTo>
                  <a:pt x="19197" y="15806"/>
                </a:lnTo>
                <a:cubicBezTo>
                  <a:pt x="19195" y="15806"/>
                  <a:pt x="19194" y="15805"/>
                  <a:pt x="19193" y="15805"/>
                </a:cubicBezTo>
                <a:lnTo>
                  <a:pt x="19193" y="15805"/>
                </a:lnTo>
                <a:cubicBezTo>
                  <a:pt x="19193" y="15806"/>
                  <a:pt x="19194" y="15806"/>
                  <a:pt x="19194" y="15807"/>
                </a:cubicBezTo>
                <a:lnTo>
                  <a:pt x="19194" y="15807"/>
                </a:lnTo>
                <a:cubicBezTo>
                  <a:pt x="19195" y="15807"/>
                  <a:pt x="19196" y="15806"/>
                  <a:pt x="19197" y="15806"/>
                </a:cubicBezTo>
                <a:lnTo>
                  <a:pt x="19197" y="15806"/>
                </a:lnTo>
                <a:cubicBezTo>
                  <a:pt x="19218" y="15816"/>
                  <a:pt x="19234" y="15861"/>
                  <a:pt x="19251" y="15906"/>
                </a:cubicBezTo>
                <a:cubicBezTo>
                  <a:pt x="19254" y="15822"/>
                  <a:pt x="19321" y="15724"/>
                  <a:pt x="19200" y="15714"/>
                </a:cubicBezTo>
                <a:close/>
                <a:moveTo>
                  <a:pt x="14995" y="21236"/>
                </a:moveTo>
                <a:cubicBezTo>
                  <a:pt x="14979" y="21245"/>
                  <a:pt x="14966" y="21254"/>
                  <a:pt x="14956" y="21264"/>
                </a:cubicBezTo>
                <a:cubicBezTo>
                  <a:pt x="14967" y="21257"/>
                  <a:pt x="14982" y="21247"/>
                  <a:pt x="14995" y="21236"/>
                </a:cubicBezTo>
                <a:close/>
                <a:moveTo>
                  <a:pt x="10285" y="1"/>
                </a:moveTo>
                <a:lnTo>
                  <a:pt x="10285" y="1"/>
                </a:lnTo>
                <a:cubicBezTo>
                  <a:pt x="10100" y="267"/>
                  <a:pt x="9602" y="146"/>
                  <a:pt x="9313" y="385"/>
                </a:cubicBezTo>
                <a:cubicBezTo>
                  <a:pt x="9321" y="362"/>
                  <a:pt x="9341" y="324"/>
                  <a:pt x="9365" y="315"/>
                </a:cubicBezTo>
                <a:lnTo>
                  <a:pt x="9365" y="315"/>
                </a:lnTo>
                <a:cubicBezTo>
                  <a:pt x="9350" y="316"/>
                  <a:pt x="9336" y="317"/>
                  <a:pt x="9322" y="317"/>
                </a:cubicBezTo>
                <a:cubicBezTo>
                  <a:pt x="9178" y="317"/>
                  <a:pt x="9106" y="262"/>
                  <a:pt x="8983" y="253"/>
                </a:cubicBezTo>
                <a:lnTo>
                  <a:pt x="8983" y="253"/>
                </a:lnTo>
                <a:cubicBezTo>
                  <a:pt x="9030" y="479"/>
                  <a:pt x="8781" y="630"/>
                  <a:pt x="8714" y="822"/>
                </a:cubicBezTo>
                <a:cubicBezTo>
                  <a:pt x="8421" y="714"/>
                  <a:pt x="8714" y="519"/>
                  <a:pt x="8569" y="354"/>
                </a:cubicBezTo>
                <a:lnTo>
                  <a:pt x="8569" y="354"/>
                </a:lnTo>
                <a:cubicBezTo>
                  <a:pt x="8646" y="516"/>
                  <a:pt x="8296" y="698"/>
                  <a:pt x="8441" y="802"/>
                </a:cubicBezTo>
                <a:cubicBezTo>
                  <a:pt x="8232" y="762"/>
                  <a:pt x="8286" y="815"/>
                  <a:pt x="8111" y="694"/>
                </a:cubicBezTo>
                <a:lnTo>
                  <a:pt x="8111" y="694"/>
                </a:lnTo>
                <a:cubicBezTo>
                  <a:pt x="8242" y="957"/>
                  <a:pt x="8007" y="822"/>
                  <a:pt x="8000" y="1044"/>
                </a:cubicBezTo>
                <a:cubicBezTo>
                  <a:pt x="7989" y="1045"/>
                  <a:pt x="7979" y="1045"/>
                  <a:pt x="7969" y="1045"/>
                </a:cubicBezTo>
                <a:cubicBezTo>
                  <a:pt x="7824" y="1045"/>
                  <a:pt x="7787" y="977"/>
                  <a:pt x="7746" y="977"/>
                </a:cubicBezTo>
                <a:cubicBezTo>
                  <a:pt x="7721" y="977"/>
                  <a:pt x="7694" y="1003"/>
                  <a:pt x="7640" y="1085"/>
                </a:cubicBezTo>
                <a:cubicBezTo>
                  <a:pt x="7639" y="1085"/>
                  <a:pt x="7638" y="1085"/>
                  <a:pt x="7637" y="1085"/>
                </a:cubicBezTo>
                <a:cubicBezTo>
                  <a:pt x="7490" y="1085"/>
                  <a:pt x="7606" y="866"/>
                  <a:pt x="7606" y="866"/>
                </a:cubicBezTo>
                <a:lnTo>
                  <a:pt x="7606" y="866"/>
                </a:lnTo>
                <a:cubicBezTo>
                  <a:pt x="7391" y="1027"/>
                  <a:pt x="7640" y="1112"/>
                  <a:pt x="7677" y="1246"/>
                </a:cubicBezTo>
                <a:cubicBezTo>
                  <a:pt x="7620" y="1317"/>
                  <a:pt x="7578" y="1342"/>
                  <a:pt x="7543" y="1342"/>
                </a:cubicBezTo>
                <a:cubicBezTo>
                  <a:pt x="7461" y="1342"/>
                  <a:pt x="7420" y="1204"/>
                  <a:pt x="7313" y="1192"/>
                </a:cubicBezTo>
                <a:cubicBezTo>
                  <a:pt x="7206" y="1361"/>
                  <a:pt x="7236" y="1606"/>
                  <a:pt x="7138" y="1687"/>
                </a:cubicBezTo>
                <a:cubicBezTo>
                  <a:pt x="7112" y="1670"/>
                  <a:pt x="7088" y="1647"/>
                  <a:pt x="7071" y="1620"/>
                </a:cubicBezTo>
                <a:lnTo>
                  <a:pt x="7071" y="1620"/>
                </a:lnTo>
                <a:cubicBezTo>
                  <a:pt x="7088" y="1650"/>
                  <a:pt x="7091" y="1684"/>
                  <a:pt x="7081" y="1714"/>
                </a:cubicBezTo>
                <a:cubicBezTo>
                  <a:pt x="7084" y="1713"/>
                  <a:pt x="7086" y="1713"/>
                  <a:pt x="7087" y="1713"/>
                </a:cubicBezTo>
                <a:cubicBezTo>
                  <a:pt x="7107" y="1713"/>
                  <a:pt x="7004" y="1777"/>
                  <a:pt x="6957" y="1808"/>
                </a:cubicBezTo>
                <a:cubicBezTo>
                  <a:pt x="6893" y="1849"/>
                  <a:pt x="6832" y="1892"/>
                  <a:pt x="6778" y="1946"/>
                </a:cubicBezTo>
                <a:cubicBezTo>
                  <a:pt x="6751" y="1970"/>
                  <a:pt x="6728" y="2000"/>
                  <a:pt x="6708" y="2030"/>
                </a:cubicBezTo>
                <a:cubicBezTo>
                  <a:pt x="6691" y="2050"/>
                  <a:pt x="6698" y="2057"/>
                  <a:pt x="6711" y="2061"/>
                </a:cubicBezTo>
                <a:lnTo>
                  <a:pt x="6711" y="2104"/>
                </a:lnTo>
                <a:cubicBezTo>
                  <a:pt x="6704" y="2097"/>
                  <a:pt x="6698" y="2090"/>
                  <a:pt x="6692" y="2082"/>
                </a:cubicBezTo>
                <a:lnTo>
                  <a:pt x="6692" y="2082"/>
                </a:lnTo>
                <a:cubicBezTo>
                  <a:pt x="6743" y="2160"/>
                  <a:pt x="6786" y="2240"/>
                  <a:pt x="6826" y="2323"/>
                </a:cubicBezTo>
                <a:cubicBezTo>
                  <a:pt x="6784" y="2348"/>
                  <a:pt x="6749" y="2437"/>
                  <a:pt x="6698" y="2437"/>
                </a:cubicBezTo>
                <a:cubicBezTo>
                  <a:pt x="6679" y="2437"/>
                  <a:pt x="6658" y="2425"/>
                  <a:pt x="6634" y="2394"/>
                </a:cubicBezTo>
                <a:cubicBezTo>
                  <a:pt x="6698" y="2374"/>
                  <a:pt x="6681" y="2320"/>
                  <a:pt x="6694" y="2266"/>
                </a:cubicBezTo>
                <a:lnTo>
                  <a:pt x="6694" y="2266"/>
                </a:lnTo>
                <a:lnTo>
                  <a:pt x="6610" y="2363"/>
                </a:lnTo>
                <a:cubicBezTo>
                  <a:pt x="6435" y="2212"/>
                  <a:pt x="6745" y="2239"/>
                  <a:pt x="6661" y="2108"/>
                </a:cubicBezTo>
                <a:lnTo>
                  <a:pt x="6661" y="2108"/>
                </a:lnTo>
                <a:cubicBezTo>
                  <a:pt x="6506" y="2232"/>
                  <a:pt x="6311" y="2498"/>
                  <a:pt x="6142" y="2512"/>
                </a:cubicBezTo>
                <a:cubicBezTo>
                  <a:pt x="6028" y="2340"/>
                  <a:pt x="6479" y="2289"/>
                  <a:pt x="6200" y="2219"/>
                </a:cubicBezTo>
                <a:lnTo>
                  <a:pt x="6476" y="2188"/>
                </a:lnTo>
                <a:cubicBezTo>
                  <a:pt x="6169" y="1966"/>
                  <a:pt x="6637" y="2148"/>
                  <a:pt x="6338" y="1902"/>
                </a:cubicBezTo>
                <a:lnTo>
                  <a:pt x="6338" y="1902"/>
                </a:lnTo>
                <a:cubicBezTo>
                  <a:pt x="5977" y="1987"/>
                  <a:pt x="6004" y="2148"/>
                  <a:pt x="5651" y="2256"/>
                </a:cubicBezTo>
                <a:cubicBezTo>
                  <a:pt x="5631" y="2394"/>
                  <a:pt x="5752" y="2394"/>
                  <a:pt x="5732" y="2528"/>
                </a:cubicBezTo>
                <a:cubicBezTo>
                  <a:pt x="5644" y="2638"/>
                  <a:pt x="5560" y="2672"/>
                  <a:pt x="5481" y="2672"/>
                </a:cubicBezTo>
                <a:cubicBezTo>
                  <a:pt x="5342" y="2672"/>
                  <a:pt x="5218" y="2566"/>
                  <a:pt x="5111" y="2566"/>
                </a:cubicBezTo>
                <a:cubicBezTo>
                  <a:pt x="5048" y="2566"/>
                  <a:pt x="4991" y="2603"/>
                  <a:pt x="4941" y="2724"/>
                </a:cubicBezTo>
                <a:cubicBezTo>
                  <a:pt x="4934" y="2892"/>
                  <a:pt x="5052" y="3117"/>
                  <a:pt x="4763" y="3164"/>
                </a:cubicBezTo>
                <a:lnTo>
                  <a:pt x="4699" y="2929"/>
                </a:lnTo>
                <a:lnTo>
                  <a:pt x="4699" y="2929"/>
                </a:lnTo>
                <a:cubicBezTo>
                  <a:pt x="4402" y="3127"/>
                  <a:pt x="4746" y="3309"/>
                  <a:pt x="4372" y="3417"/>
                </a:cubicBezTo>
                <a:cubicBezTo>
                  <a:pt x="4359" y="3310"/>
                  <a:pt x="4517" y="3197"/>
                  <a:pt x="4479" y="3197"/>
                </a:cubicBezTo>
                <a:cubicBezTo>
                  <a:pt x="4477" y="3197"/>
                  <a:pt x="4475" y="3198"/>
                  <a:pt x="4473" y="3198"/>
                </a:cubicBezTo>
                <a:cubicBezTo>
                  <a:pt x="4174" y="3212"/>
                  <a:pt x="4429" y="3407"/>
                  <a:pt x="4295" y="3521"/>
                </a:cubicBezTo>
                <a:lnTo>
                  <a:pt x="4133" y="3397"/>
                </a:lnTo>
                <a:cubicBezTo>
                  <a:pt x="3877" y="3673"/>
                  <a:pt x="3706" y="4063"/>
                  <a:pt x="3484" y="4389"/>
                </a:cubicBezTo>
                <a:cubicBezTo>
                  <a:pt x="3455" y="4343"/>
                  <a:pt x="3448" y="4268"/>
                  <a:pt x="3380" y="4268"/>
                </a:cubicBezTo>
                <a:cubicBezTo>
                  <a:pt x="3368" y="4268"/>
                  <a:pt x="3355" y="4270"/>
                  <a:pt x="3339" y="4275"/>
                </a:cubicBezTo>
                <a:cubicBezTo>
                  <a:pt x="3093" y="4729"/>
                  <a:pt x="2669" y="5120"/>
                  <a:pt x="2316" y="5487"/>
                </a:cubicBezTo>
                <a:lnTo>
                  <a:pt x="2373" y="5736"/>
                </a:lnTo>
                <a:cubicBezTo>
                  <a:pt x="2363" y="5751"/>
                  <a:pt x="2342" y="5760"/>
                  <a:pt x="2320" y="5760"/>
                </a:cubicBezTo>
                <a:cubicBezTo>
                  <a:pt x="2292" y="5760"/>
                  <a:pt x="2263" y="5745"/>
                  <a:pt x="2259" y="5712"/>
                </a:cubicBezTo>
                <a:lnTo>
                  <a:pt x="2259" y="5712"/>
                </a:lnTo>
                <a:cubicBezTo>
                  <a:pt x="2107" y="5847"/>
                  <a:pt x="2350" y="5773"/>
                  <a:pt x="2363" y="5887"/>
                </a:cubicBezTo>
                <a:cubicBezTo>
                  <a:pt x="2345" y="5931"/>
                  <a:pt x="2311" y="5951"/>
                  <a:pt x="2279" y="5951"/>
                </a:cubicBezTo>
                <a:cubicBezTo>
                  <a:pt x="2239" y="5951"/>
                  <a:pt x="2202" y="5923"/>
                  <a:pt x="2195" y="5877"/>
                </a:cubicBezTo>
                <a:cubicBezTo>
                  <a:pt x="2178" y="6099"/>
                  <a:pt x="2138" y="6321"/>
                  <a:pt x="2077" y="6537"/>
                </a:cubicBezTo>
                <a:cubicBezTo>
                  <a:pt x="2002" y="6775"/>
                  <a:pt x="1979" y="6856"/>
                  <a:pt x="1894" y="6856"/>
                </a:cubicBezTo>
                <a:cubicBezTo>
                  <a:pt x="1880" y="6856"/>
                  <a:pt x="1864" y="6854"/>
                  <a:pt x="1845" y="6850"/>
                </a:cubicBezTo>
                <a:lnTo>
                  <a:pt x="1821" y="6799"/>
                </a:lnTo>
                <a:cubicBezTo>
                  <a:pt x="1808" y="6799"/>
                  <a:pt x="1808" y="6799"/>
                  <a:pt x="1794" y="6816"/>
                </a:cubicBezTo>
                <a:cubicBezTo>
                  <a:pt x="1777" y="6839"/>
                  <a:pt x="1764" y="6866"/>
                  <a:pt x="1757" y="6893"/>
                </a:cubicBezTo>
                <a:cubicBezTo>
                  <a:pt x="1744" y="6947"/>
                  <a:pt x="1737" y="7001"/>
                  <a:pt x="1737" y="7058"/>
                </a:cubicBezTo>
                <a:cubicBezTo>
                  <a:pt x="1737" y="7166"/>
                  <a:pt x="1737" y="7267"/>
                  <a:pt x="1592" y="7311"/>
                </a:cubicBezTo>
                <a:lnTo>
                  <a:pt x="1602" y="7250"/>
                </a:lnTo>
                <a:lnTo>
                  <a:pt x="1602" y="7250"/>
                </a:lnTo>
                <a:cubicBezTo>
                  <a:pt x="1114" y="7664"/>
                  <a:pt x="909" y="8327"/>
                  <a:pt x="485" y="8670"/>
                </a:cubicBezTo>
                <a:cubicBezTo>
                  <a:pt x="586" y="8761"/>
                  <a:pt x="505" y="8896"/>
                  <a:pt x="438" y="9030"/>
                </a:cubicBezTo>
                <a:cubicBezTo>
                  <a:pt x="377" y="9168"/>
                  <a:pt x="340" y="9313"/>
                  <a:pt x="505" y="9374"/>
                </a:cubicBezTo>
                <a:cubicBezTo>
                  <a:pt x="246" y="9680"/>
                  <a:pt x="213" y="9565"/>
                  <a:pt x="24" y="10080"/>
                </a:cubicBezTo>
                <a:cubicBezTo>
                  <a:pt x="1" y="10222"/>
                  <a:pt x="229" y="10306"/>
                  <a:pt x="260" y="10471"/>
                </a:cubicBezTo>
                <a:lnTo>
                  <a:pt x="75" y="10474"/>
                </a:lnTo>
                <a:cubicBezTo>
                  <a:pt x="138" y="10551"/>
                  <a:pt x="209" y="10629"/>
                  <a:pt x="276" y="10703"/>
                </a:cubicBezTo>
                <a:lnTo>
                  <a:pt x="64" y="10838"/>
                </a:lnTo>
                <a:lnTo>
                  <a:pt x="122" y="10996"/>
                </a:lnTo>
                <a:cubicBezTo>
                  <a:pt x="128" y="10933"/>
                  <a:pt x="193" y="10858"/>
                  <a:pt x="246" y="10858"/>
                </a:cubicBezTo>
                <a:cubicBezTo>
                  <a:pt x="247" y="10858"/>
                  <a:pt x="248" y="10858"/>
                  <a:pt x="250" y="10858"/>
                </a:cubicBezTo>
                <a:cubicBezTo>
                  <a:pt x="340" y="11093"/>
                  <a:pt x="213" y="11474"/>
                  <a:pt x="115" y="11507"/>
                </a:cubicBezTo>
                <a:cubicBezTo>
                  <a:pt x="213" y="11692"/>
                  <a:pt x="320" y="11871"/>
                  <a:pt x="425" y="12042"/>
                </a:cubicBezTo>
                <a:cubicBezTo>
                  <a:pt x="419" y="12043"/>
                  <a:pt x="414" y="12044"/>
                  <a:pt x="409" y="12044"/>
                </a:cubicBezTo>
                <a:cubicBezTo>
                  <a:pt x="357" y="12044"/>
                  <a:pt x="316" y="11995"/>
                  <a:pt x="272" y="11947"/>
                </a:cubicBezTo>
                <a:lnTo>
                  <a:pt x="272" y="11947"/>
                </a:lnTo>
                <a:cubicBezTo>
                  <a:pt x="446" y="12142"/>
                  <a:pt x="74" y="12039"/>
                  <a:pt x="324" y="12248"/>
                </a:cubicBezTo>
                <a:cubicBezTo>
                  <a:pt x="336" y="12222"/>
                  <a:pt x="361" y="12216"/>
                  <a:pt x="388" y="12216"/>
                </a:cubicBezTo>
                <a:cubicBezTo>
                  <a:pt x="413" y="12216"/>
                  <a:pt x="440" y="12222"/>
                  <a:pt x="459" y="12222"/>
                </a:cubicBezTo>
                <a:cubicBezTo>
                  <a:pt x="464" y="12222"/>
                  <a:pt x="468" y="12221"/>
                  <a:pt x="472" y="12221"/>
                </a:cubicBezTo>
                <a:lnTo>
                  <a:pt x="472" y="12221"/>
                </a:lnTo>
                <a:cubicBezTo>
                  <a:pt x="414" y="12396"/>
                  <a:pt x="549" y="12705"/>
                  <a:pt x="714" y="12894"/>
                </a:cubicBezTo>
                <a:lnTo>
                  <a:pt x="579" y="12911"/>
                </a:lnTo>
                <a:cubicBezTo>
                  <a:pt x="758" y="13331"/>
                  <a:pt x="1128" y="13671"/>
                  <a:pt x="1438" y="14038"/>
                </a:cubicBezTo>
                <a:cubicBezTo>
                  <a:pt x="1387" y="13907"/>
                  <a:pt x="1482" y="13813"/>
                  <a:pt x="1577" y="13813"/>
                </a:cubicBezTo>
                <a:cubicBezTo>
                  <a:pt x="1609" y="13813"/>
                  <a:pt x="1640" y="13824"/>
                  <a:pt x="1666" y="13846"/>
                </a:cubicBezTo>
                <a:lnTo>
                  <a:pt x="1555" y="14018"/>
                </a:lnTo>
                <a:cubicBezTo>
                  <a:pt x="1684" y="14003"/>
                  <a:pt x="1554" y="13891"/>
                  <a:pt x="1684" y="13891"/>
                </a:cubicBezTo>
                <a:cubicBezTo>
                  <a:pt x="1700" y="13891"/>
                  <a:pt x="1719" y="13893"/>
                  <a:pt x="1744" y="13897"/>
                </a:cubicBezTo>
                <a:cubicBezTo>
                  <a:pt x="1827" y="14016"/>
                  <a:pt x="1695" y="14103"/>
                  <a:pt x="1586" y="14103"/>
                </a:cubicBezTo>
                <a:cubicBezTo>
                  <a:pt x="1572" y="14103"/>
                  <a:pt x="1558" y="14102"/>
                  <a:pt x="1545" y="14099"/>
                </a:cubicBezTo>
                <a:lnTo>
                  <a:pt x="1545" y="14099"/>
                </a:lnTo>
                <a:lnTo>
                  <a:pt x="1730" y="14200"/>
                </a:lnTo>
                <a:cubicBezTo>
                  <a:pt x="1697" y="14247"/>
                  <a:pt x="1639" y="14233"/>
                  <a:pt x="1579" y="14274"/>
                </a:cubicBezTo>
                <a:cubicBezTo>
                  <a:pt x="1582" y="14273"/>
                  <a:pt x="1586" y="14273"/>
                  <a:pt x="1589" y="14273"/>
                </a:cubicBezTo>
                <a:cubicBezTo>
                  <a:pt x="1709" y="14273"/>
                  <a:pt x="1680" y="14609"/>
                  <a:pt x="1862" y="14609"/>
                </a:cubicBezTo>
                <a:cubicBezTo>
                  <a:pt x="1876" y="14609"/>
                  <a:pt x="1890" y="14607"/>
                  <a:pt x="1905" y="14603"/>
                </a:cubicBezTo>
                <a:lnTo>
                  <a:pt x="1905" y="14603"/>
                </a:lnTo>
                <a:lnTo>
                  <a:pt x="1872" y="14651"/>
                </a:lnTo>
                <a:cubicBezTo>
                  <a:pt x="2175" y="14974"/>
                  <a:pt x="2363" y="15068"/>
                  <a:pt x="2622" y="15314"/>
                </a:cubicBezTo>
                <a:cubicBezTo>
                  <a:pt x="2663" y="15276"/>
                  <a:pt x="2698" y="15264"/>
                  <a:pt x="2733" y="15264"/>
                </a:cubicBezTo>
                <a:cubicBezTo>
                  <a:pt x="2794" y="15264"/>
                  <a:pt x="2855" y="15301"/>
                  <a:pt x="2943" y="15301"/>
                </a:cubicBezTo>
                <a:cubicBezTo>
                  <a:pt x="2958" y="15301"/>
                  <a:pt x="2975" y="15299"/>
                  <a:pt x="2992" y="15297"/>
                </a:cubicBezTo>
                <a:cubicBezTo>
                  <a:pt x="3140" y="15515"/>
                  <a:pt x="3262" y="15815"/>
                  <a:pt x="3511" y="16014"/>
                </a:cubicBezTo>
                <a:cubicBezTo>
                  <a:pt x="3560" y="16033"/>
                  <a:pt x="3594" y="16041"/>
                  <a:pt x="3620" y="16041"/>
                </a:cubicBezTo>
                <a:cubicBezTo>
                  <a:pt x="3706" y="16041"/>
                  <a:pt x="3684" y="15951"/>
                  <a:pt x="3793" y="15943"/>
                </a:cubicBezTo>
                <a:lnTo>
                  <a:pt x="3793" y="15943"/>
                </a:lnTo>
                <a:cubicBezTo>
                  <a:pt x="3708" y="16063"/>
                  <a:pt x="3919" y="16245"/>
                  <a:pt x="3784" y="16245"/>
                </a:cubicBezTo>
                <a:cubicBezTo>
                  <a:pt x="3776" y="16245"/>
                  <a:pt x="3765" y="16244"/>
                  <a:pt x="3753" y="16242"/>
                </a:cubicBezTo>
                <a:lnTo>
                  <a:pt x="3753" y="16242"/>
                </a:lnTo>
                <a:cubicBezTo>
                  <a:pt x="4056" y="16471"/>
                  <a:pt x="4143" y="16535"/>
                  <a:pt x="4588" y="16747"/>
                </a:cubicBezTo>
                <a:cubicBezTo>
                  <a:pt x="4588" y="16666"/>
                  <a:pt x="4561" y="16606"/>
                  <a:pt x="4614" y="16586"/>
                </a:cubicBezTo>
                <a:cubicBezTo>
                  <a:pt x="4699" y="16623"/>
                  <a:pt x="4729" y="16757"/>
                  <a:pt x="4672" y="16808"/>
                </a:cubicBezTo>
                <a:lnTo>
                  <a:pt x="4645" y="16808"/>
                </a:lnTo>
                <a:cubicBezTo>
                  <a:pt x="5194" y="16961"/>
                  <a:pt x="5358" y="17905"/>
                  <a:pt x="5887" y="17915"/>
                </a:cubicBezTo>
                <a:lnTo>
                  <a:pt x="5873" y="17915"/>
                </a:lnTo>
                <a:lnTo>
                  <a:pt x="6334" y="18033"/>
                </a:lnTo>
                <a:cubicBezTo>
                  <a:pt x="6489" y="18171"/>
                  <a:pt x="6169" y="18056"/>
                  <a:pt x="6243" y="18221"/>
                </a:cubicBezTo>
                <a:cubicBezTo>
                  <a:pt x="6782" y="18278"/>
                  <a:pt x="6859" y="18669"/>
                  <a:pt x="7287" y="18736"/>
                </a:cubicBezTo>
                <a:cubicBezTo>
                  <a:pt x="7320" y="19285"/>
                  <a:pt x="8246" y="19254"/>
                  <a:pt x="8478" y="19699"/>
                </a:cubicBezTo>
                <a:lnTo>
                  <a:pt x="8505" y="19594"/>
                </a:lnTo>
                <a:cubicBezTo>
                  <a:pt x="8522" y="19589"/>
                  <a:pt x="8537" y="19587"/>
                  <a:pt x="8549" y="19587"/>
                </a:cubicBezTo>
                <a:cubicBezTo>
                  <a:pt x="8638" y="19587"/>
                  <a:pt x="8603" y="19712"/>
                  <a:pt x="8656" y="19763"/>
                </a:cubicBezTo>
                <a:cubicBezTo>
                  <a:pt x="8683" y="19685"/>
                  <a:pt x="8592" y="19625"/>
                  <a:pt x="8680" y="19604"/>
                </a:cubicBezTo>
                <a:lnTo>
                  <a:pt x="8680" y="19604"/>
                </a:lnTo>
                <a:cubicBezTo>
                  <a:pt x="9541" y="19907"/>
                  <a:pt x="10315" y="20543"/>
                  <a:pt x="11187" y="20947"/>
                </a:cubicBezTo>
                <a:cubicBezTo>
                  <a:pt x="11222" y="20962"/>
                  <a:pt x="11253" y="20969"/>
                  <a:pt x="11282" y="20969"/>
                </a:cubicBezTo>
                <a:cubicBezTo>
                  <a:pt x="11454" y="20969"/>
                  <a:pt x="11533" y="20742"/>
                  <a:pt x="11678" y="20742"/>
                </a:cubicBezTo>
                <a:cubicBezTo>
                  <a:pt x="11732" y="20742"/>
                  <a:pt x="11796" y="20774"/>
                  <a:pt x="11877" y="20863"/>
                </a:cubicBezTo>
                <a:lnTo>
                  <a:pt x="11702" y="21014"/>
                </a:lnTo>
                <a:cubicBezTo>
                  <a:pt x="11714" y="21014"/>
                  <a:pt x="11727" y="21014"/>
                  <a:pt x="11739" y="21014"/>
                </a:cubicBezTo>
                <a:cubicBezTo>
                  <a:pt x="12263" y="21014"/>
                  <a:pt x="12871" y="21279"/>
                  <a:pt x="13466" y="21279"/>
                </a:cubicBezTo>
                <a:cubicBezTo>
                  <a:pt x="13631" y="21279"/>
                  <a:pt x="13796" y="21259"/>
                  <a:pt x="13957" y="21206"/>
                </a:cubicBezTo>
                <a:lnTo>
                  <a:pt x="13957" y="21206"/>
                </a:lnTo>
                <a:cubicBezTo>
                  <a:pt x="13914" y="21255"/>
                  <a:pt x="13913" y="21311"/>
                  <a:pt x="13845" y="21311"/>
                </a:cubicBezTo>
                <a:cubicBezTo>
                  <a:pt x="13843" y="21311"/>
                  <a:pt x="13841" y="21311"/>
                  <a:pt x="13839" y="21311"/>
                </a:cubicBezTo>
                <a:lnTo>
                  <a:pt x="13839" y="21311"/>
                </a:lnTo>
                <a:cubicBezTo>
                  <a:pt x="13884" y="21351"/>
                  <a:pt x="13948" y="21367"/>
                  <a:pt x="14018" y="21367"/>
                </a:cubicBezTo>
                <a:cubicBezTo>
                  <a:pt x="14206" y="21367"/>
                  <a:pt x="14433" y="21250"/>
                  <a:pt x="14421" y="21169"/>
                </a:cubicBezTo>
                <a:cubicBezTo>
                  <a:pt x="14423" y="21169"/>
                  <a:pt x="14425" y="21169"/>
                  <a:pt x="14427" y="21169"/>
                </a:cubicBezTo>
                <a:cubicBezTo>
                  <a:pt x="14537" y="21169"/>
                  <a:pt x="14463" y="21271"/>
                  <a:pt x="14539" y="21317"/>
                </a:cubicBezTo>
                <a:cubicBezTo>
                  <a:pt x="14554" y="21322"/>
                  <a:pt x="14569" y="21324"/>
                  <a:pt x="14585" y="21324"/>
                </a:cubicBezTo>
                <a:cubicBezTo>
                  <a:pt x="14720" y="21324"/>
                  <a:pt x="14858" y="21163"/>
                  <a:pt x="14957" y="21163"/>
                </a:cubicBezTo>
                <a:cubicBezTo>
                  <a:pt x="14979" y="21163"/>
                  <a:pt x="14999" y="21171"/>
                  <a:pt x="15017" y="21189"/>
                </a:cubicBezTo>
                <a:cubicBezTo>
                  <a:pt x="15029" y="21202"/>
                  <a:pt x="15014" y="21220"/>
                  <a:pt x="14995" y="21236"/>
                </a:cubicBezTo>
                <a:lnTo>
                  <a:pt x="14995" y="21236"/>
                </a:lnTo>
                <a:cubicBezTo>
                  <a:pt x="15124" y="21168"/>
                  <a:pt x="15422" y="21141"/>
                  <a:pt x="15296" y="21025"/>
                </a:cubicBezTo>
                <a:cubicBezTo>
                  <a:pt x="15589" y="21025"/>
                  <a:pt x="15777" y="20786"/>
                  <a:pt x="16020" y="20786"/>
                </a:cubicBezTo>
                <a:cubicBezTo>
                  <a:pt x="16070" y="20560"/>
                  <a:pt x="16498" y="20661"/>
                  <a:pt x="16407" y="20399"/>
                </a:cubicBezTo>
                <a:lnTo>
                  <a:pt x="16407" y="20399"/>
                </a:lnTo>
                <a:cubicBezTo>
                  <a:pt x="16436" y="20464"/>
                  <a:pt x="16487" y="20490"/>
                  <a:pt x="16547" y="20490"/>
                </a:cubicBezTo>
                <a:cubicBezTo>
                  <a:pt x="16718" y="20490"/>
                  <a:pt x="16964" y="20277"/>
                  <a:pt x="17006" y="20116"/>
                </a:cubicBezTo>
                <a:cubicBezTo>
                  <a:pt x="17006" y="20153"/>
                  <a:pt x="17030" y="20160"/>
                  <a:pt x="17061" y="20160"/>
                </a:cubicBezTo>
                <a:cubicBezTo>
                  <a:pt x="17077" y="20160"/>
                  <a:pt x="17095" y="20158"/>
                  <a:pt x="17113" y="20158"/>
                </a:cubicBezTo>
                <a:cubicBezTo>
                  <a:pt x="17152" y="20158"/>
                  <a:pt x="17188" y="20167"/>
                  <a:pt x="17194" y="20224"/>
                </a:cubicBezTo>
                <a:cubicBezTo>
                  <a:pt x="17363" y="20102"/>
                  <a:pt x="17464" y="19924"/>
                  <a:pt x="17349" y="19850"/>
                </a:cubicBezTo>
                <a:cubicBezTo>
                  <a:pt x="17598" y="19850"/>
                  <a:pt x="17696" y="19665"/>
                  <a:pt x="17766" y="19503"/>
                </a:cubicBezTo>
                <a:cubicBezTo>
                  <a:pt x="17834" y="19365"/>
                  <a:pt x="17889" y="19247"/>
                  <a:pt x="18051" y="19247"/>
                </a:cubicBezTo>
                <a:cubicBezTo>
                  <a:pt x="18074" y="19247"/>
                  <a:pt x="18099" y="19249"/>
                  <a:pt x="18126" y="19254"/>
                </a:cubicBezTo>
                <a:cubicBezTo>
                  <a:pt x="18376" y="18733"/>
                  <a:pt x="18557" y="18188"/>
                  <a:pt x="18675" y="17626"/>
                </a:cubicBezTo>
                <a:cubicBezTo>
                  <a:pt x="18796" y="17676"/>
                  <a:pt x="18756" y="17821"/>
                  <a:pt x="18712" y="17962"/>
                </a:cubicBezTo>
                <a:cubicBezTo>
                  <a:pt x="18658" y="18093"/>
                  <a:pt x="18608" y="18225"/>
                  <a:pt x="18739" y="18275"/>
                </a:cubicBezTo>
                <a:cubicBezTo>
                  <a:pt x="18870" y="17747"/>
                  <a:pt x="18719" y="17390"/>
                  <a:pt x="18901" y="16976"/>
                </a:cubicBezTo>
                <a:cubicBezTo>
                  <a:pt x="18914" y="16953"/>
                  <a:pt x="18926" y="16943"/>
                  <a:pt x="18937" y="16943"/>
                </a:cubicBezTo>
                <a:cubicBezTo>
                  <a:pt x="18979" y="16943"/>
                  <a:pt x="19005" y="17078"/>
                  <a:pt x="19032" y="17121"/>
                </a:cubicBezTo>
                <a:cubicBezTo>
                  <a:pt x="19045" y="16640"/>
                  <a:pt x="19263" y="16244"/>
                  <a:pt x="19194" y="15807"/>
                </a:cubicBezTo>
                <a:lnTo>
                  <a:pt x="19194" y="15807"/>
                </a:lnTo>
                <a:cubicBezTo>
                  <a:pt x="19184" y="15809"/>
                  <a:pt x="19175" y="15810"/>
                  <a:pt x="19166" y="15810"/>
                </a:cubicBezTo>
                <a:cubicBezTo>
                  <a:pt x="19013" y="15810"/>
                  <a:pt x="18914" y="15470"/>
                  <a:pt x="18832" y="15404"/>
                </a:cubicBezTo>
                <a:lnTo>
                  <a:pt x="18832" y="15404"/>
                </a:lnTo>
                <a:cubicBezTo>
                  <a:pt x="18870" y="15424"/>
                  <a:pt x="18901" y="15432"/>
                  <a:pt x="18926" y="15432"/>
                </a:cubicBezTo>
                <a:cubicBezTo>
                  <a:pt x="19059" y="15432"/>
                  <a:pt x="19041" y="15208"/>
                  <a:pt x="19183" y="15208"/>
                </a:cubicBezTo>
                <a:cubicBezTo>
                  <a:pt x="19226" y="15208"/>
                  <a:pt x="19284" y="15229"/>
                  <a:pt x="19365" y="15283"/>
                </a:cubicBezTo>
                <a:cubicBezTo>
                  <a:pt x="19348" y="15231"/>
                  <a:pt x="19303" y="15155"/>
                  <a:pt x="19222" y="15155"/>
                </a:cubicBezTo>
                <a:cubicBezTo>
                  <a:pt x="19220" y="15155"/>
                  <a:pt x="19219" y="15155"/>
                  <a:pt x="19217" y="15155"/>
                </a:cubicBezTo>
                <a:cubicBezTo>
                  <a:pt x="19235" y="15116"/>
                  <a:pt x="19258" y="15092"/>
                  <a:pt x="19287" y="15092"/>
                </a:cubicBezTo>
                <a:cubicBezTo>
                  <a:pt x="19313" y="15092"/>
                  <a:pt x="19344" y="15110"/>
                  <a:pt x="19382" y="15152"/>
                </a:cubicBezTo>
                <a:cubicBezTo>
                  <a:pt x="19355" y="14852"/>
                  <a:pt x="19214" y="14943"/>
                  <a:pt x="19244" y="14681"/>
                </a:cubicBezTo>
                <a:lnTo>
                  <a:pt x="19244" y="14681"/>
                </a:lnTo>
                <a:cubicBezTo>
                  <a:pt x="19301" y="14688"/>
                  <a:pt x="19318" y="14741"/>
                  <a:pt x="19385" y="14778"/>
                </a:cubicBezTo>
                <a:cubicBezTo>
                  <a:pt x="19284" y="14630"/>
                  <a:pt x="19183" y="14489"/>
                  <a:pt x="19247" y="14274"/>
                </a:cubicBezTo>
                <a:lnTo>
                  <a:pt x="19247" y="14274"/>
                </a:lnTo>
                <a:cubicBezTo>
                  <a:pt x="19280" y="14286"/>
                  <a:pt x="19321" y="14271"/>
                  <a:pt x="19325" y="14312"/>
                </a:cubicBezTo>
                <a:lnTo>
                  <a:pt x="19325" y="14312"/>
                </a:lnTo>
                <a:cubicBezTo>
                  <a:pt x="19326" y="13938"/>
                  <a:pt x="19061" y="13664"/>
                  <a:pt x="19176" y="13261"/>
                </a:cubicBezTo>
                <a:lnTo>
                  <a:pt x="19176" y="13261"/>
                </a:lnTo>
                <a:cubicBezTo>
                  <a:pt x="19225" y="13285"/>
                  <a:pt x="19258" y="13295"/>
                  <a:pt x="19281" y="13295"/>
                </a:cubicBezTo>
                <a:cubicBezTo>
                  <a:pt x="19379" y="13295"/>
                  <a:pt x="19303" y="13118"/>
                  <a:pt x="19483" y="13099"/>
                </a:cubicBezTo>
                <a:lnTo>
                  <a:pt x="19412" y="12874"/>
                </a:lnTo>
                <a:lnTo>
                  <a:pt x="19308" y="12964"/>
                </a:lnTo>
                <a:cubicBezTo>
                  <a:pt x="19311" y="12766"/>
                  <a:pt x="19143" y="12601"/>
                  <a:pt x="19210" y="12429"/>
                </a:cubicBezTo>
                <a:lnTo>
                  <a:pt x="19210" y="12429"/>
                </a:lnTo>
                <a:lnTo>
                  <a:pt x="19304" y="12571"/>
                </a:lnTo>
                <a:lnTo>
                  <a:pt x="19247" y="12207"/>
                </a:lnTo>
                <a:lnTo>
                  <a:pt x="19173" y="12416"/>
                </a:lnTo>
                <a:cubicBezTo>
                  <a:pt x="19120" y="12334"/>
                  <a:pt x="19062" y="12328"/>
                  <a:pt x="19016" y="12328"/>
                </a:cubicBezTo>
                <a:cubicBezTo>
                  <a:pt x="19008" y="12328"/>
                  <a:pt x="19000" y="12328"/>
                  <a:pt x="18993" y="12328"/>
                </a:cubicBezTo>
                <a:cubicBezTo>
                  <a:pt x="18944" y="12328"/>
                  <a:pt x="18917" y="12320"/>
                  <a:pt x="18941" y="12190"/>
                </a:cubicBezTo>
                <a:lnTo>
                  <a:pt x="18941" y="12190"/>
                </a:lnTo>
                <a:cubicBezTo>
                  <a:pt x="18943" y="12195"/>
                  <a:pt x="18945" y="12198"/>
                  <a:pt x="18947" y="12198"/>
                </a:cubicBezTo>
                <a:cubicBezTo>
                  <a:pt x="18963" y="12198"/>
                  <a:pt x="18946" y="11982"/>
                  <a:pt x="19059" y="11921"/>
                </a:cubicBezTo>
                <a:cubicBezTo>
                  <a:pt x="18981" y="11844"/>
                  <a:pt x="18880" y="11729"/>
                  <a:pt x="19008" y="11645"/>
                </a:cubicBezTo>
                <a:cubicBezTo>
                  <a:pt x="19089" y="11645"/>
                  <a:pt x="19234" y="11743"/>
                  <a:pt x="19284" y="11743"/>
                </a:cubicBezTo>
                <a:cubicBezTo>
                  <a:pt x="19111" y="11697"/>
                  <a:pt x="19411" y="11369"/>
                  <a:pt x="19305" y="11193"/>
                </a:cubicBezTo>
                <a:lnTo>
                  <a:pt x="19305" y="11193"/>
                </a:lnTo>
                <a:cubicBezTo>
                  <a:pt x="19339" y="11238"/>
                  <a:pt x="19391" y="11270"/>
                  <a:pt x="19449" y="11282"/>
                </a:cubicBezTo>
                <a:lnTo>
                  <a:pt x="19348" y="11144"/>
                </a:lnTo>
                <a:cubicBezTo>
                  <a:pt x="19393" y="11111"/>
                  <a:pt x="19423" y="11095"/>
                  <a:pt x="19453" y="11095"/>
                </a:cubicBezTo>
                <a:cubicBezTo>
                  <a:pt x="19478" y="11095"/>
                  <a:pt x="19504" y="11107"/>
                  <a:pt x="19540" y="11130"/>
                </a:cubicBezTo>
                <a:cubicBezTo>
                  <a:pt x="19681" y="10885"/>
                  <a:pt x="19261" y="11107"/>
                  <a:pt x="19483" y="10844"/>
                </a:cubicBezTo>
                <a:lnTo>
                  <a:pt x="19483" y="10844"/>
                </a:lnTo>
                <a:cubicBezTo>
                  <a:pt x="19486" y="10871"/>
                  <a:pt x="19510" y="10868"/>
                  <a:pt x="19516" y="10928"/>
                </a:cubicBezTo>
                <a:cubicBezTo>
                  <a:pt x="19675" y="10626"/>
                  <a:pt x="19641" y="10292"/>
                  <a:pt x="19776" y="10013"/>
                </a:cubicBezTo>
                <a:cubicBezTo>
                  <a:pt x="19789" y="10011"/>
                  <a:pt x="19801" y="10010"/>
                  <a:pt x="19812" y="10010"/>
                </a:cubicBezTo>
                <a:cubicBezTo>
                  <a:pt x="19976" y="10010"/>
                  <a:pt x="19817" y="10242"/>
                  <a:pt x="19932" y="10242"/>
                </a:cubicBezTo>
                <a:cubicBezTo>
                  <a:pt x="19944" y="10242"/>
                  <a:pt x="19957" y="10240"/>
                  <a:pt x="19974" y="10235"/>
                </a:cubicBezTo>
                <a:cubicBezTo>
                  <a:pt x="20021" y="9764"/>
                  <a:pt x="19903" y="9266"/>
                  <a:pt x="19934" y="8845"/>
                </a:cubicBezTo>
                <a:lnTo>
                  <a:pt x="19934" y="8845"/>
                </a:lnTo>
                <a:lnTo>
                  <a:pt x="19907" y="8926"/>
                </a:lnTo>
                <a:cubicBezTo>
                  <a:pt x="19596" y="8866"/>
                  <a:pt x="20062" y="8610"/>
                  <a:pt x="19917" y="8392"/>
                </a:cubicBezTo>
                <a:lnTo>
                  <a:pt x="19917" y="8392"/>
                </a:lnTo>
                <a:cubicBezTo>
                  <a:pt x="19943" y="8426"/>
                  <a:pt x="20024" y="8440"/>
                  <a:pt x="20053" y="8440"/>
                </a:cubicBezTo>
                <a:cubicBezTo>
                  <a:pt x="20063" y="8440"/>
                  <a:pt x="20067" y="8438"/>
                  <a:pt x="20058" y="8435"/>
                </a:cubicBezTo>
                <a:cubicBezTo>
                  <a:pt x="20065" y="8132"/>
                  <a:pt x="19917" y="7822"/>
                  <a:pt x="19712" y="7425"/>
                </a:cubicBezTo>
                <a:lnTo>
                  <a:pt x="19712" y="7425"/>
                </a:lnTo>
                <a:lnTo>
                  <a:pt x="19806" y="7459"/>
                </a:lnTo>
                <a:cubicBezTo>
                  <a:pt x="19826" y="7274"/>
                  <a:pt x="19715" y="7008"/>
                  <a:pt x="19695" y="6813"/>
                </a:cubicBezTo>
                <a:cubicBezTo>
                  <a:pt x="19635" y="6794"/>
                  <a:pt x="19601" y="6742"/>
                  <a:pt x="19558" y="6742"/>
                </a:cubicBezTo>
                <a:cubicBezTo>
                  <a:pt x="19538" y="6742"/>
                  <a:pt x="19516" y="6753"/>
                  <a:pt x="19489" y="6786"/>
                </a:cubicBezTo>
                <a:cubicBezTo>
                  <a:pt x="19587" y="6442"/>
                  <a:pt x="19412" y="6203"/>
                  <a:pt x="19237" y="5998"/>
                </a:cubicBezTo>
                <a:cubicBezTo>
                  <a:pt x="19035" y="5803"/>
                  <a:pt x="18840" y="5635"/>
                  <a:pt x="18867" y="5312"/>
                </a:cubicBezTo>
                <a:lnTo>
                  <a:pt x="18867" y="5312"/>
                </a:lnTo>
                <a:cubicBezTo>
                  <a:pt x="18890" y="5346"/>
                  <a:pt x="18945" y="5373"/>
                  <a:pt x="18970" y="5373"/>
                </a:cubicBezTo>
                <a:cubicBezTo>
                  <a:pt x="18981" y="5373"/>
                  <a:pt x="18985" y="5368"/>
                  <a:pt x="18978" y="5355"/>
                </a:cubicBezTo>
                <a:cubicBezTo>
                  <a:pt x="18880" y="5241"/>
                  <a:pt x="18776" y="5137"/>
                  <a:pt x="18665" y="5042"/>
                </a:cubicBezTo>
                <a:cubicBezTo>
                  <a:pt x="18574" y="5150"/>
                  <a:pt x="18631" y="5137"/>
                  <a:pt x="18601" y="5268"/>
                </a:cubicBezTo>
                <a:cubicBezTo>
                  <a:pt x="18598" y="5268"/>
                  <a:pt x="18594" y="5268"/>
                  <a:pt x="18591" y="5268"/>
                </a:cubicBezTo>
                <a:cubicBezTo>
                  <a:pt x="18483" y="5268"/>
                  <a:pt x="18383" y="5218"/>
                  <a:pt x="18315" y="5137"/>
                </a:cubicBezTo>
                <a:lnTo>
                  <a:pt x="18315" y="5137"/>
                </a:lnTo>
                <a:cubicBezTo>
                  <a:pt x="18346" y="5152"/>
                  <a:pt x="18372" y="5159"/>
                  <a:pt x="18393" y="5159"/>
                </a:cubicBezTo>
                <a:cubicBezTo>
                  <a:pt x="18500" y="5159"/>
                  <a:pt x="18492" y="4986"/>
                  <a:pt x="18500" y="4891"/>
                </a:cubicBezTo>
                <a:lnTo>
                  <a:pt x="18500" y="4891"/>
                </a:lnTo>
                <a:cubicBezTo>
                  <a:pt x="18473" y="4928"/>
                  <a:pt x="18419" y="4931"/>
                  <a:pt x="18392" y="4965"/>
                </a:cubicBezTo>
                <a:cubicBezTo>
                  <a:pt x="18408" y="4870"/>
                  <a:pt x="18395" y="4841"/>
                  <a:pt x="18366" y="4841"/>
                </a:cubicBezTo>
                <a:cubicBezTo>
                  <a:pt x="18326" y="4841"/>
                  <a:pt x="18255" y="4899"/>
                  <a:pt x="18195" y="4899"/>
                </a:cubicBezTo>
                <a:cubicBezTo>
                  <a:pt x="18152" y="4899"/>
                  <a:pt x="18115" y="4870"/>
                  <a:pt x="18100" y="4770"/>
                </a:cubicBezTo>
                <a:lnTo>
                  <a:pt x="18164" y="4736"/>
                </a:lnTo>
                <a:cubicBezTo>
                  <a:pt x="18063" y="4672"/>
                  <a:pt x="17918" y="4665"/>
                  <a:pt x="17851" y="4568"/>
                </a:cubicBezTo>
                <a:cubicBezTo>
                  <a:pt x="17877" y="4523"/>
                  <a:pt x="17900" y="4509"/>
                  <a:pt x="17923" y="4509"/>
                </a:cubicBezTo>
                <a:cubicBezTo>
                  <a:pt x="17958" y="4509"/>
                  <a:pt x="17992" y="4543"/>
                  <a:pt x="18034" y="4543"/>
                </a:cubicBezTo>
                <a:cubicBezTo>
                  <a:pt x="18051" y="4543"/>
                  <a:pt x="18069" y="4537"/>
                  <a:pt x="18089" y="4521"/>
                </a:cubicBezTo>
                <a:cubicBezTo>
                  <a:pt x="17965" y="4400"/>
                  <a:pt x="17642" y="4487"/>
                  <a:pt x="17649" y="4265"/>
                </a:cubicBezTo>
                <a:lnTo>
                  <a:pt x="17649" y="4265"/>
                </a:lnTo>
                <a:cubicBezTo>
                  <a:pt x="17729" y="4285"/>
                  <a:pt x="17800" y="4359"/>
                  <a:pt x="17884" y="4383"/>
                </a:cubicBezTo>
                <a:cubicBezTo>
                  <a:pt x="17901" y="4130"/>
                  <a:pt x="17851" y="4147"/>
                  <a:pt x="17787" y="4036"/>
                </a:cubicBezTo>
                <a:lnTo>
                  <a:pt x="17787" y="4036"/>
                </a:lnTo>
                <a:lnTo>
                  <a:pt x="17790" y="4046"/>
                </a:lnTo>
                <a:cubicBezTo>
                  <a:pt x="17746" y="3955"/>
                  <a:pt x="17692" y="3868"/>
                  <a:pt x="17635" y="3784"/>
                </a:cubicBezTo>
                <a:lnTo>
                  <a:pt x="17635" y="3784"/>
                </a:lnTo>
                <a:lnTo>
                  <a:pt x="17659" y="3868"/>
                </a:lnTo>
                <a:cubicBezTo>
                  <a:pt x="17582" y="3896"/>
                  <a:pt x="17520" y="3908"/>
                  <a:pt x="17469" y="3908"/>
                </a:cubicBezTo>
                <a:cubicBezTo>
                  <a:pt x="17228" y="3908"/>
                  <a:pt x="17206" y="3655"/>
                  <a:pt x="16913" y="3655"/>
                </a:cubicBezTo>
                <a:cubicBezTo>
                  <a:pt x="16906" y="3655"/>
                  <a:pt x="16898" y="3655"/>
                  <a:pt x="16891" y="3655"/>
                </a:cubicBezTo>
                <a:lnTo>
                  <a:pt x="16891" y="3655"/>
                </a:lnTo>
                <a:cubicBezTo>
                  <a:pt x="17252" y="3638"/>
                  <a:pt x="17013" y="3571"/>
                  <a:pt x="17140" y="3447"/>
                </a:cubicBezTo>
                <a:cubicBezTo>
                  <a:pt x="17117" y="3360"/>
                  <a:pt x="17063" y="3238"/>
                  <a:pt x="17120" y="3222"/>
                </a:cubicBezTo>
                <a:lnTo>
                  <a:pt x="17120" y="3222"/>
                </a:lnTo>
                <a:cubicBezTo>
                  <a:pt x="17108" y="3224"/>
                  <a:pt x="17097" y="3225"/>
                  <a:pt x="17086" y="3225"/>
                </a:cubicBezTo>
                <a:cubicBezTo>
                  <a:pt x="16943" y="3225"/>
                  <a:pt x="16970" y="3042"/>
                  <a:pt x="16784" y="3042"/>
                </a:cubicBezTo>
                <a:cubicBezTo>
                  <a:pt x="16763" y="3042"/>
                  <a:pt x="16738" y="3044"/>
                  <a:pt x="16710" y="3050"/>
                </a:cubicBezTo>
                <a:cubicBezTo>
                  <a:pt x="16737" y="2996"/>
                  <a:pt x="16592" y="2956"/>
                  <a:pt x="16703" y="2858"/>
                </a:cubicBezTo>
                <a:cubicBezTo>
                  <a:pt x="16675" y="2847"/>
                  <a:pt x="16655" y="2842"/>
                  <a:pt x="16641" y="2842"/>
                </a:cubicBezTo>
                <a:cubicBezTo>
                  <a:pt x="16572" y="2842"/>
                  <a:pt x="16671" y="2973"/>
                  <a:pt x="16626" y="3013"/>
                </a:cubicBezTo>
                <a:cubicBezTo>
                  <a:pt x="16309" y="3010"/>
                  <a:pt x="16217" y="2476"/>
                  <a:pt x="15765" y="2476"/>
                </a:cubicBezTo>
                <a:cubicBezTo>
                  <a:pt x="15751" y="2476"/>
                  <a:pt x="15738" y="2477"/>
                  <a:pt x="15724" y="2478"/>
                </a:cubicBezTo>
                <a:cubicBezTo>
                  <a:pt x="15646" y="2460"/>
                  <a:pt x="15578" y="2453"/>
                  <a:pt x="15515" y="2453"/>
                </a:cubicBezTo>
                <a:cubicBezTo>
                  <a:pt x="15335" y="2453"/>
                  <a:pt x="15200" y="2509"/>
                  <a:pt x="15020" y="2509"/>
                </a:cubicBezTo>
                <a:cubicBezTo>
                  <a:pt x="15009" y="2509"/>
                  <a:pt x="14998" y="2509"/>
                  <a:pt x="14987" y="2508"/>
                </a:cubicBezTo>
                <a:cubicBezTo>
                  <a:pt x="14963" y="2495"/>
                  <a:pt x="14936" y="2481"/>
                  <a:pt x="14909" y="2468"/>
                </a:cubicBezTo>
                <a:cubicBezTo>
                  <a:pt x="14913" y="2377"/>
                  <a:pt x="15077" y="2353"/>
                  <a:pt x="15077" y="2353"/>
                </a:cubicBezTo>
                <a:cubicBezTo>
                  <a:pt x="14960" y="2202"/>
                  <a:pt x="14835" y="2158"/>
                  <a:pt x="14664" y="2151"/>
                </a:cubicBezTo>
                <a:cubicBezTo>
                  <a:pt x="14714" y="2118"/>
                  <a:pt x="14701" y="2067"/>
                  <a:pt x="14684" y="1983"/>
                </a:cubicBezTo>
                <a:cubicBezTo>
                  <a:pt x="14672" y="1980"/>
                  <a:pt x="14662" y="1978"/>
                  <a:pt x="14652" y="1978"/>
                </a:cubicBezTo>
                <a:cubicBezTo>
                  <a:pt x="14579" y="1978"/>
                  <a:pt x="14537" y="2055"/>
                  <a:pt x="14479" y="2055"/>
                </a:cubicBezTo>
                <a:cubicBezTo>
                  <a:pt x="14455" y="2055"/>
                  <a:pt x="14428" y="2041"/>
                  <a:pt x="14394" y="2003"/>
                </a:cubicBezTo>
                <a:cubicBezTo>
                  <a:pt x="14445" y="1953"/>
                  <a:pt x="14519" y="1872"/>
                  <a:pt x="14603" y="1835"/>
                </a:cubicBezTo>
                <a:cubicBezTo>
                  <a:pt x="14592" y="1835"/>
                  <a:pt x="14581" y="1834"/>
                  <a:pt x="14570" y="1834"/>
                </a:cubicBezTo>
                <a:cubicBezTo>
                  <a:pt x="14425" y="1834"/>
                  <a:pt x="14269" y="1869"/>
                  <a:pt x="14125" y="1869"/>
                </a:cubicBezTo>
                <a:cubicBezTo>
                  <a:pt x="14114" y="1869"/>
                  <a:pt x="14102" y="1869"/>
                  <a:pt x="14091" y="1869"/>
                </a:cubicBezTo>
                <a:cubicBezTo>
                  <a:pt x="14088" y="1758"/>
                  <a:pt x="14233" y="1758"/>
                  <a:pt x="14310" y="1717"/>
                </a:cubicBezTo>
                <a:cubicBezTo>
                  <a:pt x="14215" y="1707"/>
                  <a:pt x="14093" y="1685"/>
                  <a:pt x="13984" y="1685"/>
                </a:cubicBezTo>
                <a:cubicBezTo>
                  <a:pt x="13882" y="1685"/>
                  <a:pt x="13790" y="1704"/>
                  <a:pt x="13741" y="1771"/>
                </a:cubicBezTo>
                <a:cubicBezTo>
                  <a:pt x="13764" y="1791"/>
                  <a:pt x="13785" y="1815"/>
                  <a:pt x="13807" y="1839"/>
                </a:cubicBezTo>
                <a:lnTo>
                  <a:pt x="13807" y="1839"/>
                </a:lnTo>
                <a:cubicBezTo>
                  <a:pt x="13800" y="1798"/>
                  <a:pt x="13854" y="1718"/>
                  <a:pt x="13896" y="1711"/>
                </a:cubicBezTo>
                <a:cubicBezTo>
                  <a:pt x="13922" y="1702"/>
                  <a:pt x="13944" y="1698"/>
                  <a:pt x="13963" y="1698"/>
                </a:cubicBezTo>
                <a:cubicBezTo>
                  <a:pt x="14082" y="1698"/>
                  <a:pt x="14083" y="1850"/>
                  <a:pt x="14071" y="1899"/>
                </a:cubicBezTo>
                <a:lnTo>
                  <a:pt x="13953" y="1896"/>
                </a:lnTo>
                <a:lnTo>
                  <a:pt x="13953" y="1896"/>
                </a:lnTo>
                <a:cubicBezTo>
                  <a:pt x="13949" y="2062"/>
                  <a:pt x="14042" y="2096"/>
                  <a:pt x="14165" y="2096"/>
                </a:cubicBezTo>
                <a:cubicBezTo>
                  <a:pt x="14254" y="2096"/>
                  <a:pt x="14358" y="2078"/>
                  <a:pt x="14450" y="2078"/>
                </a:cubicBezTo>
                <a:cubicBezTo>
                  <a:pt x="14505" y="2078"/>
                  <a:pt x="14555" y="2084"/>
                  <a:pt x="14596" y="2104"/>
                </a:cubicBezTo>
                <a:lnTo>
                  <a:pt x="14448" y="2262"/>
                </a:lnTo>
                <a:cubicBezTo>
                  <a:pt x="13930" y="2040"/>
                  <a:pt x="13395" y="1865"/>
                  <a:pt x="12846" y="1731"/>
                </a:cubicBezTo>
                <a:lnTo>
                  <a:pt x="12826" y="1721"/>
                </a:lnTo>
                <a:cubicBezTo>
                  <a:pt x="12903" y="1620"/>
                  <a:pt x="12988" y="1525"/>
                  <a:pt x="13035" y="1418"/>
                </a:cubicBezTo>
                <a:lnTo>
                  <a:pt x="13085" y="1334"/>
                </a:lnTo>
                <a:lnTo>
                  <a:pt x="13058" y="1337"/>
                </a:lnTo>
                <a:cubicBezTo>
                  <a:pt x="13078" y="1239"/>
                  <a:pt x="13058" y="1132"/>
                  <a:pt x="12971" y="997"/>
                </a:cubicBezTo>
                <a:lnTo>
                  <a:pt x="12658" y="1024"/>
                </a:lnTo>
                <a:lnTo>
                  <a:pt x="12641" y="866"/>
                </a:lnTo>
                <a:lnTo>
                  <a:pt x="12843" y="960"/>
                </a:lnTo>
                <a:cubicBezTo>
                  <a:pt x="12815" y="872"/>
                  <a:pt x="12768" y="847"/>
                  <a:pt x="12714" y="847"/>
                </a:cubicBezTo>
                <a:cubicBezTo>
                  <a:pt x="12663" y="847"/>
                  <a:pt x="12606" y="868"/>
                  <a:pt x="12550" y="883"/>
                </a:cubicBezTo>
                <a:cubicBezTo>
                  <a:pt x="12564" y="822"/>
                  <a:pt x="12550" y="755"/>
                  <a:pt x="12513" y="701"/>
                </a:cubicBezTo>
                <a:cubicBezTo>
                  <a:pt x="12395" y="745"/>
                  <a:pt x="12277" y="792"/>
                  <a:pt x="12166" y="839"/>
                </a:cubicBezTo>
                <a:cubicBezTo>
                  <a:pt x="12176" y="725"/>
                  <a:pt x="12358" y="687"/>
                  <a:pt x="12217" y="563"/>
                </a:cubicBezTo>
                <a:lnTo>
                  <a:pt x="12217" y="563"/>
                </a:lnTo>
                <a:cubicBezTo>
                  <a:pt x="12059" y="627"/>
                  <a:pt x="12234" y="829"/>
                  <a:pt x="12015" y="829"/>
                </a:cubicBezTo>
                <a:cubicBezTo>
                  <a:pt x="11957" y="697"/>
                  <a:pt x="11993" y="617"/>
                  <a:pt x="11913" y="617"/>
                </a:cubicBezTo>
                <a:cubicBezTo>
                  <a:pt x="11894" y="617"/>
                  <a:pt x="11870" y="621"/>
                  <a:pt x="11837" y="630"/>
                </a:cubicBezTo>
                <a:cubicBezTo>
                  <a:pt x="11840" y="563"/>
                  <a:pt x="11876" y="532"/>
                  <a:pt x="11936" y="519"/>
                </a:cubicBezTo>
                <a:lnTo>
                  <a:pt x="11936" y="519"/>
                </a:lnTo>
                <a:cubicBezTo>
                  <a:pt x="11920" y="521"/>
                  <a:pt x="11905" y="522"/>
                  <a:pt x="11889" y="522"/>
                </a:cubicBezTo>
                <a:cubicBezTo>
                  <a:pt x="11805" y="522"/>
                  <a:pt x="11716" y="498"/>
                  <a:pt x="11638" y="498"/>
                </a:cubicBezTo>
                <a:cubicBezTo>
                  <a:pt x="11581" y="498"/>
                  <a:pt x="11529" y="511"/>
                  <a:pt x="11490" y="556"/>
                </a:cubicBezTo>
                <a:cubicBezTo>
                  <a:pt x="11402" y="364"/>
                  <a:pt x="11036" y="482"/>
                  <a:pt x="11103" y="233"/>
                </a:cubicBezTo>
                <a:lnTo>
                  <a:pt x="11103" y="233"/>
                </a:lnTo>
                <a:cubicBezTo>
                  <a:pt x="11047" y="279"/>
                  <a:pt x="10833" y="385"/>
                  <a:pt x="10707" y="385"/>
                </a:cubicBezTo>
                <a:cubicBezTo>
                  <a:pt x="10703" y="385"/>
                  <a:pt x="10699" y="385"/>
                  <a:pt x="10696" y="385"/>
                </a:cubicBezTo>
                <a:cubicBezTo>
                  <a:pt x="10968" y="95"/>
                  <a:pt x="10214" y="317"/>
                  <a:pt x="102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4"/>
          <p:cNvSpPr/>
          <p:nvPr/>
        </p:nvSpPr>
        <p:spPr>
          <a:xfrm rot="10800000">
            <a:off x="4505451" y="2180812"/>
            <a:ext cx="4992571" cy="4829321"/>
          </a:xfrm>
          <a:custGeom>
            <a:avLst/>
            <a:gdLst/>
            <a:ahLst/>
            <a:cxnLst/>
            <a:rect l="l" t="t" r="r" b="b"/>
            <a:pathLst>
              <a:path w="89851" h="64566" extrusionOk="0">
                <a:moveTo>
                  <a:pt x="81503" y="750"/>
                </a:moveTo>
                <a:lnTo>
                  <a:pt x="81526" y="757"/>
                </a:lnTo>
                <a:lnTo>
                  <a:pt x="81432" y="757"/>
                </a:lnTo>
                <a:lnTo>
                  <a:pt x="81503" y="750"/>
                </a:lnTo>
                <a:close/>
                <a:moveTo>
                  <a:pt x="89363" y="3314"/>
                </a:moveTo>
                <a:lnTo>
                  <a:pt x="89360" y="3315"/>
                </a:lnTo>
                <a:lnTo>
                  <a:pt x="89360" y="3315"/>
                </a:lnTo>
                <a:lnTo>
                  <a:pt x="89363" y="3324"/>
                </a:lnTo>
                <a:lnTo>
                  <a:pt x="89363" y="3314"/>
                </a:lnTo>
                <a:close/>
                <a:moveTo>
                  <a:pt x="74898" y="20820"/>
                </a:moveTo>
                <a:lnTo>
                  <a:pt x="74898" y="20820"/>
                </a:lnTo>
                <a:cubicBezTo>
                  <a:pt x="74894" y="20826"/>
                  <a:pt x="74890" y="20832"/>
                  <a:pt x="74885" y="20838"/>
                </a:cubicBezTo>
                <a:lnTo>
                  <a:pt x="74885" y="20838"/>
                </a:lnTo>
                <a:cubicBezTo>
                  <a:pt x="74890" y="20832"/>
                  <a:pt x="74894" y="20826"/>
                  <a:pt x="74898" y="20820"/>
                </a:cubicBezTo>
                <a:close/>
                <a:moveTo>
                  <a:pt x="63412" y="35268"/>
                </a:moveTo>
                <a:lnTo>
                  <a:pt x="63412" y="35268"/>
                </a:lnTo>
                <a:cubicBezTo>
                  <a:pt x="63415" y="35320"/>
                  <a:pt x="63405" y="35372"/>
                  <a:pt x="63383" y="35417"/>
                </a:cubicBezTo>
                <a:cubicBezTo>
                  <a:pt x="63173" y="35656"/>
                  <a:pt x="63072" y="35705"/>
                  <a:pt x="63017" y="35708"/>
                </a:cubicBezTo>
                <a:cubicBezTo>
                  <a:pt x="63121" y="35601"/>
                  <a:pt x="63240" y="35475"/>
                  <a:pt x="63402" y="35310"/>
                </a:cubicBezTo>
                <a:cubicBezTo>
                  <a:pt x="63402" y="35298"/>
                  <a:pt x="63412" y="35278"/>
                  <a:pt x="63412" y="35268"/>
                </a:cubicBezTo>
                <a:close/>
                <a:moveTo>
                  <a:pt x="36865" y="0"/>
                </a:moveTo>
                <a:cubicBezTo>
                  <a:pt x="35679" y="0"/>
                  <a:pt x="34633" y="252"/>
                  <a:pt x="33644" y="252"/>
                </a:cubicBezTo>
                <a:cubicBezTo>
                  <a:pt x="33291" y="252"/>
                  <a:pt x="32945" y="220"/>
                  <a:pt x="32602" y="133"/>
                </a:cubicBezTo>
                <a:lnTo>
                  <a:pt x="32602" y="133"/>
                </a:lnTo>
                <a:cubicBezTo>
                  <a:pt x="32078" y="288"/>
                  <a:pt x="33685" y="214"/>
                  <a:pt x="33216" y="391"/>
                </a:cubicBezTo>
                <a:cubicBezTo>
                  <a:pt x="32312" y="382"/>
                  <a:pt x="31366" y="113"/>
                  <a:pt x="31067" y="113"/>
                </a:cubicBezTo>
                <a:cubicBezTo>
                  <a:pt x="31063" y="113"/>
                  <a:pt x="31060" y="113"/>
                  <a:pt x="31056" y="113"/>
                </a:cubicBezTo>
                <a:cubicBezTo>
                  <a:pt x="30941" y="106"/>
                  <a:pt x="30836" y="102"/>
                  <a:pt x="30741" y="102"/>
                </a:cubicBezTo>
                <a:cubicBezTo>
                  <a:pt x="29860" y="102"/>
                  <a:pt x="29781" y="404"/>
                  <a:pt x="28768" y="404"/>
                </a:cubicBezTo>
                <a:cubicBezTo>
                  <a:pt x="28710" y="404"/>
                  <a:pt x="28650" y="403"/>
                  <a:pt x="28586" y="401"/>
                </a:cubicBezTo>
                <a:lnTo>
                  <a:pt x="28586" y="401"/>
                </a:lnTo>
                <a:cubicBezTo>
                  <a:pt x="28755" y="469"/>
                  <a:pt x="28919" y="660"/>
                  <a:pt x="27943" y="760"/>
                </a:cubicBezTo>
                <a:cubicBezTo>
                  <a:pt x="27028" y="760"/>
                  <a:pt x="26812" y="485"/>
                  <a:pt x="27384" y="408"/>
                </a:cubicBezTo>
                <a:cubicBezTo>
                  <a:pt x="27432" y="405"/>
                  <a:pt x="27475" y="403"/>
                  <a:pt x="27512" y="403"/>
                </a:cubicBezTo>
                <a:cubicBezTo>
                  <a:pt x="27645" y="403"/>
                  <a:pt x="27708" y="420"/>
                  <a:pt x="27701" y="440"/>
                </a:cubicBezTo>
                <a:cubicBezTo>
                  <a:pt x="27998" y="404"/>
                  <a:pt x="28383" y="362"/>
                  <a:pt x="28017" y="291"/>
                </a:cubicBezTo>
                <a:lnTo>
                  <a:pt x="28017" y="291"/>
                </a:lnTo>
                <a:lnTo>
                  <a:pt x="27901" y="369"/>
                </a:lnTo>
                <a:cubicBezTo>
                  <a:pt x="27448" y="307"/>
                  <a:pt x="26191" y="353"/>
                  <a:pt x="26482" y="223"/>
                </a:cubicBezTo>
                <a:lnTo>
                  <a:pt x="26482" y="223"/>
                </a:lnTo>
                <a:cubicBezTo>
                  <a:pt x="25893" y="304"/>
                  <a:pt x="26097" y="343"/>
                  <a:pt x="26488" y="366"/>
                </a:cubicBezTo>
                <a:cubicBezTo>
                  <a:pt x="26306" y="358"/>
                  <a:pt x="26135" y="354"/>
                  <a:pt x="25972" y="354"/>
                </a:cubicBezTo>
                <a:cubicBezTo>
                  <a:pt x="25314" y="354"/>
                  <a:pt x="24776" y="406"/>
                  <a:pt x="24050" y="406"/>
                </a:cubicBezTo>
                <a:cubicBezTo>
                  <a:pt x="23927" y="406"/>
                  <a:pt x="23798" y="405"/>
                  <a:pt x="23663" y="401"/>
                </a:cubicBezTo>
                <a:lnTo>
                  <a:pt x="23663" y="401"/>
                </a:lnTo>
                <a:cubicBezTo>
                  <a:pt x="23857" y="437"/>
                  <a:pt x="24034" y="514"/>
                  <a:pt x="23844" y="524"/>
                </a:cubicBezTo>
                <a:cubicBezTo>
                  <a:pt x="23711" y="522"/>
                  <a:pt x="23595" y="520"/>
                  <a:pt x="23491" y="520"/>
                </a:cubicBezTo>
                <a:cubicBezTo>
                  <a:pt x="22209" y="520"/>
                  <a:pt x="22982" y="695"/>
                  <a:pt x="21872" y="766"/>
                </a:cubicBezTo>
                <a:cubicBezTo>
                  <a:pt x="21361" y="699"/>
                  <a:pt x="21748" y="576"/>
                  <a:pt x="21467" y="576"/>
                </a:cubicBezTo>
                <a:cubicBezTo>
                  <a:pt x="21373" y="576"/>
                  <a:pt x="21204" y="590"/>
                  <a:pt x="20902" y="624"/>
                </a:cubicBezTo>
                <a:cubicBezTo>
                  <a:pt x="20165" y="576"/>
                  <a:pt x="20740" y="437"/>
                  <a:pt x="21031" y="366"/>
                </a:cubicBezTo>
                <a:lnTo>
                  <a:pt x="21031" y="366"/>
                </a:lnTo>
                <a:cubicBezTo>
                  <a:pt x="20692" y="422"/>
                  <a:pt x="20365" y="441"/>
                  <a:pt x="20057" y="441"/>
                </a:cubicBezTo>
                <a:cubicBezTo>
                  <a:pt x="19372" y="441"/>
                  <a:pt x="18779" y="345"/>
                  <a:pt x="18345" y="343"/>
                </a:cubicBezTo>
                <a:lnTo>
                  <a:pt x="18923" y="262"/>
                </a:lnTo>
                <a:lnTo>
                  <a:pt x="18923" y="262"/>
                </a:lnTo>
                <a:cubicBezTo>
                  <a:pt x="18619" y="301"/>
                  <a:pt x="18312" y="323"/>
                  <a:pt x="18005" y="327"/>
                </a:cubicBezTo>
                <a:lnTo>
                  <a:pt x="18341" y="462"/>
                </a:lnTo>
                <a:cubicBezTo>
                  <a:pt x="18002" y="450"/>
                  <a:pt x="17714" y="459"/>
                  <a:pt x="17717" y="398"/>
                </a:cubicBezTo>
                <a:lnTo>
                  <a:pt x="17717" y="398"/>
                </a:lnTo>
                <a:cubicBezTo>
                  <a:pt x="17371" y="508"/>
                  <a:pt x="17995" y="634"/>
                  <a:pt x="17303" y="789"/>
                </a:cubicBezTo>
                <a:cubicBezTo>
                  <a:pt x="17238" y="781"/>
                  <a:pt x="17162" y="777"/>
                  <a:pt x="17080" y="777"/>
                </a:cubicBezTo>
                <a:cubicBezTo>
                  <a:pt x="16880" y="777"/>
                  <a:pt x="16642" y="797"/>
                  <a:pt x="16424" y="808"/>
                </a:cubicBezTo>
                <a:cubicBezTo>
                  <a:pt x="16334" y="813"/>
                  <a:pt x="16247" y="817"/>
                  <a:pt x="16166" y="817"/>
                </a:cubicBezTo>
                <a:cubicBezTo>
                  <a:pt x="15972" y="817"/>
                  <a:pt x="15818" y="797"/>
                  <a:pt x="15761" y="731"/>
                </a:cubicBezTo>
                <a:lnTo>
                  <a:pt x="15761" y="731"/>
                </a:lnTo>
                <a:cubicBezTo>
                  <a:pt x="15799" y="731"/>
                  <a:pt x="15834" y="731"/>
                  <a:pt x="15867" y="731"/>
                </a:cubicBezTo>
                <a:cubicBezTo>
                  <a:pt x="16985" y="731"/>
                  <a:pt x="15903" y="576"/>
                  <a:pt x="16521" y="488"/>
                </a:cubicBezTo>
                <a:lnTo>
                  <a:pt x="16521" y="488"/>
                </a:lnTo>
                <a:cubicBezTo>
                  <a:pt x="16435" y="493"/>
                  <a:pt x="16345" y="496"/>
                  <a:pt x="16249" y="496"/>
                </a:cubicBezTo>
                <a:cubicBezTo>
                  <a:pt x="16153" y="496"/>
                  <a:pt x="16051" y="493"/>
                  <a:pt x="15942" y="488"/>
                </a:cubicBezTo>
                <a:cubicBezTo>
                  <a:pt x="15891" y="469"/>
                  <a:pt x="15991" y="450"/>
                  <a:pt x="16085" y="433"/>
                </a:cubicBezTo>
                <a:cubicBezTo>
                  <a:pt x="15894" y="416"/>
                  <a:pt x="15744" y="409"/>
                  <a:pt x="15623" y="409"/>
                </a:cubicBezTo>
                <a:cubicBezTo>
                  <a:pt x="15307" y="409"/>
                  <a:pt x="15193" y="460"/>
                  <a:pt x="15076" y="521"/>
                </a:cubicBezTo>
                <a:cubicBezTo>
                  <a:pt x="14918" y="605"/>
                  <a:pt x="14753" y="708"/>
                  <a:pt x="14041" y="744"/>
                </a:cubicBezTo>
                <a:cubicBezTo>
                  <a:pt x="14184" y="646"/>
                  <a:pt x="13870" y="581"/>
                  <a:pt x="13624" y="581"/>
                </a:cubicBezTo>
                <a:cubicBezTo>
                  <a:pt x="13568" y="581"/>
                  <a:pt x="13515" y="585"/>
                  <a:pt x="13472" y="592"/>
                </a:cubicBezTo>
                <a:cubicBezTo>
                  <a:pt x="13515" y="589"/>
                  <a:pt x="13553" y="588"/>
                  <a:pt x="13586" y="588"/>
                </a:cubicBezTo>
                <a:cubicBezTo>
                  <a:pt x="14001" y="588"/>
                  <a:pt x="13718" y="765"/>
                  <a:pt x="13236" y="873"/>
                </a:cubicBezTo>
                <a:cubicBezTo>
                  <a:pt x="13159" y="871"/>
                  <a:pt x="13087" y="869"/>
                  <a:pt x="13021" y="869"/>
                </a:cubicBezTo>
                <a:cubicBezTo>
                  <a:pt x="12310" y="869"/>
                  <a:pt x="12213" y="1001"/>
                  <a:pt x="11778" y="1022"/>
                </a:cubicBezTo>
                <a:lnTo>
                  <a:pt x="12325" y="1025"/>
                </a:lnTo>
                <a:cubicBezTo>
                  <a:pt x="12147" y="1145"/>
                  <a:pt x="11694" y="1161"/>
                  <a:pt x="11064" y="1242"/>
                </a:cubicBezTo>
                <a:cubicBezTo>
                  <a:pt x="11045" y="1216"/>
                  <a:pt x="11093" y="1196"/>
                  <a:pt x="11161" y="1180"/>
                </a:cubicBezTo>
                <a:lnTo>
                  <a:pt x="11161" y="1180"/>
                </a:lnTo>
                <a:cubicBezTo>
                  <a:pt x="11021" y="1204"/>
                  <a:pt x="10873" y="1213"/>
                  <a:pt x="10719" y="1213"/>
                </a:cubicBezTo>
                <a:cubicBezTo>
                  <a:pt x="10380" y="1213"/>
                  <a:pt x="10009" y="1172"/>
                  <a:pt x="9621" y="1172"/>
                </a:cubicBezTo>
                <a:cubicBezTo>
                  <a:pt x="9366" y="1172"/>
                  <a:pt x="9103" y="1190"/>
                  <a:pt x="8836" y="1248"/>
                </a:cubicBezTo>
                <a:cubicBezTo>
                  <a:pt x="8377" y="1213"/>
                  <a:pt x="8775" y="1044"/>
                  <a:pt x="8374" y="1028"/>
                </a:cubicBezTo>
                <a:cubicBezTo>
                  <a:pt x="7987" y="1115"/>
                  <a:pt x="7723" y="1134"/>
                  <a:pt x="7492" y="1134"/>
                </a:cubicBezTo>
                <a:cubicBezTo>
                  <a:pt x="7300" y="1134"/>
                  <a:pt x="7131" y="1121"/>
                  <a:pt x="6934" y="1121"/>
                </a:cubicBezTo>
                <a:cubicBezTo>
                  <a:pt x="6699" y="1121"/>
                  <a:pt x="6424" y="1140"/>
                  <a:pt x="6024" y="1222"/>
                </a:cubicBezTo>
                <a:cubicBezTo>
                  <a:pt x="6373" y="1335"/>
                  <a:pt x="6428" y="1290"/>
                  <a:pt x="5633" y="1523"/>
                </a:cubicBezTo>
                <a:cubicBezTo>
                  <a:pt x="6260" y="1419"/>
                  <a:pt x="6887" y="1319"/>
                  <a:pt x="7517" y="1225"/>
                </a:cubicBezTo>
                <a:lnTo>
                  <a:pt x="7517" y="1225"/>
                </a:lnTo>
                <a:cubicBezTo>
                  <a:pt x="7116" y="1335"/>
                  <a:pt x="6719" y="1449"/>
                  <a:pt x="6321" y="1562"/>
                </a:cubicBezTo>
                <a:cubicBezTo>
                  <a:pt x="6893" y="1503"/>
                  <a:pt x="7517" y="1348"/>
                  <a:pt x="7863" y="1342"/>
                </a:cubicBezTo>
                <a:lnTo>
                  <a:pt x="7863" y="1342"/>
                </a:lnTo>
                <a:cubicBezTo>
                  <a:pt x="7294" y="1516"/>
                  <a:pt x="7352" y="1474"/>
                  <a:pt x="7637" y="1571"/>
                </a:cubicBezTo>
                <a:cubicBezTo>
                  <a:pt x="7517" y="1549"/>
                  <a:pt x="7398" y="1540"/>
                  <a:pt x="7280" y="1540"/>
                </a:cubicBezTo>
                <a:cubicBezTo>
                  <a:pt x="6649" y="1540"/>
                  <a:pt x="6041" y="1808"/>
                  <a:pt x="5322" y="1808"/>
                </a:cubicBezTo>
                <a:cubicBezTo>
                  <a:pt x="5276" y="1808"/>
                  <a:pt x="5230" y="1806"/>
                  <a:pt x="5183" y="1804"/>
                </a:cubicBezTo>
                <a:lnTo>
                  <a:pt x="5170" y="1439"/>
                </a:lnTo>
                <a:cubicBezTo>
                  <a:pt x="4478" y="1439"/>
                  <a:pt x="3877" y="1562"/>
                  <a:pt x="3227" y="1717"/>
                </a:cubicBezTo>
                <a:lnTo>
                  <a:pt x="2193" y="1979"/>
                </a:lnTo>
                <a:lnTo>
                  <a:pt x="1873" y="2060"/>
                </a:lnTo>
                <a:cubicBezTo>
                  <a:pt x="1730" y="2095"/>
                  <a:pt x="1582" y="2134"/>
                  <a:pt x="1436" y="2182"/>
                </a:cubicBezTo>
                <a:cubicBezTo>
                  <a:pt x="1294" y="2224"/>
                  <a:pt x="1152" y="2283"/>
                  <a:pt x="1019" y="2354"/>
                </a:cubicBezTo>
                <a:cubicBezTo>
                  <a:pt x="887" y="2422"/>
                  <a:pt x="767" y="2515"/>
                  <a:pt x="673" y="2629"/>
                </a:cubicBezTo>
                <a:cubicBezTo>
                  <a:pt x="761" y="2532"/>
                  <a:pt x="867" y="2451"/>
                  <a:pt x="987" y="2396"/>
                </a:cubicBezTo>
                <a:cubicBezTo>
                  <a:pt x="1110" y="2334"/>
                  <a:pt x="1242" y="2286"/>
                  <a:pt x="1375" y="2254"/>
                </a:cubicBezTo>
                <a:lnTo>
                  <a:pt x="1375" y="2254"/>
                </a:lnTo>
                <a:cubicBezTo>
                  <a:pt x="1291" y="2341"/>
                  <a:pt x="1084" y="2428"/>
                  <a:pt x="890" y="2593"/>
                </a:cubicBezTo>
                <a:cubicBezTo>
                  <a:pt x="838" y="2635"/>
                  <a:pt x="793" y="2690"/>
                  <a:pt x="761" y="2748"/>
                </a:cubicBezTo>
                <a:cubicBezTo>
                  <a:pt x="751" y="2764"/>
                  <a:pt x="744" y="2781"/>
                  <a:pt x="741" y="2797"/>
                </a:cubicBezTo>
                <a:cubicBezTo>
                  <a:pt x="738" y="2813"/>
                  <a:pt x="738" y="2832"/>
                  <a:pt x="738" y="2848"/>
                </a:cubicBezTo>
                <a:lnTo>
                  <a:pt x="748" y="2952"/>
                </a:lnTo>
                <a:cubicBezTo>
                  <a:pt x="751" y="3023"/>
                  <a:pt x="754" y="3097"/>
                  <a:pt x="761" y="3172"/>
                </a:cubicBezTo>
                <a:lnTo>
                  <a:pt x="767" y="3282"/>
                </a:lnTo>
                <a:lnTo>
                  <a:pt x="767" y="3307"/>
                </a:lnTo>
                <a:cubicBezTo>
                  <a:pt x="767" y="3317"/>
                  <a:pt x="770" y="3330"/>
                  <a:pt x="773" y="3340"/>
                </a:cubicBezTo>
                <a:lnTo>
                  <a:pt x="790" y="3404"/>
                </a:lnTo>
                <a:cubicBezTo>
                  <a:pt x="819" y="3527"/>
                  <a:pt x="848" y="3650"/>
                  <a:pt x="877" y="3770"/>
                </a:cubicBezTo>
                <a:lnTo>
                  <a:pt x="890" y="3815"/>
                </a:lnTo>
                <a:cubicBezTo>
                  <a:pt x="893" y="3828"/>
                  <a:pt x="900" y="3847"/>
                  <a:pt x="900" y="3857"/>
                </a:cubicBezTo>
                <a:lnTo>
                  <a:pt x="909" y="3915"/>
                </a:lnTo>
                <a:cubicBezTo>
                  <a:pt x="919" y="3954"/>
                  <a:pt x="925" y="3990"/>
                  <a:pt x="935" y="4025"/>
                </a:cubicBezTo>
                <a:cubicBezTo>
                  <a:pt x="929" y="4024"/>
                  <a:pt x="923" y="4023"/>
                  <a:pt x="918" y="4023"/>
                </a:cubicBezTo>
                <a:cubicBezTo>
                  <a:pt x="865" y="4023"/>
                  <a:pt x="836" y="4093"/>
                  <a:pt x="819" y="4190"/>
                </a:cubicBezTo>
                <a:cubicBezTo>
                  <a:pt x="796" y="4294"/>
                  <a:pt x="770" y="4436"/>
                  <a:pt x="741" y="4546"/>
                </a:cubicBezTo>
                <a:cubicBezTo>
                  <a:pt x="742" y="4545"/>
                  <a:pt x="743" y="4545"/>
                  <a:pt x="744" y="4545"/>
                </a:cubicBezTo>
                <a:cubicBezTo>
                  <a:pt x="753" y="4545"/>
                  <a:pt x="761" y="4558"/>
                  <a:pt x="770" y="4584"/>
                </a:cubicBezTo>
                <a:cubicBezTo>
                  <a:pt x="777" y="4630"/>
                  <a:pt x="783" y="4675"/>
                  <a:pt x="786" y="4717"/>
                </a:cubicBezTo>
                <a:cubicBezTo>
                  <a:pt x="790" y="4775"/>
                  <a:pt x="793" y="4840"/>
                  <a:pt x="799" y="4914"/>
                </a:cubicBezTo>
                <a:cubicBezTo>
                  <a:pt x="803" y="4989"/>
                  <a:pt x="799" y="5066"/>
                  <a:pt x="803" y="5147"/>
                </a:cubicBezTo>
                <a:cubicBezTo>
                  <a:pt x="812" y="5470"/>
                  <a:pt x="815" y="5832"/>
                  <a:pt x="929" y="5923"/>
                </a:cubicBezTo>
                <a:lnTo>
                  <a:pt x="870" y="6107"/>
                </a:lnTo>
                <a:lnTo>
                  <a:pt x="812" y="6298"/>
                </a:lnTo>
                <a:cubicBezTo>
                  <a:pt x="773" y="6421"/>
                  <a:pt x="728" y="6547"/>
                  <a:pt x="686" y="6673"/>
                </a:cubicBezTo>
                <a:cubicBezTo>
                  <a:pt x="586" y="7177"/>
                  <a:pt x="573" y="7698"/>
                  <a:pt x="641" y="8209"/>
                </a:cubicBezTo>
                <a:cubicBezTo>
                  <a:pt x="654" y="8315"/>
                  <a:pt x="667" y="8419"/>
                  <a:pt x="680" y="8525"/>
                </a:cubicBezTo>
                <a:cubicBezTo>
                  <a:pt x="689" y="8632"/>
                  <a:pt x="706" y="8749"/>
                  <a:pt x="715" y="8868"/>
                </a:cubicBezTo>
                <a:cubicBezTo>
                  <a:pt x="722" y="8988"/>
                  <a:pt x="735" y="9120"/>
                  <a:pt x="738" y="9266"/>
                </a:cubicBezTo>
                <a:cubicBezTo>
                  <a:pt x="738" y="9408"/>
                  <a:pt x="744" y="9557"/>
                  <a:pt x="738" y="9731"/>
                </a:cubicBezTo>
                <a:cubicBezTo>
                  <a:pt x="691" y="9581"/>
                  <a:pt x="649" y="9567"/>
                  <a:pt x="610" y="9567"/>
                </a:cubicBezTo>
                <a:cubicBezTo>
                  <a:pt x="601" y="9567"/>
                  <a:pt x="592" y="9568"/>
                  <a:pt x="584" y="9568"/>
                </a:cubicBezTo>
                <a:cubicBezTo>
                  <a:pt x="578" y="9568"/>
                  <a:pt x="572" y="9568"/>
                  <a:pt x="567" y="9566"/>
                </a:cubicBezTo>
                <a:cubicBezTo>
                  <a:pt x="541" y="9560"/>
                  <a:pt x="518" y="9541"/>
                  <a:pt x="495" y="9463"/>
                </a:cubicBezTo>
                <a:cubicBezTo>
                  <a:pt x="479" y="9408"/>
                  <a:pt x="466" y="9353"/>
                  <a:pt x="460" y="9298"/>
                </a:cubicBezTo>
                <a:cubicBezTo>
                  <a:pt x="450" y="9221"/>
                  <a:pt x="440" y="9124"/>
                  <a:pt x="431" y="9001"/>
                </a:cubicBezTo>
                <a:cubicBezTo>
                  <a:pt x="428" y="9120"/>
                  <a:pt x="424" y="9243"/>
                  <a:pt x="421" y="9350"/>
                </a:cubicBezTo>
                <a:lnTo>
                  <a:pt x="421" y="9628"/>
                </a:lnTo>
                <a:cubicBezTo>
                  <a:pt x="424" y="9790"/>
                  <a:pt x="440" y="9896"/>
                  <a:pt x="482" y="9899"/>
                </a:cubicBezTo>
                <a:cubicBezTo>
                  <a:pt x="408" y="10165"/>
                  <a:pt x="647" y="11167"/>
                  <a:pt x="531" y="11587"/>
                </a:cubicBezTo>
                <a:cubicBezTo>
                  <a:pt x="586" y="11781"/>
                  <a:pt x="715" y="11846"/>
                  <a:pt x="702" y="12357"/>
                </a:cubicBezTo>
                <a:cubicBezTo>
                  <a:pt x="695" y="12375"/>
                  <a:pt x="686" y="12381"/>
                  <a:pt x="677" y="12381"/>
                </a:cubicBezTo>
                <a:cubicBezTo>
                  <a:pt x="670" y="12381"/>
                  <a:pt x="663" y="12377"/>
                  <a:pt x="657" y="12373"/>
                </a:cubicBezTo>
                <a:lnTo>
                  <a:pt x="657" y="12373"/>
                </a:lnTo>
                <a:cubicBezTo>
                  <a:pt x="696" y="12459"/>
                  <a:pt x="723" y="12846"/>
                  <a:pt x="787" y="12846"/>
                </a:cubicBezTo>
                <a:cubicBezTo>
                  <a:pt x="807" y="12846"/>
                  <a:pt x="831" y="12807"/>
                  <a:pt x="861" y="12709"/>
                </a:cubicBezTo>
                <a:lnTo>
                  <a:pt x="861" y="12709"/>
                </a:lnTo>
                <a:cubicBezTo>
                  <a:pt x="476" y="14118"/>
                  <a:pt x="887" y="16650"/>
                  <a:pt x="557" y="17878"/>
                </a:cubicBezTo>
                <a:cubicBezTo>
                  <a:pt x="599" y="18874"/>
                  <a:pt x="638" y="20080"/>
                  <a:pt x="647" y="20985"/>
                </a:cubicBezTo>
                <a:cubicBezTo>
                  <a:pt x="609" y="20927"/>
                  <a:pt x="586" y="20982"/>
                  <a:pt x="599" y="20811"/>
                </a:cubicBezTo>
                <a:lnTo>
                  <a:pt x="599" y="20811"/>
                </a:lnTo>
                <a:cubicBezTo>
                  <a:pt x="482" y="22062"/>
                  <a:pt x="948" y="21580"/>
                  <a:pt x="822" y="23003"/>
                </a:cubicBezTo>
                <a:cubicBezTo>
                  <a:pt x="782" y="23150"/>
                  <a:pt x="754" y="23207"/>
                  <a:pt x="734" y="23207"/>
                </a:cubicBezTo>
                <a:cubicBezTo>
                  <a:pt x="668" y="23207"/>
                  <a:pt x="688" y="22613"/>
                  <a:pt x="663" y="22613"/>
                </a:cubicBezTo>
                <a:cubicBezTo>
                  <a:pt x="658" y="22613"/>
                  <a:pt x="651" y="22639"/>
                  <a:pt x="641" y="22702"/>
                </a:cubicBezTo>
                <a:cubicBezTo>
                  <a:pt x="237" y="22899"/>
                  <a:pt x="693" y="24419"/>
                  <a:pt x="460" y="25376"/>
                </a:cubicBezTo>
                <a:lnTo>
                  <a:pt x="434" y="25143"/>
                </a:lnTo>
                <a:lnTo>
                  <a:pt x="434" y="25143"/>
                </a:lnTo>
                <a:cubicBezTo>
                  <a:pt x="298" y="25877"/>
                  <a:pt x="586" y="26931"/>
                  <a:pt x="557" y="28127"/>
                </a:cubicBezTo>
                <a:cubicBezTo>
                  <a:pt x="557" y="28127"/>
                  <a:pt x="540" y="28099"/>
                  <a:pt x="521" y="28099"/>
                </a:cubicBezTo>
                <a:cubicBezTo>
                  <a:pt x="512" y="28099"/>
                  <a:pt x="503" y="28104"/>
                  <a:pt x="495" y="28120"/>
                </a:cubicBezTo>
                <a:cubicBezTo>
                  <a:pt x="699" y="28938"/>
                  <a:pt x="767" y="30487"/>
                  <a:pt x="825" y="31635"/>
                </a:cubicBezTo>
                <a:cubicBezTo>
                  <a:pt x="715" y="31388"/>
                  <a:pt x="717" y="31234"/>
                  <a:pt x="676" y="31234"/>
                </a:cubicBezTo>
                <a:cubicBezTo>
                  <a:pt x="658" y="31234"/>
                  <a:pt x="631" y="31264"/>
                  <a:pt x="583" y="31331"/>
                </a:cubicBezTo>
                <a:cubicBezTo>
                  <a:pt x="605" y="31848"/>
                  <a:pt x="838" y="31179"/>
                  <a:pt x="883" y="32210"/>
                </a:cubicBezTo>
                <a:cubicBezTo>
                  <a:pt x="796" y="32543"/>
                  <a:pt x="722" y="33287"/>
                  <a:pt x="550" y="33387"/>
                </a:cubicBezTo>
                <a:lnTo>
                  <a:pt x="541" y="32417"/>
                </a:lnTo>
                <a:lnTo>
                  <a:pt x="541" y="32417"/>
                </a:lnTo>
                <a:cubicBezTo>
                  <a:pt x="321" y="32915"/>
                  <a:pt x="550" y="33671"/>
                  <a:pt x="512" y="34185"/>
                </a:cubicBezTo>
                <a:lnTo>
                  <a:pt x="415" y="34121"/>
                </a:lnTo>
                <a:lnTo>
                  <a:pt x="415" y="34121"/>
                </a:lnTo>
                <a:cubicBezTo>
                  <a:pt x="444" y="35608"/>
                  <a:pt x="689" y="35627"/>
                  <a:pt x="670" y="37228"/>
                </a:cubicBezTo>
                <a:lnTo>
                  <a:pt x="744" y="37063"/>
                </a:lnTo>
                <a:lnTo>
                  <a:pt x="744" y="37063"/>
                </a:lnTo>
                <a:cubicBezTo>
                  <a:pt x="987" y="37936"/>
                  <a:pt x="609" y="37797"/>
                  <a:pt x="786" y="38666"/>
                </a:cubicBezTo>
                <a:lnTo>
                  <a:pt x="541" y="38931"/>
                </a:lnTo>
                <a:cubicBezTo>
                  <a:pt x="602" y="39507"/>
                  <a:pt x="777" y="40952"/>
                  <a:pt x="825" y="41986"/>
                </a:cubicBezTo>
                <a:cubicBezTo>
                  <a:pt x="644" y="41401"/>
                  <a:pt x="550" y="40189"/>
                  <a:pt x="444" y="39439"/>
                </a:cubicBezTo>
                <a:lnTo>
                  <a:pt x="444" y="39439"/>
                </a:lnTo>
                <a:cubicBezTo>
                  <a:pt x="444" y="40011"/>
                  <a:pt x="460" y="41382"/>
                  <a:pt x="579" y="41683"/>
                </a:cubicBezTo>
                <a:cubicBezTo>
                  <a:pt x="557" y="41450"/>
                  <a:pt x="499" y="41162"/>
                  <a:pt x="534" y="40933"/>
                </a:cubicBezTo>
                <a:lnTo>
                  <a:pt x="534" y="40933"/>
                </a:lnTo>
                <a:cubicBezTo>
                  <a:pt x="728" y="41634"/>
                  <a:pt x="822" y="42559"/>
                  <a:pt x="819" y="43697"/>
                </a:cubicBezTo>
                <a:cubicBezTo>
                  <a:pt x="804" y="43691"/>
                  <a:pt x="790" y="43688"/>
                  <a:pt x="777" y="43688"/>
                </a:cubicBezTo>
                <a:cubicBezTo>
                  <a:pt x="364" y="43688"/>
                  <a:pt x="685" y="46693"/>
                  <a:pt x="327" y="47492"/>
                </a:cubicBezTo>
                <a:cubicBezTo>
                  <a:pt x="502" y="49510"/>
                  <a:pt x="253" y="51491"/>
                  <a:pt x="279" y="53838"/>
                </a:cubicBezTo>
                <a:cubicBezTo>
                  <a:pt x="360" y="53657"/>
                  <a:pt x="406" y="53587"/>
                  <a:pt x="432" y="53587"/>
                </a:cubicBezTo>
                <a:cubicBezTo>
                  <a:pt x="523" y="53587"/>
                  <a:pt x="389" y="54388"/>
                  <a:pt x="622" y="54388"/>
                </a:cubicBezTo>
                <a:cubicBezTo>
                  <a:pt x="636" y="54388"/>
                  <a:pt x="652" y="54385"/>
                  <a:pt x="670" y="54378"/>
                </a:cubicBezTo>
                <a:lnTo>
                  <a:pt x="670" y="54378"/>
                </a:lnTo>
                <a:cubicBezTo>
                  <a:pt x="693" y="54922"/>
                  <a:pt x="686" y="55132"/>
                  <a:pt x="664" y="55183"/>
                </a:cubicBezTo>
                <a:lnTo>
                  <a:pt x="680" y="55067"/>
                </a:lnTo>
                <a:lnTo>
                  <a:pt x="680" y="55067"/>
                </a:lnTo>
                <a:cubicBezTo>
                  <a:pt x="670" y="55115"/>
                  <a:pt x="667" y="55145"/>
                  <a:pt x="660" y="55187"/>
                </a:cubicBezTo>
                <a:lnTo>
                  <a:pt x="434" y="56842"/>
                </a:lnTo>
                <a:cubicBezTo>
                  <a:pt x="414" y="56911"/>
                  <a:pt x="399" y="56940"/>
                  <a:pt x="387" y="56940"/>
                </a:cubicBezTo>
                <a:cubicBezTo>
                  <a:pt x="332" y="56940"/>
                  <a:pt x="335" y="56368"/>
                  <a:pt x="272" y="56368"/>
                </a:cubicBezTo>
                <a:cubicBezTo>
                  <a:pt x="270" y="56368"/>
                  <a:pt x="268" y="56369"/>
                  <a:pt x="266" y="56370"/>
                </a:cubicBezTo>
                <a:cubicBezTo>
                  <a:pt x="237" y="57569"/>
                  <a:pt x="104" y="56874"/>
                  <a:pt x="4" y="57663"/>
                </a:cubicBezTo>
                <a:cubicBezTo>
                  <a:pt x="20" y="57644"/>
                  <a:pt x="34" y="57636"/>
                  <a:pt x="48" y="57636"/>
                </a:cubicBezTo>
                <a:cubicBezTo>
                  <a:pt x="152" y="57636"/>
                  <a:pt x="192" y="58158"/>
                  <a:pt x="146" y="58762"/>
                </a:cubicBezTo>
                <a:lnTo>
                  <a:pt x="321" y="57802"/>
                </a:lnTo>
                <a:lnTo>
                  <a:pt x="321" y="57802"/>
                </a:lnTo>
                <a:cubicBezTo>
                  <a:pt x="521" y="59473"/>
                  <a:pt x="1" y="59247"/>
                  <a:pt x="198" y="60935"/>
                </a:cubicBezTo>
                <a:lnTo>
                  <a:pt x="85" y="60408"/>
                </a:lnTo>
                <a:lnTo>
                  <a:pt x="85" y="60408"/>
                </a:lnTo>
                <a:cubicBezTo>
                  <a:pt x="104" y="60657"/>
                  <a:pt x="114" y="61025"/>
                  <a:pt x="124" y="61446"/>
                </a:cubicBezTo>
                <a:cubicBezTo>
                  <a:pt x="127" y="61656"/>
                  <a:pt x="133" y="61879"/>
                  <a:pt x="137" y="62105"/>
                </a:cubicBezTo>
                <a:cubicBezTo>
                  <a:pt x="140" y="62218"/>
                  <a:pt x="143" y="62331"/>
                  <a:pt x="149" y="62445"/>
                </a:cubicBezTo>
                <a:lnTo>
                  <a:pt x="153" y="62532"/>
                </a:lnTo>
                <a:lnTo>
                  <a:pt x="153" y="62554"/>
                </a:lnTo>
                <a:lnTo>
                  <a:pt x="153" y="62564"/>
                </a:lnTo>
                <a:cubicBezTo>
                  <a:pt x="153" y="62567"/>
                  <a:pt x="143" y="62571"/>
                  <a:pt x="166" y="62574"/>
                </a:cubicBezTo>
                <a:lnTo>
                  <a:pt x="334" y="62616"/>
                </a:lnTo>
                <a:lnTo>
                  <a:pt x="1006" y="62787"/>
                </a:lnTo>
                <a:lnTo>
                  <a:pt x="1006" y="63789"/>
                </a:lnTo>
                <a:lnTo>
                  <a:pt x="486" y="64349"/>
                </a:lnTo>
                <a:lnTo>
                  <a:pt x="502" y="64349"/>
                </a:lnTo>
                <a:lnTo>
                  <a:pt x="534" y="64355"/>
                </a:lnTo>
                <a:cubicBezTo>
                  <a:pt x="618" y="64371"/>
                  <a:pt x="699" y="64384"/>
                  <a:pt x="780" y="64397"/>
                </a:cubicBezTo>
                <a:cubicBezTo>
                  <a:pt x="919" y="64420"/>
                  <a:pt x="1064" y="64433"/>
                  <a:pt x="1207" y="64439"/>
                </a:cubicBezTo>
                <a:cubicBezTo>
                  <a:pt x="1310" y="64420"/>
                  <a:pt x="1384" y="64401"/>
                  <a:pt x="1449" y="64384"/>
                </a:cubicBezTo>
                <a:cubicBezTo>
                  <a:pt x="1566" y="64401"/>
                  <a:pt x="1705" y="64426"/>
                  <a:pt x="1737" y="64462"/>
                </a:cubicBezTo>
                <a:cubicBezTo>
                  <a:pt x="1769" y="64494"/>
                  <a:pt x="1688" y="64530"/>
                  <a:pt x="1342" y="64565"/>
                </a:cubicBezTo>
                <a:cubicBezTo>
                  <a:pt x="1572" y="64552"/>
                  <a:pt x="1811" y="64546"/>
                  <a:pt x="2041" y="64527"/>
                </a:cubicBezTo>
                <a:lnTo>
                  <a:pt x="2309" y="64497"/>
                </a:lnTo>
                <a:lnTo>
                  <a:pt x="2516" y="64472"/>
                </a:lnTo>
                <a:cubicBezTo>
                  <a:pt x="2658" y="64452"/>
                  <a:pt x="2801" y="64439"/>
                  <a:pt x="2940" y="64410"/>
                </a:cubicBezTo>
                <a:lnTo>
                  <a:pt x="3360" y="64329"/>
                </a:lnTo>
                <a:cubicBezTo>
                  <a:pt x="3502" y="64300"/>
                  <a:pt x="3644" y="64274"/>
                  <a:pt x="3783" y="64242"/>
                </a:cubicBezTo>
                <a:lnTo>
                  <a:pt x="4204" y="64139"/>
                </a:lnTo>
                <a:lnTo>
                  <a:pt x="4621" y="64032"/>
                </a:lnTo>
                <a:lnTo>
                  <a:pt x="5031" y="63909"/>
                </a:lnTo>
                <a:lnTo>
                  <a:pt x="5435" y="63789"/>
                </a:lnTo>
                <a:cubicBezTo>
                  <a:pt x="5568" y="63747"/>
                  <a:pt x="5697" y="63702"/>
                  <a:pt x="5827" y="63660"/>
                </a:cubicBezTo>
                <a:cubicBezTo>
                  <a:pt x="6082" y="63573"/>
                  <a:pt x="6337" y="63502"/>
                  <a:pt x="6577" y="63414"/>
                </a:cubicBezTo>
                <a:cubicBezTo>
                  <a:pt x="6816" y="63330"/>
                  <a:pt x="7052" y="63263"/>
                  <a:pt x="7275" y="63195"/>
                </a:cubicBezTo>
                <a:cubicBezTo>
                  <a:pt x="7498" y="63127"/>
                  <a:pt x="7708" y="63062"/>
                  <a:pt x="7912" y="63014"/>
                </a:cubicBezTo>
                <a:lnTo>
                  <a:pt x="7912" y="63014"/>
                </a:lnTo>
                <a:lnTo>
                  <a:pt x="7789" y="63156"/>
                </a:lnTo>
                <a:cubicBezTo>
                  <a:pt x="7957" y="63075"/>
                  <a:pt x="8122" y="62981"/>
                  <a:pt x="8280" y="62878"/>
                </a:cubicBezTo>
                <a:cubicBezTo>
                  <a:pt x="8458" y="62768"/>
                  <a:pt x="8659" y="62690"/>
                  <a:pt x="8866" y="62648"/>
                </a:cubicBezTo>
                <a:lnTo>
                  <a:pt x="8866" y="62648"/>
                </a:lnTo>
                <a:cubicBezTo>
                  <a:pt x="8858" y="62683"/>
                  <a:pt x="8795" y="62750"/>
                  <a:pt x="8844" y="62750"/>
                </a:cubicBezTo>
                <a:cubicBezTo>
                  <a:pt x="8859" y="62750"/>
                  <a:pt x="8884" y="62744"/>
                  <a:pt x="8924" y="62729"/>
                </a:cubicBezTo>
                <a:cubicBezTo>
                  <a:pt x="9017" y="62674"/>
                  <a:pt x="9241" y="62532"/>
                  <a:pt x="9506" y="62383"/>
                </a:cubicBezTo>
                <a:cubicBezTo>
                  <a:pt x="9771" y="62234"/>
                  <a:pt x="10068" y="62070"/>
                  <a:pt x="10317" y="61982"/>
                </a:cubicBezTo>
                <a:lnTo>
                  <a:pt x="10317" y="61982"/>
                </a:lnTo>
                <a:lnTo>
                  <a:pt x="9955" y="62270"/>
                </a:lnTo>
                <a:cubicBezTo>
                  <a:pt x="10197" y="62173"/>
                  <a:pt x="10421" y="62076"/>
                  <a:pt x="10631" y="61976"/>
                </a:cubicBezTo>
                <a:cubicBezTo>
                  <a:pt x="10838" y="61879"/>
                  <a:pt x="11028" y="61769"/>
                  <a:pt x="11213" y="61665"/>
                </a:cubicBezTo>
                <a:cubicBezTo>
                  <a:pt x="11397" y="61559"/>
                  <a:pt x="11568" y="61452"/>
                  <a:pt x="11730" y="61342"/>
                </a:cubicBezTo>
                <a:cubicBezTo>
                  <a:pt x="11895" y="61235"/>
                  <a:pt x="12053" y="61126"/>
                  <a:pt x="12205" y="61016"/>
                </a:cubicBezTo>
                <a:lnTo>
                  <a:pt x="12651" y="60679"/>
                </a:lnTo>
                <a:lnTo>
                  <a:pt x="12874" y="60511"/>
                </a:lnTo>
                <a:lnTo>
                  <a:pt x="13097" y="60337"/>
                </a:lnTo>
                <a:cubicBezTo>
                  <a:pt x="13246" y="60220"/>
                  <a:pt x="13398" y="60104"/>
                  <a:pt x="13560" y="59988"/>
                </a:cubicBezTo>
                <a:cubicBezTo>
                  <a:pt x="13718" y="59871"/>
                  <a:pt x="13883" y="59745"/>
                  <a:pt x="14058" y="59625"/>
                </a:cubicBezTo>
                <a:cubicBezTo>
                  <a:pt x="14075" y="59653"/>
                  <a:pt x="14112" y="59665"/>
                  <a:pt x="14165" y="59665"/>
                </a:cubicBezTo>
                <a:cubicBezTo>
                  <a:pt x="14219" y="59665"/>
                  <a:pt x="14289" y="59652"/>
                  <a:pt x="14371" y="59625"/>
                </a:cubicBezTo>
                <a:cubicBezTo>
                  <a:pt x="14578" y="59558"/>
                  <a:pt x="14779" y="59470"/>
                  <a:pt x="14969" y="59370"/>
                </a:cubicBezTo>
                <a:cubicBezTo>
                  <a:pt x="15422" y="59141"/>
                  <a:pt x="15933" y="58824"/>
                  <a:pt x="16272" y="58610"/>
                </a:cubicBezTo>
                <a:lnTo>
                  <a:pt x="16272" y="58659"/>
                </a:lnTo>
                <a:cubicBezTo>
                  <a:pt x="17249" y="57990"/>
                  <a:pt x="18021" y="57359"/>
                  <a:pt x="18771" y="56745"/>
                </a:cubicBezTo>
                <a:cubicBezTo>
                  <a:pt x="19521" y="56131"/>
                  <a:pt x="20249" y="55526"/>
                  <a:pt x="21135" y="54925"/>
                </a:cubicBezTo>
                <a:cubicBezTo>
                  <a:pt x="21778" y="54708"/>
                  <a:pt x="22754" y="54178"/>
                  <a:pt x="23860" y="53719"/>
                </a:cubicBezTo>
                <a:lnTo>
                  <a:pt x="24277" y="53548"/>
                </a:lnTo>
                <a:cubicBezTo>
                  <a:pt x="24348" y="53518"/>
                  <a:pt x="24419" y="53493"/>
                  <a:pt x="24490" y="53467"/>
                </a:cubicBezTo>
                <a:lnTo>
                  <a:pt x="24704" y="53389"/>
                </a:lnTo>
                <a:cubicBezTo>
                  <a:pt x="24849" y="53341"/>
                  <a:pt x="24988" y="53282"/>
                  <a:pt x="25134" y="53240"/>
                </a:cubicBezTo>
                <a:lnTo>
                  <a:pt x="25567" y="53111"/>
                </a:lnTo>
                <a:cubicBezTo>
                  <a:pt x="25641" y="53088"/>
                  <a:pt x="25712" y="53066"/>
                  <a:pt x="25784" y="53050"/>
                </a:cubicBezTo>
                <a:lnTo>
                  <a:pt x="26000" y="52998"/>
                </a:lnTo>
                <a:lnTo>
                  <a:pt x="26424" y="52898"/>
                </a:lnTo>
                <a:cubicBezTo>
                  <a:pt x="26563" y="52872"/>
                  <a:pt x="26702" y="52846"/>
                  <a:pt x="26837" y="52823"/>
                </a:cubicBezTo>
                <a:cubicBezTo>
                  <a:pt x="26973" y="52801"/>
                  <a:pt x="27103" y="52778"/>
                  <a:pt x="27235" y="52765"/>
                </a:cubicBezTo>
                <a:lnTo>
                  <a:pt x="27235" y="52765"/>
                </a:lnTo>
                <a:cubicBezTo>
                  <a:pt x="27226" y="52765"/>
                  <a:pt x="27218" y="52766"/>
                  <a:pt x="27210" y="52766"/>
                </a:cubicBezTo>
                <a:cubicBezTo>
                  <a:pt x="26930" y="52766"/>
                  <a:pt x="27252" y="52546"/>
                  <a:pt x="27607" y="52452"/>
                </a:cubicBezTo>
                <a:cubicBezTo>
                  <a:pt x="27675" y="52445"/>
                  <a:pt x="27739" y="52435"/>
                  <a:pt x="27804" y="52422"/>
                </a:cubicBezTo>
                <a:cubicBezTo>
                  <a:pt x="27875" y="52410"/>
                  <a:pt x="27950" y="52397"/>
                  <a:pt x="28021" y="52377"/>
                </a:cubicBezTo>
                <a:cubicBezTo>
                  <a:pt x="28169" y="52345"/>
                  <a:pt x="28318" y="52303"/>
                  <a:pt x="28451" y="52270"/>
                </a:cubicBezTo>
                <a:cubicBezTo>
                  <a:pt x="28574" y="52244"/>
                  <a:pt x="28683" y="52224"/>
                  <a:pt x="28762" y="52224"/>
                </a:cubicBezTo>
                <a:cubicBezTo>
                  <a:pt x="28854" y="52224"/>
                  <a:pt x="28906" y="52251"/>
                  <a:pt x="28894" y="52322"/>
                </a:cubicBezTo>
                <a:lnTo>
                  <a:pt x="28716" y="52338"/>
                </a:lnTo>
                <a:cubicBezTo>
                  <a:pt x="28858" y="52408"/>
                  <a:pt x="29069" y="52428"/>
                  <a:pt x="29319" y="52428"/>
                </a:cubicBezTo>
                <a:cubicBezTo>
                  <a:pt x="29428" y="52428"/>
                  <a:pt x="29545" y="52424"/>
                  <a:pt x="29666" y="52419"/>
                </a:cubicBezTo>
                <a:cubicBezTo>
                  <a:pt x="29767" y="52413"/>
                  <a:pt x="29867" y="52406"/>
                  <a:pt x="29973" y="52397"/>
                </a:cubicBezTo>
                <a:lnTo>
                  <a:pt x="30290" y="52374"/>
                </a:lnTo>
                <a:cubicBezTo>
                  <a:pt x="30504" y="52358"/>
                  <a:pt x="30717" y="52338"/>
                  <a:pt x="30917" y="52329"/>
                </a:cubicBezTo>
                <a:lnTo>
                  <a:pt x="31031" y="51996"/>
                </a:lnTo>
                <a:cubicBezTo>
                  <a:pt x="31166" y="52018"/>
                  <a:pt x="31302" y="52038"/>
                  <a:pt x="31444" y="52051"/>
                </a:cubicBezTo>
                <a:cubicBezTo>
                  <a:pt x="31587" y="52067"/>
                  <a:pt x="31732" y="52080"/>
                  <a:pt x="31881" y="52089"/>
                </a:cubicBezTo>
                <a:cubicBezTo>
                  <a:pt x="32150" y="52104"/>
                  <a:pt x="32427" y="52116"/>
                  <a:pt x="32712" y="52116"/>
                </a:cubicBezTo>
                <a:cubicBezTo>
                  <a:pt x="32745" y="52116"/>
                  <a:pt x="32779" y="52116"/>
                  <a:pt x="32812" y="52115"/>
                </a:cubicBezTo>
                <a:cubicBezTo>
                  <a:pt x="32848" y="52115"/>
                  <a:pt x="32885" y="52116"/>
                  <a:pt x="32921" y="52116"/>
                </a:cubicBezTo>
                <a:cubicBezTo>
                  <a:pt x="33525" y="52116"/>
                  <a:pt x="34151" y="52091"/>
                  <a:pt x="34755" y="52067"/>
                </a:cubicBezTo>
                <a:cubicBezTo>
                  <a:pt x="35355" y="52042"/>
                  <a:pt x="35933" y="52018"/>
                  <a:pt x="36436" y="52018"/>
                </a:cubicBezTo>
                <a:cubicBezTo>
                  <a:pt x="36466" y="52018"/>
                  <a:pt x="36497" y="52018"/>
                  <a:pt x="36527" y="52018"/>
                </a:cubicBezTo>
                <a:cubicBezTo>
                  <a:pt x="37050" y="52025"/>
                  <a:pt x="37493" y="52057"/>
                  <a:pt x="37791" y="52157"/>
                </a:cubicBezTo>
                <a:cubicBezTo>
                  <a:pt x="38308" y="52064"/>
                  <a:pt x="38955" y="52041"/>
                  <a:pt x="39469" y="51934"/>
                </a:cubicBezTo>
                <a:lnTo>
                  <a:pt x="39469" y="51934"/>
                </a:lnTo>
                <a:lnTo>
                  <a:pt x="39449" y="52112"/>
                </a:lnTo>
                <a:cubicBezTo>
                  <a:pt x="40177" y="52099"/>
                  <a:pt x="40723" y="52077"/>
                  <a:pt x="41308" y="52028"/>
                </a:cubicBezTo>
                <a:cubicBezTo>
                  <a:pt x="41897" y="51983"/>
                  <a:pt x="42527" y="51912"/>
                  <a:pt x="43422" y="51756"/>
                </a:cubicBezTo>
                <a:lnTo>
                  <a:pt x="43422" y="51756"/>
                </a:lnTo>
                <a:cubicBezTo>
                  <a:pt x="43306" y="51818"/>
                  <a:pt x="43190" y="51876"/>
                  <a:pt x="43073" y="51934"/>
                </a:cubicBezTo>
                <a:cubicBezTo>
                  <a:pt x="43581" y="51870"/>
                  <a:pt x="43882" y="51692"/>
                  <a:pt x="44169" y="51511"/>
                </a:cubicBezTo>
                <a:cubicBezTo>
                  <a:pt x="44312" y="51420"/>
                  <a:pt x="44451" y="51326"/>
                  <a:pt x="44609" y="51246"/>
                </a:cubicBezTo>
                <a:cubicBezTo>
                  <a:pt x="44790" y="51155"/>
                  <a:pt x="44981" y="51084"/>
                  <a:pt x="45178" y="51042"/>
                </a:cubicBezTo>
                <a:cubicBezTo>
                  <a:pt x="45288" y="51107"/>
                  <a:pt x="45398" y="51175"/>
                  <a:pt x="45511" y="51236"/>
                </a:cubicBezTo>
                <a:cubicBezTo>
                  <a:pt x="46381" y="51036"/>
                  <a:pt x="47266" y="50848"/>
                  <a:pt x="48130" y="50567"/>
                </a:cubicBezTo>
                <a:cubicBezTo>
                  <a:pt x="48993" y="50289"/>
                  <a:pt x="49833" y="49920"/>
                  <a:pt x="50567" y="49396"/>
                </a:cubicBezTo>
                <a:lnTo>
                  <a:pt x="50567" y="49396"/>
                </a:lnTo>
                <a:cubicBezTo>
                  <a:pt x="50561" y="49445"/>
                  <a:pt x="50548" y="49535"/>
                  <a:pt x="50289" y="49678"/>
                </a:cubicBezTo>
                <a:lnTo>
                  <a:pt x="50642" y="49510"/>
                </a:lnTo>
                <a:lnTo>
                  <a:pt x="51075" y="49286"/>
                </a:lnTo>
                <a:cubicBezTo>
                  <a:pt x="51230" y="49202"/>
                  <a:pt x="51388" y="49112"/>
                  <a:pt x="51547" y="49021"/>
                </a:cubicBezTo>
                <a:cubicBezTo>
                  <a:pt x="51705" y="48934"/>
                  <a:pt x="51854" y="48831"/>
                  <a:pt x="51999" y="48737"/>
                </a:cubicBezTo>
                <a:cubicBezTo>
                  <a:pt x="52284" y="48543"/>
                  <a:pt x="52530" y="48355"/>
                  <a:pt x="52669" y="48203"/>
                </a:cubicBezTo>
                <a:cubicBezTo>
                  <a:pt x="52788" y="48077"/>
                  <a:pt x="52837" y="47984"/>
                  <a:pt x="52772" y="47945"/>
                </a:cubicBezTo>
                <a:cubicBezTo>
                  <a:pt x="52798" y="47945"/>
                  <a:pt x="52821" y="47938"/>
                  <a:pt x="52843" y="47929"/>
                </a:cubicBezTo>
                <a:cubicBezTo>
                  <a:pt x="52914" y="47896"/>
                  <a:pt x="52982" y="47854"/>
                  <a:pt x="53044" y="47809"/>
                </a:cubicBezTo>
                <a:cubicBezTo>
                  <a:pt x="53121" y="47751"/>
                  <a:pt x="53212" y="47680"/>
                  <a:pt x="53309" y="47596"/>
                </a:cubicBezTo>
                <a:cubicBezTo>
                  <a:pt x="53406" y="47515"/>
                  <a:pt x="53503" y="47411"/>
                  <a:pt x="53606" y="47308"/>
                </a:cubicBezTo>
                <a:cubicBezTo>
                  <a:pt x="54030" y="46891"/>
                  <a:pt x="54460" y="46325"/>
                  <a:pt x="54747" y="45934"/>
                </a:cubicBezTo>
                <a:lnTo>
                  <a:pt x="54770" y="46163"/>
                </a:lnTo>
                <a:lnTo>
                  <a:pt x="54903" y="45911"/>
                </a:lnTo>
                <a:cubicBezTo>
                  <a:pt x="54938" y="45834"/>
                  <a:pt x="54971" y="45766"/>
                  <a:pt x="55000" y="45701"/>
                </a:cubicBezTo>
                <a:cubicBezTo>
                  <a:pt x="55058" y="45575"/>
                  <a:pt x="55110" y="45468"/>
                  <a:pt x="55174" y="45358"/>
                </a:cubicBezTo>
                <a:cubicBezTo>
                  <a:pt x="55236" y="45249"/>
                  <a:pt x="55304" y="45132"/>
                  <a:pt x="55401" y="44983"/>
                </a:cubicBezTo>
                <a:cubicBezTo>
                  <a:pt x="55446" y="44912"/>
                  <a:pt x="55501" y="44831"/>
                  <a:pt x="55565" y="44741"/>
                </a:cubicBezTo>
                <a:lnTo>
                  <a:pt x="55666" y="44599"/>
                </a:lnTo>
                <a:lnTo>
                  <a:pt x="55776" y="44434"/>
                </a:lnTo>
                <a:cubicBezTo>
                  <a:pt x="55841" y="44362"/>
                  <a:pt x="55892" y="44329"/>
                  <a:pt x="55918" y="44329"/>
                </a:cubicBezTo>
                <a:cubicBezTo>
                  <a:pt x="55957" y="44329"/>
                  <a:pt x="55941" y="44401"/>
                  <a:pt x="55837" y="44524"/>
                </a:cubicBezTo>
                <a:cubicBezTo>
                  <a:pt x="56092" y="44240"/>
                  <a:pt x="56164" y="44088"/>
                  <a:pt x="56241" y="43917"/>
                </a:cubicBezTo>
                <a:cubicBezTo>
                  <a:pt x="56286" y="43810"/>
                  <a:pt x="56345" y="43706"/>
                  <a:pt x="56406" y="43606"/>
                </a:cubicBezTo>
                <a:cubicBezTo>
                  <a:pt x="56445" y="43545"/>
                  <a:pt x="56493" y="43477"/>
                  <a:pt x="56551" y="43399"/>
                </a:cubicBezTo>
                <a:cubicBezTo>
                  <a:pt x="56613" y="43318"/>
                  <a:pt x="56681" y="43228"/>
                  <a:pt x="56768" y="43128"/>
                </a:cubicBezTo>
                <a:lnTo>
                  <a:pt x="56768" y="43128"/>
                </a:lnTo>
                <a:cubicBezTo>
                  <a:pt x="56720" y="43257"/>
                  <a:pt x="56674" y="43386"/>
                  <a:pt x="56626" y="43516"/>
                </a:cubicBezTo>
                <a:cubicBezTo>
                  <a:pt x="57162" y="42785"/>
                  <a:pt x="57072" y="42808"/>
                  <a:pt x="57247" y="42326"/>
                </a:cubicBezTo>
                <a:cubicBezTo>
                  <a:pt x="57512" y="41818"/>
                  <a:pt x="58246" y="40939"/>
                  <a:pt x="58449" y="40920"/>
                </a:cubicBezTo>
                <a:cubicBezTo>
                  <a:pt x="58440" y="40768"/>
                  <a:pt x="58611" y="40289"/>
                  <a:pt x="58954" y="39885"/>
                </a:cubicBezTo>
                <a:cubicBezTo>
                  <a:pt x="58959" y="39884"/>
                  <a:pt x="58964" y="39883"/>
                  <a:pt x="58968" y="39883"/>
                </a:cubicBezTo>
                <a:cubicBezTo>
                  <a:pt x="59035" y="39883"/>
                  <a:pt x="58961" y="40042"/>
                  <a:pt x="58921" y="40128"/>
                </a:cubicBezTo>
                <a:cubicBezTo>
                  <a:pt x="59396" y="39549"/>
                  <a:pt x="59687" y="39080"/>
                  <a:pt x="59953" y="38663"/>
                </a:cubicBezTo>
                <a:cubicBezTo>
                  <a:pt x="60218" y="38243"/>
                  <a:pt x="60467" y="37884"/>
                  <a:pt x="60864" y="37554"/>
                </a:cubicBezTo>
                <a:cubicBezTo>
                  <a:pt x="60877" y="37559"/>
                  <a:pt x="60891" y="37561"/>
                  <a:pt x="60904" y="37561"/>
                </a:cubicBezTo>
                <a:cubicBezTo>
                  <a:pt x="60951" y="37561"/>
                  <a:pt x="61002" y="37534"/>
                  <a:pt x="61055" y="37496"/>
                </a:cubicBezTo>
                <a:lnTo>
                  <a:pt x="61055" y="37496"/>
                </a:lnTo>
                <a:cubicBezTo>
                  <a:pt x="60955" y="37603"/>
                  <a:pt x="60867" y="37713"/>
                  <a:pt x="60777" y="37819"/>
                </a:cubicBezTo>
                <a:cubicBezTo>
                  <a:pt x="60683" y="37923"/>
                  <a:pt x="60599" y="38020"/>
                  <a:pt x="60518" y="38120"/>
                </a:cubicBezTo>
                <a:lnTo>
                  <a:pt x="60101" y="38631"/>
                </a:lnTo>
                <a:cubicBezTo>
                  <a:pt x="59910" y="38873"/>
                  <a:pt x="59788" y="39028"/>
                  <a:pt x="59762" y="39054"/>
                </a:cubicBezTo>
                <a:cubicBezTo>
                  <a:pt x="59769" y="39059"/>
                  <a:pt x="59778" y="39061"/>
                  <a:pt x="59788" y="39061"/>
                </a:cubicBezTo>
                <a:cubicBezTo>
                  <a:pt x="59895" y="39061"/>
                  <a:pt x="60139" y="38817"/>
                  <a:pt x="60235" y="38817"/>
                </a:cubicBezTo>
                <a:cubicBezTo>
                  <a:pt x="60289" y="38817"/>
                  <a:pt x="60296" y="38896"/>
                  <a:pt x="60201" y="39145"/>
                </a:cubicBezTo>
                <a:cubicBezTo>
                  <a:pt x="60243" y="39061"/>
                  <a:pt x="60295" y="38970"/>
                  <a:pt x="60344" y="38870"/>
                </a:cubicBezTo>
                <a:cubicBezTo>
                  <a:pt x="60395" y="38773"/>
                  <a:pt x="60454" y="38673"/>
                  <a:pt x="60515" y="38566"/>
                </a:cubicBezTo>
                <a:lnTo>
                  <a:pt x="60699" y="38236"/>
                </a:lnTo>
                <a:cubicBezTo>
                  <a:pt x="60767" y="38126"/>
                  <a:pt x="60838" y="38016"/>
                  <a:pt x="60909" y="37903"/>
                </a:cubicBezTo>
                <a:cubicBezTo>
                  <a:pt x="61197" y="37451"/>
                  <a:pt x="61543" y="37014"/>
                  <a:pt x="61889" y="36704"/>
                </a:cubicBezTo>
                <a:cubicBezTo>
                  <a:pt x="61928" y="36681"/>
                  <a:pt x="61970" y="36662"/>
                  <a:pt x="62012" y="36652"/>
                </a:cubicBezTo>
                <a:lnTo>
                  <a:pt x="62012" y="36652"/>
                </a:lnTo>
                <a:lnTo>
                  <a:pt x="61957" y="36733"/>
                </a:lnTo>
                <a:cubicBezTo>
                  <a:pt x="62106" y="36604"/>
                  <a:pt x="62235" y="36458"/>
                  <a:pt x="62348" y="36300"/>
                </a:cubicBezTo>
                <a:cubicBezTo>
                  <a:pt x="62574" y="36109"/>
                  <a:pt x="62723" y="35989"/>
                  <a:pt x="62927" y="35792"/>
                </a:cubicBezTo>
                <a:cubicBezTo>
                  <a:pt x="62929" y="35792"/>
                  <a:pt x="62931" y="35793"/>
                  <a:pt x="62934" y="35793"/>
                </a:cubicBezTo>
                <a:cubicBezTo>
                  <a:pt x="63025" y="35793"/>
                  <a:pt x="63227" y="35618"/>
                  <a:pt x="63451" y="35407"/>
                </a:cubicBezTo>
                <a:cubicBezTo>
                  <a:pt x="63683" y="35188"/>
                  <a:pt x="63942" y="34929"/>
                  <a:pt x="64120" y="34767"/>
                </a:cubicBezTo>
                <a:cubicBezTo>
                  <a:pt x="64008" y="34692"/>
                  <a:pt x="64243" y="34450"/>
                  <a:pt x="64157" y="34450"/>
                </a:cubicBezTo>
                <a:cubicBezTo>
                  <a:pt x="64127" y="34450"/>
                  <a:pt x="64062" y="34478"/>
                  <a:pt x="63936" y="34547"/>
                </a:cubicBezTo>
                <a:cubicBezTo>
                  <a:pt x="63936" y="34547"/>
                  <a:pt x="63937" y="34547"/>
                  <a:pt x="63937" y="34547"/>
                </a:cubicBezTo>
                <a:cubicBezTo>
                  <a:pt x="63952" y="34547"/>
                  <a:pt x="63836" y="34663"/>
                  <a:pt x="63641" y="34855"/>
                </a:cubicBezTo>
                <a:cubicBezTo>
                  <a:pt x="63593" y="34903"/>
                  <a:pt x="63548" y="34955"/>
                  <a:pt x="63506" y="35007"/>
                </a:cubicBezTo>
                <a:cubicBezTo>
                  <a:pt x="63509" y="34997"/>
                  <a:pt x="63515" y="34984"/>
                  <a:pt x="63518" y="34974"/>
                </a:cubicBezTo>
                <a:lnTo>
                  <a:pt x="63518" y="34974"/>
                </a:lnTo>
                <a:cubicBezTo>
                  <a:pt x="63295" y="35191"/>
                  <a:pt x="63001" y="35479"/>
                  <a:pt x="62671" y="35802"/>
                </a:cubicBezTo>
                <a:cubicBezTo>
                  <a:pt x="62875" y="35479"/>
                  <a:pt x="63111" y="35149"/>
                  <a:pt x="63560" y="34858"/>
                </a:cubicBezTo>
                <a:cubicBezTo>
                  <a:pt x="63661" y="34606"/>
                  <a:pt x="63784" y="34337"/>
                  <a:pt x="63858" y="34195"/>
                </a:cubicBezTo>
                <a:cubicBezTo>
                  <a:pt x="64505" y="33927"/>
                  <a:pt x="65529" y="33167"/>
                  <a:pt x="65762" y="33154"/>
                </a:cubicBezTo>
                <a:cubicBezTo>
                  <a:pt x="66270" y="32617"/>
                  <a:pt x="66897" y="32006"/>
                  <a:pt x="67437" y="31405"/>
                </a:cubicBezTo>
                <a:cubicBezTo>
                  <a:pt x="67977" y="30800"/>
                  <a:pt x="68423" y="30202"/>
                  <a:pt x="68620" y="29753"/>
                </a:cubicBezTo>
                <a:cubicBezTo>
                  <a:pt x="68866" y="29407"/>
                  <a:pt x="69008" y="29449"/>
                  <a:pt x="69153" y="29365"/>
                </a:cubicBezTo>
                <a:lnTo>
                  <a:pt x="69153" y="29365"/>
                </a:lnTo>
                <a:cubicBezTo>
                  <a:pt x="69018" y="29569"/>
                  <a:pt x="68824" y="29785"/>
                  <a:pt x="68769" y="29915"/>
                </a:cubicBezTo>
                <a:cubicBezTo>
                  <a:pt x="68895" y="29743"/>
                  <a:pt x="69056" y="29536"/>
                  <a:pt x="69231" y="29320"/>
                </a:cubicBezTo>
                <a:lnTo>
                  <a:pt x="69499" y="28990"/>
                </a:lnTo>
                <a:cubicBezTo>
                  <a:pt x="69587" y="28880"/>
                  <a:pt x="69671" y="28764"/>
                  <a:pt x="69752" y="28657"/>
                </a:cubicBezTo>
                <a:cubicBezTo>
                  <a:pt x="69913" y="28437"/>
                  <a:pt x="70062" y="28230"/>
                  <a:pt x="70162" y="28059"/>
                </a:cubicBezTo>
                <a:cubicBezTo>
                  <a:pt x="70266" y="27888"/>
                  <a:pt x="70317" y="27752"/>
                  <a:pt x="70304" y="27677"/>
                </a:cubicBezTo>
                <a:cubicBezTo>
                  <a:pt x="70484" y="27485"/>
                  <a:pt x="70563" y="27424"/>
                  <a:pt x="70593" y="27424"/>
                </a:cubicBezTo>
                <a:cubicBezTo>
                  <a:pt x="70644" y="27424"/>
                  <a:pt x="70552" y="27600"/>
                  <a:pt x="70575" y="27600"/>
                </a:cubicBezTo>
                <a:cubicBezTo>
                  <a:pt x="70593" y="27600"/>
                  <a:pt x="70682" y="27491"/>
                  <a:pt x="70967" y="27099"/>
                </a:cubicBezTo>
                <a:lnTo>
                  <a:pt x="70967" y="27099"/>
                </a:lnTo>
                <a:lnTo>
                  <a:pt x="70903" y="27296"/>
                </a:lnTo>
                <a:cubicBezTo>
                  <a:pt x="70967" y="27231"/>
                  <a:pt x="71029" y="27167"/>
                  <a:pt x="71090" y="27102"/>
                </a:cubicBezTo>
                <a:cubicBezTo>
                  <a:pt x="71151" y="27037"/>
                  <a:pt x="71206" y="26973"/>
                  <a:pt x="71261" y="26905"/>
                </a:cubicBezTo>
                <a:cubicBezTo>
                  <a:pt x="71375" y="26775"/>
                  <a:pt x="71481" y="26643"/>
                  <a:pt x="71581" y="26510"/>
                </a:cubicBezTo>
                <a:cubicBezTo>
                  <a:pt x="71685" y="26381"/>
                  <a:pt x="71782" y="26248"/>
                  <a:pt x="71872" y="26119"/>
                </a:cubicBezTo>
                <a:cubicBezTo>
                  <a:pt x="71963" y="25987"/>
                  <a:pt x="72047" y="25851"/>
                  <a:pt x="72128" y="25718"/>
                </a:cubicBezTo>
                <a:cubicBezTo>
                  <a:pt x="72212" y="25586"/>
                  <a:pt x="72289" y="25453"/>
                  <a:pt x="72367" y="25321"/>
                </a:cubicBezTo>
                <a:lnTo>
                  <a:pt x="72480" y="25120"/>
                </a:lnTo>
                <a:lnTo>
                  <a:pt x="72587" y="24920"/>
                </a:lnTo>
                <a:cubicBezTo>
                  <a:pt x="72726" y="24651"/>
                  <a:pt x="72862" y="24380"/>
                  <a:pt x="72997" y="24112"/>
                </a:cubicBezTo>
                <a:cubicBezTo>
                  <a:pt x="73503" y="23079"/>
                  <a:pt x="74008" y="22024"/>
                  <a:pt x="74885" y="20838"/>
                </a:cubicBezTo>
                <a:lnTo>
                  <a:pt x="74885" y="20838"/>
                </a:lnTo>
                <a:cubicBezTo>
                  <a:pt x="74858" y="20872"/>
                  <a:pt x="74824" y="20901"/>
                  <a:pt x="74785" y="20921"/>
                </a:cubicBezTo>
                <a:cubicBezTo>
                  <a:pt x="75758" y="19395"/>
                  <a:pt x="76563" y="17714"/>
                  <a:pt x="77346" y="16036"/>
                </a:cubicBezTo>
                <a:lnTo>
                  <a:pt x="77931" y="14778"/>
                </a:lnTo>
                <a:cubicBezTo>
                  <a:pt x="78128" y="14361"/>
                  <a:pt x="78325" y="13954"/>
                  <a:pt x="78535" y="13553"/>
                </a:cubicBezTo>
                <a:cubicBezTo>
                  <a:pt x="78959" y="12751"/>
                  <a:pt x="79421" y="11981"/>
                  <a:pt x="79945" y="11277"/>
                </a:cubicBezTo>
                <a:cubicBezTo>
                  <a:pt x="80091" y="11073"/>
                  <a:pt x="80194" y="10908"/>
                  <a:pt x="80275" y="10772"/>
                </a:cubicBezTo>
                <a:cubicBezTo>
                  <a:pt x="80343" y="10656"/>
                  <a:pt x="80401" y="10536"/>
                  <a:pt x="80453" y="10414"/>
                </a:cubicBezTo>
                <a:cubicBezTo>
                  <a:pt x="80543" y="10200"/>
                  <a:pt x="80585" y="10016"/>
                  <a:pt x="80715" y="9735"/>
                </a:cubicBezTo>
                <a:lnTo>
                  <a:pt x="80989" y="9663"/>
                </a:lnTo>
                <a:lnTo>
                  <a:pt x="81203" y="9179"/>
                </a:lnTo>
                <a:lnTo>
                  <a:pt x="81429" y="8697"/>
                </a:lnTo>
                <a:cubicBezTo>
                  <a:pt x="81814" y="8060"/>
                  <a:pt x="82318" y="7636"/>
                  <a:pt x="82851" y="7200"/>
                </a:cubicBezTo>
                <a:cubicBezTo>
                  <a:pt x="82984" y="7090"/>
                  <a:pt x="83123" y="6983"/>
                  <a:pt x="83259" y="6867"/>
                </a:cubicBezTo>
                <a:cubicBezTo>
                  <a:pt x="83395" y="6751"/>
                  <a:pt x="83540" y="6634"/>
                  <a:pt x="83679" y="6502"/>
                </a:cubicBezTo>
                <a:cubicBezTo>
                  <a:pt x="83818" y="6369"/>
                  <a:pt x="83964" y="6240"/>
                  <a:pt x="84109" y="6091"/>
                </a:cubicBezTo>
                <a:cubicBezTo>
                  <a:pt x="84183" y="6017"/>
                  <a:pt x="84258" y="5942"/>
                  <a:pt x="84332" y="5862"/>
                </a:cubicBezTo>
                <a:lnTo>
                  <a:pt x="84558" y="5609"/>
                </a:lnTo>
                <a:lnTo>
                  <a:pt x="84558" y="5609"/>
                </a:lnTo>
                <a:cubicBezTo>
                  <a:pt x="84471" y="5626"/>
                  <a:pt x="84381" y="5642"/>
                  <a:pt x="84293" y="5664"/>
                </a:cubicBezTo>
                <a:cubicBezTo>
                  <a:pt x="84423" y="5561"/>
                  <a:pt x="84591" y="5425"/>
                  <a:pt x="84765" y="5276"/>
                </a:cubicBezTo>
                <a:lnTo>
                  <a:pt x="85037" y="5063"/>
                </a:lnTo>
                <a:lnTo>
                  <a:pt x="85170" y="4956"/>
                </a:lnTo>
                <a:lnTo>
                  <a:pt x="85305" y="4859"/>
                </a:lnTo>
                <a:cubicBezTo>
                  <a:pt x="85393" y="4798"/>
                  <a:pt x="85477" y="4740"/>
                  <a:pt x="85551" y="4688"/>
                </a:cubicBezTo>
                <a:cubicBezTo>
                  <a:pt x="85625" y="4636"/>
                  <a:pt x="85696" y="4597"/>
                  <a:pt x="85751" y="4565"/>
                </a:cubicBezTo>
                <a:cubicBezTo>
                  <a:pt x="85824" y="4527"/>
                  <a:pt x="85878" y="4505"/>
                  <a:pt x="85907" y="4505"/>
                </a:cubicBezTo>
                <a:cubicBezTo>
                  <a:pt x="85925" y="4505"/>
                  <a:pt x="85934" y="4513"/>
                  <a:pt x="85932" y="4530"/>
                </a:cubicBezTo>
                <a:cubicBezTo>
                  <a:pt x="85965" y="4478"/>
                  <a:pt x="86000" y="4429"/>
                  <a:pt x="86039" y="4384"/>
                </a:cubicBezTo>
                <a:cubicBezTo>
                  <a:pt x="86110" y="4310"/>
                  <a:pt x="86204" y="4255"/>
                  <a:pt x="86304" y="4226"/>
                </a:cubicBezTo>
                <a:lnTo>
                  <a:pt x="86372" y="4300"/>
                </a:lnTo>
                <a:cubicBezTo>
                  <a:pt x="86744" y="4028"/>
                  <a:pt x="87132" y="3776"/>
                  <a:pt x="87530" y="3547"/>
                </a:cubicBezTo>
                <a:cubicBezTo>
                  <a:pt x="87596" y="3612"/>
                  <a:pt x="87740" y="3654"/>
                  <a:pt x="88022" y="3654"/>
                </a:cubicBezTo>
                <a:cubicBezTo>
                  <a:pt x="88190" y="3654"/>
                  <a:pt x="88407" y="3639"/>
                  <a:pt x="88687" y="3605"/>
                </a:cubicBezTo>
                <a:lnTo>
                  <a:pt x="89360" y="3315"/>
                </a:lnTo>
                <a:lnTo>
                  <a:pt x="89360" y="3315"/>
                </a:lnTo>
                <a:lnTo>
                  <a:pt x="89220" y="2764"/>
                </a:lnTo>
                <a:lnTo>
                  <a:pt x="89851" y="2619"/>
                </a:lnTo>
                <a:cubicBezTo>
                  <a:pt x="89699" y="2554"/>
                  <a:pt x="89579" y="2435"/>
                  <a:pt x="89518" y="2283"/>
                </a:cubicBezTo>
                <a:cubicBezTo>
                  <a:pt x="89401" y="1953"/>
                  <a:pt x="89453" y="1568"/>
                  <a:pt x="89256" y="1280"/>
                </a:cubicBezTo>
                <a:cubicBezTo>
                  <a:pt x="89017" y="931"/>
                  <a:pt x="88525" y="889"/>
                  <a:pt x="88102" y="880"/>
                </a:cubicBezTo>
                <a:cubicBezTo>
                  <a:pt x="86689" y="850"/>
                  <a:pt x="85276" y="821"/>
                  <a:pt x="83867" y="799"/>
                </a:cubicBezTo>
                <a:lnTo>
                  <a:pt x="83915" y="770"/>
                </a:lnTo>
                <a:lnTo>
                  <a:pt x="83773" y="795"/>
                </a:lnTo>
                <a:cubicBezTo>
                  <a:pt x="83424" y="789"/>
                  <a:pt x="83075" y="786"/>
                  <a:pt x="82729" y="779"/>
                </a:cubicBezTo>
                <a:cubicBezTo>
                  <a:pt x="82774" y="750"/>
                  <a:pt x="82864" y="731"/>
                  <a:pt x="83023" y="721"/>
                </a:cubicBezTo>
                <a:cubicBezTo>
                  <a:pt x="82834" y="684"/>
                  <a:pt x="82701" y="673"/>
                  <a:pt x="82596" y="673"/>
                </a:cubicBezTo>
                <a:cubicBezTo>
                  <a:pt x="82417" y="673"/>
                  <a:pt x="82319" y="706"/>
                  <a:pt x="82166" y="706"/>
                </a:cubicBezTo>
                <a:cubicBezTo>
                  <a:pt x="82071" y="706"/>
                  <a:pt x="81953" y="693"/>
                  <a:pt x="81781" y="650"/>
                </a:cubicBezTo>
                <a:cubicBezTo>
                  <a:pt x="81713" y="627"/>
                  <a:pt x="81746" y="614"/>
                  <a:pt x="81807" y="605"/>
                </a:cubicBezTo>
                <a:lnTo>
                  <a:pt x="81807" y="605"/>
                </a:lnTo>
                <a:lnTo>
                  <a:pt x="81112" y="673"/>
                </a:lnTo>
                <a:cubicBezTo>
                  <a:pt x="81229" y="628"/>
                  <a:pt x="81062" y="524"/>
                  <a:pt x="81282" y="524"/>
                </a:cubicBezTo>
                <a:cubicBezTo>
                  <a:pt x="81318" y="524"/>
                  <a:pt x="81365" y="527"/>
                  <a:pt x="81426" y="534"/>
                </a:cubicBezTo>
                <a:cubicBezTo>
                  <a:pt x="81154" y="497"/>
                  <a:pt x="80904" y="484"/>
                  <a:pt x="80676" y="484"/>
                </a:cubicBezTo>
                <a:cubicBezTo>
                  <a:pt x="80121" y="484"/>
                  <a:pt x="79690" y="560"/>
                  <a:pt x="79357" y="560"/>
                </a:cubicBezTo>
                <a:cubicBezTo>
                  <a:pt x="79197" y="560"/>
                  <a:pt x="79060" y="543"/>
                  <a:pt x="78943" y="492"/>
                </a:cubicBezTo>
                <a:lnTo>
                  <a:pt x="79046" y="479"/>
                </a:lnTo>
                <a:lnTo>
                  <a:pt x="79046" y="479"/>
                </a:lnTo>
                <a:cubicBezTo>
                  <a:pt x="77831" y="521"/>
                  <a:pt x="78238" y="595"/>
                  <a:pt x="78138" y="705"/>
                </a:cubicBezTo>
                <a:lnTo>
                  <a:pt x="77262" y="695"/>
                </a:lnTo>
                <a:lnTo>
                  <a:pt x="76706" y="388"/>
                </a:lnTo>
                <a:lnTo>
                  <a:pt x="76534" y="572"/>
                </a:lnTo>
                <a:cubicBezTo>
                  <a:pt x="76356" y="563"/>
                  <a:pt x="76004" y="543"/>
                  <a:pt x="76069" y="469"/>
                </a:cubicBezTo>
                <a:lnTo>
                  <a:pt x="76069" y="469"/>
                </a:lnTo>
                <a:cubicBezTo>
                  <a:pt x="75403" y="592"/>
                  <a:pt x="76182" y="553"/>
                  <a:pt x="75794" y="673"/>
                </a:cubicBezTo>
                <a:cubicBezTo>
                  <a:pt x="74937" y="485"/>
                  <a:pt x="73421" y="718"/>
                  <a:pt x="73230" y="411"/>
                </a:cubicBezTo>
                <a:lnTo>
                  <a:pt x="73230" y="411"/>
                </a:lnTo>
                <a:cubicBezTo>
                  <a:pt x="72923" y="550"/>
                  <a:pt x="74051" y="537"/>
                  <a:pt x="73133" y="621"/>
                </a:cubicBezTo>
                <a:cubicBezTo>
                  <a:pt x="73047" y="512"/>
                  <a:pt x="72902" y="481"/>
                  <a:pt x="72716" y="481"/>
                </a:cubicBezTo>
                <a:cubicBezTo>
                  <a:pt x="72454" y="481"/>
                  <a:pt x="72113" y="544"/>
                  <a:pt x="71750" y="544"/>
                </a:cubicBezTo>
                <a:cubicBezTo>
                  <a:pt x="71598" y="544"/>
                  <a:pt x="71442" y="533"/>
                  <a:pt x="71287" y="501"/>
                </a:cubicBezTo>
                <a:cubicBezTo>
                  <a:pt x="71530" y="336"/>
                  <a:pt x="72273" y="437"/>
                  <a:pt x="71491" y="275"/>
                </a:cubicBezTo>
                <a:lnTo>
                  <a:pt x="71491" y="275"/>
                </a:lnTo>
                <a:cubicBezTo>
                  <a:pt x="71354" y="354"/>
                  <a:pt x="71170" y="381"/>
                  <a:pt x="70962" y="381"/>
                </a:cubicBezTo>
                <a:cubicBezTo>
                  <a:pt x="70491" y="381"/>
                  <a:pt x="69895" y="241"/>
                  <a:pt x="69435" y="241"/>
                </a:cubicBezTo>
                <a:cubicBezTo>
                  <a:pt x="69388" y="241"/>
                  <a:pt x="69343" y="243"/>
                  <a:pt x="69299" y="246"/>
                </a:cubicBezTo>
                <a:cubicBezTo>
                  <a:pt x="69281" y="360"/>
                  <a:pt x="68905" y="378"/>
                  <a:pt x="68393" y="378"/>
                </a:cubicBezTo>
                <a:cubicBezTo>
                  <a:pt x="68145" y="378"/>
                  <a:pt x="67865" y="374"/>
                  <a:pt x="67578" y="374"/>
                </a:cubicBezTo>
                <a:cubicBezTo>
                  <a:pt x="67299" y="374"/>
                  <a:pt x="67013" y="378"/>
                  <a:pt x="66745" y="395"/>
                </a:cubicBezTo>
                <a:cubicBezTo>
                  <a:pt x="66816" y="320"/>
                  <a:pt x="64653" y="259"/>
                  <a:pt x="63619" y="172"/>
                </a:cubicBezTo>
                <a:lnTo>
                  <a:pt x="63648" y="136"/>
                </a:lnTo>
                <a:lnTo>
                  <a:pt x="63648" y="136"/>
                </a:lnTo>
                <a:cubicBezTo>
                  <a:pt x="63447" y="362"/>
                  <a:pt x="62380" y="314"/>
                  <a:pt x="61605" y="359"/>
                </a:cubicBezTo>
                <a:cubicBezTo>
                  <a:pt x="61634" y="223"/>
                  <a:pt x="61773" y="168"/>
                  <a:pt x="62196" y="110"/>
                </a:cubicBezTo>
                <a:lnTo>
                  <a:pt x="61466" y="110"/>
                </a:lnTo>
                <a:cubicBezTo>
                  <a:pt x="61291" y="181"/>
                  <a:pt x="61065" y="220"/>
                  <a:pt x="60589" y="246"/>
                </a:cubicBezTo>
                <a:lnTo>
                  <a:pt x="60774" y="75"/>
                </a:lnTo>
                <a:lnTo>
                  <a:pt x="60774" y="75"/>
                </a:lnTo>
                <a:cubicBezTo>
                  <a:pt x="60027" y="79"/>
                  <a:pt x="59275" y="193"/>
                  <a:pt x="58400" y="193"/>
                </a:cubicBezTo>
                <a:cubicBezTo>
                  <a:pt x="58135" y="193"/>
                  <a:pt x="57858" y="182"/>
                  <a:pt x="57567" y="155"/>
                </a:cubicBezTo>
                <a:lnTo>
                  <a:pt x="57567" y="155"/>
                </a:lnTo>
                <a:cubicBezTo>
                  <a:pt x="57518" y="265"/>
                  <a:pt x="57990" y="430"/>
                  <a:pt x="57890" y="556"/>
                </a:cubicBezTo>
                <a:lnTo>
                  <a:pt x="57211" y="556"/>
                </a:lnTo>
                <a:cubicBezTo>
                  <a:pt x="57234" y="505"/>
                  <a:pt x="57308" y="456"/>
                  <a:pt x="57486" y="437"/>
                </a:cubicBezTo>
                <a:lnTo>
                  <a:pt x="57486" y="437"/>
                </a:lnTo>
                <a:cubicBezTo>
                  <a:pt x="57398" y="444"/>
                  <a:pt x="57201" y="483"/>
                  <a:pt x="57010" y="483"/>
                </a:cubicBezTo>
                <a:cubicBezTo>
                  <a:pt x="56956" y="483"/>
                  <a:pt x="56903" y="480"/>
                  <a:pt x="56852" y="472"/>
                </a:cubicBezTo>
                <a:lnTo>
                  <a:pt x="57382" y="327"/>
                </a:lnTo>
                <a:cubicBezTo>
                  <a:pt x="57296" y="317"/>
                  <a:pt x="57230" y="313"/>
                  <a:pt x="57176" y="313"/>
                </a:cubicBezTo>
                <a:cubicBezTo>
                  <a:pt x="56887" y="313"/>
                  <a:pt x="57003" y="434"/>
                  <a:pt x="56673" y="434"/>
                </a:cubicBezTo>
                <a:cubicBezTo>
                  <a:pt x="56659" y="434"/>
                  <a:pt x="56644" y="434"/>
                  <a:pt x="56629" y="433"/>
                </a:cubicBezTo>
                <a:cubicBezTo>
                  <a:pt x="56636" y="314"/>
                  <a:pt x="56290" y="346"/>
                  <a:pt x="56354" y="249"/>
                </a:cubicBezTo>
                <a:cubicBezTo>
                  <a:pt x="56365" y="248"/>
                  <a:pt x="56378" y="247"/>
                  <a:pt x="56391" y="247"/>
                </a:cubicBezTo>
                <a:cubicBezTo>
                  <a:pt x="56482" y="247"/>
                  <a:pt x="56627" y="271"/>
                  <a:pt x="56760" y="271"/>
                </a:cubicBezTo>
                <a:cubicBezTo>
                  <a:pt x="56820" y="271"/>
                  <a:pt x="56877" y="266"/>
                  <a:pt x="56926" y="252"/>
                </a:cubicBezTo>
                <a:cubicBezTo>
                  <a:pt x="56416" y="230"/>
                  <a:pt x="55792" y="159"/>
                  <a:pt x="55588" y="65"/>
                </a:cubicBezTo>
                <a:lnTo>
                  <a:pt x="55588" y="65"/>
                </a:lnTo>
                <a:cubicBezTo>
                  <a:pt x="55633" y="136"/>
                  <a:pt x="55588" y="230"/>
                  <a:pt x="55213" y="246"/>
                </a:cubicBezTo>
                <a:cubicBezTo>
                  <a:pt x="55184" y="246"/>
                  <a:pt x="55156" y="246"/>
                  <a:pt x="55129" y="246"/>
                </a:cubicBezTo>
                <a:cubicBezTo>
                  <a:pt x="54277" y="246"/>
                  <a:pt x="54863" y="98"/>
                  <a:pt x="54311" y="36"/>
                </a:cubicBezTo>
                <a:lnTo>
                  <a:pt x="54311" y="36"/>
                </a:lnTo>
                <a:cubicBezTo>
                  <a:pt x="54075" y="123"/>
                  <a:pt x="53454" y="36"/>
                  <a:pt x="53441" y="220"/>
                </a:cubicBezTo>
                <a:cubicBezTo>
                  <a:pt x="53157" y="220"/>
                  <a:pt x="53102" y="133"/>
                  <a:pt x="52992" y="84"/>
                </a:cubicBezTo>
                <a:cubicBezTo>
                  <a:pt x="52491" y="165"/>
                  <a:pt x="50642" y="117"/>
                  <a:pt x="51211" y="307"/>
                </a:cubicBezTo>
                <a:lnTo>
                  <a:pt x="51340" y="320"/>
                </a:lnTo>
                <a:cubicBezTo>
                  <a:pt x="51314" y="323"/>
                  <a:pt x="51288" y="323"/>
                  <a:pt x="51259" y="330"/>
                </a:cubicBezTo>
                <a:cubicBezTo>
                  <a:pt x="50820" y="380"/>
                  <a:pt x="50372" y="397"/>
                  <a:pt x="49920" y="397"/>
                </a:cubicBezTo>
                <a:cubicBezTo>
                  <a:pt x="48927" y="397"/>
                  <a:pt x="47914" y="314"/>
                  <a:pt x="46936" y="314"/>
                </a:cubicBezTo>
                <a:cubicBezTo>
                  <a:pt x="46687" y="314"/>
                  <a:pt x="46440" y="320"/>
                  <a:pt x="46196" y="333"/>
                </a:cubicBezTo>
                <a:lnTo>
                  <a:pt x="46196" y="272"/>
                </a:lnTo>
                <a:cubicBezTo>
                  <a:pt x="45220" y="349"/>
                  <a:pt x="44024" y="330"/>
                  <a:pt x="43329" y="469"/>
                </a:cubicBezTo>
                <a:cubicBezTo>
                  <a:pt x="43038" y="469"/>
                  <a:pt x="42643" y="362"/>
                  <a:pt x="42766" y="288"/>
                </a:cubicBezTo>
                <a:lnTo>
                  <a:pt x="42766" y="288"/>
                </a:lnTo>
                <a:cubicBezTo>
                  <a:pt x="42283" y="323"/>
                  <a:pt x="42079" y="364"/>
                  <a:pt x="41702" y="364"/>
                </a:cubicBezTo>
                <a:cubicBezTo>
                  <a:pt x="41497" y="364"/>
                  <a:pt x="41240" y="352"/>
                  <a:pt x="40859" y="320"/>
                </a:cubicBezTo>
                <a:cubicBezTo>
                  <a:pt x="41372" y="243"/>
                  <a:pt x="41060" y="229"/>
                  <a:pt x="41142" y="229"/>
                </a:cubicBezTo>
                <a:cubicBezTo>
                  <a:pt x="41179" y="229"/>
                  <a:pt x="41300" y="232"/>
                  <a:pt x="41625" y="233"/>
                </a:cubicBezTo>
                <a:cubicBezTo>
                  <a:pt x="41084" y="211"/>
                  <a:pt x="40776" y="172"/>
                  <a:pt x="40429" y="172"/>
                </a:cubicBezTo>
                <a:cubicBezTo>
                  <a:pt x="40154" y="172"/>
                  <a:pt x="39854" y="196"/>
                  <a:pt x="39394" y="275"/>
                </a:cubicBezTo>
                <a:cubicBezTo>
                  <a:pt x="39641" y="162"/>
                  <a:pt x="39185" y="114"/>
                  <a:pt x="38731" y="114"/>
                </a:cubicBezTo>
                <a:cubicBezTo>
                  <a:pt x="38536" y="114"/>
                  <a:pt x="38340" y="123"/>
                  <a:pt x="38201" y="139"/>
                </a:cubicBezTo>
                <a:lnTo>
                  <a:pt x="38883" y="243"/>
                </a:lnTo>
                <a:cubicBezTo>
                  <a:pt x="38602" y="258"/>
                  <a:pt x="38340" y="264"/>
                  <a:pt x="38084" y="264"/>
                </a:cubicBezTo>
                <a:cubicBezTo>
                  <a:pt x="37870" y="264"/>
                  <a:pt x="37661" y="260"/>
                  <a:pt x="37451" y="256"/>
                </a:cubicBezTo>
                <a:lnTo>
                  <a:pt x="37697" y="45"/>
                </a:lnTo>
                <a:cubicBezTo>
                  <a:pt x="37412" y="13"/>
                  <a:pt x="37135" y="0"/>
                  <a:pt x="36865" y="0"/>
                </a:cubicBezTo>
                <a:close/>
              </a:path>
            </a:pathLst>
          </a:custGeom>
          <a:solidFill>
            <a:srgbClr val="FF50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4"/>
          <p:cNvGrpSpPr/>
          <p:nvPr/>
        </p:nvGrpSpPr>
        <p:grpSpPr>
          <a:xfrm flipH="1">
            <a:off x="-881040" y="-884949"/>
            <a:ext cx="2721981" cy="2860716"/>
            <a:chOff x="1025550" y="238100"/>
            <a:chExt cx="1159375" cy="913850"/>
          </a:xfrm>
        </p:grpSpPr>
        <p:sp>
          <p:nvSpPr>
            <p:cNvPr id="345" name="Google Shape;345;p14"/>
            <p:cNvSpPr/>
            <p:nvPr/>
          </p:nvSpPr>
          <p:spPr>
            <a:xfrm>
              <a:off x="1025550" y="720025"/>
              <a:ext cx="377625" cy="257725"/>
            </a:xfrm>
            <a:custGeom>
              <a:avLst/>
              <a:gdLst/>
              <a:ahLst/>
              <a:cxnLst/>
              <a:rect l="l" t="t" r="r" b="b"/>
              <a:pathLst>
                <a:path w="15105" h="10309" extrusionOk="0">
                  <a:moveTo>
                    <a:pt x="5150" y="3225"/>
                  </a:moveTo>
                  <a:cubicBezTo>
                    <a:pt x="5607" y="3323"/>
                    <a:pt x="6095" y="3342"/>
                    <a:pt x="6589" y="3342"/>
                  </a:cubicBezTo>
                  <a:cubicBezTo>
                    <a:pt x="6910" y="3342"/>
                    <a:pt x="7233" y="3334"/>
                    <a:pt x="7553" y="3334"/>
                  </a:cubicBezTo>
                  <a:cubicBezTo>
                    <a:pt x="8017" y="3334"/>
                    <a:pt x="8473" y="3351"/>
                    <a:pt x="8902" y="3434"/>
                  </a:cubicBezTo>
                  <a:cubicBezTo>
                    <a:pt x="10241" y="3696"/>
                    <a:pt x="10790" y="4174"/>
                    <a:pt x="10396" y="5480"/>
                  </a:cubicBezTo>
                  <a:cubicBezTo>
                    <a:pt x="10107" y="6439"/>
                    <a:pt x="9619" y="7196"/>
                    <a:pt x="8838" y="7832"/>
                  </a:cubicBezTo>
                  <a:cubicBezTo>
                    <a:pt x="8031" y="8486"/>
                    <a:pt x="6933" y="8883"/>
                    <a:pt x="5871" y="8883"/>
                  </a:cubicBezTo>
                  <a:cubicBezTo>
                    <a:pt x="4719" y="8883"/>
                    <a:pt x="3609" y="8416"/>
                    <a:pt x="2955" y="7304"/>
                  </a:cubicBezTo>
                  <a:cubicBezTo>
                    <a:pt x="1902" y="5503"/>
                    <a:pt x="3561" y="4278"/>
                    <a:pt x="5150" y="3232"/>
                  </a:cubicBezTo>
                  <a:lnTo>
                    <a:pt x="5150" y="3225"/>
                  </a:lnTo>
                  <a:close/>
                  <a:moveTo>
                    <a:pt x="6222" y="0"/>
                  </a:moveTo>
                  <a:cubicBezTo>
                    <a:pt x="6126" y="0"/>
                    <a:pt x="6029" y="14"/>
                    <a:pt x="5934" y="41"/>
                  </a:cubicBezTo>
                  <a:cubicBezTo>
                    <a:pt x="3248" y="802"/>
                    <a:pt x="1" y="4719"/>
                    <a:pt x="1390" y="7600"/>
                  </a:cubicBezTo>
                  <a:cubicBezTo>
                    <a:pt x="2309" y="9515"/>
                    <a:pt x="4301" y="10308"/>
                    <a:pt x="6312" y="10308"/>
                  </a:cubicBezTo>
                  <a:cubicBezTo>
                    <a:pt x="7365" y="10308"/>
                    <a:pt x="8424" y="10091"/>
                    <a:pt x="9336" y="9703"/>
                  </a:cubicBezTo>
                  <a:cubicBezTo>
                    <a:pt x="11884" y="8620"/>
                    <a:pt x="15104" y="5019"/>
                    <a:pt x="13099" y="2125"/>
                  </a:cubicBezTo>
                  <a:cubicBezTo>
                    <a:pt x="12291" y="967"/>
                    <a:pt x="10183" y="244"/>
                    <a:pt x="8202" y="244"/>
                  </a:cubicBezTo>
                  <a:cubicBezTo>
                    <a:pt x="7788" y="244"/>
                    <a:pt x="7380" y="275"/>
                    <a:pt x="6990" y="341"/>
                  </a:cubicBezTo>
                  <a:cubicBezTo>
                    <a:pt x="6791" y="121"/>
                    <a:pt x="6510" y="0"/>
                    <a:pt x="62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1410725" y="867950"/>
              <a:ext cx="367850" cy="284000"/>
            </a:xfrm>
            <a:custGeom>
              <a:avLst/>
              <a:gdLst/>
              <a:ahLst/>
              <a:cxnLst/>
              <a:rect l="l" t="t" r="r" b="b"/>
              <a:pathLst>
                <a:path w="14714" h="11360" extrusionOk="0">
                  <a:moveTo>
                    <a:pt x="7695" y="2273"/>
                  </a:moveTo>
                  <a:cubicBezTo>
                    <a:pt x="7753" y="2273"/>
                    <a:pt x="7812" y="2274"/>
                    <a:pt x="7872" y="2275"/>
                  </a:cubicBezTo>
                  <a:cubicBezTo>
                    <a:pt x="10228" y="2349"/>
                    <a:pt x="12785" y="4254"/>
                    <a:pt x="12220" y="6920"/>
                  </a:cubicBezTo>
                  <a:cubicBezTo>
                    <a:pt x="11888" y="8488"/>
                    <a:pt x="10697" y="8875"/>
                    <a:pt x="9309" y="8875"/>
                  </a:cubicBezTo>
                  <a:cubicBezTo>
                    <a:pt x="8711" y="8875"/>
                    <a:pt x="8076" y="8804"/>
                    <a:pt x="7458" y="8724"/>
                  </a:cubicBezTo>
                  <a:cubicBezTo>
                    <a:pt x="6691" y="7667"/>
                    <a:pt x="5371" y="6906"/>
                    <a:pt x="4591" y="5870"/>
                  </a:cubicBezTo>
                  <a:cubicBezTo>
                    <a:pt x="3702" y="4695"/>
                    <a:pt x="3615" y="3908"/>
                    <a:pt x="4890" y="3107"/>
                  </a:cubicBezTo>
                  <a:cubicBezTo>
                    <a:pt x="5775" y="2550"/>
                    <a:pt x="6675" y="2273"/>
                    <a:pt x="7695" y="2273"/>
                  </a:cubicBezTo>
                  <a:close/>
                  <a:moveTo>
                    <a:pt x="6297" y="1"/>
                  </a:moveTo>
                  <a:cubicBezTo>
                    <a:pt x="3617" y="1"/>
                    <a:pt x="627" y="1105"/>
                    <a:pt x="249" y="3951"/>
                  </a:cubicBezTo>
                  <a:cubicBezTo>
                    <a:pt x="0" y="5809"/>
                    <a:pt x="1760" y="8498"/>
                    <a:pt x="3854" y="9797"/>
                  </a:cubicBezTo>
                  <a:cubicBezTo>
                    <a:pt x="3860" y="10201"/>
                    <a:pt x="4056" y="10598"/>
                    <a:pt x="4486" y="10800"/>
                  </a:cubicBezTo>
                  <a:cubicBezTo>
                    <a:pt x="5268" y="11171"/>
                    <a:pt x="6278" y="11360"/>
                    <a:pt x="7346" y="11360"/>
                  </a:cubicBezTo>
                  <a:cubicBezTo>
                    <a:pt x="9993" y="11360"/>
                    <a:pt x="12988" y="10200"/>
                    <a:pt x="13701" y="7795"/>
                  </a:cubicBezTo>
                  <a:cubicBezTo>
                    <a:pt x="14714" y="4375"/>
                    <a:pt x="11813" y="1336"/>
                    <a:pt x="8844" y="371"/>
                  </a:cubicBezTo>
                  <a:cubicBezTo>
                    <a:pt x="8113" y="133"/>
                    <a:pt x="7224" y="1"/>
                    <a:pt x="6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1760550" y="654000"/>
              <a:ext cx="274600" cy="256850"/>
            </a:xfrm>
            <a:custGeom>
              <a:avLst/>
              <a:gdLst/>
              <a:ahLst/>
              <a:cxnLst/>
              <a:rect l="l" t="t" r="r" b="b"/>
              <a:pathLst>
                <a:path w="10984" h="10274" extrusionOk="0">
                  <a:moveTo>
                    <a:pt x="4991" y="2374"/>
                  </a:moveTo>
                  <a:cubicBezTo>
                    <a:pt x="6530" y="2374"/>
                    <a:pt x="7934" y="3724"/>
                    <a:pt x="7610" y="5435"/>
                  </a:cubicBezTo>
                  <a:cubicBezTo>
                    <a:pt x="7324" y="6933"/>
                    <a:pt x="6085" y="7909"/>
                    <a:pt x="4806" y="8653"/>
                  </a:cubicBezTo>
                  <a:cubicBezTo>
                    <a:pt x="4722" y="8639"/>
                    <a:pt x="4638" y="8619"/>
                    <a:pt x="4554" y="8595"/>
                  </a:cubicBezTo>
                  <a:cubicBezTo>
                    <a:pt x="2158" y="7818"/>
                    <a:pt x="1347" y="4072"/>
                    <a:pt x="3672" y="2733"/>
                  </a:cubicBezTo>
                  <a:lnTo>
                    <a:pt x="3672" y="2730"/>
                  </a:lnTo>
                  <a:cubicBezTo>
                    <a:pt x="4098" y="2484"/>
                    <a:pt x="4550" y="2374"/>
                    <a:pt x="4991" y="2374"/>
                  </a:cubicBezTo>
                  <a:close/>
                  <a:moveTo>
                    <a:pt x="5496" y="0"/>
                  </a:moveTo>
                  <a:cubicBezTo>
                    <a:pt x="4368" y="0"/>
                    <a:pt x="3236" y="423"/>
                    <a:pt x="2333" y="1373"/>
                  </a:cubicBezTo>
                  <a:cubicBezTo>
                    <a:pt x="1" y="3820"/>
                    <a:pt x="489" y="7943"/>
                    <a:pt x="3517" y="9629"/>
                  </a:cubicBezTo>
                  <a:cubicBezTo>
                    <a:pt x="3568" y="9659"/>
                    <a:pt x="3622" y="9682"/>
                    <a:pt x="3676" y="9709"/>
                  </a:cubicBezTo>
                  <a:cubicBezTo>
                    <a:pt x="3729" y="9831"/>
                    <a:pt x="3827" y="9928"/>
                    <a:pt x="3952" y="9982"/>
                  </a:cubicBezTo>
                  <a:cubicBezTo>
                    <a:pt x="4443" y="10182"/>
                    <a:pt x="4934" y="10273"/>
                    <a:pt x="5416" y="10273"/>
                  </a:cubicBezTo>
                  <a:cubicBezTo>
                    <a:pt x="8410" y="10273"/>
                    <a:pt x="10984" y="6735"/>
                    <a:pt x="10285" y="3810"/>
                  </a:cubicBezTo>
                  <a:cubicBezTo>
                    <a:pt x="9733" y="1501"/>
                    <a:pt x="7621" y="0"/>
                    <a:pt x="54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1827700" y="238100"/>
              <a:ext cx="357225" cy="334175"/>
            </a:xfrm>
            <a:custGeom>
              <a:avLst/>
              <a:gdLst/>
              <a:ahLst/>
              <a:cxnLst/>
              <a:rect l="l" t="t" r="r" b="b"/>
              <a:pathLst>
                <a:path w="14289" h="13367" extrusionOk="0">
                  <a:moveTo>
                    <a:pt x="6490" y="3091"/>
                  </a:moveTo>
                  <a:cubicBezTo>
                    <a:pt x="8493" y="3091"/>
                    <a:pt x="10319" y="4852"/>
                    <a:pt x="9898" y="7078"/>
                  </a:cubicBezTo>
                  <a:cubicBezTo>
                    <a:pt x="9528" y="9027"/>
                    <a:pt x="7916" y="10296"/>
                    <a:pt x="6253" y="11262"/>
                  </a:cubicBezTo>
                  <a:cubicBezTo>
                    <a:pt x="6142" y="11241"/>
                    <a:pt x="6031" y="11218"/>
                    <a:pt x="5920" y="11188"/>
                  </a:cubicBezTo>
                  <a:cubicBezTo>
                    <a:pt x="2807" y="10171"/>
                    <a:pt x="1753" y="5298"/>
                    <a:pt x="4776" y="3555"/>
                  </a:cubicBezTo>
                  <a:cubicBezTo>
                    <a:pt x="5329" y="3236"/>
                    <a:pt x="5917" y="3091"/>
                    <a:pt x="6490" y="3091"/>
                  </a:cubicBezTo>
                  <a:close/>
                  <a:moveTo>
                    <a:pt x="7151" y="0"/>
                  </a:moveTo>
                  <a:cubicBezTo>
                    <a:pt x="5683" y="0"/>
                    <a:pt x="4211" y="550"/>
                    <a:pt x="3036" y="1785"/>
                  </a:cubicBezTo>
                  <a:cubicBezTo>
                    <a:pt x="0" y="4972"/>
                    <a:pt x="633" y="10336"/>
                    <a:pt x="4574" y="12530"/>
                  </a:cubicBezTo>
                  <a:cubicBezTo>
                    <a:pt x="4641" y="12567"/>
                    <a:pt x="4712" y="12598"/>
                    <a:pt x="4779" y="12631"/>
                  </a:cubicBezTo>
                  <a:cubicBezTo>
                    <a:pt x="4850" y="12793"/>
                    <a:pt x="4978" y="12921"/>
                    <a:pt x="5139" y="12988"/>
                  </a:cubicBezTo>
                  <a:cubicBezTo>
                    <a:pt x="5778" y="13248"/>
                    <a:pt x="6419" y="13367"/>
                    <a:pt x="7045" y="13367"/>
                  </a:cubicBezTo>
                  <a:cubicBezTo>
                    <a:pt x="10942" y="13367"/>
                    <a:pt x="14289" y="8765"/>
                    <a:pt x="13384" y="4955"/>
                  </a:cubicBezTo>
                  <a:cubicBezTo>
                    <a:pt x="12665" y="1952"/>
                    <a:pt x="9916" y="0"/>
                    <a:pt x="7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394350" y="411600"/>
              <a:ext cx="322975" cy="272875"/>
            </a:xfrm>
            <a:custGeom>
              <a:avLst/>
              <a:gdLst/>
              <a:ahLst/>
              <a:cxnLst/>
              <a:rect l="l" t="t" r="r" b="b"/>
              <a:pathLst>
                <a:path w="12919" h="10915" extrusionOk="0">
                  <a:moveTo>
                    <a:pt x="6307" y="2885"/>
                  </a:moveTo>
                  <a:cubicBezTo>
                    <a:pt x="6435" y="2885"/>
                    <a:pt x="6565" y="2891"/>
                    <a:pt x="6696" y="2905"/>
                  </a:cubicBezTo>
                  <a:cubicBezTo>
                    <a:pt x="7756" y="3012"/>
                    <a:pt x="8978" y="3618"/>
                    <a:pt x="9298" y="4725"/>
                  </a:cubicBezTo>
                  <a:cubicBezTo>
                    <a:pt x="9543" y="5584"/>
                    <a:pt x="9257" y="6654"/>
                    <a:pt x="8352" y="6923"/>
                  </a:cubicBezTo>
                  <a:cubicBezTo>
                    <a:pt x="7578" y="7155"/>
                    <a:pt x="7628" y="8047"/>
                    <a:pt x="8180" y="8397"/>
                  </a:cubicBezTo>
                  <a:cubicBezTo>
                    <a:pt x="7675" y="8730"/>
                    <a:pt x="7167" y="8976"/>
                    <a:pt x="6753" y="9084"/>
                  </a:cubicBezTo>
                  <a:cubicBezTo>
                    <a:pt x="6304" y="9200"/>
                    <a:pt x="5781" y="9266"/>
                    <a:pt x="5250" y="9266"/>
                  </a:cubicBezTo>
                  <a:cubicBezTo>
                    <a:pt x="3450" y="9266"/>
                    <a:pt x="1564" y="8504"/>
                    <a:pt x="2170" y="6354"/>
                  </a:cubicBezTo>
                  <a:cubicBezTo>
                    <a:pt x="2695" y="4486"/>
                    <a:pt x="4315" y="2885"/>
                    <a:pt x="6307" y="2885"/>
                  </a:cubicBezTo>
                  <a:close/>
                  <a:moveTo>
                    <a:pt x="6967" y="1"/>
                  </a:moveTo>
                  <a:cubicBezTo>
                    <a:pt x="3578" y="1"/>
                    <a:pt x="445" y="2888"/>
                    <a:pt x="211" y="6408"/>
                  </a:cubicBezTo>
                  <a:cubicBezTo>
                    <a:pt x="1" y="9543"/>
                    <a:pt x="2637" y="10915"/>
                    <a:pt x="5335" y="10915"/>
                  </a:cubicBezTo>
                  <a:cubicBezTo>
                    <a:pt x="6440" y="10915"/>
                    <a:pt x="7555" y="10685"/>
                    <a:pt x="8490" y="10251"/>
                  </a:cubicBezTo>
                  <a:cubicBezTo>
                    <a:pt x="9644" y="9720"/>
                    <a:pt x="10825" y="8808"/>
                    <a:pt x="11468" y="7647"/>
                  </a:cubicBezTo>
                  <a:cubicBezTo>
                    <a:pt x="12057" y="7145"/>
                    <a:pt x="12448" y="6452"/>
                    <a:pt x="12569" y="5691"/>
                  </a:cubicBezTo>
                  <a:cubicBezTo>
                    <a:pt x="12919" y="3443"/>
                    <a:pt x="11206" y="1266"/>
                    <a:pt x="9224" y="448"/>
                  </a:cubicBezTo>
                  <a:cubicBezTo>
                    <a:pt x="8478" y="142"/>
                    <a:pt x="7716" y="1"/>
                    <a:pt x="6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14"/>
          <p:cNvSpPr txBox="1">
            <a:spLocks noGrp="1"/>
          </p:cNvSpPr>
          <p:nvPr>
            <p:ph type="title"/>
          </p:nvPr>
        </p:nvSpPr>
        <p:spPr>
          <a:xfrm>
            <a:off x="546675" y="258091"/>
            <a:ext cx="805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15"/>
          <p:cNvGrpSpPr/>
          <p:nvPr/>
        </p:nvGrpSpPr>
        <p:grpSpPr>
          <a:xfrm>
            <a:off x="6419712" y="508749"/>
            <a:ext cx="3763195" cy="1962135"/>
            <a:chOff x="3468250" y="1882875"/>
            <a:chExt cx="992875" cy="388275"/>
          </a:xfrm>
        </p:grpSpPr>
        <p:sp>
          <p:nvSpPr>
            <p:cNvPr id="353" name="Google Shape;353;p15"/>
            <p:cNvSpPr/>
            <p:nvPr/>
          </p:nvSpPr>
          <p:spPr>
            <a:xfrm>
              <a:off x="4306975" y="2208450"/>
              <a:ext cx="67800" cy="23975"/>
            </a:xfrm>
            <a:custGeom>
              <a:avLst/>
              <a:gdLst/>
              <a:ahLst/>
              <a:cxnLst/>
              <a:rect l="l" t="t" r="r" b="b"/>
              <a:pathLst>
                <a:path w="2712" h="959" extrusionOk="0">
                  <a:moveTo>
                    <a:pt x="535" y="0"/>
                  </a:moveTo>
                  <a:cubicBezTo>
                    <a:pt x="426" y="0"/>
                    <a:pt x="319" y="10"/>
                    <a:pt x="216" y="32"/>
                  </a:cubicBezTo>
                  <a:cubicBezTo>
                    <a:pt x="84" y="65"/>
                    <a:pt x="0" y="264"/>
                    <a:pt x="111" y="358"/>
                  </a:cubicBezTo>
                  <a:cubicBezTo>
                    <a:pt x="374" y="580"/>
                    <a:pt x="657" y="621"/>
                    <a:pt x="986" y="695"/>
                  </a:cubicBezTo>
                  <a:lnTo>
                    <a:pt x="2178" y="954"/>
                  </a:lnTo>
                  <a:cubicBezTo>
                    <a:pt x="2196" y="957"/>
                    <a:pt x="2214" y="959"/>
                    <a:pt x="2232" y="959"/>
                  </a:cubicBezTo>
                  <a:cubicBezTo>
                    <a:pt x="2335" y="959"/>
                    <a:pt x="2433" y="904"/>
                    <a:pt x="2487" y="812"/>
                  </a:cubicBezTo>
                  <a:lnTo>
                    <a:pt x="2605" y="829"/>
                  </a:lnTo>
                  <a:cubicBezTo>
                    <a:pt x="2606" y="829"/>
                    <a:pt x="2607" y="829"/>
                    <a:pt x="2608" y="829"/>
                  </a:cubicBezTo>
                  <a:cubicBezTo>
                    <a:pt x="2658" y="829"/>
                    <a:pt x="2712" y="755"/>
                    <a:pt x="2652" y="728"/>
                  </a:cubicBezTo>
                  <a:lnTo>
                    <a:pt x="2528" y="678"/>
                  </a:lnTo>
                  <a:cubicBezTo>
                    <a:pt x="2541" y="560"/>
                    <a:pt x="2447" y="456"/>
                    <a:pt x="2339" y="425"/>
                  </a:cubicBezTo>
                  <a:cubicBezTo>
                    <a:pt x="1790" y="286"/>
                    <a:pt x="1129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4168950" y="2186450"/>
              <a:ext cx="68725" cy="26200"/>
            </a:xfrm>
            <a:custGeom>
              <a:avLst/>
              <a:gdLst/>
              <a:ahLst/>
              <a:cxnLst/>
              <a:rect l="l" t="t" r="r" b="b"/>
              <a:pathLst>
                <a:path w="2749" h="1048" extrusionOk="0">
                  <a:moveTo>
                    <a:pt x="2449" y="1"/>
                  </a:moveTo>
                  <a:cubicBezTo>
                    <a:pt x="2393" y="1"/>
                    <a:pt x="2332" y="22"/>
                    <a:pt x="2274" y="70"/>
                  </a:cubicBezTo>
                  <a:cubicBezTo>
                    <a:pt x="1994" y="296"/>
                    <a:pt x="1648" y="424"/>
                    <a:pt x="1288" y="434"/>
                  </a:cubicBezTo>
                  <a:cubicBezTo>
                    <a:pt x="1280" y="434"/>
                    <a:pt x="1273" y="434"/>
                    <a:pt x="1266" y="434"/>
                  </a:cubicBezTo>
                  <a:cubicBezTo>
                    <a:pt x="935" y="434"/>
                    <a:pt x="651" y="285"/>
                    <a:pt x="332" y="249"/>
                  </a:cubicBezTo>
                  <a:cubicBezTo>
                    <a:pt x="323" y="247"/>
                    <a:pt x="314" y="247"/>
                    <a:pt x="306" y="247"/>
                  </a:cubicBezTo>
                  <a:cubicBezTo>
                    <a:pt x="158" y="247"/>
                    <a:pt x="1" y="402"/>
                    <a:pt x="90" y="555"/>
                  </a:cubicBezTo>
                  <a:cubicBezTo>
                    <a:pt x="297" y="909"/>
                    <a:pt x="658" y="1048"/>
                    <a:pt x="1049" y="1048"/>
                  </a:cubicBezTo>
                  <a:cubicBezTo>
                    <a:pt x="1629" y="1048"/>
                    <a:pt x="2275" y="744"/>
                    <a:pt x="2590" y="387"/>
                  </a:cubicBezTo>
                  <a:cubicBezTo>
                    <a:pt x="2748" y="205"/>
                    <a:pt x="2624" y="1"/>
                    <a:pt x="24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4203650" y="2130000"/>
              <a:ext cx="73050" cy="16150"/>
            </a:xfrm>
            <a:custGeom>
              <a:avLst/>
              <a:gdLst/>
              <a:ahLst/>
              <a:cxnLst/>
              <a:rect l="l" t="t" r="r" b="b"/>
              <a:pathLst>
                <a:path w="2922" h="646" extrusionOk="0">
                  <a:moveTo>
                    <a:pt x="894" y="1"/>
                  </a:moveTo>
                  <a:cubicBezTo>
                    <a:pt x="679" y="1"/>
                    <a:pt x="467" y="19"/>
                    <a:pt x="263" y="87"/>
                  </a:cubicBezTo>
                  <a:cubicBezTo>
                    <a:pt x="28" y="164"/>
                    <a:pt x="1" y="477"/>
                    <a:pt x="240" y="561"/>
                  </a:cubicBezTo>
                  <a:cubicBezTo>
                    <a:pt x="428" y="627"/>
                    <a:pt x="628" y="646"/>
                    <a:pt x="831" y="646"/>
                  </a:cubicBezTo>
                  <a:cubicBezTo>
                    <a:pt x="1053" y="646"/>
                    <a:pt x="1277" y="624"/>
                    <a:pt x="1492" y="619"/>
                  </a:cubicBezTo>
                  <a:cubicBezTo>
                    <a:pt x="1926" y="605"/>
                    <a:pt x="2316" y="588"/>
                    <a:pt x="2737" y="484"/>
                  </a:cubicBezTo>
                  <a:cubicBezTo>
                    <a:pt x="2898" y="440"/>
                    <a:pt x="2922" y="198"/>
                    <a:pt x="2750" y="154"/>
                  </a:cubicBezTo>
                  <a:cubicBezTo>
                    <a:pt x="2336" y="43"/>
                    <a:pt x="1949" y="33"/>
                    <a:pt x="1522" y="23"/>
                  </a:cubicBezTo>
                  <a:cubicBezTo>
                    <a:pt x="1314" y="18"/>
                    <a:pt x="1103" y="1"/>
                    <a:pt x="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4358050" y="2147725"/>
              <a:ext cx="46550" cy="20225"/>
            </a:xfrm>
            <a:custGeom>
              <a:avLst/>
              <a:gdLst/>
              <a:ahLst/>
              <a:cxnLst/>
              <a:rect l="l" t="t" r="r" b="b"/>
              <a:pathLst>
                <a:path w="1862" h="809" extrusionOk="0">
                  <a:moveTo>
                    <a:pt x="110" y="0"/>
                  </a:moveTo>
                  <a:cubicBezTo>
                    <a:pt x="51" y="0"/>
                    <a:pt x="0" y="81"/>
                    <a:pt x="30" y="132"/>
                  </a:cubicBezTo>
                  <a:cubicBezTo>
                    <a:pt x="222" y="485"/>
                    <a:pt x="431" y="637"/>
                    <a:pt x="821" y="738"/>
                  </a:cubicBezTo>
                  <a:cubicBezTo>
                    <a:pt x="993" y="781"/>
                    <a:pt x="1168" y="805"/>
                    <a:pt x="1346" y="808"/>
                  </a:cubicBezTo>
                  <a:cubicBezTo>
                    <a:pt x="1592" y="808"/>
                    <a:pt x="1626" y="768"/>
                    <a:pt x="1807" y="623"/>
                  </a:cubicBezTo>
                  <a:cubicBezTo>
                    <a:pt x="1841" y="596"/>
                    <a:pt x="1861" y="539"/>
                    <a:pt x="1811" y="512"/>
                  </a:cubicBezTo>
                  <a:cubicBezTo>
                    <a:pt x="1683" y="445"/>
                    <a:pt x="1653" y="398"/>
                    <a:pt x="1498" y="377"/>
                  </a:cubicBezTo>
                  <a:cubicBezTo>
                    <a:pt x="1333" y="364"/>
                    <a:pt x="1171" y="337"/>
                    <a:pt x="1010" y="297"/>
                  </a:cubicBezTo>
                  <a:cubicBezTo>
                    <a:pt x="858" y="253"/>
                    <a:pt x="727" y="169"/>
                    <a:pt x="579" y="118"/>
                  </a:cubicBezTo>
                  <a:cubicBezTo>
                    <a:pt x="431" y="68"/>
                    <a:pt x="279" y="51"/>
                    <a:pt x="131" y="4"/>
                  </a:cubicBezTo>
                  <a:cubicBezTo>
                    <a:pt x="124" y="1"/>
                    <a:pt x="117" y="0"/>
                    <a:pt x="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4401850" y="2241825"/>
              <a:ext cx="59275" cy="29325"/>
            </a:xfrm>
            <a:custGeom>
              <a:avLst/>
              <a:gdLst/>
              <a:ahLst/>
              <a:cxnLst/>
              <a:rect l="l" t="t" r="r" b="b"/>
              <a:pathLst>
                <a:path w="2371" h="1173" extrusionOk="0">
                  <a:moveTo>
                    <a:pt x="285" y="0"/>
                  </a:moveTo>
                  <a:cubicBezTo>
                    <a:pt x="135" y="0"/>
                    <a:pt x="0" y="241"/>
                    <a:pt x="173" y="305"/>
                  </a:cubicBezTo>
                  <a:cubicBezTo>
                    <a:pt x="850" y="558"/>
                    <a:pt x="1469" y="965"/>
                    <a:pt x="2172" y="1167"/>
                  </a:cubicBezTo>
                  <a:cubicBezTo>
                    <a:pt x="2185" y="1170"/>
                    <a:pt x="2197" y="1172"/>
                    <a:pt x="2208" y="1172"/>
                  </a:cubicBezTo>
                  <a:cubicBezTo>
                    <a:pt x="2314" y="1172"/>
                    <a:pt x="2371" y="1030"/>
                    <a:pt x="2307" y="948"/>
                  </a:cubicBezTo>
                  <a:cubicBezTo>
                    <a:pt x="2054" y="635"/>
                    <a:pt x="1768" y="463"/>
                    <a:pt x="1412" y="288"/>
                  </a:cubicBezTo>
                  <a:cubicBezTo>
                    <a:pt x="1041" y="107"/>
                    <a:pt x="702" y="73"/>
                    <a:pt x="308" y="2"/>
                  </a:cubicBezTo>
                  <a:cubicBezTo>
                    <a:pt x="300" y="1"/>
                    <a:pt x="292" y="0"/>
                    <a:pt x="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4057500" y="2147300"/>
              <a:ext cx="70200" cy="20950"/>
            </a:xfrm>
            <a:custGeom>
              <a:avLst/>
              <a:gdLst/>
              <a:ahLst/>
              <a:cxnLst/>
              <a:rect l="l" t="t" r="r" b="b"/>
              <a:pathLst>
                <a:path w="2808" h="838" extrusionOk="0">
                  <a:moveTo>
                    <a:pt x="882" y="1"/>
                  </a:moveTo>
                  <a:cubicBezTo>
                    <a:pt x="607" y="1"/>
                    <a:pt x="332" y="48"/>
                    <a:pt x="125" y="206"/>
                  </a:cubicBezTo>
                  <a:cubicBezTo>
                    <a:pt x="55" y="260"/>
                    <a:pt x="1" y="371"/>
                    <a:pt x="82" y="442"/>
                  </a:cubicBezTo>
                  <a:cubicBezTo>
                    <a:pt x="385" y="717"/>
                    <a:pt x="896" y="707"/>
                    <a:pt x="1283" y="748"/>
                  </a:cubicBezTo>
                  <a:cubicBezTo>
                    <a:pt x="1594" y="778"/>
                    <a:pt x="1902" y="837"/>
                    <a:pt x="2211" y="837"/>
                  </a:cubicBezTo>
                  <a:cubicBezTo>
                    <a:pt x="2342" y="837"/>
                    <a:pt x="2474" y="826"/>
                    <a:pt x="2606" y="798"/>
                  </a:cubicBezTo>
                  <a:cubicBezTo>
                    <a:pt x="2734" y="771"/>
                    <a:pt x="2808" y="580"/>
                    <a:pt x="2703" y="489"/>
                  </a:cubicBezTo>
                  <a:cubicBezTo>
                    <a:pt x="2350" y="176"/>
                    <a:pt x="1865" y="105"/>
                    <a:pt x="1411" y="44"/>
                  </a:cubicBezTo>
                  <a:cubicBezTo>
                    <a:pt x="1247" y="22"/>
                    <a:pt x="1065" y="1"/>
                    <a:pt x="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3995075" y="2185375"/>
              <a:ext cx="66400" cy="38250"/>
            </a:xfrm>
            <a:custGeom>
              <a:avLst/>
              <a:gdLst/>
              <a:ahLst/>
              <a:cxnLst/>
              <a:rect l="l" t="t" r="r" b="b"/>
              <a:pathLst>
                <a:path w="2656" h="1530" extrusionOk="0">
                  <a:moveTo>
                    <a:pt x="390" y="0"/>
                  </a:moveTo>
                  <a:cubicBezTo>
                    <a:pt x="365" y="0"/>
                    <a:pt x="341" y="1"/>
                    <a:pt x="317" y="2"/>
                  </a:cubicBezTo>
                  <a:cubicBezTo>
                    <a:pt x="159" y="12"/>
                    <a:pt x="1" y="211"/>
                    <a:pt x="98" y="366"/>
                  </a:cubicBezTo>
                  <a:cubicBezTo>
                    <a:pt x="310" y="699"/>
                    <a:pt x="630" y="870"/>
                    <a:pt x="980" y="1039"/>
                  </a:cubicBezTo>
                  <a:cubicBezTo>
                    <a:pt x="1347" y="1224"/>
                    <a:pt x="1731" y="1382"/>
                    <a:pt x="2121" y="1513"/>
                  </a:cubicBezTo>
                  <a:cubicBezTo>
                    <a:pt x="2156" y="1524"/>
                    <a:pt x="2189" y="1529"/>
                    <a:pt x="2220" y="1529"/>
                  </a:cubicBezTo>
                  <a:cubicBezTo>
                    <a:pt x="2518" y="1529"/>
                    <a:pt x="2656" y="1077"/>
                    <a:pt x="2397" y="894"/>
                  </a:cubicBezTo>
                  <a:cubicBezTo>
                    <a:pt x="1854" y="507"/>
                    <a:pt x="1090" y="0"/>
                    <a:pt x="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968925" y="2062825"/>
              <a:ext cx="66400" cy="36450"/>
            </a:xfrm>
            <a:custGeom>
              <a:avLst/>
              <a:gdLst/>
              <a:ahLst/>
              <a:cxnLst/>
              <a:rect l="l" t="t" r="r" b="b"/>
              <a:pathLst>
                <a:path w="2656" h="1458" extrusionOk="0">
                  <a:moveTo>
                    <a:pt x="214" y="1"/>
                  </a:moveTo>
                  <a:cubicBezTo>
                    <a:pt x="148" y="1"/>
                    <a:pt x="90" y="50"/>
                    <a:pt x="84" y="122"/>
                  </a:cubicBezTo>
                  <a:cubicBezTo>
                    <a:pt x="0" y="697"/>
                    <a:pt x="535" y="1071"/>
                    <a:pt x="1000" y="1286"/>
                  </a:cubicBezTo>
                  <a:cubicBezTo>
                    <a:pt x="1255" y="1406"/>
                    <a:pt x="1498" y="1457"/>
                    <a:pt x="1740" y="1457"/>
                  </a:cubicBezTo>
                  <a:cubicBezTo>
                    <a:pt x="2015" y="1457"/>
                    <a:pt x="2290" y="1392"/>
                    <a:pt x="2585" y="1286"/>
                  </a:cubicBezTo>
                  <a:cubicBezTo>
                    <a:pt x="2648" y="1263"/>
                    <a:pt x="2655" y="1158"/>
                    <a:pt x="2578" y="1158"/>
                  </a:cubicBezTo>
                  <a:cubicBezTo>
                    <a:pt x="2577" y="1158"/>
                    <a:pt x="2576" y="1158"/>
                    <a:pt x="2575" y="1158"/>
                  </a:cubicBezTo>
                  <a:cubicBezTo>
                    <a:pt x="2547" y="1160"/>
                    <a:pt x="2519" y="1161"/>
                    <a:pt x="2491" y="1161"/>
                  </a:cubicBezTo>
                  <a:cubicBezTo>
                    <a:pt x="2067" y="1161"/>
                    <a:pt x="1592" y="976"/>
                    <a:pt x="1232" y="768"/>
                  </a:cubicBezTo>
                  <a:cubicBezTo>
                    <a:pt x="862" y="553"/>
                    <a:pt x="660" y="179"/>
                    <a:pt x="266" y="11"/>
                  </a:cubicBezTo>
                  <a:cubicBezTo>
                    <a:pt x="249" y="4"/>
                    <a:pt x="231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817700" y="2021000"/>
              <a:ext cx="61350" cy="47850"/>
            </a:xfrm>
            <a:custGeom>
              <a:avLst/>
              <a:gdLst/>
              <a:ahLst/>
              <a:cxnLst/>
              <a:rect l="l" t="t" r="r" b="b"/>
              <a:pathLst>
                <a:path w="2454" h="1914" extrusionOk="0">
                  <a:moveTo>
                    <a:pt x="230" y="1"/>
                  </a:moveTo>
                  <a:cubicBezTo>
                    <a:pt x="106" y="1"/>
                    <a:pt x="0" y="147"/>
                    <a:pt x="59" y="267"/>
                  </a:cubicBezTo>
                  <a:cubicBezTo>
                    <a:pt x="278" y="698"/>
                    <a:pt x="695" y="920"/>
                    <a:pt x="1079" y="1196"/>
                  </a:cubicBezTo>
                  <a:cubicBezTo>
                    <a:pt x="1476" y="1485"/>
                    <a:pt x="1856" y="1792"/>
                    <a:pt x="2344" y="1913"/>
                  </a:cubicBezTo>
                  <a:cubicBezTo>
                    <a:pt x="2347" y="1913"/>
                    <a:pt x="2350" y="1913"/>
                    <a:pt x="2354" y="1913"/>
                  </a:cubicBezTo>
                  <a:cubicBezTo>
                    <a:pt x="2413" y="1913"/>
                    <a:pt x="2454" y="1856"/>
                    <a:pt x="2431" y="1798"/>
                  </a:cubicBezTo>
                  <a:cubicBezTo>
                    <a:pt x="2196" y="1357"/>
                    <a:pt x="1802" y="1065"/>
                    <a:pt x="1422" y="755"/>
                  </a:cubicBezTo>
                  <a:cubicBezTo>
                    <a:pt x="1058" y="452"/>
                    <a:pt x="735" y="112"/>
                    <a:pt x="264" y="5"/>
                  </a:cubicBezTo>
                  <a:cubicBezTo>
                    <a:pt x="253" y="2"/>
                    <a:pt x="241" y="1"/>
                    <a:pt x="2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899600" y="2127075"/>
              <a:ext cx="55775" cy="32500"/>
            </a:xfrm>
            <a:custGeom>
              <a:avLst/>
              <a:gdLst/>
              <a:ahLst/>
              <a:cxnLst/>
              <a:rect l="l" t="t" r="r" b="b"/>
              <a:pathLst>
                <a:path w="2231" h="1300" extrusionOk="0">
                  <a:moveTo>
                    <a:pt x="359" y="0"/>
                  </a:moveTo>
                  <a:cubicBezTo>
                    <a:pt x="339" y="0"/>
                    <a:pt x="319" y="1"/>
                    <a:pt x="300" y="2"/>
                  </a:cubicBezTo>
                  <a:cubicBezTo>
                    <a:pt x="141" y="9"/>
                    <a:pt x="0" y="197"/>
                    <a:pt x="88" y="345"/>
                  </a:cubicBezTo>
                  <a:cubicBezTo>
                    <a:pt x="364" y="806"/>
                    <a:pt x="1070" y="1032"/>
                    <a:pt x="1528" y="1264"/>
                  </a:cubicBezTo>
                  <a:cubicBezTo>
                    <a:pt x="1577" y="1288"/>
                    <a:pt x="1627" y="1299"/>
                    <a:pt x="1675" y="1299"/>
                  </a:cubicBezTo>
                  <a:cubicBezTo>
                    <a:pt x="1989" y="1299"/>
                    <a:pt x="2231" y="830"/>
                    <a:pt x="1895" y="651"/>
                  </a:cubicBezTo>
                  <a:cubicBezTo>
                    <a:pt x="1447" y="418"/>
                    <a:pt x="884" y="0"/>
                    <a:pt x="3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661075" y="2010750"/>
              <a:ext cx="69575" cy="26075"/>
            </a:xfrm>
            <a:custGeom>
              <a:avLst/>
              <a:gdLst/>
              <a:ahLst/>
              <a:cxnLst/>
              <a:rect l="l" t="t" r="r" b="b"/>
              <a:pathLst>
                <a:path w="2783" h="1043" extrusionOk="0">
                  <a:moveTo>
                    <a:pt x="814" y="0"/>
                  </a:moveTo>
                  <a:cubicBezTo>
                    <a:pt x="627" y="0"/>
                    <a:pt x="439" y="31"/>
                    <a:pt x="249" y="105"/>
                  </a:cubicBezTo>
                  <a:cubicBezTo>
                    <a:pt x="95" y="166"/>
                    <a:pt x="0" y="401"/>
                    <a:pt x="182" y="499"/>
                  </a:cubicBezTo>
                  <a:cubicBezTo>
                    <a:pt x="572" y="714"/>
                    <a:pt x="1010" y="738"/>
                    <a:pt x="1437" y="839"/>
                  </a:cubicBezTo>
                  <a:cubicBezTo>
                    <a:pt x="1656" y="892"/>
                    <a:pt x="1868" y="983"/>
                    <a:pt x="2090" y="1020"/>
                  </a:cubicBezTo>
                  <a:cubicBezTo>
                    <a:pt x="2126" y="1026"/>
                    <a:pt x="2164" y="1028"/>
                    <a:pt x="2203" y="1028"/>
                  </a:cubicBezTo>
                  <a:cubicBezTo>
                    <a:pt x="2300" y="1028"/>
                    <a:pt x="2403" y="1015"/>
                    <a:pt x="2501" y="1015"/>
                  </a:cubicBezTo>
                  <a:cubicBezTo>
                    <a:pt x="2567" y="1015"/>
                    <a:pt x="2630" y="1021"/>
                    <a:pt x="2689" y="1041"/>
                  </a:cubicBezTo>
                  <a:cubicBezTo>
                    <a:pt x="2694" y="1042"/>
                    <a:pt x="2699" y="1043"/>
                    <a:pt x="2703" y="1043"/>
                  </a:cubicBezTo>
                  <a:cubicBezTo>
                    <a:pt x="2746" y="1043"/>
                    <a:pt x="2783" y="980"/>
                    <a:pt x="2746" y="950"/>
                  </a:cubicBezTo>
                  <a:cubicBezTo>
                    <a:pt x="2575" y="808"/>
                    <a:pt x="2531" y="590"/>
                    <a:pt x="2339" y="452"/>
                  </a:cubicBezTo>
                  <a:cubicBezTo>
                    <a:pt x="2168" y="327"/>
                    <a:pt x="1932" y="256"/>
                    <a:pt x="1727" y="186"/>
                  </a:cubicBezTo>
                  <a:cubicBezTo>
                    <a:pt x="1424" y="81"/>
                    <a:pt x="1120" y="0"/>
                    <a:pt x="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3735950" y="2084775"/>
              <a:ext cx="62875" cy="22100"/>
            </a:xfrm>
            <a:custGeom>
              <a:avLst/>
              <a:gdLst/>
              <a:ahLst/>
              <a:cxnLst/>
              <a:rect l="l" t="t" r="r" b="b"/>
              <a:pathLst>
                <a:path w="2515" h="884" extrusionOk="0">
                  <a:moveTo>
                    <a:pt x="489" y="0"/>
                  </a:moveTo>
                  <a:cubicBezTo>
                    <a:pt x="378" y="0"/>
                    <a:pt x="264" y="17"/>
                    <a:pt x="142" y="58"/>
                  </a:cubicBezTo>
                  <a:cubicBezTo>
                    <a:pt x="41" y="89"/>
                    <a:pt x="0" y="213"/>
                    <a:pt x="68" y="294"/>
                  </a:cubicBezTo>
                  <a:cubicBezTo>
                    <a:pt x="334" y="610"/>
                    <a:pt x="684" y="630"/>
                    <a:pt x="1071" y="718"/>
                  </a:cubicBezTo>
                  <a:cubicBezTo>
                    <a:pt x="1426" y="802"/>
                    <a:pt x="1759" y="883"/>
                    <a:pt x="2119" y="883"/>
                  </a:cubicBezTo>
                  <a:cubicBezTo>
                    <a:pt x="2178" y="883"/>
                    <a:pt x="2238" y="881"/>
                    <a:pt x="2299" y="876"/>
                  </a:cubicBezTo>
                  <a:cubicBezTo>
                    <a:pt x="2444" y="863"/>
                    <a:pt x="2514" y="678"/>
                    <a:pt x="2387" y="590"/>
                  </a:cubicBezTo>
                  <a:cubicBezTo>
                    <a:pt x="2033" y="355"/>
                    <a:pt x="1646" y="264"/>
                    <a:pt x="1242" y="156"/>
                  </a:cubicBezTo>
                  <a:cubicBezTo>
                    <a:pt x="970" y="84"/>
                    <a:pt x="738" y="0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3885800" y="1987825"/>
              <a:ext cx="52350" cy="33525"/>
            </a:xfrm>
            <a:custGeom>
              <a:avLst/>
              <a:gdLst/>
              <a:ahLst/>
              <a:cxnLst/>
              <a:rect l="l" t="t" r="r" b="b"/>
              <a:pathLst>
                <a:path w="2094" h="1341" extrusionOk="0">
                  <a:moveTo>
                    <a:pt x="119" y="1"/>
                  </a:moveTo>
                  <a:cubicBezTo>
                    <a:pt x="47" y="1"/>
                    <a:pt x="0" y="84"/>
                    <a:pt x="47" y="147"/>
                  </a:cubicBezTo>
                  <a:cubicBezTo>
                    <a:pt x="455" y="689"/>
                    <a:pt x="1181" y="988"/>
                    <a:pt x="1760" y="1318"/>
                  </a:cubicBezTo>
                  <a:cubicBezTo>
                    <a:pt x="1787" y="1334"/>
                    <a:pt x="1814" y="1340"/>
                    <a:pt x="1840" y="1340"/>
                  </a:cubicBezTo>
                  <a:cubicBezTo>
                    <a:pt x="1987" y="1340"/>
                    <a:pt x="2094" y="1115"/>
                    <a:pt x="1942" y="1012"/>
                  </a:cubicBezTo>
                  <a:cubicBezTo>
                    <a:pt x="1390" y="638"/>
                    <a:pt x="808" y="130"/>
                    <a:pt x="135" y="2"/>
                  </a:cubicBezTo>
                  <a:cubicBezTo>
                    <a:pt x="129" y="1"/>
                    <a:pt x="124" y="1"/>
                    <a:pt x="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3675700" y="1945225"/>
              <a:ext cx="101350" cy="24575"/>
            </a:xfrm>
            <a:custGeom>
              <a:avLst/>
              <a:gdLst/>
              <a:ahLst/>
              <a:cxnLst/>
              <a:rect l="l" t="t" r="r" b="b"/>
              <a:pathLst>
                <a:path w="4054" h="983" extrusionOk="0">
                  <a:moveTo>
                    <a:pt x="1436" y="1"/>
                  </a:moveTo>
                  <a:cubicBezTo>
                    <a:pt x="1019" y="1"/>
                    <a:pt x="595" y="60"/>
                    <a:pt x="159" y="188"/>
                  </a:cubicBezTo>
                  <a:cubicBezTo>
                    <a:pt x="1" y="222"/>
                    <a:pt x="21" y="451"/>
                    <a:pt x="183" y="461"/>
                  </a:cubicBezTo>
                  <a:cubicBezTo>
                    <a:pt x="1357" y="555"/>
                    <a:pt x="2572" y="639"/>
                    <a:pt x="3710" y="976"/>
                  </a:cubicBezTo>
                  <a:cubicBezTo>
                    <a:pt x="3725" y="981"/>
                    <a:pt x="3741" y="983"/>
                    <a:pt x="3756" y="983"/>
                  </a:cubicBezTo>
                  <a:cubicBezTo>
                    <a:pt x="3929" y="983"/>
                    <a:pt x="4054" y="702"/>
                    <a:pt x="3871" y="616"/>
                  </a:cubicBezTo>
                  <a:cubicBezTo>
                    <a:pt x="3061" y="233"/>
                    <a:pt x="2263" y="1"/>
                    <a:pt x="1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468250" y="1974800"/>
              <a:ext cx="70500" cy="17900"/>
            </a:xfrm>
            <a:custGeom>
              <a:avLst/>
              <a:gdLst/>
              <a:ahLst/>
              <a:cxnLst/>
              <a:rect l="l" t="t" r="r" b="b"/>
              <a:pathLst>
                <a:path w="2820" h="716" extrusionOk="0">
                  <a:moveTo>
                    <a:pt x="2762" y="1"/>
                  </a:moveTo>
                  <a:cubicBezTo>
                    <a:pt x="2759" y="1"/>
                    <a:pt x="2756" y="1"/>
                    <a:pt x="2753" y="2"/>
                  </a:cubicBezTo>
                  <a:cubicBezTo>
                    <a:pt x="1871" y="116"/>
                    <a:pt x="956" y="183"/>
                    <a:pt x="118" y="506"/>
                  </a:cubicBezTo>
                  <a:cubicBezTo>
                    <a:pt x="18" y="543"/>
                    <a:pt x="0" y="715"/>
                    <a:pt x="134" y="715"/>
                  </a:cubicBezTo>
                  <a:cubicBezTo>
                    <a:pt x="135" y="715"/>
                    <a:pt x="136" y="715"/>
                    <a:pt x="138" y="715"/>
                  </a:cubicBezTo>
                  <a:cubicBezTo>
                    <a:pt x="1036" y="675"/>
                    <a:pt x="1905" y="358"/>
                    <a:pt x="2763" y="106"/>
                  </a:cubicBezTo>
                  <a:cubicBezTo>
                    <a:pt x="2814" y="90"/>
                    <a:pt x="2820" y="1"/>
                    <a:pt x="2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3545600" y="2023625"/>
              <a:ext cx="81075" cy="21800"/>
            </a:xfrm>
            <a:custGeom>
              <a:avLst/>
              <a:gdLst/>
              <a:ahLst/>
              <a:cxnLst/>
              <a:rect l="l" t="t" r="r" b="b"/>
              <a:pathLst>
                <a:path w="3243" h="872" extrusionOk="0">
                  <a:moveTo>
                    <a:pt x="1811" y="0"/>
                  </a:moveTo>
                  <a:cubicBezTo>
                    <a:pt x="1198" y="0"/>
                    <a:pt x="585" y="263"/>
                    <a:pt x="69" y="690"/>
                  </a:cubicBezTo>
                  <a:cubicBezTo>
                    <a:pt x="0" y="750"/>
                    <a:pt x="49" y="871"/>
                    <a:pt x="134" y="871"/>
                  </a:cubicBezTo>
                  <a:cubicBezTo>
                    <a:pt x="144" y="871"/>
                    <a:pt x="155" y="870"/>
                    <a:pt x="167" y="865"/>
                  </a:cubicBezTo>
                  <a:cubicBezTo>
                    <a:pt x="619" y="689"/>
                    <a:pt x="1110" y="625"/>
                    <a:pt x="1604" y="625"/>
                  </a:cubicBezTo>
                  <a:cubicBezTo>
                    <a:pt x="2050" y="625"/>
                    <a:pt x="2500" y="677"/>
                    <a:pt x="2926" y="744"/>
                  </a:cubicBezTo>
                  <a:cubicBezTo>
                    <a:pt x="2933" y="745"/>
                    <a:pt x="2940" y="746"/>
                    <a:pt x="2946" y="746"/>
                  </a:cubicBezTo>
                  <a:cubicBezTo>
                    <a:pt x="3081" y="746"/>
                    <a:pt x="3243" y="557"/>
                    <a:pt x="3101" y="448"/>
                  </a:cubicBezTo>
                  <a:cubicBezTo>
                    <a:pt x="2696" y="137"/>
                    <a:pt x="2254" y="0"/>
                    <a:pt x="1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3566150" y="1882875"/>
              <a:ext cx="87900" cy="42825"/>
            </a:xfrm>
            <a:custGeom>
              <a:avLst/>
              <a:gdLst/>
              <a:ahLst/>
              <a:cxnLst/>
              <a:rect l="l" t="t" r="r" b="b"/>
              <a:pathLst>
                <a:path w="3516" h="1713" extrusionOk="0">
                  <a:moveTo>
                    <a:pt x="3440" y="1"/>
                  </a:moveTo>
                  <a:cubicBezTo>
                    <a:pt x="3434" y="1"/>
                    <a:pt x="3427" y="2"/>
                    <a:pt x="3420" y="4"/>
                  </a:cubicBezTo>
                  <a:cubicBezTo>
                    <a:pt x="3084" y="98"/>
                    <a:pt x="2778" y="68"/>
                    <a:pt x="2451" y="185"/>
                  </a:cubicBezTo>
                  <a:cubicBezTo>
                    <a:pt x="2179" y="283"/>
                    <a:pt x="1916" y="418"/>
                    <a:pt x="1650" y="532"/>
                  </a:cubicBezTo>
                  <a:cubicBezTo>
                    <a:pt x="1112" y="768"/>
                    <a:pt x="647" y="1060"/>
                    <a:pt x="153" y="1373"/>
                  </a:cubicBezTo>
                  <a:cubicBezTo>
                    <a:pt x="1" y="1470"/>
                    <a:pt x="46" y="1712"/>
                    <a:pt x="214" y="1712"/>
                  </a:cubicBezTo>
                  <a:cubicBezTo>
                    <a:pt x="233" y="1712"/>
                    <a:pt x="252" y="1709"/>
                    <a:pt x="274" y="1703"/>
                  </a:cubicBezTo>
                  <a:cubicBezTo>
                    <a:pt x="829" y="1535"/>
                    <a:pt x="1344" y="1383"/>
                    <a:pt x="1872" y="1131"/>
                  </a:cubicBezTo>
                  <a:cubicBezTo>
                    <a:pt x="2135" y="1003"/>
                    <a:pt x="2407" y="892"/>
                    <a:pt x="2663" y="751"/>
                  </a:cubicBezTo>
                  <a:cubicBezTo>
                    <a:pt x="2973" y="579"/>
                    <a:pt x="3168" y="320"/>
                    <a:pt x="3461" y="121"/>
                  </a:cubicBezTo>
                  <a:cubicBezTo>
                    <a:pt x="3516" y="85"/>
                    <a:pt x="3501" y="1"/>
                    <a:pt x="3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15"/>
          <p:cNvSpPr/>
          <p:nvPr/>
        </p:nvSpPr>
        <p:spPr>
          <a:xfrm>
            <a:off x="-272433" y="734922"/>
            <a:ext cx="2165799" cy="2699540"/>
          </a:xfrm>
          <a:custGeom>
            <a:avLst/>
            <a:gdLst/>
            <a:ahLst/>
            <a:cxnLst/>
            <a:rect l="l" t="t" r="r" b="b"/>
            <a:pathLst>
              <a:path w="21398" h="20004" extrusionOk="0">
                <a:moveTo>
                  <a:pt x="14157" y="627"/>
                </a:moveTo>
                <a:cubicBezTo>
                  <a:pt x="14153" y="627"/>
                  <a:pt x="14150" y="627"/>
                  <a:pt x="14146" y="628"/>
                </a:cubicBezTo>
                <a:lnTo>
                  <a:pt x="14146" y="628"/>
                </a:lnTo>
                <a:cubicBezTo>
                  <a:pt x="14151" y="628"/>
                  <a:pt x="14157" y="628"/>
                  <a:pt x="14162" y="628"/>
                </a:cubicBezTo>
                <a:cubicBezTo>
                  <a:pt x="14164" y="628"/>
                  <a:pt x="14166" y="628"/>
                  <a:pt x="14168" y="628"/>
                </a:cubicBezTo>
                <a:cubicBezTo>
                  <a:pt x="14164" y="627"/>
                  <a:pt x="14161" y="627"/>
                  <a:pt x="14157" y="627"/>
                </a:cubicBezTo>
                <a:close/>
                <a:moveTo>
                  <a:pt x="5805" y="1102"/>
                </a:moveTo>
                <a:cubicBezTo>
                  <a:pt x="5836" y="1139"/>
                  <a:pt x="5859" y="1176"/>
                  <a:pt x="5879" y="1220"/>
                </a:cubicBezTo>
                <a:cubicBezTo>
                  <a:pt x="5839" y="1244"/>
                  <a:pt x="5795" y="1267"/>
                  <a:pt x="5755" y="1294"/>
                </a:cubicBezTo>
                <a:cubicBezTo>
                  <a:pt x="5738" y="1244"/>
                  <a:pt x="5745" y="1180"/>
                  <a:pt x="5805" y="1102"/>
                </a:cubicBezTo>
                <a:close/>
                <a:moveTo>
                  <a:pt x="2676" y="4407"/>
                </a:moveTo>
                <a:lnTo>
                  <a:pt x="2817" y="4421"/>
                </a:lnTo>
                <a:cubicBezTo>
                  <a:pt x="2790" y="4471"/>
                  <a:pt x="2763" y="4522"/>
                  <a:pt x="2733" y="4572"/>
                </a:cubicBezTo>
                <a:cubicBezTo>
                  <a:pt x="2699" y="4525"/>
                  <a:pt x="2679" y="4464"/>
                  <a:pt x="2676" y="4407"/>
                </a:cubicBezTo>
                <a:close/>
                <a:moveTo>
                  <a:pt x="21150" y="4830"/>
                </a:moveTo>
                <a:cubicBezTo>
                  <a:pt x="21159" y="4846"/>
                  <a:pt x="21168" y="4859"/>
                  <a:pt x="21179" y="4868"/>
                </a:cubicBezTo>
                <a:cubicBezTo>
                  <a:pt x="21172" y="4858"/>
                  <a:pt x="21162" y="4843"/>
                  <a:pt x="21150" y="4830"/>
                </a:cubicBezTo>
                <a:close/>
                <a:moveTo>
                  <a:pt x="2173" y="5468"/>
                </a:moveTo>
                <a:cubicBezTo>
                  <a:pt x="2211" y="5468"/>
                  <a:pt x="2250" y="5479"/>
                  <a:pt x="2285" y="5498"/>
                </a:cubicBezTo>
                <a:cubicBezTo>
                  <a:pt x="2255" y="5562"/>
                  <a:pt x="2228" y="5625"/>
                  <a:pt x="2201" y="5689"/>
                </a:cubicBezTo>
                <a:cubicBezTo>
                  <a:pt x="2174" y="5619"/>
                  <a:pt x="2147" y="5545"/>
                  <a:pt x="2124" y="5474"/>
                </a:cubicBezTo>
                <a:cubicBezTo>
                  <a:pt x="2140" y="5470"/>
                  <a:pt x="2156" y="5468"/>
                  <a:pt x="2173" y="5468"/>
                </a:cubicBezTo>
                <a:close/>
                <a:moveTo>
                  <a:pt x="1797" y="6352"/>
                </a:moveTo>
                <a:lnTo>
                  <a:pt x="1797" y="6352"/>
                </a:lnTo>
                <a:cubicBezTo>
                  <a:pt x="1791" y="6360"/>
                  <a:pt x="1783" y="6367"/>
                  <a:pt x="1776" y="6374"/>
                </a:cubicBezTo>
                <a:lnTo>
                  <a:pt x="1776" y="6374"/>
                </a:lnTo>
                <a:cubicBezTo>
                  <a:pt x="1787" y="6372"/>
                  <a:pt x="1794" y="6365"/>
                  <a:pt x="1797" y="6352"/>
                </a:cubicBezTo>
                <a:close/>
                <a:moveTo>
                  <a:pt x="485" y="8250"/>
                </a:moveTo>
                <a:cubicBezTo>
                  <a:pt x="486" y="8257"/>
                  <a:pt x="487" y="8263"/>
                  <a:pt x="488" y="8269"/>
                </a:cubicBezTo>
                <a:lnTo>
                  <a:pt x="488" y="8269"/>
                </a:lnTo>
                <a:cubicBezTo>
                  <a:pt x="487" y="8263"/>
                  <a:pt x="486" y="8257"/>
                  <a:pt x="485" y="8250"/>
                </a:cubicBezTo>
                <a:close/>
                <a:moveTo>
                  <a:pt x="7666" y="9573"/>
                </a:moveTo>
                <a:cubicBezTo>
                  <a:pt x="7670" y="9580"/>
                  <a:pt x="7677" y="9587"/>
                  <a:pt x="7683" y="9597"/>
                </a:cubicBezTo>
                <a:lnTo>
                  <a:pt x="7693" y="9627"/>
                </a:lnTo>
                <a:cubicBezTo>
                  <a:pt x="7691" y="9627"/>
                  <a:pt x="7690" y="9628"/>
                  <a:pt x="7687" y="9628"/>
                </a:cubicBezTo>
                <a:cubicBezTo>
                  <a:pt x="7686" y="9628"/>
                  <a:pt x="7683" y="9628"/>
                  <a:pt x="7680" y="9627"/>
                </a:cubicBezTo>
                <a:cubicBezTo>
                  <a:pt x="7673" y="9607"/>
                  <a:pt x="7670" y="9590"/>
                  <a:pt x="7666" y="9573"/>
                </a:cubicBezTo>
                <a:close/>
                <a:moveTo>
                  <a:pt x="7592" y="9637"/>
                </a:moveTo>
                <a:lnTo>
                  <a:pt x="7592" y="9637"/>
                </a:lnTo>
                <a:cubicBezTo>
                  <a:pt x="7606" y="9664"/>
                  <a:pt x="7609" y="9681"/>
                  <a:pt x="7616" y="9701"/>
                </a:cubicBezTo>
                <a:lnTo>
                  <a:pt x="7613" y="9698"/>
                </a:lnTo>
                <a:cubicBezTo>
                  <a:pt x="7606" y="9677"/>
                  <a:pt x="7599" y="9661"/>
                  <a:pt x="7592" y="9637"/>
                </a:cubicBezTo>
                <a:close/>
                <a:moveTo>
                  <a:pt x="7569" y="9714"/>
                </a:moveTo>
                <a:cubicBezTo>
                  <a:pt x="7579" y="9728"/>
                  <a:pt x="7589" y="9741"/>
                  <a:pt x="7596" y="9758"/>
                </a:cubicBezTo>
                <a:lnTo>
                  <a:pt x="7582" y="9748"/>
                </a:lnTo>
                <a:lnTo>
                  <a:pt x="7582" y="9748"/>
                </a:lnTo>
                <a:cubicBezTo>
                  <a:pt x="7582" y="9748"/>
                  <a:pt x="7582" y="9748"/>
                  <a:pt x="7582" y="9748"/>
                </a:cubicBezTo>
                <a:lnTo>
                  <a:pt x="7569" y="9714"/>
                </a:lnTo>
                <a:close/>
                <a:moveTo>
                  <a:pt x="7582" y="9748"/>
                </a:moveTo>
                <a:lnTo>
                  <a:pt x="7599" y="9762"/>
                </a:lnTo>
                <a:lnTo>
                  <a:pt x="7616" y="9792"/>
                </a:lnTo>
                <a:lnTo>
                  <a:pt x="7596" y="9778"/>
                </a:lnTo>
                <a:cubicBezTo>
                  <a:pt x="7592" y="9772"/>
                  <a:pt x="7586" y="9758"/>
                  <a:pt x="7582" y="9748"/>
                </a:cubicBezTo>
                <a:close/>
                <a:moveTo>
                  <a:pt x="7616" y="9714"/>
                </a:moveTo>
                <a:cubicBezTo>
                  <a:pt x="7619" y="9718"/>
                  <a:pt x="7623" y="9718"/>
                  <a:pt x="7623" y="9718"/>
                </a:cubicBezTo>
                <a:lnTo>
                  <a:pt x="7623" y="9721"/>
                </a:lnTo>
                <a:cubicBezTo>
                  <a:pt x="7636" y="9751"/>
                  <a:pt x="7643" y="9772"/>
                  <a:pt x="7650" y="9795"/>
                </a:cubicBezTo>
                <a:lnTo>
                  <a:pt x="7636" y="9785"/>
                </a:lnTo>
                <a:cubicBezTo>
                  <a:pt x="7633" y="9765"/>
                  <a:pt x="7626" y="9738"/>
                  <a:pt x="7616" y="9714"/>
                </a:cubicBezTo>
                <a:close/>
                <a:moveTo>
                  <a:pt x="7643" y="9795"/>
                </a:moveTo>
                <a:lnTo>
                  <a:pt x="7656" y="9805"/>
                </a:lnTo>
                <a:cubicBezTo>
                  <a:pt x="7656" y="9805"/>
                  <a:pt x="7656" y="9812"/>
                  <a:pt x="7660" y="9815"/>
                </a:cubicBezTo>
                <a:lnTo>
                  <a:pt x="7660" y="9819"/>
                </a:lnTo>
                <a:lnTo>
                  <a:pt x="7646" y="9812"/>
                </a:lnTo>
                <a:cubicBezTo>
                  <a:pt x="7646" y="9805"/>
                  <a:pt x="7643" y="9799"/>
                  <a:pt x="7643" y="9795"/>
                </a:cubicBezTo>
                <a:close/>
                <a:moveTo>
                  <a:pt x="7680" y="9640"/>
                </a:moveTo>
                <a:lnTo>
                  <a:pt x="7700" y="9644"/>
                </a:lnTo>
                <a:cubicBezTo>
                  <a:pt x="7707" y="9661"/>
                  <a:pt x="7710" y="9681"/>
                  <a:pt x="7714" y="9698"/>
                </a:cubicBezTo>
                <a:lnTo>
                  <a:pt x="7714" y="9714"/>
                </a:lnTo>
                <a:cubicBezTo>
                  <a:pt x="7714" y="9681"/>
                  <a:pt x="7720" y="9667"/>
                  <a:pt x="7727" y="9664"/>
                </a:cubicBezTo>
                <a:cubicBezTo>
                  <a:pt x="7737" y="9674"/>
                  <a:pt x="7751" y="9684"/>
                  <a:pt x="7764" y="9694"/>
                </a:cubicBezTo>
                <a:cubicBezTo>
                  <a:pt x="7781" y="9718"/>
                  <a:pt x="7798" y="9745"/>
                  <a:pt x="7815" y="9775"/>
                </a:cubicBezTo>
                <a:cubicBezTo>
                  <a:pt x="7791" y="9768"/>
                  <a:pt x="7767" y="9755"/>
                  <a:pt x="7744" y="9745"/>
                </a:cubicBezTo>
                <a:lnTo>
                  <a:pt x="7744" y="9745"/>
                </a:lnTo>
                <a:cubicBezTo>
                  <a:pt x="7790" y="9785"/>
                  <a:pt x="7839" y="9826"/>
                  <a:pt x="7818" y="9826"/>
                </a:cubicBezTo>
                <a:cubicBezTo>
                  <a:pt x="7814" y="9826"/>
                  <a:pt x="7809" y="9824"/>
                  <a:pt x="7801" y="9822"/>
                </a:cubicBezTo>
                <a:lnTo>
                  <a:pt x="7697" y="9755"/>
                </a:lnTo>
                <a:cubicBezTo>
                  <a:pt x="7697" y="9741"/>
                  <a:pt x="7700" y="9728"/>
                  <a:pt x="7703" y="9711"/>
                </a:cubicBezTo>
                <a:cubicBezTo>
                  <a:pt x="7717" y="9725"/>
                  <a:pt x="7730" y="9735"/>
                  <a:pt x="7744" y="9745"/>
                </a:cubicBezTo>
                <a:lnTo>
                  <a:pt x="7703" y="9704"/>
                </a:lnTo>
                <a:lnTo>
                  <a:pt x="7697" y="9687"/>
                </a:lnTo>
                <a:cubicBezTo>
                  <a:pt x="7707" y="9687"/>
                  <a:pt x="7714" y="9687"/>
                  <a:pt x="7700" y="9674"/>
                </a:cubicBezTo>
                <a:lnTo>
                  <a:pt x="7693" y="9674"/>
                </a:lnTo>
                <a:cubicBezTo>
                  <a:pt x="7687" y="9664"/>
                  <a:pt x="7683" y="9650"/>
                  <a:pt x="7680" y="9640"/>
                </a:cubicBezTo>
                <a:close/>
                <a:moveTo>
                  <a:pt x="7687" y="9812"/>
                </a:moveTo>
                <a:cubicBezTo>
                  <a:pt x="7694" y="9819"/>
                  <a:pt x="7701" y="9826"/>
                  <a:pt x="7708" y="9833"/>
                </a:cubicBezTo>
                <a:lnTo>
                  <a:pt x="7708" y="9833"/>
                </a:lnTo>
                <a:cubicBezTo>
                  <a:pt x="7701" y="9828"/>
                  <a:pt x="7694" y="9823"/>
                  <a:pt x="7687" y="9818"/>
                </a:cubicBezTo>
                <a:lnTo>
                  <a:pt x="7687" y="9818"/>
                </a:lnTo>
                <a:cubicBezTo>
                  <a:pt x="7687" y="9815"/>
                  <a:pt x="7687" y="9812"/>
                  <a:pt x="7687" y="9812"/>
                </a:cubicBezTo>
                <a:close/>
                <a:moveTo>
                  <a:pt x="7603" y="9799"/>
                </a:moveTo>
                <a:lnTo>
                  <a:pt x="7626" y="9815"/>
                </a:lnTo>
                <a:cubicBezTo>
                  <a:pt x="7629" y="9819"/>
                  <a:pt x="7633" y="9822"/>
                  <a:pt x="7636" y="9829"/>
                </a:cubicBezTo>
                <a:lnTo>
                  <a:pt x="7633" y="9825"/>
                </a:lnTo>
                <a:cubicBezTo>
                  <a:pt x="7619" y="9825"/>
                  <a:pt x="7619" y="9829"/>
                  <a:pt x="7616" y="9836"/>
                </a:cubicBezTo>
                <a:cubicBezTo>
                  <a:pt x="7613" y="9822"/>
                  <a:pt x="7606" y="9809"/>
                  <a:pt x="7603" y="9799"/>
                </a:cubicBezTo>
                <a:close/>
                <a:moveTo>
                  <a:pt x="7683" y="9825"/>
                </a:moveTo>
                <a:lnTo>
                  <a:pt x="7697" y="9836"/>
                </a:lnTo>
                <a:cubicBezTo>
                  <a:pt x="7693" y="9836"/>
                  <a:pt x="7690" y="9829"/>
                  <a:pt x="7683" y="9829"/>
                </a:cubicBezTo>
                <a:cubicBezTo>
                  <a:pt x="7680" y="9825"/>
                  <a:pt x="7683" y="9825"/>
                  <a:pt x="7683" y="9825"/>
                </a:cubicBezTo>
                <a:close/>
                <a:moveTo>
                  <a:pt x="7653" y="9829"/>
                </a:moveTo>
                <a:lnTo>
                  <a:pt x="7666" y="9836"/>
                </a:lnTo>
                <a:lnTo>
                  <a:pt x="7670" y="9856"/>
                </a:lnTo>
                <a:cubicBezTo>
                  <a:pt x="7666" y="9852"/>
                  <a:pt x="7660" y="9849"/>
                  <a:pt x="7656" y="9846"/>
                </a:cubicBezTo>
                <a:cubicBezTo>
                  <a:pt x="7656" y="9839"/>
                  <a:pt x="7653" y="9832"/>
                  <a:pt x="7653" y="9829"/>
                </a:cubicBezTo>
                <a:close/>
                <a:moveTo>
                  <a:pt x="7680" y="9846"/>
                </a:moveTo>
                <a:cubicBezTo>
                  <a:pt x="7698" y="9857"/>
                  <a:pt x="7710" y="9865"/>
                  <a:pt x="7701" y="9865"/>
                </a:cubicBezTo>
                <a:cubicBezTo>
                  <a:pt x="7698" y="9865"/>
                  <a:pt x="7690" y="9864"/>
                  <a:pt x="7677" y="9860"/>
                </a:cubicBezTo>
                <a:lnTo>
                  <a:pt x="7677" y="9860"/>
                </a:lnTo>
                <a:cubicBezTo>
                  <a:pt x="7677" y="9854"/>
                  <a:pt x="7677" y="9849"/>
                  <a:pt x="7680" y="9846"/>
                </a:cubicBezTo>
                <a:close/>
                <a:moveTo>
                  <a:pt x="7406" y="9849"/>
                </a:moveTo>
                <a:cubicBezTo>
                  <a:pt x="7411" y="9849"/>
                  <a:pt x="7430" y="9860"/>
                  <a:pt x="7454" y="9876"/>
                </a:cubicBezTo>
                <a:cubicBezTo>
                  <a:pt x="7465" y="9886"/>
                  <a:pt x="7471" y="9896"/>
                  <a:pt x="7478" y="9906"/>
                </a:cubicBezTo>
                <a:lnTo>
                  <a:pt x="7475" y="9906"/>
                </a:lnTo>
                <a:lnTo>
                  <a:pt x="7417" y="9866"/>
                </a:lnTo>
                <a:cubicBezTo>
                  <a:pt x="7405" y="9854"/>
                  <a:pt x="7402" y="9849"/>
                  <a:pt x="7406" y="9849"/>
                </a:cubicBezTo>
                <a:close/>
                <a:moveTo>
                  <a:pt x="7438" y="9667"/>
                </a:moveTo>
                <a:cubicBezTo>
                  <a:pt x="7498" y="9745"/>
                  <a:pt x="7555" y="9829"/>
                  <a:pt x="7609" y="9913"/>
                </a:cubicBezTo>
                <a:lnTo>
                  <a:pt x="7576" y="9852"/>
                </a:lnTo>
                <a:lnTo>
                  <a:pt x="7613" y="9913"/>
                </a:lnTo>
                <a:cubicBezTo>
                  <a:pt x="7613" y="9913"/>
                  <a:pt x="7609" y="9916"/>
                  <a:pt x="7606" y="9916"/>
                </a:cubicBezTo>
                <a:cubicBezTo>
                  <a:pt x="7552" y="9842"/>
                  <a:pt x="7454" y="9708"/>
                  <a:pt x="7448" y="9691"/>
                </a:cubicBezTo>
                <a:lnTo>
                  <a:pt x="7448" y="9691"/>
                </a:lnTo>
                <a:lnTo>
                  <a:pt x="7569" y="9859"/>
                </a:lnTo>
                <a:cubicBezTo>
                  <a:pt x="7498" y="9751"/>
                  <a:pt x="7518" y="9795"/>
                  <a:pt x="7438" y="9667"/>
                </a:cubicBezTo>
                <a:close/>
                <a:moveTo>
                  <a:pt x="7384" y="9849"/>
                </a:moveTo>
                <a:lnTo>
                  <a:pt x="7485" y="9920"/>
                </a:lnTo>
                <a:cubicBezTo>
                  <a:pt x="7485" y="9923"/>
                  <a:pt x="7487" y="9926"/>
                  <a:pt x="7488" y="9929"/>
                </a:cubicBezTo>
                <a:lnTo>
                  <a:pt x="7488" y="9929"/>
                </a:lnTo>
                <a:lnTo>
                  <a:pt x="7479" y="9923"/>
                </a:lnTo>
                <a:lnTo>
                  <a:pt x="7479" y="9923"/>
                </a:lnTo>
                <a:lnTo>
                  <a:pt x="7488" y="9930"/>
                </a:lnTo>
                <a:cubicBezTo>
                  <a:pt x="7488" y="9929"/>
                  <a:pt x="7488" y="9929"/>
                  <a:pt x="7488" y="9929"/>
                </a:cubicBezTo>
                <a:lnTo>
                  <a:pt x="7488" y="9929"/>
                </a:lnTo>
                <a:lnTo>
                  <a:pt x="7495" y="9933"/>
                </a:lnTo>
                <a:lnTo>
                  <a:pt x="7502" y="9947"/>
                </a:lnTo>
                <a:cubicBezTo>
                  <a:pt x="7461" y="9920"/>
                  <a:pt x="7424" y="9889"/>
                  <a:pt x="7387" y="9862"/>
                </a:cubicBezTo>
                <a:lnTo>
                  <a:pt x="7387" y="9862"/>
                </a:lnTo>
                <a:lnTo>
                  <a:pt x="7479" y="9923"/>
                </a:lnTo>
                <a:lnTo>
                  <a:pt x="7479" y="9923"/>
                </a:lnTo>
                <a:lnTo>
                  <a:pt x="7384" y="9849"/>
                </a:lnTo>
                <a:close/>
                <a:moveTo>
                  <a:pt x="7279" y="9852"/>
                </a:moveTo>
                <a:lnTo>
                  <a:pt x="7279" y="9852"/>
                </a:lnTo>
                <a:cubicBezTo>
                  <a:pt x="7394" y="9903"/>
                  <a:pt x="7451" y="9937"/>
                  <a:pt x="7515" y="9970"/>
                </a:cubicBezTo>
                <a:cubicBezTo>
                  <a:pt x="7522" y="9990"/>
                  <a:pt x="7525" y="10007"/>
                  <a:pt x="7505" y="10011"/>
                </a:cubicBezTo>
                <a:lnTo>
                  <a:pt x="7528" y="10017"/>
                </a:lnTo>
                <a:cubicBezTo>
                  <a:pt x="7607" y="10067"/>
                  <a:pt x="7626" y="10082"/>
                  <a:pt x="7617" y="10082"/>
                </a:cubicBezTo>
                <a:cubicBezTo>
                  <a:pt x="7602" y="10082"/>
                  <a:pt x="7500" y="10033"/>
                  <a:pt x="7478" y="10033"/>
                </a:cubicBezTo>
                <a:cubicBezTo>
                  <a:pt x="7470" y="10033"/>
                  <a:pt x="7473" y="10040"/>
                  <a:pt x="7495" y="10058"/>
                </a:cubicBezTo>
                <a:cubicBezTo>
                  <a:pt x="7458" y="10031"/>
                  <a:pt x="7424" y="10007"/>
                  <a:pt x="7384" y="9984"/>
                </a:cubicBezTo>
                <a:lnTo>
                  <a:pt x="7384" y="9984"/>
                </a:lnTo>
                <a:cubicBezTo>
                  <a:pt x="7414" y="9990"/>
                  <a:pt x="7441" y="9997"/>
                  <a:pt x="7468" y="10007"/>
                </a:cubicBezTo>
                <a:cubicBezTo>
                  <a:pt x="7249" y="9886"/>
                  <a:pt x="7589" y="10017"/>
                  <a:pt x="7279" y="9852"/>
                </a:cubicBezTo>
                <a:close/>
                <a:moveTo>
                  <a:pt x="7340" y="9980"/>
                </a:moveTo>
                <a:cubicBezTo>
                  <a:pt x="7350" y="9980"/>
                  <a:pt x="7362" y="9981"/>
                  <a:pt x="7377" y="9984"/>
                </a:cubicBezTo>
                <a:cubicBezTo>
                  <a:pt x="7330" y="9990"/>
                  <a:pt x="7417" y="10078"/>
                  <a:pt x="7475" y="10165"/>
                </a:cubicBezTo>
                <a:lnTo>
                  <a:pt x="7407" y="10118"/>
                </a:lnTo>
                <a:cubicBezTo>
                  <a:pt x="7393" y="10114"/>
                  <a:pt x="7382" y="10113"/>
                  <a:pt x="7373" y="10113"/>
                </a:cubicBezTo>
                <a:cubicBezTo>
                  <a:pt x="7360" y="10113"/>
                  <a:pt x="7352" y="10116"/>
                  <a:pt x="7343" y="10118"/>
                </a:cubicBezTo>
                <a:lnTo>
                  <a:pt x="7306" y="10098"/>
                </a:lnTo>
                <a:cubicBezTo>
                  <a:pt x="7340" y="10064"/>
                  <a:pt x="7370" y="10041"/>
                  <a:pt x="7370" y="10041"/>
                </a:cubicBezTo>
                <a:lnTo>
                  <a:pt x="7370" y="10041"/>
                </a:lnTo>
                <a:cubicBezTo>
                  <a:pt x="7370" y="10041"/>
                  <a:pt x="7337" y="10061"/>
                  <a:pt x="7303" y="10098"/>
                </a:cubicBezTo>
                <a:lnTo>
                  <a:pt x="7290" y="10091"/>
                </a:lnTo>
                <a:cubicBezTo>
                  <a:pt x="7296" y="10085"/>
                  <a:pt x="7303" y="10078"/>
                  <a:pt x="7306" y="10071"/>
                </a:cubicBezTo>
                <a:lnTo>
                  <a:pt x="7306" y="10071"/>
                </a:lnTo>
                <a:lnTo>
                  <a:pt x="7286" y="10091"/>
                </a:lnTo>
                <a:cubicBezTo>
                  <a:pt x="7228" y="10060"/>
                  <a:pt x="7170" y="10030"/>
                  <a:pt x="7188" y="10030"/>
                </a:cubicBezTo>
                <a:cubicBezTo>
                  <a:pt x="7193" y="10030"/>
                  <a:pt x="7204" y="10032"/>
                  <a:pt x="7222" y="10037"/>
                </a:cubicBezTo>
                <a:lnTo>
                  <a:pt x="7249" y="10054"/>
                </a:lnTo>
                <a:cubicBezTo>
                  <a:pt x="7314" y="10045"/>
                  <a:pt x="7268" y="9980"/>
                  <a:pt x="7340" y="9980"/>
                </a:cubicBezTo>
                <a:close/>
                <a:moveTo>
                  <a:pt x="7279" y="10125"/>
                </a:moveTo>
                <a:cubicBezTo>
                  <a:pt x="7293" y="10125"/>
                  <a:pt x="7306" y="10128"/>
                  <a:pt x="7320" y="10128"/>
                </a:cubicBezTo>
                <a:cubicBezTo>
                  <a:pt x="7317" y="10131"/>
                  <a:pt x="7314" y="10136"/>
                  <a:pt x="7308" y="10136"/>
                </a:cubicBezTo>
                <a:cubicBezTo>
                  <a:pt x="7307" y="10136"/>
                  <a:pt x="7305" y="10136"/>
                  <a:pt x="7303" y="10135"/>
                </a:cubicBezTo>
                <a:lnTo>
                  <a:pt x="7303" y="10135"/>
                </a:lnTo>
                <a:cubicBezTo>
                  <a:pt x="7316" y="10145"/>
                  <a:pt x="7323" y="10152"/>
                  <a:pt x="7330" y="10159"/>
                </a:cubicBezTo>
                <a:cubicBezTo>
                  <a:pt x="7350" y="10175"/>
                  <a:pt x="7374" y="10189"/>
                  <a:pt x="7397" y="10202"/>
                </a:cubicBezTo>
                <a:lnTo>
                  <a:pt x="7387" y="10212"/>
                </a:lnTo>
                <a:cubicBezTo>
                  <a:pt x="7370" y="10206"/>
                  <a:pt x="7350" y="10199"/>
                  <a:pt x="7330" y="10196"/>
                </a:cubicBezTo>
                <a:lnTo>
                  <a:pt x="7327" y="10196"/>
                </a:lnTo>
                <a:lnTo>
                  <a:pt x="7340" y="10179"/>
                </a:lnTo>
                <a:lnTo>
                  <a:pt x="7323" y="10196"/>
                </a:lnTo>
                <a:lnTo>
                  <a:pt x="7313" y="10196"/>
                </a:lnTo>
                <a:lnTo>
                  <a:pt x="7303" y="10189"/>
                </a:lnTo>
                <a:cubicBezTo>
                  <a:pt x="7296" y="10182"/>
                  <a:pt x="7290" y="10179"/>
                  <a:pt x="7283" y="10172"/>
                </a:cubicBezTo>
                <a:cubicBezTo>
                  <a:pt x="7273" y="10165"/>
                  <a:pt x="7266" y="10155"/>
                  <a:pt x="7259" y="10145"/>
                </a:cubicBezTo>
                <a:cubicBezTo>
                  <a:pt x="7259" y="10138"/>
                  <a:pt x="7253" y="10132"/>
                  <a:pt x="7256" y="10128"/>
                </a:cubicBezTo>
                <a:lnTo>
                  <a:pt x="7276" y="10128"/>
                </a:lnTo>
                <a:lnTo>
                  <a:pt x="7279" y="10125"/>
                </a:lnTo>
                <a:close/>
                <a:moveTo>
                  <a:pt x="7280" y="10223"/>
                </a:moveTo>
                <a:cubicBezTo>
                  <a:pt x="7282" y="10223"/>
                  <a:pt x="7293" y="10223"/>
                  <a:pt x="7303" y="10226"/>
                </a:cubicBezTo>
                <a:lnTo>
                  <a:pt x="7296" y="10229"/>
                </a:lnTo>
                <a:cubicBezTo>
                  <a:pt x="7293" y="10226"/>
                  <a:pt x="7286" y="10226"/>
                  <a:pt x="7280" y="10223"/>
                </a:cubicBezTo>
                <a:close/>
                <a:moveTo>
                  <a:pt x="7397" y="10206"/>
                </a:moveTo>
                <a:cubicBezTo>
                  <a:pt x="7411" y="10216"/>
                  <a:pt x="7431" y="10226"/>
                  <a:pt x="7458" y="10239"/>
                </a:cubicBezTo>
                <a:cubicBezTo>
                  <a:pt x="7428" y="10226"/>
                  <a:pt x="7414" y="10223"/>
                  <a:pt x="7391" y="10216"/>
                </a:cubicBezTo>
                <a:cubicBezTo>
                  <a:pt x="7391" y="10212"/>
                  <a:pt x="7394" y="10209"/>
                  <a:pt x="7397" y="10206"/>
                </a:cubicBezTo>
                <a:close/>
                <a:moveTo>
                  <a:pt x="6990" y="10260"/>
                </a:moveTo>
                <a:lnTo>
                  <a:pt x="6990" y="10263"/>
                </a:lnTo>
                <a:lnTo>
                  <a:pt x="6987" y="10266"/>
                </a:lnTo>
                <a:lnTo>
                  <a:pt x="6987" y="10263"/>
                </a:lnTo>
                <a:lnTo>
                  <a:pt x="6990" y="10260"/>
                </a:lnTo>
                <a:close/>
                <a:moveTo>
                  <a:pt x="7360" y="10324"/>
                </a:moveTo>
                <a:cubicBezTo>
                  <a:pt x="7357" y="10334"/>
                  <a:pt x="7353" y="10337"/>
                  <a:pt x="7347" y="10347"/>
                </a:cubicBezTo>
                <a:cubicBezTo>
                  <a:pt x="7343" y="10347"/>
                  <a:pt x="7333" y="10340"/>
                  <a:pt x="7327" y="10340"/>
                </a:cubicBezTo>
                <a:cubicBezTo>
                  <a:pt x="7323" y="10340"/>
                  <a:pt x="7330" y="10334"/>
                  <a:pt x="7330" y="10330"/>
                </a:cubicBezTo>
                <a:cubicBezTo>
                  <a:pt x="7340" y="10327"/>
                  <a:pt x="7350" y="10327"/>
                  <a:pt x="7360" y="10324"/>
                </a:cubicBezTo>
                <a:close/>
                <a:moveTo>
                  <a:pt x="7370" y="10324"/>
                </a:moveTo>
                <a:cubicBezTo>
                  <a:pt x="7376" y="10338"/>
                  <a:pt x="7374" y="10348"/>
                  <a:pt x="7358" y="10348"/>
                </a:cubicBezTo>
                <a:cubicBezTo>
                  <a:pt x="7356" y="10348"/>
                  <a:pt x="7353" y="10348"/>
                  <a:pt x="7350" y="10347"/>
                </a:cubicBezTo>
                <a:lnTo>
                  <a:pt x="7364" y="10324"/>
                </a:lnTo>
                <a:close/>
                <a:moveTo>
                  <a:pt x="7303" y="10381"/>
                </a:moveTo>
                <a:lnTo>
                  <a:pt x="7316" y="10387"/>
                </a:lnTo>
                <a:cubicBezTo>
                  <a:pt x="7310" y="10394"/>
                  <a:pt x="7306" y="10398"/>
                  <a:pt x="7300" y="10404"/>
                </a:cubicBezTo>
                <a:lnTo>
                  <a:pt x="7293" y="10401"/>
                </a:lnTo>
                <a:lnTo>
                  <a:pt x="7303" y="10381"/>
                </a:lnTo>
                <a:close/>
                <a:moveTo>
                  <a:pt x="7323" y="10391"/>
                </a:moveTo>
                <a:cubicBezTo>
                  <a:pt x="7333" y="10398"/>
                  <a:pt x="7343" y="10401"/>
                  <a:pt x="7360" y="10404"/>
                </a:cubicBezTo>
                <a:cubicBezTo>
                  <a:pt x="7353" y="10411"/>
                  <a:pt x="7347" y="10418"/>
                  <a:pt x="7343" y="10421"/>
                </a:cubicBezTo>
                <a:lnTo>
                  <a:pt x="7313" y="10411"/>
                </a:lnTo>
                <a:lnTo>
                  <a:pt x="7323" y="10391"/>
                </a:lnTo>
                <a:close/>
                <a:moveTo>
                  <a:pt x="7290" y="10404"/>
                </a:moveTo>
                <a:lnTo>
                  <a:pt x="7300" y="10411"/>
                </a:lnTo>
                <a:lnTo>
                  <a:pt x="7279" y="10431"/>
                </a:lnTo>
                <a:lnTo>
                  <a:pt x="7273" y="10428"/>
                </a:lnTo>
                <a:lnTo>
                  <a:pt x="7290" y="10404"/>
                </a:lnTo>
                <a:close/>
                <a:moveTo>
                  <a:pt x="7367" y="10408"/>
                </a:moveTo>
                <a:lnTo>
                  <a:pt x="7387" y="10418"/>
                </a:lnTo>
                <a:cubicBezTo>
                  <a:pt x="7384" y="10425"/>
                  <a:pt x="7377" y="10431"/>
                  <a:pt x="7374" y="10438"/>
                </a:cubicBezTo>
                <a:lnTo>
                  <a:pt x="7357" y="10428"/>
                </a:lnTo>
                <a:lnTo>
                  <a:pt x="7367" y="10408"/>
                </a:lnTo>
                <a:close/>
                <a:moveTo>
                  <a:pt x="7391" y="10418"/>
                </a:moveTo>
                <a:lnTo>
                  <a:pt x="7397" y="10421"/>
                </a:lnTo>
                <a:lnTo>
                  <a:pt x="7387" y="10441"/>
                </a:lnTo>
                <a:lnTo>
                  <a:pt x="7380" y="10438"/>
                </a:lnTo>
                <a:lnTo>
                  <a:pt x="7391" y="10418"/>
                </a:lnTo>
                <a:close/>
                <a:moveTo>
                  <a:pt x="7351" y="10437"/>
                </a:moveTo>
                <a:cubicBezTo>
                  <a:pt x="7353" y="10437"/>
                  <a:pt x="7361" y="10445"/>
                  <a:pt x="7367" y="10448"/>
                </a:cubicBezTo>
                <a:lnTo>
                  <a:pt x="7350" y="10441"/>
                </a:lnTo>
                <a:lnTo>
                  <a:pt x="7350" y="10438"/>
                </a:lnTo>
                <a:cubicBezTo>
                  <a:pt x="7350" y="10438"/>
                  <a:pt x="7350" y="10437"/>
                  <a:pt x="7351" y="10437"/>
                </a:cubicBezTo>
                <a:close/>
                <a:moveTo>
                  <a:pt x="7414" y="10428"/>
                </a:moveTo>
                <a:lnTo>
                  <a:pt x="7401" y="10448"/>
                </a:lnTo>
                <a:lnTo>
                  <a:pt x="7397" y="10448"/>
                </a:lnTo>
                <a:cubicBezTo>
                  <a:pt x="7401" y="10438"/>
                  <a:pt x="7404" y="10435"/>
                  <a:pt x="7407" y="10428"/>
                </a:cubicBezTo>
                <a:close/>
                <a:moveTo>
                  <a:pt x="7481" y="10371"/>
                </a:moveTo>
                <a:cubicBezTo>
                  <a:pt x="7515" y="10391"/>
                  <a:pt x="7566" y="10418"/>
                  <a:pt x="7606" y="10441"/>
                </a:cubicBezTo>
                <a:cubicBezTo>
                  <a:pt x="7606" y="10445"/>
                  <a:pt x="7603" y="10451"/>
                  <a:pt x="7599" y="10455"/>
                </a:cubicBezTo>
                <a:lnTo>
                  <a:pt x="7596" y="10455"/>
                </a:lnTo>
                <a:cubicBezTo>
                  <a:pt x="7555" y="10431"/>
                  <a:pt x="7515" y="10404"/>
                  <a:pt x="7481" y="10371"/>
                </a:cubicBezTo>
                <a:close/>
                <a:moveTo>
                  <a:pt x="7310" y="10421"/>
                </a:moveTo>
                <a:lnTo>
                  <a:pt x="7337" y="10435"/>
                </a:lnTo>
                <a:lnTo>
                  <a:pt x="7333" y="10438"/>
                </a:lnTo>
                <a:cubicBezTo>
                  <a:pt x="7324" y="10433"/>
                  <a:pt x="7319" y="10431"/>
                  <a:pt x="7318" y="10431"/>
                </a:cubicBezTo>
                <a:cubicBezTo>
                  <a:pt x="7317" y="10431"/>
                  <a:pt x="7321" y="10434"/>
                  <a:pt x="7330" y="10441"/>
                </a:cubicBezTo>
                <a:lnTo>
                  <a:pt x="7330" y="10445"/>
                </a:lnTo>
                <a:cubicBezTo>
                  <a:pt x="7327" y="10448"/>
                  <a:pt x="7323" y="10455"/>
                  <a:pt x="7320" y="10458"/>
                </a:cubicBezTo>
                <a:cubicBezTo>
                  <a:pt x="7319" y="10459"/>
                  <a:pt x="7319" y="10459"/>
                  <a:pt x="7318" y="10459"/>
                </a:cubicBezTo>
                <a:cubicBezTo>
                  <a:pt x="7315" y="10459"/>
                  <a:pt x="7312" y="10454"/>
                  <a:pt x="7310" y="10451"/>
                </a:cubicBezTo>
                <a:cubicBezTo>
                  <a:pt x="7316" y="10431"/>
                  <a:pt x="7303" y="10441"/>
                  <a:pt x="7310" y="10421"/>
                </a:cubicBezTo>
                <a:close/>
                <a:moveTo>
                  <a:pt x="7417" y="10435"/>
                </a:moveTo>
                <a:lnTo>
                  <a:pt x="7431" y="10445"/>
                </a:lnTo>
                <a:lnTo>
                  <a:pt x="7417" y="10462"/>
                </a:lnTo>
                <a:cubicBezTo>
                  <a:pt x="7414" y="10462"/>
                  <a:pt x="7411" y="10458"/>
                  <a:pt x="7407" y="10455"/>
                </a:cubicBezTo>
                <a:lnTo>
                  <a:pt x="7417" y="10435"/>
                </a:lnTo>
                <a:close/>
                <a:moveTo>
                  <a:pt x="7256" y="10458"/>
                </a:moveTo>
                <a:cubicBezTo>
                  <a:pt x="7254" y="10460"/>
                  <a:pt x="7252" y="10461"/>
                  <a:pt x="7250" y="10462"/>
                </a:cubicBezTo>
                <a:lnTo>
                  <a:pt x="7250" y="10462"/>
                </a:lnTo>
                <a:lnTo>
                  <a:pt x="7253" y="10458"/>
                </a:lnTo>
                <a:close/>
                <a:moveTo>
                  <a:pt x="7347" y="10451"/>
                </a:moveTo>
                <a:cubicBezTo>
                  <a:pt x="7344" y="10457"/>
                  <a:pt x="7338" y="10461"/>
                  <a:pt x="7335" y="10466"/>
                </a:cubicBezTo>
                <a:lnTo>
                  <a:pt x="7335" y="10466"/>
                </a:lnTo>
                <a:lnTo>
                  <a:pt x="7343" y="10451"/>
                </a:lnTo>
                <a:close/>
                <a:moveTo>
                  <a:pt x="7061" y="10468"/>
                </a:moveTo>
                <a:lnTo>
                  <a:pt x="7061" y="10472"/>
                </a:lnTo>
                <a:lnTo>
                  <a:pt x="7057" y="10475"/>
                </a:lnTo>
                <a:lnTo>
                  <a:pt x="7057" y="10472"/>
                </a:lnTo>
                <a:lnTo>
                  <a:pt x="7061" y="10468"/>
                </a:lnTo>
                <a:close/>
                <a:moveTo>
                  <a:pt x="7313" y="10468"/>
                </a:moveTo>
                <a:lnTo>
                  <a:pt x="7303" y="10482"/>
                </a:lnTo>
                <a:lnTo>
                  <a:pt x="7300" y="10482"/>
                </a:lnTo>
                <a:lnTo>
                  <a:pt x="7306" y="10468"/>
                </a:lnTo>
                <a:close/>
                <a:moveTo>
                  <a:pt x="7333" y="10472"/>
                </a:moveTo>
                <a:lnTo>
                  <a:pt x="7333" y="10475"/>
                </a:lnTo>
                <a:lnTo>
                  <a:pt x="7323" y="10485"/>
                </a:lnTo>
                <a:cubicBezTo>
                  <a:pt x="7327" y="10478"/>
                  <a:pt x="7330" y="10475"/>
                  <a:pt x="7333" y="10472"/>
                </a:cubicBezTo>
                <a:close/>
                <a:moveTo>
                  <a:pt x="7347" y="10455"/>
                </a:moveTo>
                <a:lnTo>
                  <a:pt x="7360" y="10462"/>
                </a:lnTo>
                <a:cubicBezTo>
                  <a:pt x="7350" y="10475"/>
                  <a:pt x="7343" y="10485"/>
                  <a:pt x="7337" y="10499"/>
                </a:cubicBezTo>
                <a:lnTo>
                  <a:pt x="7327" y="10495"/>
                </a:lnTo>
                <a:lnTo>
                  <a:pt x="7340" y="10472"/>
                </a:lnTo>
                <a:cubicBezTo>
                  <a:pt x="7343" y="10468"/>
                  <a:pt x="7347" y="10462"/>
                  <a:pt x="7347" y="10455"/>
                </a:cubicBezTo>
                <a:close/>
                <a:moveTo>
                  <a:pt x="7296" y="10492"/>
                </a:moveTo>
                <a:lnTo>
                  <a:pt x="7286" y="10502"/>
                </a:lnTo>
                <a:lnTo>
                  <a:pt x="7293" y="10492"/>
                </a:lnTo>
                <a:close/>
                <a:moveTo>
                  <a:pt x="7367" y="10465"/>
                </a:moveTo>
                <a:lnTo>
                  <a:pt x="7370" y="10468"/>
                </a:lnTo>
                <a:lnTo>
                  <a:pt x="7347" y="10505"/>
                </a:lnTo>
                <a:lnTo>
                  <a:pt x="7343" y="10505"/>
                </a:lnTo>
                <a:lnTo>
                  <a:pt x="7367" y="10465"/>
                </a:lnTo>
                <a:close/>
                <a:moveTo>
                  <a:pt x="7327" y="10502"/>
                </a:moveTo>
                <a:lnTo>
                  <a:pt x="7333" y="10509"/>
                </a:lnTo>
                <a:lnTo>
                  <a:pt x="7327" y="10515"/>
                </a:lnTo>
                <a:cubicBezTo>
                  <a:pt x="7327" y="10512"/>
                  <a:pt x="7323" y="10512"/>
                  <a:pt x="7320" y="10512"/>
                </a:cubicBezTo>
                <a:lnTo>
                  <a:pt x="7327" y="10502"/>
                </a:lnTo>
                <a:close/>
                <a:moveTo>
                  <a:pt x="7434" y="10445"/>
                </a:moveTo>
                <a:cubicBezTo>
                  <a:pt x="7488" y="10485"/>
                  <a:pt x="7528" y="10519"/>
                  <a:pt x="7525" y="10525"/>
                </a:cubicBezTo>
                <a:cubicBezTo>
                  <a:pt x="7495" y="10502"/>
                  <a:pt x="7461" y="10482"/>
                  <a:pt x="7428" y="10465"/>
                </a:cubicBezTo>
                <a:cubicBezTo>
                  <a:pt x="7428" y="10458"/>
                  <a:pt x="7431" y="10451"/>
                  <a:pt x="7434" y="10445"/>
                </a:cubicBezTo>
                <a:close/>
                <a:moveTo>
                  <a:pt x="7401" y="10485"/>
                </a:moveTo>
                <a:lnTo>
                  <a:pt x="7374" y="10529"/>
                </a:lnTo>
                <a:lnTo>
                  <a:pt x="7370" y="10529"/>
                </a:lnTo>
                <a:lnTo>
                  <a:pt x="7394" y="10485"/>
                </a:lnTo>
                <a:close/>
                <a:moveTo>
                  <a:pt x="7414" y="10492"/>
                </a:moveTo>
                <a:cubicBezTo>
                  <a:pt x="7461" y="10520"/>
                  <a:pt x="7501" y="10547"/>
                  <a:pt x="7485" y="10547"/>
                </a:cubicBezTo>
                <a:cubicBezTo>
                  <a:pt x="7481" y="10547"/>
                  <a:pt x="7471" y="10544"/>
                  <a:pt x="7454" y="10539"/>
                </a:cubicBezTo>
                <a:lnTo>
                  <a:pt x="7407" y="10509"/>
                </a:lnTo>
                <a:lnTo>
                  <a:pt x="7414" y="10492"/>
                </a:lnTo>
                <a:close/>
                <a:moveTo>
                  <a:pt x="7389" y="10554"/>
                </a:moveTo>
                <a:lnTo>
                  <a:pt x="7394" y="10559"/>
                </a:lnTo>
                <a:lnTo>
                  <a:pt x="7394" y="10559"/>
                </a:lnTo>
                <a:lnTo>
                  <a:pt x="7387" y="10556"/>
                </a:lnTo>
                <a:cubicBezTo>
                  <a:pt x="7387" y="10556"/>
                  <a:pt x="7388" y="10555"/>
                  <a:pt x="7389" y="10554"/>
                </a:cubicBezTo>
                <a:close/>
                <a:moveTo>
                  <a:pt x="7404" y="10512"/>
                </a:moveTo>
                <a:cubicBezTo>
                  <a:pt x="7438" y="10542"/>
                  <a:pt x="7495" y="10586"/>
                  <a:pt x="7471" y="10586"/>
                </a:cubicBezTo>
                <a:cubicBezTo>
                  <a:pt x="7458" y="10579"/>
                  <a:pt x="7451" y="10576"/>
                  <a:pt x="7438" y="10569"/>
                </a:cubicBezTo>
                <a:lnTo>
                  <a:pt x="7414" y="10552"/>
                </a:lnTo>
                <a:lnTo>
                  <a:pt x="7394" y="10539"/>
                </a:lnTo>
                <a:cubicBezTo>
                  <a:pt x="7397" y="10532"/>
                  <a:pt x="7401" y="10522"/>
                  <a:pt x="7404" y="10512"/>
                </a:cubicBezTo>
                <a:close/>
                <a:moveTo>
                  <a:pt x="7286" y="10579"/>
                </a:moveTo>
                <a:cubicBezTo>
                  <a:pt x="7283" y="10583"/>
                  <a:pt x="7283" y="10586"/>
                  <a:pt x="7283" y="10589"/>
                </a:cubicBezTo>
                <a:lnTo>
                  <a:pt x="7279" y="10589"/>
                </a:lnTo>
                <a:cubicBezTo>
                  <a:pt x="7279" y="10586"/>
                  <a:pt x="7283" y="10583"/>
                  <a:pt x="7286" y="10579"/>
                </a:cubicBezTo>
                <a:close/>
                <a:moveTo>
                  <a:pt x="7404" y="10566"/>
                </a:moveTo>
                <a:lnTo>
                  <a:pt x="7407" y="10569"/>
                </a:lnTo>
                <a:cubicBezTo>
                  <a:pt x="7407" y="10573"/>
                  <a:pt x="7404" y="10576"/>
                  <a:pt x="7404" y="10579"/>
                </a:cubicBezTo>
                <a:lnTo>
                  <a:pt x="7417" y="10576"/>
                </a:lnTo>
                <a:cubicBezTo>
                  <a:pt x="7438" y="10593"/>
                  <a:pt x="7452" y="10606"/>
                  <a:pt x="7443" y="10606"/>
                </a:cubicBezTo>
                <a:cubicBezTo>
                  <a:pt x="7438" y="10606"/>
                  <a:pt x="7425" y="10601"/>
                  <a:pt x="7401" y="10589"/>
                </a:cubicBezTo>
                <a:lnTo>
                  <a:pt x="7397" y="10589"/>
                </a:lnTo>
                <a:cubicBezTo>
                  <a:pt x="7391" y="10586"/>
                  <a:pt x="7384" y="10579"/>
                  <a:pt x="7380" y="10573"/>
                </a:cubicBezTo>
                <a:lnTo>
                  <a:pt x="7384" y="10566"/>
                </a:lnTo>
                <a:close/>
                <a:moveTo>
                  <a:pt x="6812" y="10612"/>
                </a:moveTo>
                <a:cubicBezTo>
                  <a:pt x="6819" y="10612"/>
                  <a:pt x="6829" y="10612"/>
                  <a:pt x="6842" y="10613"/>
                </a:cubicBezTo>
                <a:lnTo>
                  <a:pt x="6839" y="10613"/>
                </a:lnTo>
                <a:lnTo>
                  <a:pt x="6845" y="10633"/>
                </a:lnTo>
                <a:lnTo>
                  <a:pt x="6828" y="10626"/>
                </a:lnTo>
                <a:lnTo>
                  <a:pt x="6798" y="10620"/>
                </a:lnTo>
                <a:cubicBezTo>
                  <a:pt x="6788" y="10615"/>
                  <a:pt x="6791" y="10612"/>
                  <a:pt x="6812" y="10612"/>
                </a:cubicBezTo>
                <a:close/>
                <a:moveTo>
                  <a:pt x="7337" y="10663"/>
                </a:moveTo>
                <a:cubicBezTo>
                  <a:pt x="7341" y="10667"/>
                  <a:pt x="7345" y="10670"/>
                  <a:pt x="7349" y="10674"/>
                </a:cubicBezTo>
                <a:lnTo>
                  <a:pt x="7349" y="10674"/>
                </a:lnTo>
                <a:cubicBezTo>
                  <a:pt x="7346" y="10672"/>
                  <a:pt x="7343" y="10669"/>
                  <a:pt x="7340" y="10667"/>
                </a:cubicBezTo>
                <a:lnTo>
                  <a:pt x="7337" y="10667"/>
                </a:lnTo>
                <a:cubicBezTo>
                  <a:pt x="7337" y="10667"/>
                  <a:pt x="7337" y="10667"/>
                  <a:pt x="7337" y="10663"/>
                </a:cubicBezTo>
                <a:close/>
                <a:moveTo>
                  <a:pt x="7397" y="10724"/>
                </a:moveTo>
                <a:cubicBezTo>
                  <a:pt x="7384" y="10731"/>
                  <a:pt x="7374" y="10737"/>
                  <a:pt x="7364" y="10748"/>
                </a:cubicBezTo>
                <a:lnTo>
                  <a:pt x="7290" y="10775"/>
                </a:lnTo>
                <a:lnTo>
                  <a:pt x="7296" y="10761"/>
                </a:lnTo>
                <a:lnTo>
                  <a:pt x="7397" y="10724"/>
                </a:lnTo>
                <a:close/>
                <a:moveTo>
                  <a:pt x="7266" y="10812"/>
                </a:moveTo>
                <a:lnTo>
                  <a:pt x="7300" y="10828"/>
                </a:lnTo>
                <a:cubicBezTo>
                  <a:pt x="7296" y="10828"/>
                  <a:pt x="7296" y="10832"/>
                  <a:pt x="7296" y="10835"/>
                </a:cubicBezTo>
                <a:cubicBezTo>
                  <a:pt x="7290" y="10828"/>
                  <a:pt x="7279" y="10822"/>
                  <a:pt x="7269" y="10815"/>
                </a:cubicBezTo>
                <a:lnTo>
                  <a:pt x="7266" y="10815"/>
                </a:lnTo>
                <a:lnTo>
                  <a:pt x="7266" y="10812"/>
                </a:lnTo>
                <a:close/>
                <a:moveTo>
                  <a:pt x="330" y="10832"/>
                </a:moveTo>
                <a:cubicBezTo>
                  <a:pt x="329" y="10837"/>
                  <a:pt x="329" y="10843"/>
                  <a:pt x="331" y="10848"/>
                </a:cubicBezTo>
                <a:lnTo>
                  <a:pt x="331" y="10848"/>
                </a:lnTo>
                <a:cubicBezTo>
                  <a:pt x="331" y="10842"/>
                  <a:pt x="331" y="10837"/>
                  <a:pt x="330" y="10832"/>
                </a:cubicBezTo>
                <a:close/>
                <a:moveTo>
                  <a:pt x="7158" y="10812"/>
                </a:moveTo>
                <a:lnTo>
                  <a:pt x="7165" y="10818"/>
                </a:lnTo>
                <a:lnTo>
                  <a:pt x="7061" y="10859"/>
                </a:lnTo>
                <a:lnTo>
                  <a:pt x="7051" y="10852"/>
                </a:lnTo>
                <a:lnTo>
                  <a:pt x="7158" y="10812"/>
                </a:lnTo>
                <a:close/>
                <a:moveTo>
                  <a:pt x="7037" y="10859"/>
                </a:moveTo>
                <a:lnTo>
                  <a:pt x="7047" y="10865"/>
                </a:lnTo>
                <a:lnTo>
                  <a:pt x="7030" y="10872"/>
                </a:lnTo>
                <a:lnTo>
                  <a:pt x="7020" y="10865"/>
                </a:lnTo>
                <a:lnTo>
                  <a:pt x="7037" y="10859"/>
                </a:lnTo>
                <a:close/>
                <a:moveTo>
                  <a:pt x="7316" y="10835"/>
                </a:moveTo>
                <a:lnTo>
                  <a:pt x="7374" y="10862"/>
                </a:lnTo>
                <a:lnTo>
                  <a:pt x="7364" y="10879"/>
                </a:lnTo>
                <a:cubicBezTo>
                  <a:pt x="7347" y="10869"/>
                  <a:pt x="7330" y="10855"/>
                  <a:pt x="7313" y="10845"/>
                </a:cubicBezTo>
                <a:cubicBezTo>
                  <a:pt x="7313" y="10842"/>
                  <a:pt x="7316" y="10838"/>
                  <a:pt x="7316" y="10835"/>
                </a:cubicBezTo>
                <a:close/>
                <a:moveTo>
                  <a:pt x="6993" y="10872"/>
                </a:moveTo>
                <a:lnTo>
                  <a:pt x="7003" y="10882"/>
                </a:lnTo>
                <a:lnTo>
                  <a:pt x="6983" y="10889"/>
                </a:lnTo>
                <a:cubicBezTo>
                  <a:pt x="6980" y="10889"/>
                  <a:pt x="6977" y="10882"/>
                  <a:pt x="6973" y="10882"/>
                </a:cubicBezTo>
                <a:lnTo>
                  <a:pt x="6993" y="10872"/>
                </a:lnTo>
                <a:close/>
                <a:moveTo>
                  <a:pt x="6953" y="10891"/>
                </a:moveTo>
                <a:cubicBezTo>
                  <a:pt x="6956" y="10891"/>
                  <a:pt x="6962" y="10893"/>
                  <a:pt x="6970" y="10896"/>
                </a:cubicBezTo>
                <a:lnTo>
                  <a:pt x="6956" y="10899"/>
                </a:lnTo>
                <a:cubicBezTo>
                  <a:pt x="6949" y="10893"/>
                  <a:pt x="6949" y="10891"/>
                  <a:pt x="6953" y="10891"/>
                </a:cubicBezTo>
                <a:close/>
                <a:moveTo>
                  <a:pt x="7222" y="10929"/>
                </a:moveTo>
                <a:lnTo>
                  <a:pt x="7229" y="10933"/>
                </a:lnTo>
                <a:lnTo>
                  <a:pt x="7229" y="10946"/>
                </a:lnTo>
                <a:lnTo>
                  <a:pt x="7219" y="10939"/>
                </a:lnTo>
                <a:lnTo>
                  <a:pt x="7222" y="10929"/>
                </a:lnTo>
                <a:close/>
                <a:moveTo>
                  <a:pt x="7249" y="10882"/>
                </a:moveTo>
                <a:cubicBezTo>
                  <a:pt x="7276" y="10902"/>
                  <a:pt x="7303" y="10926"/>
                  <a:pt x="7330" y="10946"/>
                </a:cubicBezTo>
                <a:cubicBezTo>
                  <a:pt x="7327" y="10950"/>
                  <a:pt x="7327" y="10950"/>
                  <a:pt x="7327" y="10950"/>
                </a:cubicBezTo>
                <a:lnTo>
                  <a:pt x="7327" y="10953"/>
                </a:lnTo>
                <a:cubicBezTo>
                  <a:pt x="7296" y="10939"/>
                  <a:pt x="7269" y="10926"/>
                  <a:pt x="7246" y="10909"/>
                </a:cubicBezTo>
                <a:cubicBezTo>
                  <a:pt x="7246" y="10902"/>
                  <a:pt x="7249" y="10892"/>
                  <a:pt x="7249" y="10882"/>
                </a:cubicBezTo>
                <a:close/>
                <a:moveTo>
                  <a:pt x="7199" y="10946"/>
                </a:moveTo>
                <a:lnTo>
                  <a:pt x="7195" y="10956"/>
                </a:lnTo>
                <a:lnTo>
                  <a:pt x="7192" y="10963"/>
                </a:lnTo>
                <a:lnTo>
                  <a:pt x="7192" y="10966"/>
                </a:lnTo>
                <a:lnTo>
                  <a:pt x="7199" y="10946"/>
                </a:lnTo>
                <a:close/>
                <a:moveTo>
                  <a:pt x="7202" y="10943"/>
                </a:moveTo>
                <a:cubicBezTo>
                  <a:pt x="7199" y="10956"/>
                  <a:pt x="7199" y="10966"/>
                  <a:pt x="7202" y="10976"/>
                </a:cubicBezTo>
                <a:cubicBezTo>
                  <a:pt x="7202" y="10977"/>
                  <a:pt x="7203" y="10977"/>
                  <a:pt x="7203" y="10977"/>
                </a:cubicBezTo>
                <a:cubicBezTo>
                  <a:pt x="7206" y="10977"/>
                  <a:pt x="7210" y="10968"/>
                  <a:pt x="7216" y="10953"/>
                </a:cubicBezTo>
                <a:lnTo>
                  <a:pt x="7226" y="10956"/>
                </a:lnTo>
                <a:cubicBezTo>
                  <a:pt x="7226" y="10970"/>
                  <a:pt x="7226" y="10983"/>
                  <a:pt x="7222" y="10993"/>
                </a:cubicBezTo>
                <a:lnTo>
                  <a:pt x="7189" y="10966"/>
                </a:lnTo>
                <a:lnTo>
                  <a:pt x="7199" y="10946"/>
                </a:lnTo>
                <a:lnTo>
                  <a:pt x="7199" y="10946"/>
                </a:lnTo>
                <a:lnTo>
                  <a:pt x="7202" y="10943"/>
                </a:lnTo>
                <a:close/>
                <a:moveTo>
                  <a:pt x="7238" y="10937"/>
                </a:moveTo>
                <a:lnTo>
                  <a:pt x="7238" y="10937"/>
                </a:lnTo>
                <a:cubicBezTo>
                  <a:pt x="7264" y="10950"/>
                  <a:pt x="7287" y="10963"/>
                  <a:pt x="7310" y="10976"/>
                </a:cubicBezTo>
                <a:lnTo>
                  <a:pt x="7300" y="10997"/>
                </a:lnTo>
                <a:lnTo>
                  <a:pt x="7236" y="10950"/>
                </a:lnTo>
                <a:cubicBezTo>
                  <a:pt x="7236" y="10946"/>
                  <a:pt x="7236" y="10943"/>
                  <a:pt x="7238" y="10937"/>
                </a:cubicBezTo>
                <a:close/>
                <a:moveTo>
                  <a:pt x="7232" y="10963"/>
                </a:moveTo>
                <a:lnTo>
                  <a:pt x="7296" y="11000"/>
                </a:lnTo>
                <a:cubicBezTo>
                  <a:pt x="7286" y="11020"/>
                  <a:pt x="7276" y="11040"/>
                  <a:pt x="7263" y="11061"/>
                </a:cubicBezTo>
                <a:cubicBezTo>
                  <a:pt x="7229" y="11047"/>
                  <a:pt x="7189" y="11057"/>
                  <a:pt x="7155" y="11040"/>
                </a:cubicBezTo>
                <a:cubicBezTo>
                  <a:pt x="7162" y="11024"/>
                  <a:pt x="7168" y="11013"/>
                  <a:pt x="7175" y="11003"/>
                </a:cubicBezTo>
                <a:lnTo>
                  <a:pt x="7172" y="11000"/>
                </a:lnTo>
                <a:lnTo>
                  <a:pt x="7172" y="11000"/>
                </a:lnTo>
                <a:cubicBezTo>
                  <a:pt x="7213" y="11019"/>
                  <a:pt x="7235" y="11027"/>
                  <a:pt x="7243" y="11027"/>
                </a:cubicBezTo>
                <a:cubicBezTo>
                  <a:pt x="7255" y="11027"/>
                  <a:pt x="7245" y="11014"/>
                  <a:pt x="7226" y="10997"/>
                </a:cubicBezTo>
                <a:cubicBezTo>
                  <a:pt x="7226" y="10987"/>
                  <a:pt x="7229" y="10973"/>
                  <a:pt x="7232" y="10963"/>
                </a:cubicBezTo>
                <a:close/>
                <a:moveTo>
                  <a:pt x="2153" y="13481"/>
                </a:moveTo>
                <a:cubicBezTo>
                  <a:pt x="2143" y="13488"/>
                  <a:pt x="2133" y="13494"/>
                  <a:pt x="2124" y="13500"/>
                </a:cubicBezTo>
                <a:cubicBezTo>
                  <a:pt x="2134" y="13496"/>
                  <a:pt x="2144" y="13489"/>
                  <a:pt x="2153" y="13481"/>
                </a:cubicBezTo>
                <a:close/>
                <a:moveTo>
                  <a:pt x="4450" y="16543"/>
                </a:moveTo>
                <a:lnTo>
                  <a:pt x="4450" y="16543"/>
                </a:lnTo>
                <a:cubicBezTo>
                  <a:pt x="4470" y="16557"/>
                  <a:pt x="4500" y="16577"/>
                  <a:pt x="4550" y="16607"/>
                </a:cubicBezTo>
                <a:lnTo>
                  <a:pt x="4550" y="16610"/>
                </a:lnTo>
                <a:lnTo>
                  <a:pt x="4450" y="16543"/>
                </a:lnTo>
                <a:close/>
                <a:moveTo>
                  <a:pt x="4845" y="16690"/>
                </a:moveTo>
                <a:cubicBezTo>
                  <a:pt x="4854" y="16690"/>
                  <a:pt x="4864" y="16694"/>
                  <a:pt x="4873" y="16701"/>
                </a:cubicBezTo>
                <a:cubicBezTo>
                  <a:pt x="4833" y="16718"/>
                  <a:pt x="4900" y="16809"/>
                  <a:pt x="4927" y="16889"/>
                </a:cubicBezTo>
                <a:cubicBezTo>
                  <a:pt x="4877" y="16842"/>
                  <a:pt x="4823" y="16802"/>
                  <a:pt x="4769" y="16762"/>
                </a:cubicBezTo>
                <a:lnTo>
                  <a:pt x="4766" y="16765"/>
                </a:lnTo>
                <a:cubicBezTo>
                  <a:pt x="4783" y="16722"/>
                  <a:pt x="4814" y="16690"/>
                  <a:pt x="4845" y="16690"/>
                </a:cubicBezTo>
                <a:close/>
                <a:moveTo>
                  <a:pt x="12136" y="19709"/>
                </a:moveTo>
                <a:lnTo>
                  <a:pt x="12136" y="19709"/>
                </a:lnTo>
                <a:cubicBezTo>
                  <a:pt x="12129" y="19715"/>
                  <a:pt x="12120" y="19723"/>
                  <a:pt x="12112" y="19732"/>
                </a:cubicBezTo>
                <a:lnTo>
                  <a:pt x="12112" y="19732"/>
                </a:lnTo>
                <a:cubicBezTo>
                  <a:pt x="12120" y="19724"/>
                  <a:pt x="12128" y="19716"/>
                  <a:pt x="12136" y="19709"/>
                </a:cubicBezTo>
                <a:close/>
                <a:moveTo>
                  <a:pt x="12112" y="19732"/>
                </a:moveTo>
                <a:cubicBezTo>
                  <a:pt x="12103" y="19741"/>
                  <a:pt x="12094" y="19750"/>
                  <a:pt x="12085" y="19760"/>
                </a:cubicBezTo>
                <a:cubicBezTo>
                  <a:pt x="12095" y="19750"/>
                  <a:pt x="12103" y="19740"/>
                  <a:pt x="12112" y="19732"/>
                </a:cubicBezTo>
                <a:close/>
                <a:moveTo>
                  <a:pt x="8259" y="0"/>
                </a:moveTo>
                <a:cubicBezTo>
                  <a:pt x="8258" y="0"/>
                  <a:pt x="8257" y="2"/>
                  <a:pt x="8255" y="5"/>
                </a:cubicBezTo>
                <a:cubicBezTo>
                  <a:pt x="8252" y="5"/>
                  <a:pt x="8249" y="5"/>
                  <a:pt x="8246" y="5"/>
                </a:cubicBezTo>
                <a:cubicBezTo>
                  <a:pt x="7949" y="5"/>
                  <a:pt x="7642" y="159"/>
                  <a:pt x="7253" y="369"/>
                </a:cubicBezTo>
                <a:lnTo>
                  <a:pt x="7283" y="274"/>
                </a:lnTo>
                <a:cubicBezTo>
                  <a:pt x="7271" y="273"/>
                  <a:pt x="7258" y="273"/>
                  <a:pt x="7245" y="273"/>
                </a:cubicBezTo>
                <a:cubicBezTo>
                  <a:pt x="7063" y="273"/>
                  <a:pt x="6819" y="377"/>
                  <a:pt x="6640" y="399"/>
                </a:cubicBezTo>
                <a:cubicBezTo>
                  <a:pt x="6613" y="486"/>
                  <a:pt x="6516" y="520"/>
                  <a:pt x="6616" y="604"/>
                </a:cubicBezTo>
                <a:cubicBezTo>
                  <a:pt x="6552" y="586"/>
                  <a:pt x="6490" y="579"/>
                  <a:pt x="6433" y="579"/>
                </a:cubicBezTo>
                <a:cubicBezTo>
                  <a:pt x="6184" y="579"/>
                  <a:pt x="5996" y="725"/>
                  <a:pt x="5832" y="867"/>
                </a:cubicBezTo>
                <a:cubicBezTo>
                  <a:pt x="5651" y="1064"/>
                  <a:pt x="5497" y="1252"/>
                  <a:pt x="5207" y="1252"/>
                </a:cubicBezTo>
                <a:cubicBezTo>
                  <a:pt x="5191" y="1252"/>
                  <a:pt x="5173" y="1252"/>
                  <a:pt x="5156" y="1250"/>
                </a:cubicBezTo>
                <a:cubicBezTo>
                  <a:pt x="5201" y="1220"/>
                  <a:pt x="5233" y="1136"/>
                  <a:pt x="5207" y="1136"/>
                </a:cubicBezTo>
                <a:cubicBezTo>
                  <a:pt x="5204" y="1136"/>
                  <a:pt x="5201" y="1137"/>
                  <a:pt x="5196" y="1139"/>
                </a:cubicBezTo>
                <a:cubicBezTo>
                  <a:pt x="5085" y="1240"/>
                  <a:pt x="4984" y="1345"/>
                  <a:pt x="4890" y="1459"/>
                </a:cubicBezTo>
                <a:cubicBezTo>
                  <a:pt x="4947" y="1504"/>
                  <a:pt x="4971" y="1511"/>
                  <a:pt x="4998" y="1511"/>
                </a:cubicBezTo>
                <a:cubicBezTo>
                  <a:pt x="5010" y="1511"/>
                  <a:pt x="5022" y="1510"/>
                  <a:pt x="5038" y="1510"/>
                </a:cubicBezTo>
                <a:cubicBezTo>
                  <a:pt x="5057" y="1510"/>
                  <a:pt x="5083" y="1512"/>
                  <a:pt x="5119" y="1520"/>
                </a:cubicBezTo>
                <a:cubicBezTo>
                  <a:pt x="5122" y="1627"/>
                  <a:pt x="5075" y="1735"/>
                  <a:pt x="4991" y="1806"/>
                </a:cubicBezTo>
                <a:cubicBezTo>
                  <a:pt x="5082" y="1617"/>
                  <a:pt x="4856" y="1634"/>
                  <a:pt x="4739" y="1627"/>
                </a:cubicBezTo>
                <a:lnTo>
                  <a:pt x="4739" y="1627"/>
                </a:lnTo>
                <a:cubicBezTo>
                  <a:pt x="4776" y="1651"/>
                  <a:pt x="4786" y="1705"/>
                  <a:pt x="4816" y="1735"/>
                </a:cubicBezTo>
                <a:cubicBezTo>
                  <a:pt x="4789" y="1731"/>
                  <a:pt x="4768" y="1729"/>
                  <a:pt x="4751" y="1729"/>
                </a:cubicBezTo>
                <a:cubicBezTo>
                  <a:pt x="4558" y="1729"/>
                  <a:pt x="4937" y="1972"/>
                  <a:pt x="4628" y="2028"/>
                </a:cubicBezTo>
                <a:lnTo>
                  <a:pt x="4591" y="1964"/>
                </a:lnTo>
                <a:cubicBezTo>
                  <a:pt x="4530" y="2065"/>
                  <a:pt x="4527" y="2210"/>
                  <a:pt x="4426" y="2280"/>
                </a:cubicBezTo>
                <a:cubicBezTo>
                  <a:pt x="4281" y="2199"/>
                  <a:pt x="4459" y="2142"/>
                  <a:pt x="4375" y="2041"/>
                </a:cubicBezTo>
                <a:lnTo>
                  <a:pt x="4375" y="2041"/>
                </a:lnTo>
                <a:cubicBezTo>
                  <a:pt x="4258" y="2169"/>
                  <a:pt x="4347" y="2489"/>
                  <a:pt x="4133" y="2489"/>
                </a:cubicBezTo>
                <a:cubicBezTo>
                  <a:pt x="4132" y="2489"/>
                  <a:pt x="4131" y="2489"/>
                  <a:pt x="4129" y="2489"/>
                </a:cubicBezTo>
                <a:cubicBezTo>
                  <a:pt x="4146" y="2405"/>
                  <a:pt x="4220" y="2334"/>
                  <a:pt x="4241" y="2250"/>
                </a:cubicBezTo>
                <a:cubicBezTo>
                  <a:pt x="4213" y="2248"/>
                  <a:pt x="4188" y="2248"/>
                  <a:pt x="4167" y="2248"/>
                </a:cubicBezTo>
                <a:cubicBezTo>
                  <a:pt x="3991" y="2248"/>
                  <a:pt x="3996" y="2294"/>
                  <a:pt x="3897" y="2354"/>
                </a:cubicBezTo>
                <a:lnTo>
                  <a:pt x="3907" y="2348"/>
                </a:lnTo>
                <a:lnTo>
                  <a:pt x="3907" y="2348"/>
                </a:lnTo>
                <a:cubicBezTo>
                  <a:pt x="3816" y="2398"/>
                  <a:pt x="3729" y="2452"/>
                  <a:pt x="3645" y="2509"/>
                </a:cubicBezTo>
                <a:lnTo>
                  <a:pt x="3729" y="2486"/>
                </a:lnTo>
                <a:lnTo>
                  <a:pt x="3729" y="2486"/>
                </a:lnTo>
                <a:cubicBezTo>
                  <a:pt x="3903" y="2921"/>
                  <a:pt x="3507" y="2876"/>
                  <a:pt x="3533" y="3258"/>
                </a:cubicBezTo>
                <a:lnTo>
                  <a:pt x="3533" y="3258"/>
                </a:lnTo>
                <a:cubicBezTo>
                  <a:pt x="3520" y="3075"/>
                  <a:pt x="3497" y="3046"/>
                  <a:pt x="3462" y="3046"/>
                </a:cubicBezTo>
                <a:cubicBezTo>
                  <a:pt x="3446" y="3046"/>
                  <a:pt x="3428" y="3052"/>
                  <a:pt x="3406" y="3052"/>
                </a:cubicBezTo>
                <a:cubicBezTo>
                  <a:pt x="3381" y="3052"/>
                  <a:pt x="3352" y="3044"/>
                  <a:pt x="3318" y="3011"/>
                </a:cubicBezTo>
                <a:cubicBezTo>
                  <a:pt x="3258" y="3029"/>
                  <a:pt x="3183" y="3060"/>
                  <a:pt x="3136" y="3060"/>
                </a:cubicBezTo>
                <a:cubicBezTo>
                  <a:pt x="3115" y="3060"/>
                  <a:pt x="3099" y="3054"/>
                  <a:pt x="3093" y="3037"/>
                </a:cubicBezTo>
                <a:lnTo>
                  <a:pt x="3093" y="3037"/>
                </a:lnTo>
                <a:cubicBezTo>
                  <a:pt x="3130" y="3236"/>
                  <a:pt x="2867" y="3162"/>
                  <a:pt x="2928" y="3448"/>
                </a:cubicBezTo>
                <a:cubicBezTo>
                  <a:pt x="2923" y="3446"/>
                  <a:pt x="2919" y="3445"/>
                  <a:pt x="2914" y="3445"/>
                </a:cubicBezTo>
                <a:cubicBezTo>
                  <a:pt x="2881" y="3445"/>
                  <a:pt x="2852" y="3501"/>
                  <a:pt x="2806" y="3501"/>
                </a:cubicBezTo>
                <a:cubicBezTo>
                  <a:pt x="2787" y="3501"/>
                  <a:pt x="2764" y="3491"/>
                  <a:pt x="2736" y="3461"/>
                </a:cubicBezTo>
                <a:lnTo>
                  <a:pt x="2736" y="3461"/>
                </a:lnTo>
                <a:cubicBezTo>
                  <a:pt x="2710" y="3529"/>
                  <a:pt x="2720" y="3548"/>
                  <a:pt x="2746" y="3548"/>
                </a:cubicBezTo>
                <a:cubicBezTo>
                  <a:pt x="2775" y="3548"/>
                  <a:pt x="2825" y="3524"/>
                  <a:pt x="2861" y="3524"/>
                </a:cubicBezTo>
                <a:cubicBezTo>
                  <a:pt x="2875" y="3524"/>
                  <a:pt x="2886" y="3527"/>
                  <a:pt x="2894" y="3536"/>
                </a:cubicBezTo>
                <a:cubicBezTo>
                  <a:pt x="2894" y="3862"/>
                  <a:pt x="2336" y="3960"/>
                  <a:pt x="2376" y="4448"/>
                </a:cubicBezTo>
                <a:cubicBezTo>
                  <a:pt x="2305" y="4761"/>
                  <a:pt x="2427" y="4919"/>
                  <a:pt x="2420" y="5181"/>
                </a:cubicBezTo>
                <a:cubicBezTo>
                  <a:pt x="2406" y="5208"/>
                  <a:pt x="2393" y="5235"/>
                  <a:pt x="2383" y="5262"/>
                </a:cubicBezTo>
                <a:cubicBezTo>
                  <a:pt x="2289" y="5259"/>
                  <a:pt x="2265" y="5097"/>
                  <a:pt x="2265" y="5097"/>
                </a:cubicBezTo>
                <a:cubicBezTo>
                  <a:pt x="2117" y="5215"/>
                  <a:pt x="2077" y="5339"/>
                  <a:pt x="2070" y="5511"/>
                </a:cubicBezTo>
                <a:cubicBezTo>
                  <a:pt x="2053" y="5487"/>
                  <a:pt x="2032" y="5479"/>
                  <a:pt x="2005" y="5479"/>
                </a:cubicBezTo>
                <a:cubicBezTo>
                  <a:pt x="1977" y="5479"/>
                  <a:pt x="1944" y="5487"/>
                  <a:pt x="1902" y="5498"/>
                </a:cubicBezTo>
                <a:cubicBezTo>
                  <a:pt x="1868" y="5622"/>
                  <a:pt x="2066" y="5656"/>
                  <a:pt x="1928" y="5784"/>
                </a:cubicBezTo>
                <a:cubicBezTo>
                  <a:pt x="1878" y="5733"/>
                  <a:pt x="1794" y="5662"/>
                  <a:pt x="1757" y="5578"/>
                </a:cubicBezTo>
                <a:lnTo>
                  <a:pt x="1757" y="5578"/>
                </a:lnTo>
                <a:cubicBezTo>
                  <a:pt x="1753" y="5747"/>
                  <a:pt x="1801" y="5925"/>
                  <a:pt x="1797" y="6090"/>
                </a:cubicBezTo>
                <a:cubicBezTo>
                  <a:pt x="1795" y="6090"/>
                  <a:pt x="1793" y="6090"/>
                  <a:pt x="1790" y="6090"/>
                </a:cubicBezTo>
                <a:cubicBezTo>
                  <a:pt x="1689" y="6090"/>
                  <a:pt x="1685" y="5947"/>
                  <a:pt x="1642" y="5874"/>
                </a:cubicBezTo>
                <a:lnTo>
                  <a:pt x="1642" y="5874"/>
                </a:lnTo>
                <a:cubicBezTo>
                  <a:pt x="1626" y="6060"/>
                  <a:pt x="1568" y="6342"/>
                  <a:pt x="1706" y="6443"/>
                </a:cubicBezTo>
                <a:cubicBezTo>
                  <a:pt x="1729" y="6418"/>
                  <a:pt x="1754" y="6396"/>
                  <a:pt x="1776" y="6374"/>
                </a:cubicBezTo>
                <a:lnTo>
                  <a:pt x="1776" y="6374"/>
                </a:lnTo>
                <a:cubicBezTo>
                  <a:pt x="1773" y="6375"/>
                  <a:pt x="1769" y="6376"/>
                  <a:pt x="1765" y="6376"/>
                </a:cubicBezTo>
                <a:cubicBezTo>
                  <a:pt x="1723" y="6376"/>
                  <a:pt x="1653" y="6328"/>
                  <a:pt x="1646" y="6288"/>
                </a:cubicBezTo>
                <a:cubicBezTo>
                  <a:pt x="1591" y="6139"/>
                  <a:pt x="1707" y="6106"/>
                  <a:pt x="1785" y="6106"/>
                </a:cubicBezTo>
                <a:cubicBezTo>
                  <a:pt x="1803" y="6106"/>
                  <a:pt x="1819" y="6107"/>
                  <a:pt x="1831" y="6110"/>
                </a:cubicBezTo>
                <a:lnTo>
                  <a:pt x="1828" y="6224"/>
                </a:lnTo>
                <a:cubicBezTo>
                  <a:pt x="1830" y="6225"/>
                  <a:pt x="1833" y="6225"/>
                  <a:pt x="1836" y="6225"/>
                </a:cubicBezTo>
                <a:cubicBezTo>
                  <a:pt x="2184" y="6225"/>
                  <a:pt x="1929" y="5789"/>
                  <a:pt x="2023" y="5582"/>
                </a:cubicBezTo>
                <a:lnTo>
                  <a:pt x="2023" y="5582"/>
                </a:lnTo>
                <a:lnTo>
                  <a:pt x="2184" y="5726"/>
                </a:lnTo>
                <a:cubicBezTo>
                  <a:pt x="1972" y="6248"/>
                  <a:pt x="1807" y="6787"/>
                  <a:pt x="1683" y="7338"/>
                </a:cubicBezTo>
                <a:lnTo>
                  <a:pt x="1673" y="7359"/>
                </a:lnTo>
                <a:cubicBezTo>
                  <a:pt x="1572" y="7285"/>
                  <a:pt x="1474" y="7200"/>
                  <a:pt x="1366" y="7157"/>
                </a:cubicBezTo>
                <a:lnTo>
                  <a:pt x="1282" y="7106"/>
                </a:lnTo>
                <a:lnTo>
                  <a:pt x="1282" y="7133"/>
                </a:lnTo>
                <a:cubicBezTo>
                  <a:pt x="1263" y="7130"/>
                  <a:pt x="1242" y="7128"/>
                  <a:pt x="1221" y="7128"/>
                </a:cubicBezTo>
                <a:cubicBezTo>
                  <a:pt x="1141" y="7128"/>
                  <a:pt x="1050" y="7155"/>
                  <a:pt x="946" y="7227"/>
                </a:cubicBezTo>
                <a:lnTo>
                  <a:pt x="979" y="7537"/>
                </a:lnTo>
                <a:lnTo>
                  <a:pt x="821" y="7557"/>
                </a:lnTo>
                <a:lnTo>
                  <a:pt x="912" y="7352"/>
                </a:lnTo>
                <a:lnTo>
                  <a:pt x="912" y="7352"/>
                </a:lnTo>
                <a:cubicBezTo>
                  <a:pt x="744" y="7409"/>
                  <a:pt x="808" y="7534"/>
                  <a:pt x="841" y="7648"/>
                </a:cubicBezTo>
                <a:cubicBezTo>
                  <a:pt x="827" y="7645"/>
                  <a:pt x="812" y="7643"/>
                  <a:pt x="797" y="7643"/>
                </a:cubicBezTo>
                <a:cubicBezTo>
                  <a:pt x="747" y="7643"/>
                  <a:pt x="699" y="7660"/>
                  <a:pt x="660" y="7688"/>
                </a:cubicBezTo>
                <a:cubicBezTo>
                  <a:pt x="703" y="7806"/>
                  <a:pt x="754" y="7921"/>
                  <a:pt x="801" y="8035"/>
                </a:cubicBezTo>
                <a:cubicBezTo>
                  <a:pt x="721" y="8028"/>
                  <a:pt x="676" y="7932"/>
                  <a:pt x="613" y="7932"/>
                </a:cubicBezTo>
                <a:cubicBezTo>
                  <a:pt x="587" y="7932"/>
                  <a:pt x="559" y="7947"/>
                  <a:pt x="525" y="7988"/>
                </a:cubicBezTo>
                <a:cubicBezTo>
                  <a:pt x="592" y="8146"/>
                  <a:pt x="794" y="7968"/>
                  <a:pt x="794" y="8183"/>
                </a:cubicBezTo>
                <a:cubicBezTo>
                  <a:pt x="636" y="8257"/>
                  <a:pt x="549" y="8190"/>
                  <a:pt x="603" y="8368"/>
                </a:cubicBezTo>
                <a:cubicBezTo>
                  <a:pt x="532" y="8365"/>
                  <a:pt x="501" y="8329"/>
                  <a:pt x="488" y="8269"/>
                </a:cubicBezTo>
                <a:lnTo>
                  <a:pt x="488" y="8269"/>
                </a:lnTo>
                <a:cubicBezTo>
                  <a:pt x="510" y="8424"/>
                  <a:pt x="412" y="8615"/>
                  <a:pt x="532" y="8715"/>
                </a:cubicBezTo>
                <a:cubicBezTo>
                  <a:pt x="358" y="8799"/>
                  <a:pt x="451" y="9115"/>
                  <a:pt x="267" y="9115"/>
                </a:cubicBezTo>
                <a:cubicBezTo>
                  <a:pt x="252" y="9115"/>
                  <a:pt x="235" y="9113"/>
                  <a:pt x="216" y="9109"/>
                </a:cubicBezTo>
                <a:lnTo>
                  <a:pt x="216" y="9109"/>
                </a:lnTo>
                <a:cubicBezTo>
                  <a:pt x="266" y="9166"/>
                  <a:pt x="380" y="9388"/>
                  <a:pt x="374" y="9512"/>
                </a:cubicBezTo>
                <a:cubicBezTo>
                  <a:pt x="329" y="9471"/>
                  <a:pt x="296" y="9454"/>
                  <a:pt x="273" y="9454"/>
                </a:cubicBezTo>
                <a:cubicBezTo>
                  <a:pt x="147" y="9454"/>
                  <a:pt x="259" y="9934"/>
                  <a:pt x="37" y="9934"/>
                </a:cubicBezTo>
                <a:cubicBezTo>
                  <a:pt x="26" y="9934"/>
                  <a:pt x="13" y="9932"/>
                  <a:pt x="0" y="9930"/>
                </a:cubicBezTo>
                <a:lnTo>
                  <a:pt x="0" y="9930"/>
                </a:lnTo>
                <a:cubicBezTo>
                  <a:pt x="269" y="10112"/>
                  <a:pt x="158" y="10610"/>
                  <a:pt x="401" y="10899"/>
                </a:cubicBezTo>
                <a:cubicBezTo>
                  <a:pt x="379" y="10888"/>
                  <a:pt x="341" y="10870"/>
                  <a:pt x="331" y="10848"/>
                </a:cubicBezTo>
                <a:lnTo>
                  <a:pt x="331" y="10848"/>
                </a:lnTo>
                <a:cubicBezTo>
                  <a:pt x="346" y="11021"/>
                  <a:pt x="283" y="11098"/>
                  <a:pt x="276" y="11229"/>
                </a:cubicBezTo>
                <a:cubicBezTo>
                  <a:pt x="297" y="11224"/>
                  <a:pt x="317" y="11222"/>
                  <a:pt x="337" y="11222"/>
                </a:cubicBezTo>
                <a:cubicBezTo>
                  <a:pt x="530" y="11222"/>
                  <a:pt x="674" y="11430"/>
                  <a:pt x="852" y="11488"/>
                </a:cubicBezTo>
                <a:cubicBezTo>
                  <a:pt x="813" y="11599"/>
                  <a:pt x="760" y="11627"/>
                  <a:pt x="702" y="11627"/>
                </a:cubicBezTo>
                <a:cubicBezTo>
                  <a:pt x="640" y="11627"/>
                  <a:pt x="572" y="11596"/>
                  <a:pt x="504" y="11596"/>
                </a:cubicBezTo>
                <a:cubicBezTo>
                  <a:pt x="463" y="11596"/>
                  <a:pt x="422" y="11607"/>
                  <a:pt x="384" y="11643"/>
                </a:cubicBezTo>
                <a:cubicBezTo>
                  <a:pt x="402" y="11634"/>
                  <a:pt x="420" y="11630"/>
                  <a:pt x="438" y="11630"/>
                </a:cubicBezTo>
                <a:cubicBezTo>
                  <a:pt x="556" y="11630"/>
                  <a:pt x="682" y="11798"/>
                  <a:pt x="773" y="11798"/>
                </a:cubicBezTo>
                <a:cubicBezTo>
                  <a:pt x="796" y="11798"/>
                  <a:pt x="817" y="11787"/>
                  <a:pt x="835" y="11761"/>
                </a:cubicBezTo>
                <a:lnTo>
                  <a:pt x="835" y="11761"/>
                </a:lnTo>
                <a:cubicBezTo>
                  <a:pt x="801" y="11969"/>
                  <a:pt x="848" y="11915"/>
                  <a:pt x="734" y="12090"/>
                </a:cubicBezTo>
                <a:cubicBezTo>
                  <a:pt x="791" y="12061"/>
                  <a:pt x="829" y="12049"/>
                  <a:pt x="855" y="12049"/>
                </a:cubicBezTo>
                <a:cubicBezTo>
                  <a:pt x="951" y="12049"/>
                  <a:pt x="908" y="12195"/>
                  <a:pt x="1084" y="12198"/>
                </a:cubicBezTo>
                <a:cubicBezTo>
                  <a:pt x="1107" y="12467"/>
                  <a:pt x="902" y="12413"/>
                  <a:pt x="1131" y="12558"/>
                </a:cubicBezTo>
                <a:cubicBezTo>
                  <a:pt x="1135" y="12618"/>
                  <a:pt x="1102" y="12637"/>
                  <a:pt x="1060" y="12637"/>
                </a:cubicBezTo>
                <a:cubicBezTo>
                  <a:pt x="997" y="12637"/>
                  <a:pt x="916" y="12595"/>
                  <a:pt x="916" y="12595"/>
                </a:cubicBezTo>
                <a:lnTo>
                  <a:pt x="916" y="12595"/>
                </a:lnTo>
                <a:cubicBezTo>
                  <a:pt x="962" y="12656"/>
                  <a:pt x="1002" y="12678"/>
                  <a:pt x="1039" y="12678"/>
                </a:cubicBezTo>
                <a:cubicBezTo>
                  <a:pt x="1128" y="12678"/>
                  <a:pt x="1196" y="12544"/>
                  <a:pt x="1289" y="12518"/>
                </a:cubicBezTo>
                <a:lnTo>
                  <a:pt x="1289" y="12518"/>
                </a:lnTo>
                <a:cubicBezTo>
                  <a:pt x="1531" y="12703"/>
                  <a:pt x="1259" y="12726"/>
                  <a:pt x="1242" y="12881"/>
                </a:cubicBezTo>
                <a:cubicBezTo>
                  <a:pt x="1410" y="12986"/>
                  <a:pt x="1663" y="12952"/>
                  <a:pt x="1743" y="13046"/>
                </a:cubicBezTo>
                <a:cubicBezTo>
                  <a:pt x="1727" y="13073"/>
                  <a:pt x="1703" y="13097"/>
                  <a:pt x="1676" y="13113"/>
                </a:cubicBezTo>
                <a:cubicBezTo>
                  <a:pt x="1695" y="13103"/>
                  <a:pt x="1715" y="13098"/>
                  <a:pt x="1735" y="13098"/>
                </a:cubicBezTo>
                <a:cubicBezTo>
                  <a:pt x="1747" y="13098"/>
                  <a:pt x="1759" y="13100"/>
                  <a:pt x="1770" y="13103"/>
                </a:cubicBezTo>
                <a:cubicBezTo>
                  <a:pt x="1768" y="13097"/>
                  <a:pt x="1768" y="13095"/>
                  <a:pt x="1770" y="13095"/>
                </a:cubicBezTo>
                <a:cubicBezTo>
                  <a:pt x="1778" y="13095"/>
                  <a:pt x="1836" y="13184"/>
                  <a:pt x="1868" y="13225"/>
                </a:cubicBezTo>
                <a:cubicBezTo>
                  <a:pt x="1908" y="13288"/>
                  <a:pt x="1955" y="13349"/>
                  <a:pt x="2006" y="13403"/>
                </a:cubicBezTo>
                <a:cubicBezTo>
                  <a:pt x="2033" y="13430"/>
                  <a:pt x="2063" y="13453"/>
                  <a:pt x="2093" y="13470"/>
                </a:cubicBezTo>
                <a:cubicBezTo>
                  <a:pt x="2102" y="13477"/>
                  <a:pt x="2108" y="13480"/>
                  <a:pt x="2112" y="13480"/>
                </a:cubicBezTo>
                <a:cubicBezTo>
                  <a:pt x="2119" y="13480"/>
                  <a:pt x="2122" y="13475"/>
                  <a:pt x="2124" y="13467"/>
                </a:cubicBezTo>
                <a:lnTo>
                  <a:pt x="2167" y="13467"/>
                </a:lnTo>
                <a:cubicBezTo>
                  <a:pt x="2163" y="13472"/>
                  <a:pt x="2158" y="13477"/>
                  <a:pt x="2153" y="13481"/>
                </a:cubicBezTo>
                <a:lnTo>
                  <a:pt x="2153" y="13481"/>
                </a:lnTo>
                <a:cubicBezTo>
                  <a:pt x="2228" y="13432"/>
                  <a:pt x="2305" y="13388"/>
                  <a:pt x="2383" y="13349"/>
                </a:cubicBezTo>
                <a:cubicBezTo>
                  <a:pt x="2420" y="13406"/>
                  <a:pt x="2575" y="13447"/>
                  <a:pt x="2457" y="13538"/>
                </a:cubicBezTo>
                <a:cubicBezTo>
                  <a:pt x="2437" y="13477"/>
                  <a:pt x="2383" y="13490"/>
                  <a:pt x="2329" y="13480"/>
                </a:cubicBezTo>
                <a:lnTo>
                  <a:pt x="2329" y="13480"/>
                </a:lnTo>
                <a:lnTo>
                  <a:pt x="2427" y="13561"/>
                </a:lnTo>
                <a:cubicBezTo>
                  <a:pt x="2392" y="13602"/>
                  <a:pt x="2367" y="13617"/>
                  <a:pt x="2347" y="13617"/>
                </a:cubicBezTo>
                <a:cubicBezTo>
                  <a:pt x="2291" y="13617"/>
                  <a:pt x="2274" y="13501"/>
                  <a:pt x="2213" y="13501"/>
                </a:cubicBezTo>
                <a:cubicBezTo>
                  <a:pt x="2201" y="13501"/>
                  <a:pt x="2187" y="13506"/>
                  <a:pt x="2171" y="13517"/>
                </a:cubicBezTo>
                <a:cubicBezTo>
                  <a:pt x="2299" y="13669"/>
                  <a:pt x="2568" y="13857"/>
                  <a:pt x="2585" y="14025"/>
                </a:cubicBezTo>
                <a:cubicBezTo>
                  <a:pt x="2564" y="14040"/>
                  <a:pt x="2545" y="14046"/>
                  <a:pt x="2528" y="14046"/>
                </a:cubicBezTo>
                <a:cubicBezTo>
                  <a:pt x="2437" y="14046"/>
                  <a:pt x="2384" y="13879"/>
                  <a:pt x="2339" y="13879"/>
                </a:cubicBezTo>
                <a:cubicBezTo>
                  <a:pt x="2321" y="13879"/>
                  <a:pt x="2305" y="13905"/>
                  <a:pt x="2289" y="13975"/>
                </a:cubicBezTo>
                <a:lnTo>
                  <a:pt x="2255" y="13699"/>
                </a:lnTo>
                <a:cubicBezTo>
                  <a:pt x="2196" y="13785"/>
                  <a:pt x="2166" y="13812"/>
                  <a:pt x="2149" y="13812"/>
                </a:cubicBezTo>
                <a:cubicBezTo>
                  <a:pt x="2120" y="13812"/>
                  <a:pt x="2126" y="13737"/>
                  <a:pt x="2091" y="13737"/>
                </a:cubicBezTo>
                <a:cubicBezTo>
                  <a:pt x="2071" y="13737"/>
                  <a:pt x="2036" y="13763"/>
                  <a:pt x="1972" y="13844"/>
                </a:cubicBezTo>
                <a:cubicBezTo>
                  <a:pt x="2060" y="14204"/>
                  <a:pt x="2225" y="14174"/>
                  <a:pt x="2339" y="14524"/>
                </a:cubicBezTo>
                <a:cubicBezTo>
                  <a:pt x="2348" y="14525"/>
                  <a:pt x="2357" y="14525"/>
                  <a:pt x="2365" y="14525"/>
                </a:cubicBezTo>
                <a:cubicBezTo>
                  <a:pt x="2469" y="14525"/>
                  <a:pt x="2481" y="14438"/>
                  <a:pt x="2583" y="14438"/>
                </a:cubicBezTo>
                <a:cubicBezTo>
                  <a:pt x="2591" y="14438"/>
                  <a:pt x="2599" y="14438"/>
                  <a:pt x="2608" y="14439"/>
                </a:cubicBezTo>
                <a:cubicBezTo>
                  <a:pt x="3029" y="14766"/>
                  <a:pt x="2376" y="15052"/>
                  <a:pt x="2820" y="15224"/>
                </a:cubicBezTo>
                <a:cubicBezTo>
                  <a:pt x="2825" y="15224"/>
                  <a:pt x="2830" y="15224"/>
                  <a:pt x="2834" y="15224"/>
                </a:cubicBezTo>
                <a:cubicBezTo>
                  <a:pt x="2908" y="15224"/>
                  <a:pt x="2990" y="15202"/>
                  <a:pt x="3064" y="15202"/>
                </a:cubicBezTo>
                <a:cubicBezTo>
                  <a:pt x="3157" y="15202"/>
                  <a:pt x="3235" y="15237"/>
                  <a:pt x="3265" y="15392"/>
                </a:cubicBezTo>
                <a:lnTo>
                  <a:pt x="3029" y="15463"/>
                </a:lnTo>
                <a:cubicBezTo>
                  <a:pt x="3108" y="15577"/>
                  <a:pt x="3183" y="15594"/>
                  <a:pt x="3252" y="15594"/>
                </a:cubicBezTo>
                <a:cubicBezTo>
                  <a:pt x="3280" y="15594"/>
                  <a:pt x="3307" y="15591"/>
                  <a:pt x="3333" y="15591"/>
                </a:cubicBezTo>
                <a:cubicBezTo>
                  <a:pt x="3407" y="15591"/>
                  <a:pt x="3471" y="15613"/>
                  <a:pt x="3524" y="15779"/>
                </a:cubicBezTo>
                <a:cubicBezTo>
                  <a:pt x="3518" y="15780"/>
                  <a:pt x="3513" y="15780"/>
                  <a:pt x="3508" y="15780"/>
                </a:cubicBezTo>
                <a:cubicBezTo>
                  <a:pt x="3418" y="15780"/>
                  <a:pt x="3327" y="15672"/>
                  <a:pt x="3306" y="15672"/>
                </a:cubicBezTo>
                <a:cubicBezTo>
                  <a:pt x="3302" y="15672"/>
                  <a:pt x="3300" y="15675"/>
                  <a:pt x="3302" y="15685"/>
                </a:cubicBezTo>
                <a:cubicBezTo>
                  <a:pt x="3310" y="15808"/>
                  <a:pt x="3347" y="15836"/>
                  <a:pt x="3395" y="15836"/>
                </a:cubicBezTo>
                <a:cubicBezTo>
                  <a:pt x="3438" y="15836"/>
                  <a:pt x="3489" y="15815"/>
                  <a:pt x="3539" y="15815"/>
                </a:cubicBezTo>
                <a:cubicBezTo>
                  <a:pt x="3570" y="15815"/>
                  <a:pt x="3601" y="15824"/>
                  <a:pt x="3628" y="15853"/>
                </a:cubicBezTo>
                <a:lnTo>
                  <a:pt x="3507" y="16018"/>
                </a:lnTo>
                <a:cubicBezTo>
                  <a:pt x="3790" y="16267"/>
                  <a:pt x="4180" y="16432"/>
                  <a:pt x="4513" y="16647"/>
                </a:cubicBezTo>
                <a:cubicBezTo>
                  <a:pt x="4459" y="16681"/>
                  <a:pt x="4365" y="16691"/>
                  <a:pt x="4402" y="16795"/>
                </a:cubicBezTo>
                <a:cubicBezTo>
                  <a:pt x="4860" y="17034"/>
                  <a:pt x="5260" y="17448"/>
                  <a:pt x="5634" y="17798"/>
                </a:cubicBezTo>
                <a:lnTo>
                  <a:pt x="5879" y="17734"/>
                </a:lnTo>
                <a:lnTo>
                  <a:pt x="5879" y="17734"/>
                </a:lnTo>
                <a:cubicBezTo>
                  <a:pt x="5916" y="17758"/>
                  <a:pt x="5913" y="17842"/>
                  <a:pt x="5856" y="17849"/>
                </a:cubicBezTo>
                <a:cubicBezTo>
                  <a:pt x="5888" y="17883"/>
                  <a:pt x="5909" y="17897"/>
                  <a:pt x="5923" y="17897"/>
                </a:cubicBezTo>
                <a:cubicBezTo>
                  <a:pt x="5968" y="17897"/>
                  <a:pt x="5943" y="17753"/>
                  <a:pt x="6031" y="17738"/>
                </a:cubicBezTo>
                <a:lnTo>
                  <a:pt x="6031" y="17738"/>
                </a:lnTo>
                <a:cubicBezTo>
                  <a:pt x="6128" y="17778"/>
                  <a:pt x="6108" y="17896"/>
                  <a:pt x="6024" y="17906"/>
                </a:cubicBezTo>
                <a:cubicBezTo>
                  <a:pt x="6250" y="17923"/>
                  <a:pt x="6472" y="17956"/>
                  <a:pt x="6687" y="18013"/>
                </a:cubicBezTo>
                <a:cubicBezTo>
                  <a:pt x="6966" y="18098"/>
                  <a:pt x="7030" y="18111"/>
                  <a:pt x="7003" y="18242"/>
                </a:cubicBezTo>
                <a:lnTo>
                  <a:pt x="6953" y="18263"/>
                </a:lnTo>
                <a:cubicBezTo>
                  <a:pt x="6956" y="18279"/>
                  <a:pt x="6953" y="18279"/>
                  <a:pt x="6970" y="18289"/>
                </a:cubicBezTo>
                <a:cubicBezTo>
                  <a:pt x="6993" y="18306"/>
                  <a:pt x="7020" y="18320"/>
                  <a:pt x="7047" y="18330"/>
                </a:cubicBezTo>
                <a:cubicBezTo>
                  <a:pt x="7092" y="18338"/>
                  <a:pt x="7138" y="18344"/>
                  <a:pt x="7183" y="18344"/>
                </a:cubicBezTo>
                <a:cubicBezTo>
                  <a:pt x="7193" y="18344"/>
                  <a:pt x="7203" y="18344"/>
                  <a:pt x="7212" y="18343"/>
                </a:cubicBezTo>
                <a:cubicBezTo>
                  <a:pt x="7221" y="18343"/>
                  <a:pt x="7230" y="18343"/>
                  <a:pt x="7239" y="18343"/>
                </a:cubicBezTo>
                <a:cubicBezTo>
                  <a:pt x="7337" y="18343"/>
                  <a:pt x="7428" y="18349"/>
                  <a:pt x="7465" y="18485"/>
                </a:cubicBezTo>
                <a:lnTo>
                  <a:pt x="7407" y="18475"/>
                </a:lnTo>
                <a:lnTo>
                  <a:pt x="7407" y="18475"/>
                </a:lnTo>
                <a:cubicBezTo>
                  <a:pt x="7828" y="18956"/>
                  <a:pt x="8494" y="19148"/>
                  <a:pt x="8844" y="19565"/>
                </a:cubicBezTo>
                <a:cubicBezTo>
                  <a:pt x="8876" y="19530"/>
                  <a:pt x="8913" y="19516"/>
                  <a:pt x="8954" y="19516"/>
                </a:cubicBezTo>
                <a:cubicBezTo>
                  <a:pt x="9029" y="19516"/>
                  <a:pt x="9118" y="19564"/>
                  <a:pt x="9208" y="19605"/>
                </a:cubicBezTo>
                <a:cubicBezTo>
                  <a:pt x="9271" y="19633"/>
                  <a:pt x="9336" y="19655"/>
                  <a:pt x="9393" y="19655"/>
                </a:cubicBezTo>
                <a:cubicBezTo>
                  <a:pt x="9461" y="19655"/>
                  <a:pt x="9518" y="19624"/>
                  <a:pt x="9551" y="19535"/>
                </a:cubicBezTo>
                <a:cubicBezTo>
                  <a:pt x="9857" y="19787"/>
                  <a:pt x="9746" y="19824"/>
                  <a:pt x="10265" y="20002"/>
                </a:cubicBezTo>
                <a:cubicBezTo>
                  <a:pt x="10271" y="20003"/>
                  <a:pt x="10276" y="20004"/>
                  <a:pt x="10282" y="20004"/>
                </a:cubicBezTo>
                <a:cubicBezTo>
                  <a:pt x="10416" y="20004"/>
                  <a:pt x="10494" y="19789"/>
                  <a:pt x="10652" y="19760"/>
                </a:cubicBezTo>
                <a:lnTo>
                  <a:pt x="10658" y="19942"/>
                </a:lnTo>
                <a:cubicBezTo>
                  <a:pt x="10736" y="19878"/>
                  <a:pt x="10813" y="19807"/>
                  <a:pt x="10884" y="19737"/>
                </a:cubicBezTo>
                <a:lnTo>
                  <a:pt x="11022" y="19949"/>
                </a:lnTo>
                <a:lnTo>
                  <a:pt x="11180" y="19888"/>
                </a:lnTo>
                <a:cubicBezTo>
                  <a:pt x="11116" y="19885"/>
                  <a:pt x="11035" y="19817"/>
                  <a:pt x="11042" y="19763"/>
                </a:cubicBezTo>
                <a:cubicBezTo>
                  <a:pt x="11103" y="19738"/>
                  <a:pt x="11174" y="19727"/>
                  <a:pt x="11246" y="19727"/>
                </a:cubicBezTo>
                <a:cubicBezTo>
                  <a:pt x="11450" y="19727"/>
                  <a:pt x="11664" y="19812"/>
                  <a:pt x="11691" y="19881"/>
                </a:cubicBezTo>
                <a:cubicBezTo>
                  <a:pt x="11877" y="19784"/>
                  <a:pt x="12052" y="19673"/>
                  <a:pt x="12220" y="19565"/>
                </a:cubicBezTo>
                <a:lnTo>
                  <a:pt x="12220" y="19565"/>
                </a:lnTo>
                <a:cubicBezTo>
                  <a:pt x="12232" y="19622"/>
                  <a:pt x="12186" y="19663"/>
                  <a:pt x="12136" y="19709"/>
                </a:cubicBezTo>
                <a:lnTo>
                  <a:pt x="12136" y="19709"/>
                </a:lnTo>
                <a:cubicBezTo>
                  <a:pt x="12171" y="19678"/>
                  <a:pt x="12195" y="19667"/>
                  <a:pt x="12214" y="19667"/>
                </a:cubicBezTo>
                <a:cubicBezTo>
                  <a:pt x="12264" y="19667"/>
                  <a:pt x="12271" y="19750"/>
                  <a:pt x="12314" y="19750"/>
                </a:cubicBezTo>
                <a:cubicBezTo>
                  <a:pt x="12337" y="19750"/>
                  <a:pt x="12370" y="19728"/>
                  <a:pt x="12425" y="19659"/>
                </a:cubicBezTo>
                <a:cubicBezTo>
                  <a:pt x="12375" y="19639"/>
                  <a:pt x="12405" y="19551"/>
                  <a:pt x="12398" y="19514"/>
                </a:cubicBezTo>
                <a:lnTo>
                  <a:pt x="12398" y="19514"/>
                </a:lnTo>
                <a:cubicBezTo>
                  <a:pt x="12424" y="19522"/>
                  <a:pt x="12453" y="19526"/>
                  <a:pt x="12484" y="19526"/>
                </a:cubicBezTo>
                <a:cubicBezTo>
                  <a:pt x="12662" y="19526"/>
                  <a:pt x="12910" y="19403"/>
                  <a:pt x="13065" y="19262"/>
                </a:cubicBezTo>
                <a:lnTo>
                  <a:pt x="13088" y="19393"/>
                </a:lnTo>
                <a:cubicBezTo>
                  <a:pt x="13502" y="19208"/>
                  <a:pt x="13835" y="18835"/>
                  <a:pt x="14195" y="18518"/>
                </a:cubicBezTo>
                <a:lnTo>
                  <a:pt x="14195" y="18518"/>
                </a:lnTo>
                <a:cubicBezTo>
                  <a:pt x="14171" y="18528"/>
                  <a:pt x="14147" y="18532"/>
                  <a:pt x="14125" y="18532"/>
                </a:cubicBezTo>
                <a:cubicBezTo>
                  <a:pt x="13996" y="18532"/>
                  <a:pt x="13925" y="18379"/>
                  <a:pt x="14000" y="18293"/>
                </a:cubicBezTo>
                <a:lnTo>
                  <a:pt x="14000" y="18293"/>
                </a:lnTo>
                <a:lnTo>
                  <a:pt x="14175" y="18397"/>
                </a:lnTo>
                <a:cubicBezTo>
                  <a:pt x="14167" y="18342"/>
                  <a:pt x="14143" y="18335"/>
                  <a:pt x="14118" y="18335"/>
                </a:cubicBezTo>
                <a:cubicBezTo>
                  <a:pt x="14109" y="18335"/>
                  <a:pt x="14101" y="18336"/>
                  <a:pt x="14092" y="18336"/>
                </a:cubicBezTo>
                <a:cubicBezTo>
                  <a:pt x="14061" y="18336"/>
                  <a:pt x="14036" y="18324"/>
                  <a:pt x="14051" y="18212"/>
                </a:cubicBezTo>
                <a:cubicBezTo>
                  <a:pt x="14076" y="18193"/>
                  <a:pt x="14101" y="18185"/>
                  <a:pt x="14124" y="18185"/>
                </a:cubicBezTo>
                <a:cubicBezTo>
                  <a:pt x="14216" y="18185"/>
                  <a:pt x="14275" y="18318"/>
                  <a:pt x="14256" y="18407"/>
                </a:cubicBezTo>
                <a:lnTo>
                  <a:pt x="14354" y="18222"/>
                </a:lnTo>
                <a:cubicBezTo>
                  <a:pt x="14401" y="18256"/>
                  <a:pt x="14387" y="18310"/>
                  <a:pt x="14431" y="18370"/>
                </a:cubicBezTo>
                <a:cubicBezTo>
                  <a:pt x="14407" y="18229"/>
                  <a:pt x="14815" y="18273"/>
                  <a:pt x="14754" y="18040"/>
                </a:cubicBezTo>
                <a:lnTo>
                  <a:pt x="14754" y="18040"/>
                </a:lnTo>
                <a:lnTo>
                  <a:pt x="14804" y="18074"/>
                </a:lnTo>
                <a:cubicBezTo>
                  <a:pt x="15117" y="17764"/>
                  <a:pt x="15208" y="17573"/>
                  <a:pt x="15451" y="17307"/>
                </a:cubicBezTo>
                <a:cubicBezTo>
                  <a:pt x="15333" y="17189"/>
                  <a:pt x="15457" y="17112"/>
                  <a:pt x="15430" y="16940"/>
                </a:cubicBezTo>
                <a:cubicBezTo>
                  <a:pt x="15646" y="16785"/>
                  <a:pt x="15942" y="16661"/>
                  <a:pt x="16137" y="16408"/>
                </a:cubicBezTo>
                <a:cubicBezTo>
                  <a:pt x="16221" y="16186"/>
                  <a:pt x="16070" y="16267"/>
                  <a:pt x="16060" y="16125"/>
                </a:cubicBezTo>
                <a:lnTo>
                  <a:pt x="16060" y="16125"/>
                </a:lnTo>
                <a:cubicBezTo>
                  <a:pt x="16080" y="16140"/>
                  <a:pt x="16103" y="16145"/>
                  <a:pt x="16126" y="16145"/>
                </a:cubicBezTo>
                <a:cubicBezTo>
                  <a:pt x="16203" y="16145"/>
                  <a:pt x="16286" y="16084"/>
                  <a:pt x="16330" y="16084"/>
                </a:cubicBezTo>
                <a:cubicBezTo>
                  <a:pt x="16354" y="16084"/>
                  <a:pt x="16366" y="16102"/>
                  <a:pt x="16359" y="16159"/>
                </a:cubicBezTo>
                <a:cubicBezTo>
                  <a:pt x="16585" y="15853"/>
                  <a:pt x="16645" y="15765"/>
                  <a:pt x="16851" y="15318"/>
                </a:cubicBezTo>
                <a:lnTo>
                  <a:pt x="16851" y="15318"/>
                </a:lnTo>
                <a:cubicBezTo>
                  <a:pt x="16810" y="15319"/>
                  <a:pt x="16775" y="15327"/>
                  <a:pt x="16747" y="15327"/>
                </a:cubicBezTo>
                <a:cubicBezTo>
                  <a:pt x="16719" y="15327"/>
                  <a:pt x="16699" y="15319"/>
                  <a:pt x="16689" y="15291"/>
                </a:cubicBezTo>
                <a:cubicBezTo>
                  <a:pt x="16711" y="15235"/>
                  <a:pt x="16777" y="15203"/>
                  <a:pt x="16835" y="15203"/>
                </a:cubicBezTo>
                <a:cubicBezTo>
                  <a:pt x="16865" y="15203"/>
                  <a:pt x="16893" y="15212"/>
                  <a:pt x="16911" y="15230"/>
                </a:cubicBezTo>
                <a:lnTo>
                  <a:pt x="16911" y="15257"/>
                </a:lnTo>
                <a:cubicBezTo>
                  <a:pt x="17054" y="14711"/>
                  <a:pt x="17980" y="14530"/>
                  <a:pt x="17995" y="14008"/>
                </a:cubicBezTo>
                <a:lnTo>
                  <a:pt x="17995" y="14008"/>
                </a:lnTo>
                <a:lnTo>
                  <a:pt x="18103" y="13548"/>
                </a:lnTo>
                <a:cubicBezTo>
                  <a:pt x="18130" y="13516"/>
                  <a:pt x="18147" y="13503"/>
                  <a:pt x="18159" y="13503"/>
                </a:cubicBezTo>
                <a:cubicBezTo>
                  <a:pt x="18198" y="13503"/>
                  <a:pt x="18173" y="13647"/>
                  <a:pt x="18249" y="13647"/>
                </a:cubicBezTo>
                <a:cubicBezTo>
                  <a:pt x="18261" y="13647"/>
                  <a:pt x="18276" y="13644"/>
                  <a:pt x="18294" y="13635"/>
                </a:cubicBezTo>
                <a:cubicBezTo>
                  <a:pt x="18341" y="13097"/>
                  <a:pt x="18732" y="13009"/>
                  <a:pt x="18789" y="12582"/>
                </a:cubicBezTo>
                <a:cubicBezTo>
                  <a:pt x="19338" y="12538"/>
                  <a:pt x="19294" y="11612"/>
                  <a:pt x="19728" y="11374"/>
                </a:cubicBezTo>
                <a:lnTo>
                  <a:pt x="19624" y="11347"/>
                </a:lnTo>
                <a:cubicBezTo>
                  <a:pt x="19580" y="11205"/>
                  <a:pt x="19735" y="11256"/>
                  <a:pt x="19792" y="11195"/>
                </a:cubicBezTo>
                <a:cubicBezTo>
                  <a:pt x="19781" y="11191"/>
                  <a:pt x="19771" y="11190"/>
                  <a:pt x="19761" y="11190"/>
                </a:cubicBezTo>
                <a:cubicBezTo>
                  <a:pt x="19723" y="11190"/>
                  <a:pt x="19692" y="11212"/>
                  <a:pt x="19668" y="11212"/>
                </a:cubicBezTo>
                <a:cubicBezTo>
                  <a:pt x="19653" y="11212"/>
                  <a:pt x="19642" y="11203"/>
                  <a:pt x="19634" y="11175"/>
                </a:cubicBezTo>
                <a:cubicBezTo>
                  <a:pt x="19920" y="10307"/>
                  <a:pt x="20542" y="9519"/>
                  <a:pt x="20929" y="8641"/>
                </a:cubicBezTo>
                <a:cubicBezTo>
                  <a:pt x="21064" y="8318"/>
                  <a:pt x="20475" y="8294"/>
                  <a:pt x="20835" y="7951"/>
                </a:cubicBezTo>
                <a:lnTo>
                  <a:pt x="20835" y="7951"/>
                </a:lnTo>
                <a:lnTo>
                  <a:pt x="20987" y="8126"/>
                </a:lnTo>
                <a:cubicBezTo>
                  <a:pt x="20960" y="7449"/>
                  <a:pt x="21397" y="6615"/>
                  <a:pt x="21141" y="5868"/>
                </a:cubicBezTo>
                <a:lnTo>
                  <a:pt x="21141" y="5868"/>
                </a:lnTo>
                <a:cubicBezTo>
                  <a:pt x="21192" y="5908"/>
                  <a:pt x="21249" y="5908"/>
                  <a:pt x="21246" y="5982"/>
                </a:cubicBezTo>
                <a:cubicBezTo>
                  <a:pt x="21388" y="5817"/>
                  <a:pt x="21212" y="5403"/>
                  <a:pt x="21101" y="5403"/>
                </a:cubicBezTo>
                <a:cubicBezTo>
                  <a:pt x="21099" y="5403"/>
                  <a:pt x="21097" y="5403"/>
                  <a:pt x="21094" y="5403"/>
                </a:cubicBezTo>
                <a:cubicBezTo>
                  <a:pt x="21088" y="5289"/>
                  <a:pt x="21192" y="5363"/>
                  <a:pt x="21239" y="5282"/>
                </a:cubicBezTo>
                <a:cubicBezTo>
                  <a:pt x="21290" y="5104"/>
                  <a:pt x="20990" y="4919"/>
                  <a:pt x="21104" y="4808"/>
                </a:cubicBezTo>
                <a:cubicBezTo>
                  <a:pt x="21107" y="4805"/>
                  <a:pt x="21110" y="4803"/>
                  <a:pt x="21114" y="4803"/>
                </a:cubicBezTo>
                <a:cubicBezTo>
                  <a:pt x="21124" y="4803"/>
                  <a:pt x="21138" y="4815"/>
                  <a:pt x="21150" y="4830"/>
                </a:cubicBezTo>
                <a:lnTo>
                  <a:pt x="21150" y="4830"/>
                </a:lnTo>
                <a:cubicBezTo>
                  <a:pt x="21092" y="4725"/>
                  <a:pt x="21059" y="4500"/>
                  <a:pt x="20985" y="4500"/>
                </a:cubicBezTo>
                <a:cubicBezTo>
                  <a:pt x="20969" y="4500"/>
                  <a:pt x="20952" y="4510"/>
                  <a:pt x="20933" y="4532"/>
                </a:cubicBezTo>
                <a:cubicBezTo>
                  <a:pt x="20926" y="4236"/>
                  <a:pt x="20687" y="4050"/>
                  <a:pt x="20684" y="3811"/>
                </a:cubicBezTo>
                <a:cubicBezTo>
                  <a:pt x="20478" y="3769"/>
                  <a:pt x="20531" y="3418"/>
                  <a:pt x="20356" y="3418"/>
                </a:cubicBezTo>
                <a:cubicBezTo>
                  <a:pt x="20337" y="3418"/>
                  <a:pt x="20315" y="3422"/>
                  <a:pt x="20290" y="3431"/>
                </a:cubicBezTo>
                <a:cubicBezTo>
                  <a:pt x="20536" y="3313"/>
                  <a:pt x="20213" y="2889"/>
                  <a:pt x="19994" y="2836"/>
                </a:cubicBezTo>
                <a:cubicBezTo>
                  <a:pt x="20095" y="2836"/>
                  <a:pt x="19967" y="2661"/>
                  <a:pt x="20098" y="2647"/>
                </a:cubicBezTo>
                <a:cubicBezTo>
                  <a:pt x="20009" y="2530"/>
                  <a:pt x="19896" y="2449"/>
                  <a:pt x="19810" y="2449"/>
                </a:cubicBezTo>
                <a:cubicBezTo>
                  <a:pt x="19773" y="2449"/>
                  <a:pt x="19740" y="2464"/>
                  <a:pt x="19718" y="2499"/>
                </a:cubicBezTo>
                <a:cubicBezTo>
                  <a:pt x="19715" y="2250"/>
                  <a:pt x="19529" y="2156"/>
                  <a:pt x="19365" y="2088"/>
                </a:cubicBezTo>
                <a:cubicBezTo>
                  <a:pt x="19203" y="2014"/>
                  <a:pt x="19072" y="1954"/>
                  <a:pt x="19109" y="1732"/>
                </a:cubicBezTo>
                <a:cubicBezTo>
                  <a:pt x="18584" y="1493"/>
                  <a:pt x="18035" y="1321"/>
                  <a:pt x="17466" y="1213"/>
                </a:cubicBezTo>
                <a:cubicBezTo>
                  <a:pt x="17492" y="1151"/>
                  <a:pt x="17542" y="1130"/>
                  <a:pt x="17602" y="1130"/>
                </a:cubicBezTo>
                <a:cubicBezTo>
                  <a:pt x="17661" y="1130"/>
                  <a:pt x="17731" y="1150"/>
                  <a:pt x="17800" y="1170"/>
                </a:cubicBezTo>
                <a:cubicBezTo>
                  <a:pt x="17869" y="1196"/>
                  <a:pt x="17938" y="1221"/>
                  <a:pt x="17995" y="1221"/>
                </a:cubicBezTo>
                <a:cubicBezTo>
                  <a:pt x="18049" y="1221"/>
                  <a:pt x="18092" y="1199"/>
                  <a:pt x="18116" y="1136"/>
                </a:cubicBezTo>
                <a:cubicBezTo>
                  <a:pt x="17927" y="1093"/>
                  <a:pt x="17760" y="1085"/>
                  <a:pt x="17605" y="1085"/>
                </a:cubicBezTo>
                <a:cubicBezTo>
                  <a:pt x="17517" y="1085"/>
                  <a:pt x="17432" y="1088"/>
                  <a:pt x="17350" y="1088"/>
                </a:cubicBezTo>
                <a:cubicBezTo>
                  <a:pt x="17168" y="1088"/>
                  <a:pt x="16995" y="1076"/>
                  <a:pt x="16810" y="998"/>
                </a:cubicBezTo>
                <a:cubicBezTo>
                  <a:pt x="16706" y="941"/>
                  <a:pt x="16908" y="907"/>
                  <a:pt x="16958" y="870"/>
                </a:cubicBezTo>
                <a:cubicBezTo>
                  <a:pt x="16556" y="867"/>
                  <a:pt x="16206" y="714"/>
                  <a:pt x="15846" y="714"/>
                </a:cubicBezTo>
                <a:cubicBezTo>
                  <a:pt x="15779" y="714"/>
                  <a:pt x="15711" y="719"/>
                  <a:pt x="15642" y="732"/>
                </a:cubicBezTo>
                <a:cubicBezTo>
                  <a:pt x="15646" y="709"/>
                  <a:pt x="15696" y="688"/>
                  <a:pt x="15740" y="675"/>
                </a:cubicBezTo>
                <a:cubicBezTo>
                  <a:pt x="15696" y="673"/>
                  <a:pt x="15649" y="655"/>
                  <a:pt x="15612" y="655"/>
                </a:cubicBezTo>
                <a:cubicBezTo>
                  <a:pt x="15578" y="655"/>
                  <a:pt x="15553" y="671"/>
                  <a:pt x="15548" y="729"/>
                </a:cubicBezTo>
                <a:lnTo>
                  <a:pt x="15632" y="709"/>
                </a:lnTo>
                <a:lnTo>
                  <a:pt x="15632" y="709"/>
                </a:lnTo>
                <a:cubicBezTo>
                  <a:pt x="15727" y="889"/>
                  <a:pt x="15317" y="1010"/>
                  <a:pt x="15248" y="1102"/>
                </a:cubicBezTo>
                <a:lnTo>
                  <a:pt x="15248" y="1102"/>
                </a:lnTo>
                <a:cubicBezTo>
                  <a:pt x="15397" y="796"/>
                  <a:pt x="14856" y="974"/>
                  <a:pt x="15117" y="571"/>
                </a:cubicBezTo>
                <a:lnTo>
                  <a:pt x="15117" y="571"/>
                </a:lnTo>
                <a:cubicBezTo>
                  <a:pt x="15064" y="591"/>
                  <a:pt x="14990" y="638"/>
                  <a:pt x="14993" y="722"/>
                </a:cubicBezTo>
                <a:cubicBezTo>
                  <a:pt x="14916" y="688"/>
                  <a:pt x="14895" y="638"/>
                  <a:pt x="14986" y="557"/>
                </a:cubicBezTo>
                <a:lnTo>
                  <a:pt x="14986" y="557"/>
                </a:lnTo>
                <a:cubicBezTo>
                  <a:pt x="14710" y="588"/>
                  <a:pt x="14766" y="708"/>
                  <a:pt x="14573" y="708"/>
                </a:cubicBezTo>
                <a:cubicBezTo>
                  <a:pt x="14557" y="708"/>
                  <a:pt x="14539" y="707"/>
                  <a:pt x="14518" y="705"/>
                </a:cubicBezTo>
                <a:cubicBezTo>
                  <a:pt x="14522" y="648"/>
                  <a:pt x="14579" y="628"/>
                  <a:pt x="14613" y="561"/>
                </a:cubicBezTo>
                <a:lnTo>
                  <a:pt x="14613" y="561"/>
                </a:lnTo>
                <a:cubicBezTo>
                  <a:pt x="14499" y="643"/>
                  <a:pt x="14387" y="725"/>
                  <a:pt x="14239" y="725"/>
                </a:cubicBezTo>
                <a:cubicBezTo>
                  <a:pt x="14199" y="725"/>
                  <a:pt x="14157" y="719"/>
                  <a:pt x="14111" y="705"/>
                </a:cubicBezTo>
                <a:cubicBezTo>
                  <a:pt x="14123" y="676"/>
                  <a:pt x="14107" y="634"/>
                  <a:pt x="14146" y="628"/>
                </a:cubicBezTo>
                <a:lnTo>
                  <a:pt x="14146" y="628"/>
                </a:lnTo>
                <a:cubicBezTo>
                  <a:pt x="13834" y="634"/>
                  <a:pt x="13597" y="822"/>
                  <a:pt x="13294" y="822"/>
                </a:cubicBezTo>
                <a:cubicBezTo>
                  <a:pt x="13233" y="822"/>
                  <a:pt x="13169" y="814"/>
                  <a:pt x="13102" y="796"/>
                </a:cubicBezTo>
                <a:cubicBezTo>
                  <a:pt x="13219" y="540"/>
                  <a:pt x="12957" y="712"/>
                  <a:pt x="12933" y="493"/>
                </a:cubicBezTo>
                <a:lnTo>
                  <a:pt x="12708" y="567"/>
                </a:lnTo>
                <a:lnTo>
                  <a:pt x="12802" y="672"/>
                </a:lnTo>
                <a:cubicBezTo>
                  <a:pt x="12635" y="672"/>
                  <a:pt x="12491" y="794"/>
                  <a:pt x="12347" y="794"/>
                </a:cubicBezTo>
                <a:cubicBezTo>
                  <a:pt x="12321" y="794"/>
                  <a:pt x="12294" y="789"/>
                  <a:pt x="12267" y="779"/>
                </a:cubicBezTo>
                <a:lnTo>
                  <a:pt x="12408" y="682"/>
                </a:lnTo>
                <a:lnTo>
                  <a:pt x="12408" y="682"/>
                </a:lnTo>
                <a:lnTo>
                  <a:pt x="12045" y="746"/>
                </a:lnTo>
                <a:lnTo>
                  <a:pt x="12257" y="813"/>
                </a:lnTo>
                <a:cubicBezTo>
                  <a:pt x="12091" y="925"/>
                  <a:pt x="12246" y="1056"/>
                  <a:pt x="12109" y="1056"/>
                </a:cubicBezTo>
                <a:cubicBezTo>
                  <a:pt x="12090" y="1056"/>
                  <a:pt x="12066" y="1054"/>
                  <a:pt x="12035" y="1049"/>
                </a:cubicBezTo>
                <a:cubicBezTo>
                  <a:pt x="12085" y="1022"/>
                  <a:pt x="11833" y="1062"/>
                  <a:pt x="11762" y="937"/>
                </a:cubicBezTo>
                <a:cubicBezTo>
                  <a:pt x="11713" y="989"/>
                  <a:pt x="11647" y="1051"/>
                  <a:pt x="11582" y="1051"/>
                </a:cubicBezTo>
                <a:cubicBezTo>
                  <a:pt x="11549" y="1051"/>
                  <a:pt x="11516" y="1035"/>
                  <a:pt x="11486" y="991"/>
                </a:cubicBezTo>
                <a:cubicBezTo>
                  <a:pt x="11486" y="914"/>
                  <a:pt x="11580" y="766"/>
                  <a:pt x="11580" y="715"/>
                </a:cubicBezTo>
                <a:lnTo>
                  <a:pt x="11580" y="715"/>
                </a:lnTo>
                <a:cubicBezTo>
                  <a:pt x="11570" y="758"/>
                  <a:pt x="11543" y="773"/>
                  <a:pt x="11505" y="773"/>
                </a:cubicBezTo>
                <a:cubicBezTo>
                  <a:pt x="11411" y="773"/>
                  <a:pt x="11254" y="683"/>
                  <a:pt x="11127" y="683"/>
                </a:cubicBezTo>
                <a:cubicBezTo>
                  <a:pt x="11091" y="683"/>
                  <a:pt x="11057" y="690"/>
                  <a:pt x="11027" y="710"/>
                </a:cubicBezTo>
                <a:lnTo>
                  <a:pt x="11027" y="710"/>
                </a:lnTo>
                <a:cubicBezTo>
                  <a:pt x="11074" y="673"/>
                  <a:pt x="11104" y="619"/>
                  <a:pt x="11116" y="561"/>
                </a:cubicBezTo>
                <a:lnTo>
                  <a:pt x="11116" y="561"/>
                </a:lnTo>
                <a:lnTo>
                  <a:pt x="10981" y="661"/>
                </a:lnTo>
                <a:cubicBezTo>
                  <a:pt x="10917" y="577"/>
                  <a:pt x="10914" y="550"/>
                  <a:pt x="10961" y="470"/>
                </a:cubicBezTo>
                <a:cubicBezTo>
                  <a:pt x="10926" y="450"/>
                  <a:pt x="10900" y="442"/>
                  <a:pt x="10882" y="442"/>
                </a:cubicBezTo>
                <a:cubicBezTo>
                  <a:pt x="10799" y="442"/>
                  <a:pt x="10854" y="598"/>
                  <a:pt x="10791" y="598"/>
                </a:cubicBezTo>
                <a:cubicBezTo>
                  <a:pt x="10770" y="598"/>
                  <a:pt x="10736" y="581"/>
                  <a:pt x="10679" y="534"/>
                </a:cubicBezTo>
                <a:cubicBezTo>
                  <a:pt x="10705" y="530"/>
                  <a:pt x="10702" y="507"/>
                  <a:pt x="10763" y="500"/>
                </a:cubicBezTo>
                <a:cubicBezTo>
                  <a:pt x="10460" y="349"/>
                  <a:pt x="10123" y="386"/>
                  <a:pt x="9844" y="258"/>
                </a:cubicBezTo>
                <a:cubicBezTo>
                  <a:pt x="9826" y="156"/>
                  <a:pt x="9871" y="140"/>
                  <a:pt x="9925" y="140"/>
                </a:cubicBezTo>
                <a:cubicBezTo>
                  <a:pt x="9952" y="140"/>
                  <a:pt x="9980" y="144"/>
                  <a:pt x="10005" y="144"/>
                </a:cubicBezTo>
                <a:cubicBezTo>
                  <a:pt x="10051" y="144"/>
                  <a:pt x="10082" y="130"/>
                  <a:pt x="10059" y="52"/>
                </a:cubicBezTo>
                <a:cubicBezTo>
                  <a:pt x="9999" y="48"/>
                  <a:pt x="9939" y="46"/>
                  <a:pt x="9878" y="46"/>
                </a:cubicBezTo>
                <a:cubicBezTo>
                  <a:pt x="9498" y="46"/>
                  <a:pt x="9111" y="125"/>
                  <a:pt x="8767" y="125"/>
                </a:cubicBezTo>
                <a:cubicBezTo>
                  <a:pt x="8735" y="125"/>
                  <a:pt x="8704" y="125"/>
                  <a:pt x="8673" y="123"/>
                </a:cubicBezTo>
                <a:lnTo>
                  <a:pt x="8673" y="123"/>
                </a:lnTo>
                <a:lnTo>
                  <a:pt x="8750" y="147"/>
                </a:lnTo>
                <a:cubicBezTo>
                  <a:pt x="8736" y="230"/>
                  <a:pt x="8707" y="259"/>
                  <a:pt x="8668" y="259"/>
                </a:cubicBezTo>
                <a:cubicBezTo>
                  <a:pt x="8582" y="259"/>
                  <a:pt x="8447" y="116"/>
                  <a:pt x="8315" y="116"/>
                </a:cubicBezTo>
                <a:cubicBezTo>
                  <a:pt x="8283" y="116"/>
                  <a:pt x="8251" y="125"/>
                  <a:pt x="8220" y="146"/>
                </a:cubicBezTo>
                <a:lnTo>
                  <a:pt x="8220" y="146"/>
                </a:lnTo>
                <a:cubicBezTo>
                  <a:pt x="8261" y="113"/>
                  <a:pt x="8267" y="0"/>
                  <a:pt x="82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5"/>
          <p:cNvSpPr/>
          <p:nvPr/>
        </p:nvSpPr>
        <p:spPr>
          <a:xfrm>
            <a:off x="-952501" y="1622567"/>
            <a:ext cx="4037066" cy="4134636"/>
          </a:xfrm>
          <a:custGeom>
            <a:avLst/>
            <a:gdLst/>
            <a:ahLst/>
            <a:cxnLst/>
            <a:rect l="l" t="t" r="r" b="b"/>
            <a:pathLst>
              <a:path w="62214" h="22051" extrusionOk="0">
                <a:moveTo>
                  <a:pt x="61806" y="15128"/>
                </a:moveTo>
                <a:cubicBezTo>
                  <a:pt x="61816" y="15192"/>
                  <a:pt x="61823" y="15256"/>
                  <a:pt x="61830" y="15323"/>
                </a:cubicBezTo>
                <a:cubicBezTo>
                  <a:pt x="61823" y="15343"/>
                  <a:pt x="61816" y="15360"/>
                  <a:pt x="61806" y="15380"/>
                </a:cubicBezTo>
                <a:lnTo>
                  <a:pt x="61806" y="15128"/>
                </a:lnTo>
                <a:close/>
                <a:moveTo>
                  <a:pt x="35061" y="21569"/>
                </a:moveTo>
                <a:lnTo>
                  <a:pt x="35061" y="21569"/>
                </a:lnTo>
                <a:cubicBezTo>
                  <a:pt x="35041" y="21596"/>
                  <a:pt x="35018" y="21623"/>
                  <a:pt x="34984" y="21637"/>
                </a:cubicBezTo>
                <a:cubicBezTo>
                  <a:pt x="34940" y="21641"/>
                  <a:pt x="34903" y="21643"/>
                  <a:pt x="34871" y="21643"/>
                </a:cubicBezTo>
                <a:cubicBezTo>
                  <a:pt x="34764" y="21643"/>
                  <a:pt x="34719" y="21620"/>
                  <a:pt x="34701" y="21600"/>
                </a:cubicBezTo>
                <a:cubicBezTo>
                  <a:pt x="34792" y="21600"/>
                  <a:pt x="34896" y="21596"/>
                  <a:pt x="35038" y="21586"/>
                </a:cubicBezTo>
                <a:cubicBezTo>
                  <a:pt x="35045" y="21579"/>
                  <a:pt x="35055" y="21573"/>
                  <a:pt x="35061" y="21569"/>
                </a:cubicBezTo>
                <a:close/>
                <a:moveTo>
                  <a:pt x="38046" y="1"/>
                </a:moveTo>
                <a:lnTo>
                  <a:pt x="38046" y="1"/>
                </a:lnTo>
                <a:cubicBezTo>
                  <a:pt x="37861" y="27"/>
                  <a:pt x="37676" y="41"/>
                  <a:pt x="37491" y="41"/>
                </a:cubicBezTo>
                <a:lnTo>
                  <a:pt x="37690" y="155"/>
                </a:lnTo>
                <a:cubicBezTo>
                  <a:pt x="37484" y="138"/>
                  <a:pt x="37309" y="142"/>
                  <a:pt x="37313" y="91"/>
                </a:cubicBezTo>
                <a:lnTo>
                  <a:pt x="37313" y="91"/>
                </a:lnTo>
                <a:cubicBezTo>
                  <a:pt x="37101" y="176"/>
                  <a:pt x="37474" y="287"/>
                  <a:pt x="37054" y="404"/>
                </a:cubicBezTo>
                <a:cubicBezTo>
                  <a:pt x="37000" y="393"/>
                  <a:pt x="36936" y="390"/>
                  <a:pt x="36866" y="390"/>
                </a:cubicBezTo>
                <a:cubicBezTo>
                  <a:pt x="36721" y="390"/>
                  <a:pt x="36552" y="406"/>
                  <a:pt x="36410" y="406"/>
                </a:cubicBezTo>
                <a:cubicBezTo>
                  <a:pt x="36271" y="406"/>
                  <a:pt x="36159" y="390"/>
                  <a:pt x="36121" y="327"/>
                </a:cubicBezTo>
                <a:lnTo>
                  <a:pt x="36121" y="327"/>
                </a:lnTo>
                <a:cubicBezTo>
                  <a:pt x="36196" y="330"/>
                  <a:pt x="36257" y="332"/>
                  <a:pt x="36307" y="332"/>
                </a:cubicBezTo>
                <a:cubicBezTo>
                  <a:pt x="36774" y="332"/>
                  <a:pt x="36236" y="200"/>
                  <a:pt x="36583" y="145"/>
                </a:cubicBezTo>
                <a:lnTo>
                  <a:pt x="36583" y="145"/>
                </a:lnTo>
                <a:cubicBezTo>
                  <a:pt x="36544" y="146"/>
                  <a:pt x="36506" y="147"/>
                  <a:pt x="36467" y="147"/>
                </a:cubicBezTo>
                <a:cubicBezTo>
                  <a:pt x="36390" y="147"/>
                  <a:pt x="36312" y="144"/>
                  <a:pt x="36236" y="135"/>
                </a:cubicBezTo>
                <a:cubicBezTo>
                  <a:pt x="36206" y="118"/>
                  <a:pt x="36266" y="101"/>
                  <a:pt x="36320" y="95"/>
                </a:cubicBezTo>
                <a:cubicBezTo>
                  <a:pt x="36180" y="73"/>
                  <a:pt x="36077" y="64"/>
                  <a:pt x="35997" y="64"/>
                </a:cubicBezTo>
                <a:cubicBezTo>
                  <a:pt x="35607" y="64"/>
                  <a:pt x="35797" y="282"/>
                  <a:pt x="35082" y="293"/>
                </a:cubicBezTo>
                <a:cubicBezTo>
                  <a:pt x="35179" y="214"/>
                  <a:pt x="34953" y="144"/>
                  <a:pt x="34803" y="144"/>
                </a:cubicBezTo>
                <a:cubicBezTo>
                  <a:pt x="34782" y="144"/>
                  <a:pt x="34762" y="146"/>
                  <a:pt x="34745" y="149"/>
                </a:cubicBezTo>
                <a:cubicBezTo>
                  <a:pt x="34749" y="149"/>
                  <a:pt x="34753" y="149"/>
                  <a:pt x="34756" y="149"/>
                </a:cubicBezTo>
                <a:cubicBezTo>
                  <a:pt x="35084" y="149"/>
                  <a:pt x="34906" y="297"/>
                  <a:pt x="34594" y="371"/>
                </a:cubicBezTo>
                <a:cubicBezTo>
                  <a:pt x="34485" y="359"/>
                  <a:pt x="34396" y="354"/>
                  <a:pt x="34321" y="354"/>
                </a:cubicBezTo>
                <a:cubicBezTo>
                  <a:pt x="34019" y="354"/>
                  <a:pt x="33941" y="431"/>
                  <a:pt x="33720" y="431"/>
                </a:cubicBezTo>
                <a:cubicBezTo>
                  <a:pt x="33716" y="431"/>
                  <a:pt x="33712" y="431"/>
                  <a:pt x="33709" y="431"/>
                </a:cubicBezTo>
                <a:lnTo>
                  <a:pt x="33709" y="431"/>
                </a:lnTo>
                <a:lnTo>
                  <a:pt x="34038" y="458"/>
                </a:lnTo>
                <a:cubicBezTo>
                  <a:pt x="33927" y="549"/>
                  <a:pt x="33651" y="542"/>
                  <a:pt x="33268" y="579"/>
                </a:cubicBezTo>
                <a:cubicBezTo>
                  <a:pt x="33258" y="556"/>
                  <a:pt x="33284" y="546"/>
                  <a:pt x="33325" y="536"/>
                </a:cubicBezTo>
                <a:lnTo>
                  <a:pt x="33325" y="536"/>
                </a:lnTo>
                <a:cubicBezTo>
                  <a:pt x="33280" y="542"/>
                  <a:pt x="33233" y="545"/>
                  <a:pt x="33186" y="545"/>
                </a:cubicBezTo>
                <a:cubicBezTo>
                  <a:pt x="32896" y="545"/>
                  <a:pt x="32569" y="441"/>
                  <a:pt x="32218" y="441"/>
                </a:cubicBezTo>
                <a:cubicBezTo>
                  <a:pt x="32122" y="441"/>
                  <a:pt x="32024" y="448"/>
                  <a:pt x="31925" y="468"/>
                </a:cubicBezTo>
                <a:cubicBezTo>
                  <a:pt x="31649" y="411"/>
                  <a:pt x="31898" y="300"/>
                  <a:pt x="31656" y="263"/>
                </a:cubicBezTo>
                <a:lnTo>
                  <a:pt x="31656" y="263"/>
                </a:lnTo>
                <a:cubicBezTo>
                  <a:pt x="31506" y="292"/>
                  <a:pt x="31388" y="302"/>
                  <a:pt x="31286" y="302"/>
                </a:cubicBezTo>
                <a:cubicBezTo>
                  <a:pt x="31024" y="302"/>
                  <a:pt x="30870" y="234"/>
                  <a:pt x="30585" y="234"/>
                </a:cubicBezTo>
                <a:cubicBezTo>
                  <a:pt x="30488" y="234"/>
                  <a:pt x="30376" y="242"/>
                  <a:pt x="30239" y="263"/>
                </a:cubicBezTo>
                <a:cubicBezTo>
                  <a:pt x="30441" y="381"/>
                  <a:pt x="30474" y="351"/>
                  <a:pt x="29986" y="478"/>
                </a:cubicBezTo>
                <a:lnTo>
                  <a:pt x="31134" y="371"/>
                </a:lnTo>
                <a:lnTo>
                  <a:pt x="30397" y="559"/>
                </a:lnTo>
                <a:cubicBezTo>
                  <a:pt x="30713" y="556"/>
                  <a:pt x="31060" y="483"/>
                  <a:pt x="31277" y="483"/>
                </a:cubicBezTo>
                <a:cubicBezTo>
                  <a:pt x="31298" y="483"/>
                  <a:pt x="31318" y="484"/>
                  <a:pt x="31336" y="485"/>
                </a:cubicBezTo>
                <a:cubicBezTo>
                  <a:pt x="30986" y="593"/>
                  <a:pt x="31020" y="559"/>
                  <a:pt x="31188" y="657"/>
                </a:cubicBezTo>
                <a:cubicBezTo>
                  <a:pt x="31076" y="616"/>
                  <a:pt x="30965" y="602"/>
                  <a:pt x="30853" y="602"/>
                </a:cubicBezTo>
                <a:cubicBezTo>
                  <a:pt x="30569" y="602"/>
                  <a:pt x="30280" y="696"/>
                  <a:pt x="29967" y="696"/>
                </a:cubicBezTo>
                <a:cubicBezTo>
                  <a:pt x="29880" y="696"/>
                  <a:pt x="29791" y="689"/>
                  <a:pt x="29700" y="670"/>
                </a:cubicBezTo>
                <a:lnTo>
                  <a:pt x="29714" y="371"/>
                </a:lnTo>
                <a:cubicBezTo>
                  <a:pt x="29576" y="351"/>
                  <a:pt x="29444" y="343"/>
                  <a:pt x="29313" y="343"/>
                </a:cubicBezTo>
                <a:cubicBezTo>
                  <a:pt x="28733" y="343"/>
                  <a:pt x="28198" y="503"/>
                  <a:pt x="27455" y="503"/>
                </a:cubicBezTo>
                <a:cubicBezTo>
                  <a:pt x="27366" y="503"/>
                  <a:pt x="27275" y="500"/>
                  <a:pt x="27180" y="495"/>
                </a:cubicBezTo>
                <a:lnTo>
                  <a:pt x="27180" y="495"/>
                </a:lnTo>
                <a:lnTo>
                  <a:pt x="27523" y="542"/>
                </a:lnTo>
                <a:cubicBezTo>
                  <a:pt x="27455" y="600"/>
                  <a:pt x="27302" y="610"/>
                  <a:pt x="27122" y="610"/>
                </a:cubicBezTo>
                <a:cubicBezTo>
                  <a:pt x="27034" y="610"/>
                  <a:pt x="26940" y="607"/>
                  <a:pt x="26847" y="607"/>
                </a:cubicBezTo>
                <a:cubicBezTo>
                  <a:pt x="26731" y="607"/>
                  <a:pt x="26617" y="611"/>
                  <a:pt x="26517" y="626"/>
                </a:cubicBezTo>
                <a:cubicBezTo>
                  <a:pt x="26547" y="526"/>
                  <a:pt x="26332" y="495"/>
                  <a:pt x="26180" y="435"/>
                </a:cubicBezTo>
                <a:lnTo>
                  <a:pt x="26180" y="435"/>
                </a:lnTo>
                <a:cubicBezTo>
                  <a:pt x="26200" y="509"/>
                  <a:pt x="25399" y="441"/>
                  <a:pt x="25302" y="643"/>
                </a:cubicBezTo>
                <a:lnTo>
                  <a:pt x="24824" y="522"/>
                </a:lnTo>
                <a:cubicBezTo>
                  <a:pt x="24779" y="520"/>
                  <a:pt x="24736" y="519"/>
                  <a:pt x="24696" y="519"/>
                </a:cubicBezTo>
                <a:cubicBezTo>
                  <a:pt x="23964" y="519"/>
                  <a:pt x="23806" y="809"/>
                  <a:pt x="23069" y="809"/>
                </a:cubicBezTo>
                <a:cubicBezTo>
                  <a:pt x="23050" y="809"/>
                  <a:pt x="23030" y="809"/>
                  <a:pt x="23010" y="808"/>
                </a:cubicBezTo>
                <a:cubicBezTo>
                  <a:pt x="23259" y="694"/>
                  <a:pt x="22879" y="630"/>
                  <a:pt x="23434" y="542"/>
                </a:cubicBezTo>
                <a:lnTo>
                  <a:pt x="23434" y="542"/>
                </a:lnTo>
                <a:cubicBezTo>
                  <a:pt x="23158" y="546"/>
                  <a:pt x="22909" y="532"/>
                  <a:pt x="22906" y="603"/>
                </a:cubicBezTo>
                <a:cubicBezTo>
                  <a:pt x="22884" y="595"/>
                  <a:pt x="22855" y="592"/>
                  <a:pt x="22820" y="592"/>
                </a:cubicBezTo>
                <a:cubicBezTo>
                  <a:pt x="22638" y="592"/>
                  <a:pt x="22298" y="683"/>
                  <a:pt x="22052" y="683"/>
                </a:cubicBezTo>
                <a:cubicBezTo>
                  <a:pt x="21986" y="683"/>
                  <a:pt x="21927" y="677"/>
                  <a:pt x="21879" y="660"/>
                </a:cubicBezTo>
                <a:cubicBezTo>
                  <a:pt x="21765" y="707"/>
                  <a:pt x="21728" y="812"/>
                  <a:pt x="21418" y="812"/>
                </a:cubicBezTo>
                <a:cubicBezTo>
                  <a:pt x="21401" y="805"/>
                  <a:pt x="21398" y="785"/>
                  <a:pt x="21408" y="775"/>
                </a:cubicBezTo>
                <a:lnTo>
                  <a:pt x="21408" y="775"/>
                </a:lnTo>
                <a:cubicBezTo>
                  <a:pt x="21341" y="815"/>
                  <a:pt x="20957" y="845"/>
                  <a:pt x="21206" y="943"/>
                </a:cubicBezTo>
                <a:cubicBezTo>
                  <a:pt x="20922" y="845"/>
                  <a:pt x="20567" y="819"/>
                  <a:pt x="20190" y="819"/>
                </a:cubicBezTo>
                <a:cubicBezTo>
                  <a:pt x="19761" y="819"/>
                  <a:pt x="19306" y="853"/>
                  <a:pt x="18899" y="853"/>
                </a:cubicBezTo>
                <a:cubicBezTo>
                  <a:pt x="18580" y="853"/>
                  <a:pt x="18291" y="832"/>
                  <a:pt x="18070" y="758"/>
                </a:cubicBezTo>
                <a:cubicBezTo>
                  <a:pt x="17464" y="801"/>
                  <a:pt x="16737" y="849"/>
                  <a:pt x="16185" y="865"/>
                </a:cubicBezTo>
                <a:cubicBezTo>
                  <a:pt x="16217" y="839"/>
                  <a:pt x="16193" y="820"/>
                  <a:pt x="16257" y="820"/>
                </a:cubicBezTo>
                <a:cubicBezTo>
                  <a:pt x="16267" y="820"/>
                  <a:pt x="16279" y="821"/>
                  <a:pt x="16293" y="822"/>
                </a:cubicBezTo>
                <a:cubicBezTo>
                  <a:pt x="16220" y="814"/>
                  <a:pt x="16158" y="811"/>
                  <a:pt x="16103" y="811"/>
                </a:cubicBezTo>
                <a:cubicBezTo>
                  <a:pt x="15640" y="811"/>
                  <a:pt x="15719" y="1044"/>
                  <a:pt x="15205" y="1044"/>
                </a:cubicBezTo>
                <a:cubicBezTo>
                  <a:pt x="15137" y="1044"/>
                  <a:pt x="15058" y="1040"/>
                  <a:pt x="14967" y="1030"/>
                </a:cubicBezTo>
                <a:cubicBezTo>
                  <a:pt x="14522" y="879"/>
                  <a:pt x="15421" y="936"/>
                  <a:pt x="15145" y="879"/>
                </a:cubicBezTo>
                <a:cubicBezTo>
                  <a:pt x="15105" y="774"/>
                  <a:pt x="14984" y="743"/>
                  <a:pt x="14819" y="743"/>
                </a:cubicBezTo>
                <a:cubicBezTo>
                  <a:pt x="14571" y="743"/>
                  <a:pt x="14223" y="814"/>
                  <a:pt x="13900" y="814"/>
                </a:cubicBezTo>
                <a:cubicBezTo>
                  <a:pt x="13767" y="814"/>
                  <a:pt x="13638" y="802"/>
                  <a:pt x="13523" y="768"/>
                </a:cubicBezTo>
                <a:lnTo>
                  <a:pt x="13661" y="744"/>
                </a:lnTo>
                <a:cubicBezTo>
                  <a:pt x="13589" y="728"/>
                  <a:pt x="13512" y="722"/>
                  <a:pt x="13430" y="722"/>
                </a:cubicBezTo>
                <a:cubicBezTo>
                  <a:pt x="13008" y="722"/>
                  <a:pt x="12463" y="899"/>
                  <a:pt x="11857" y="899"/>
                </a:cubicBezTo>
                <a:cubicBezTo>
                  <a:pt x="11857" y="899"/>
                  <a:pt x="11891" y="869"/>
                  <a:pt x="11860" y="849"/>
                </a:cubicBezTo>
                <a:lnTo>
                  <a:pt x="11860" y="849"/>
                </a:lnTo>
                <a:cubicBezTo>
                  <a:pt x="11369" y="1030"/>
                  <a:pt x="10430" y="1111"/>
                  <a:pt x="9737" y="1178"/>
                </a:cubicBezTo>
                <a:cubicBezTo>
                  <a:pt x="9949" y="1044"/>
                  <a:pt x="10050" y="1101"/>
                  <a:pt x="9915" y="973"/>
                </a:cubicBezTo>
                <a:lnTo>
                  <a:pt x="9915" y="973"/>
                </a:lnTo>
                <a:cubicBezTo>
                  <a:pt x="9602" y="1000"/>
                  <a:pt x="10013" y="1182"/>
                  <a:pt x="9390" y="1236"/>
                </a:cubicBezTo>
                <a:cubicBezTo>
                  <a:pt x="9185" y="1172"/>
                  <a:pt x="8734" y="1121"/>
                  <a:pt x="8670" y="983"/>
                </a:cubicBezTo>
                <a:lnTo>
                  <a:pt x="9259" y="960"/>
                </a:lnTo>
                <a:cubicBezTo>
                  <a:pt x="9165" y="907"/>
                  <a:pt x="9057" y="889"/>
                  <a:pt x="8943" y="889"/>
                </a:cubicBezTo>
                <a:cubicBezTo>
                  <a:pt x="8708" y="889"/>
                  <a:pt x="8449" y="965"/>
                  <a:pt x="8241" y="965"/>
                </a:cubicBezTo>
                <a:cubicBezTo>
                  <a:pt x="8222" y="965"/>
                  <a:pt x="8203" y="964"/>
                  <a:pt x="8185" y="963"/>
                </a:cubicBezTo>
                <a:lnTo>
                  <a:pt x="8222" y="882"/>
                </a:lnTo>
                <a:lnTo>
                  <a:pt x="8222" y="882"/>
                </a:lnTo>
                <a:cubicBezTo>
                  <a:pt x="7324" y="936"/>
                  <a:pt x="7314" y="1135"/>
                  <a:pt x="6345" y="1148"/>
                </a:cubicBezTo>
                <a:lnTo>
                  <a:pt x="6449" y="1202"/>
                </a:lnTo>
                <a:cubicBezTo>
                  <a:pt x="6304" y="1260"/>
                  <a:pt x="6205" y="1279"/>
                  <a:pt x="6127" y="1279"/>
                </a:cubicBezTo>
                <a:cubicBezTo>
                  <a:pt x="5985" y="1279"/>
                  <a:pt x="5910" y="1217"/>
                  <a:pt x="5752" y="1217"/>
                </a:cubicBezTo>
                <a:cubicBezTo>
                  <a:pt x="5682" y="1217"/>
                  <a:pt x="5594" y="1230"/>
                  <a:pt x="5476" y="1266"/>
                </a:cubicBezTo>
                <a:lnTo>
                  <a:pt x="5311" y="1071"/>
                </a:lnTo>
                <a:cubicBezTo>
                  <a:pt x="4961" y="1131"/>
                  <a:pt x="4090" y="1300"/>
                  <a:pt x="3467" y="1353"/>
                </a:cubicBezTo>
                <a:cubicBezTo>
                  <a:pt x="3817" y="1195"/>
                  <a:pt x="4547" y="1101"/>
                  <a:pt x="5002" y="1000"/>
                </a:cubicBezTo>
                <a:lnTo>
                  <a:pt x="5002" y="1000"/>
                </a:lnTo>
                <a:cubicBezTo>
                  <a:pt x="4655" y="1007"/>
                  <a:pt x="3824" y="1047"/>
                  <a:pt x="3646" y="1151"/>
                </a:cubicBezTo>
                <a:cubicBezTo>
                  <a:pt x="3757" y="1132"/>
                  <a:pt x="3893" y="1094"/>
                  <a:pt x="4013" y="1094"/>
                </a:cubicBezTo>
                <a:cubicBezTo>
                  <a:pt x="4042" y="1094"/>
                  <a:pt x="4070" y="1096"/>
                  <a:pt x="4096" y="1101"/>
                </a:cubicBezTo>
                <a:cubicBezTo>
                  <a:pt x="3676" y="1269"/>
                  <a:pt x="3121" y="1360"/>
                  <a:pt x="2431" y="1377"/>
                </a:cubicBezTo>
                <a:cubicBezTo>
                  <a:pt x="2471" y="1239"/>
                  <a:pt x="2249" y="1192"/>
                  <a:pt x="1926" y="1178"/>
                </a:cubicBezTo>
                <a:cubicBezTo>
                  <a:pt x="1848" y="1175"/>
                  <a:pt x="1758" y="1175"/>
                  <a:pt x="1670" y="1175"/>
                </a:cubicBezTo>
                <a:lnTo>
                  <a:pt x="1283" y="1175"/>
                </a:lnTo>
                <a:cubicBezTo>
                  <a:pt x="1081" y="1177"/>
                  <a:pt x="873" y="1180"/>
                  <a:pt x="667" y="1180"/>
                </a:cubicBezTo>
                <a:cubicBezTo>
                  <a:pt x="581" y="1180"/>
                  <a:pt x="496" y="1179"/>
                  <a:pt x="411" y="1178"/>
                </a:cubicBezTo>
                <a:cubicBezTo>
                  <a:pt x="391" y="1599"/>
                  <a:pt x="354" y="1973"/>
                  <a:pt x="270" y="2201"/>
                </a:cubicBezTo>
                <a:lnTo>
                  <a:pt x="280" y="2387"/>
                </a:lnTo>
                <a:lnTo>
                  <a:pt x="290" y="2501"/>
                </a:lnTo>
                <a:cubicBezTo>
                  <a:pt x="297" y="2575"/>
                  <a:pt x="304" y="2652"/>
                  <a:pt x="307" y="2730"/>
                </a:cubicBezTo>
                <a:cubicBezTo>
                  <a:pt x="314" y="2881"/>
                  <a:pt x="320" y="3033"/>
                  <a:pt x="320" y="3188"/>
                </a:cubicBezTo>
                <a:cubicBezTo>
                  <a:pt x="320" y="3494"/>
                  <a:pt x="307" y="3803"/>
                  <a:pt x="294" y="4120"/>
                </a:cubicBezTo>
                <a:cubicBezTo>
                  <a:pt x="263" y="4749"/>
                  <a:pt x="216" y="5405"/>
                  <a:pt x="226" y="6119"/>
                </a:cubicBezTo>
                <a:cubicBezTo>
                  <a:pt x="292" y="6009"/>
                  <a:pt x="330" y="5966"/>
                  <a:pt x="352" y="5966"/>
                </a:cubicBezTo>
                <a:cubicBezTo>
                  <a:pt x="425" y="5966"/>
                  <a:pt x="317" y="6451"/>
                  <a:pt x="504" y="6451"/>
                </a:cubicBezTo>
                <a:cubicBezTo>
                  <a:pt x="516" y="6451"/>
                  <a:pt x="529" y="6449"/>
                  <a:pt x="543" y="6445"/>
                </a:cubicBezTo>
                <a:lnTo>
                  <a:pt x="543" y="6445"/>
                </a:lnTo>
                <a:cubicBezTo>
                  <a:pt x="563" y="6775"/>
                  <a:pt x="559" y="6903"/>
                  <a:pt x="539" y="6933"/>
                </a:cubicBezTo>
                <a:lnTo>
                  <a:pt x="553" y="6863"/>
                </a:lnTo>
                <a:lnTo>
                  <a:pt x="553" y="6863"/>
                </a:lnTo>
                <a:cubicBezTo>
                  <a:pt x="546" y="6893"/>
                  <a:pt x="543" y="6910"/>
                  <a:pt x="536" y="6933"/>
                </a:cubicBezTo>
                <a:lnTo>
                  <a:pt x="351" y="7936"/>
                </a:lnTo>
                <a:cubicBezTo>
                  <a:pt x="335" y="7979"/>
                  <a:pt x="323" y="7996"/>
                  <a:pt x="313" y="7996"/>
                </a:cubicBezTo>
                <a:cubicBezTo>
                  <a:pt x="269" y="7996"/>
                  <a:pt x="271" y="7652"/>
                  <a:pt x="221" y="7652"/>
                </a:cubicBezTo>
                <a:cubicBezTo>
                  <a:pt x="220" y="7652"/>
                  <a:pt x="218" y="7653"/>
                  <a:pt x="216" y="7653"/>
                </a:cubicBezTo>
                <a:cubicBezTo>
                  <a:pt x="189" y="8377"/>
                  <a:pt x="85" y="7956"/>
                  <a:pt x="1" y="8438"/>
                </a:cubicBezTo>
                <a:cubicBezTo>
                  <a:pt x="14" y="8426"/>
                  <a:pt x="25" y="8421"/>
                  <a:pt x="36" y="8421"/>
                </a:cubicBezTo>
                <a:cubicBezTo>
                  <a:pt x="121" y="8421"/>
                  <a:pt x="154" y="8737"/>
                  <a:pt x="115" y="9104"/>
                </a:cubicBezTo>
                <a:lnTo>
                  <a:pt x="260" y="8522"/>
                </a:lnTo>
                <a:lnTo>
                  <a:pt x="260" y="8522"/>
                </a:lnTo>
                <a:cubicBezTo>
                  <a:pt x="421" y="9535"/>
                  <a:pt x="1" y="9397"/>
                  <a:pt x="162" y="10420"/>
                </a:cubicBezTo>
                <a:lnTo>
                  <a:pt x="65" y="10097"/>
                </a:lnTo>
                <a:lnTo>
                  <a:pt x="65" y="10097"/>
                </a:lnTo>
                <a:cubicBezTo>
                  <a:pt x="122" y="10622"/>
                  <a:pt x="61" y="12032"/>
                  <a:pt x="307" y="12547"/>
                </a:cubicBezTo>
                <a:cubicBezTo>
                  <a:pt x="288" y="12599"/>
                  <a:pt x="250" y="12663"/>
                  <a:pt x="218" y="12663"/>
                </a:cubicBezTo>
                <a:cubicBezTo>
                  <a:pt x="195" y="12663"/>
                  <a:pt x="174" y="12628"/>
                  <a:pt x="166" y="12530"/>
                </a:cubicBezTo>
                <a:lnTo>
                  <a:pt x="166" y="12530"/>
                </a:lnTo>
                <a:cubicBezTo>
                  <a:pt x="125" y="13785"/>
                  <a:pt x="425" y="15323"/>
                  <a:pt x="273" y="16296"/>
                </a:cubicBezTo>
                <a:lnTo>
                  <a:pt x="196" y="16202"/>
                </a:lnTo>
                <a:lnTo>
                  <a:pt x="196" y="16202"/>
                </a:lnTo>
                <a:cubicBezTo>
                  <a:pt x="220" y="16434"/>
                  <a:pt x="337" y="16609"/>
                  <a:pt x="263" y="16902"/>
                </a:cubicBezTo>
                <a:cubicBezTo>
                  <a:pt x="243" y="16891"/>
                  <a:pt x="219" y="16859"/>
                  <a:pt x="202" y="16859"/>
                </a:cubicBezTo>
                <a:cubicBezTo>
                  <a:pt x="191" y="16859"/>
                  <a:pt x="184" y="16873"/>
                  <a:pt x="183" y="16915"/>
                </a:cubicBezTo>
                <a:cubicBezTo>
                  <a:pt x="209" y="17040"/>
                  <a:pt x="314" y="17538"/>
                  <a:pt x="270" y="17847"/>
                </a:cubicBezTo>
                <a:lnTo>
                  <a:pt x="186" y="17581"/>
                </a:lnTo>
                <a:lnTo>
                  <a:pt x="186" y="17581"/>
                </a:lnTo>
                <a:cubicBezTo>
                  <a:pt x="85" y="18803"/>
                  <a:pt x="391" y="19459"/>
                  <a:pt x="442" y="20486"/>
                </a:cubicBezTo>
                <a:cubicBezTo>
                  <a:pt x="439" y="20485"/>
                  <a:pt x="436" y="20485"/>
                  <a:pt x="433" y="20485"/>
                </a:cubicBezTo>
                <a:cubicBezTo>
                  <a:pt x="363" y="20485"/>
                  <a:pt x="309" y="20651"/>
                  <a:pt x="263" y="20916"/>
                </a:cubicBezTo>
                <a:cubicBezTo>
                  <a:pt x="220" y="21196"/>
                  <a:pt x="186" y="21586"/>
                  <a:pt x="162" y="21993"/>
                </a:cubicBezTo>
                <a:cubicBezTo>
                  <a:pt x="522" y="22007"/>
                  <a:pt x="909" y="22014"/>
                  <a:pt x="1206" y="22017"/>
                </a:cubicBezTo>
                <a:lnTo>
                  <a:pt x="1162" y="22051"/>
                </a:lnTo>
                <a:lnTo>
                  <a:pt x="1657" y="22037"/>
                </a:lnTo>
                <a:cubicBezTo>
                  <a:pt x="1747" y="22037"/>
                  <a:pt x="1828" y="22034"/>
                  <a:pt x="1912" y="22030"/>
                </a:cubicBezTo>
                <a:cubicBezTo>
                  <a:pt x="2077" y="22020"/>
                  <a:pt x="2239" y="22010"/>
                  <a:pt x="2397" y="21997"/>
                </a:cubicBezTo>
                <a:cubicBezTo>
                  <a:pt x="2710" y="21973"/>
                  <a:pt x="3006" y="21936"/>
                  <a:pt x="3302" y="21899"/>
                </a:cubicBezTo>
                <a:cubicBezTo>
                  <a:pt x="3891" y="21822"/>
                  <a:pt x="4467" y="21731"/>
                  <a:pt x="5126" y="21670"/>
                </a:cubicBezTo>
                <a:cubicBezTo>
                  <a:pt x="5459" y="21759"/>
                  <a:pt x="5976" y="21780"/>
                  <a:pt x="6561" y="21780"/>
                </a:cubicBezTo>
                <a:cubicBezTo>
                  <a:pt x="7076" y="21780"/>
                  <a:pt x="7645" y="21764"/>
                  <a:pt x="8186" y="21764"/>
                </a:cubicBezTo>
                <a:cubicBezTo>
                  <a:pt x="8549" y="21764"/>
                  <a:pt x="8900" y="21771"/>
                  <a:pt x="9215" y="21795"/>
                </a:cubicBezTo>
                <a:cubicBezTo>
                  <a:pt x="9013" y="21761"/>
                  <a:pt x="9242" y="21623"/>
                  <a:pt x="9478" y="21593"/>
                </a:cubicBezTo>
                <a:cubicBezTo>
                  <a:pt x="9503" y="21596"/>
                  <a:pt x="9530" y="21597"/>
                  <a:pt x="9558" y="21597"/>
                </a:cubicBezTo>
                <a:cubicBezTo>
                  <a:pt x="9758" y="21597"/>
                  <a:pt x="10014" y="21530"/>
                  <a:pt x="10162" y="21530"/>
                </a:cubicBezTo>
                <a:cubicBezTo>
                  <a:pt x="10247" y="21530"/>
                  <a:pt x="10297" y="21552"/>
                  <a:pt x="10282" y="21620"/>
                </a:cubicBezTo>
                <a:lnTo>
                  <a:pt x="10171" y="21620"/>
                </a:lnTo>
                <a:cubicBezTo>
                  <a:pt x="10303" y="21729"/>
                  <a:pt x="10558" y="21755"/>
                  <a:pt x="10845" y="21755"/>
                </a:cubicBezTo>
                <a:cubicBezTo>
                  <a:pt x="11071" y="21755"/>
                  <a:pt x="11316" y="21739"/>
                  <a:pt x="11534" y="21734"/>
                </a:cubicBezTo>
                <a:lnTo>
                  <a:pt x="11611" y="21468"/>
                </a:lnTo>
                <a:cubicBezTo>
                  <a:pt x="11934" y="21555"/>
                  <a:pt x="12305" y="21584"/>
                  <a:pt x="12691" y="21584"/>
                </a:cubicBezTo>
                <a:cubicBezTo>
                  <a:pt x="13498" y="21584"/>
                  <a:pt x="14372" y="21456"/>
                  <a:pt x="15013" y="21456"/>
                </a:cubicBezTo>
                <a:cubicBezTo>
                  <a:pt x="15304" y="21456"/>
                  <a:pt x="15547" y="21483"/>
                  <a:pt x="15714" y="21559"/>
                </a:cubicBezTo>
                <a:cubicBezTo>
                  <a:pt x="16027" y="21485"/>
                  <a:pt x="16414" y="21475"/>
                  <a:pt x="16720" y="21401"/>
                </a:cubicBezTo>
                <a:lnTo>
                  <a:pt x="16720" y="21401"/>
                </a:lnTo>
                <a:lnTo>
                  <a:pt x="16707" y="21542"/>
                </a:lnTo>
                <a:cubicBezTo>
                  <a:pt x="17024" y="21547"/>
                  <a:pt x="17283" y="21550"/>
                  <a:pt x="17536" y="21550"/>
                </a:cubicBezTo>
                <a:cubicBezTo>
                  <a:pt x="17628" y="21550"/>
                  <a:pt x="17720" y="21550"/>
                  <a:pt x="17814" y="21549"/>
                </a:cubicBezTo>
                <a:cubicBezTo>
                  <a:pt x="17989" y="21546"/>
                  <a:pt x="18171" y="21542"/>
                  <a:pt x="18376" y="21532"/>
                </a:cubicBezTo>
                <a:cubicBezTo>
                  <a:pt x="18477" y="21529"/>
                  <a:pt x="18584" y="21529"/>
                  <a:pt x="18702" y="21526"/>
                </a:cubicBezTo>
                <a:lnTo>
                  <a:pt x="19076" y="21522"/>
                </a:lnTo>
                <a:lnTo>
                  <a:pt x="19076" y="21522"/>
                </a:lnTo>
                <a:lnTo>
                  <a:pt x="18857" y="21620"/>
                </a:lnTo>
                <a:cubicBezTo>
                  <a:pt x="18869" y="21620"/>
                  <a:pt x="18881" y="21620"/>
                  <a:pt x="18892" y="21620"/>
                </a:cubicBezTo>
                <a:cubicBezTo>
                  <a:pt x="19466" y="21620"/>
                  <a:pt x="19625" y="21216"/>
                  <a:pt x="20173" y="21216"/>
                </a:cubicBezTo>
                <a:lnTo>
                  <a:pt x="20341" y="21431"/>
                </a:lnTo>
                <a:cubicBezTo>
                  <a:pt x="21066" y="21436"/>
                  <a:pt x="21796" y="21531"/>
                  <a:pt x="22520" y="21531"/>
                </a:cubicBezTo>
                <a:cubicBezTo>
                  <a:pt x="22849" y="21531"/>
                  <a:pt x="23177" y="21512"/>
                  <a:pt x="23501" y="21455"/>
                </a:cubicBezTo>
                <a:lnTo>
                  <a:pt x="23501" y="21455"/>
                </a:lnTo>
                <a:cubicBezTo>
                  <a:pt x="23484" y="21485"/>
                  <a:pt x="23454" y="21549"/>
                  <a:pt x="23283" y="21556"/>
                </a:cubicBezTo>
                <a:cubicBezTo>
                  <a:pt x="23542" y="21561"/>
                  <a:pt x="24049" y="21606"/>
                  <a:pt x="24452" y="21606"/>
                </a:cubicBezTo>
                <a:cubicBezTo>
                  <a:pt x="24798" y="21606"/>
                  <a:pt x="25067" y="21573"/>
                  <a:pt x="25036" y="21455"/>
                </a:cubicBezTo>
                <a:lnTo>
                  <a:pt x="25036" y="21455"/>
                </a:lnTo>
                <a:cubicBezTo>
                  <a:pt x="25073" y="21499"/>
                  <a:pt x="25190" y="21516"/>
                  <a:pt x="25351" y="21516"/>
                </a:cubicBezTo>
                <a:cubicBezTo>
                  <a:pt x="25716" y="21516"/>
                  <a:pt x="26304" y="21429"/>
                  <a:pt x="26678" y="21378"/>
                </a:cubicBezTo>
                <a:lnTo>
                  <a:pt x="26678" y="21378"/>
                </a:lnTo>
                <a:lnTo>
                  <a:pt x="26591" y="21519"/>
                </a:lnTo>
                <a:cubicBezTo>
                  <a:pt x="27069" y="21344"/>
                  <a:pt x="27085" y="21297"/>
                  <a:pt x="27755" y="21253"/>
                </a:cubicBezTo>
                <a:cubicBezTo>
                  <a:pt x="27889" y="21269"/>
                  <a:pt x="27896" y="21339"/>
                  <a:pt x="27767" y="21339"/>
                </a:cubicBezTo>
                <a:cubicBezTo>
                  <a:pt x="27756" y="21339"/>
                  <a:pt x="27744" y="21338"/>
                  <a:pt x="27732" y="21337"/>
                </a:cubicBezTo>
                <a:lnTo>
                  <a:pt x="27732" y="21337"/>
                </a:lnTo>
                <a:cubicBezTo>
                  <a:pt x="27798" y="21346"/>
                  <a:pt x="27854" y="21349"/>
                  <a:pt x="27902" y="21349"/>
                </a:cubicBezTo>
                <a:cubicBezTo>
                  <a:pt x="28136" y="21349"/>
                  <a:pt x="28188" y="21265"/>
                  <a:pt x="28473" y="21265"/>
                </a:cubicBezTo>
                <a:cubicBezTo>
                  <a:pt x="28544" y="21265"/>
                  <a:pt x="28630" y="21270"/>
                  <a:pt x="28738" y="21283"/>
                </a:cubicBezTo>
                <a:lnTo>
                  <a:pt x="28499" y="21371"/>
                </a:lnTo>
                <a:cubicBezTo>
                  <a:pt x="28571" y="21373"/>
                  <a:pt x="28633" y="21374"/>
                  <a:pt x="28687" y="21374"/>
                </a:cubicBezTo>
                <a:cubicBezTo>
                  <a:pt x="29038" y="21374"/>
                  <a:pt x="29040" y="21327"/>
                  <a:pt x="29296" y="21240"/>
                </a:cubicBezTo>
                <a:cubicBezTo>
                  <a:pt x="29362" y="21229"/>
                  <a:pt x="29441" y="21224"/>
                  <a:pt x="29526" y="21224"/>
                </a:cubicBezTo>
                <a:cubicBezTo>
                  <a:pt x="29884" y="21224"/>
                  <a:pt x="30349" y="21309"/>
                  <a:pt x="30414" y="21415"/>
                </a:cubicBezTo>
                <a:cubicBezTo>
                  <a:pt x="30473" y="21349"/>
                  <a:pt x="30695" y="21267"/>
                  <a:pt x="30955" y="21267"/>
                </a:cubicBezTo>
                <a:cubicBezTo>
                  <a:pt x="31004" y="21267"/>
                  <a:pt x="31053" y="21270"/>
                  <a:pt x="31104" y="21277"/>
                </a:cubicBezTo>
                <a:cubicBezTo>
                  <a:pt x="31147" y="21324"/>
                  <a:pt x="31033" y="21354"/>
                  <a:pt x="30972" y="21367"/>
                </a:cubicBezTo>
                <a:cubicBezTo>
                  <a:pt x="31137" y="21386"/>
                  <a:pt x="31287" y="21393"/>
                  <a:pt x="31425" y="21393"/>
                </a:cubicBezTo>
                <a:cubicBezTo>
                  <a:pt x="31872" y="21393"/>
                  <a:pt x="32199" y="21318"/>
                  <a:pt x="32536" y="21318"/>
                </a:cubicBezTo>
                <a:cubicBezTo>
                  <a:pt x="32671" y="21318"/>
                  <a:pt x="32808" y="21330"/>
                  <a:pt x="32955" y="21364"/>
                </a:cubicBezTo>
                <a:cubicBezTo>
                  <a:pt x="32971" y="21408"/>
                  <a:pt x="33012" y="21441"/>
                  <a:pt x="33059" y="21448"/>
                </a:cubicBezTo>
                <a:cubicBezTo>
                  <a:pt x="32399" y="21438"/>
                  <a:pt x="31858" y="21425"/>
                  <a:pt x="31807" y="21415"/>
                </a:cubicBezTo>
                <a:lnTo>
                  <a:pt x="31807" y="21415"/>
                </a:lnTo>
                <a:cubicBezTo>
                  <a:pt x="31817" y="21542"/>
                  <a:pt x="32389" y="21573"/>
                  <a:pt x="31928" y="21744"/>
                </a:cubicBezTo>
                <a:cubicBezTo>
                  <a:pt x="32334" y="21666"/>
                  <a:pt x="32993" y="21503"/>
                  <a:pt x="33531" y="21503"/>
                </a:cubicBezTo>
                <a:cubicBezTo>
                  <a:pt x="33614" y="21503"/>
                  <a:pt x="33694" y="21507"/>
                  <a:pt x="33769" y="21516"/>
                </a:cubicBezTo>
                <a:cubicBezTo>
                  <a:pt x="33796" y="21529"/>
                  <a:pt x="33823" y="21542"/>
                  <a:pt x="33846" y="21563"/>
                </a:cubicBezTo>
                <a:lnTo>
                  <a:pt x="33786" y="21576"/>
                </a:lnTo>
                <a:cubicBezTo>
                  <a:pt x="33827" y="21581"/>
                  <a:pt x="33869" y="21583"/>
                  <a:pt x="33910" y="21583"/>
                </a:cubicBezTo>
                <a:cubicBezTo>
                  <a:pt x="33990" y="21583"/>
                  <a:pt x="34069" y="21575"/>
                  <a:pt x="34146" y="21559"/>
                </a:cubicBezTo>
                <a:cubicBezTo>
                  <a:pt x="34304" y="21583"/>
                  <a:pt x="34459" y="21600"/>
                  <a:pt x="34617" y="21603"/>
                </a:cubicBezTo>
                <a:cubicBezTo>
                  <a:pt x="34658" y="21668"/>
                  <a:pt x="34895" y="21679"/>
                  <a:pt x="35141" y="21679"/>
                </a:cubicBezTo>
                <a:cubicBezTo>
                  <a:pt x="35266" y="21679"/>
                  <a:pt x="35393" y="21676"/>
                  <a:pt x="35497" y="21676"/>
                </a:cubicBezTo>
                <a:cubicBezTo>
                  <a:pt x="35527" y="21676"/>
                  <a:pt x="35554" y="21676"/>
                  <a:pt x="35580" y="21677"/>
                </a:cubicBezTo>
                <a:cubicBezTo>
                  <a:pt x="35556" y="21536"/>
                  <a:pt x="35930" y="21563"/>
                  <a:pt x="35590" y="21445"/>
                </a:cubicBezTo>
                <a:lnTo>
                  <a:pt x="35590" y="21445"/>
                </a:lnTo>
                <a:cubicBezTo>
                  <a:pt x="35603" y="21452"/>
                  <a:pt x="35502" y="21458"/>
                  <a:pt x="35331" y="21462"/>
                </a:cubicBezTo>
                <a:cubicBezTo>
                  <a:pt x="35290" y="21462"/>
                  <a:pt x="35246" y="21468"/>
                  <a:pt x="35206" y="21475"/>
                </a:cubicBezTo>
                <a:lnTo>
                  <a:pt x="35226" y="21462"/>
                </a:lnTo>
                <a:lnTo>
                  <a:pt x="35226" y="21462"/>
                </a:lnTo>
                <a:cubicBezTo>
                  <a:pt x="35130" y="21463"/>
                  <a:pt x="35020" y="21464"/>
                  <a:pt x="34899" y="21464"/>
                </a:cubicBezTo>
                <a:cubicBezTo>
                  <a:pt x="34777" y="21464"/>
                  <a:pt x="34644" y="21463"/>
                  <a:pt x="34503" y="21462"/>
                </a:cubicBezTo>
                <a:cubicBezTo>
                  <a:pt x="34652" y="21418"/>
                  <a:pt x="34806" y="21378"/>
                  <a:pt x="34985" y="21378"/>
                </a:cubicBezTo>
                <a:cubicBezTo>
                  <a:pt x="35081" y="21378"/>
                  <a:pt x="35184" y="21390"/>
                  <a:pt x="35297" y="21418"/>
                </a:cubicBezTo>
                <a:cubicBezTo>
                  <a:pt x="35445" y="21327"/>
                  <a:pt x="35610" y="21236"/>
                  <a:pt x="35704" y="21192"/>
                </a:cubicBezTo>
                <a:cubicBezTo>
                  <a:pt x="36101" y="21394"/>
                  <a:pt x="36872" y="21512"/>
                  <a:pt x="36976" y="21633"/>
                </a:cubicBezTo>
                <a:cubicBezTo>
                  <a:pt x="37868" y="21566"/>
                  <a:pt x="39076" y="21606"/>
                  <a:pt x="39635" y="21344"/>
                </a:cubicBezTo>
                <a:cubicBezTo>
                  <a:pt x="39665" y="21340"/>
                  <a:pt x="39691" y="21339"/>
                  <a:pt x="39715" y="21339"/>
                </a:cubicBezTo>
                <a:cubicBezTo>
                  <a:pt x="39897" y="21339"/>
                  <a:pt x="39935" y="21430"/>
                  <a:pt x="40019" y="21468"/>
                </a:cubicBezTo>
                <a:cubicBezTo>
                  <a:pt x="39874" y="21492"/>
                  <a:pt x="39699" y="21485"/>
                  <a:pt x="39621" y="21522"/>
                </a:cubicBezTo>
                <a:cubicBezTo>
                  <a:pt x="40126" y="21462"/>
                  <a:pt x="41119" y="21516"/>
                  <a:pt x="41240" y="21330"/>
                </a:cubicBezTo>
                <a:lnTo>
                  <a:pt x="41240" y="21330"/>
                </a:lnTo>
                <a:cubicBezTo>
                  <a:pt x="41801" y="21410"/>
                  <a:pt x="41104" y="21479"/>
                  <a:pt x="41514" y="21479"/>
                </a:cubicBezTo>
                <a:cubicBezTo>
                  <a:pt x="41571" y="21479"/>
                  <a:pt x="41651" y="21478"/>
                  <a:pt x="41759" y="21475"/>
                </a:cubicBezTo>
                <a:lnTo>
                  <a:pt x="41759" y="21475"/>
                </a:lnTo>
                <a:lnTo>
                  <a:pt x="41641" y="21532"/>
                </a:lnTo>
                <a:cubicBezTo>
                  <a:pt x="41952" y="21589"/>
                  <a:pt x="42243" y="21611"/>
                  <a:pt x="42521" y="21611"/>
                </a:cubicBezTo>
                <a:cubicBezTo>
                  <a:pt x="43443" y="21611"/>
                  <a:pt x="44230" y="21371"/>
                  <a:pt x="45197" y="21371"/>
                </a:cubicBezTo>
                <a:cubicBezTo>
                  <a:pt x="45524" y="21371"/>
                  <a:pt x="45871" y="21398"/>
                  <a:pt x="46251" y="21472"/>
                </a:cubicBezTo>
                <a:cubicBezTo>
                  <a:pt x="46187" y="21458"/>
                  <a:pt x="46150" y="21445"/>
                  <a:pt x="46130" y="21421"/>
                </a:cubicBezTo>
                <a:lnTo>
                  <a:pt x="46130" y="21421"/>
                </a:lnTo>
                <a:cubicBezTo>
                  <a:pt x="46751" y="21477"/>
                  <a:pt x="47384" y="21492"/>
                  <a:pt x="48021" y="21492"/>
                </a:cubicBezTo>
                <a:cubicBezTo>
                  <a:pt x="48780" y="21492"/>
                  <a:pt x="49544" y="21471"/>
                  <a:pt x="50303" y="21471"/>
                </a:cubicBezTo>
                <a:cubicBezTo>
                  <a:pt x="51139" y="21471"/>
                  <a:pt x="51968" y="21497"/>
                  <a:pt x="52773" y="21606"/>
                </a:cubicBezTo>
                <a:cubicBezTo>
                  <a:pt x="52890" y="21618"/>
                  <a:pt x="52987" y="21623"/>
                  <a:pt x="53069" y="21623"/>
                </a:cubicBezTo>
                <a:cubicBezTo>
                  <a:pt x="53419" y="21623"/>
                  <a:pt x="53521" y="21532"/>
                  <a:pt x="53823" y="21462"/>
                </a:cubicBezTo>
                <a:lnTo>
                  <a:pt x="53955" y="21616"/>
                </a:lnTo>
                <a:lnTo>
                  <a:pt x="54594" y="21448"/>
                </a:lnTo>
                <a:cubicBezTo>
                  <a:pt x="54690" y="21436"/>
                  <a:pt x="54784" y="21430"/>
                  <a:pt x="54876" y="21430"/>
                </a:cubicBezTo>
                <a:cubicBezTo>
                  <a:pt x="55483" y="21430"/>
                  <a:pt x="56008" y="21670"/>
                  <a:pt x="56705" y="21670"/>
                </a:cubicBezTo>
                <a:cubicBezTo>
                  <a:pt x="56890" y="21670"/>
                  <a:pt x="57088" y="21653"/>
                  <a:pt x="57303" y="21610"/>
                </a:cubicBezTo>
                <a:lnTo>
                  <a:pt x="57159" y="21505"/>
                </a:lnTo>
                <a:lnTo>
                  <a:pt x="57159" y="21505"/>
                </a:lnTo>
                <a:cubicBezTo>
                  <a:pt x="57227" y="21509"/>
                  <a:pt x="57309" y="21511"/>
                  <a:pt x="57397" y="21511"/>
                </a:cubicBezTo>
                <a:cubicBezTo>
                  <a:pt x="57574" y="21511"/>
                  <a:pt x="57778" y="21505"/>
                  <a:pt x="57955" y="21505"/>
                </a:cubicBezTo>
                <a:cubicBezTo>
                  <a:pt x="58220" y="21505"/>
                  <a:pt x="58426" y="21517"/>
                  <a:pt x="58390" y="21576"/>
                </a:cubicBezTo>
                <a:cubicBezTo>
                  <a:pt x="58424" y="21563"/>
                  <a:pt x="58488" y="21508"/>
                  <a:pt x="58587" y="21508"/>
                </a:cubicBezTo>
                <a:cubicBezTo>
                  <a:pt x="58617" y="21508"/>
                  <a:pt x="58650" y="21513"/>
                  <a:pt x="58686" y="21526"/>
                </a:cubicBezTo>
                <a:lnTo>
                  <a:pt x="58697" y="21606"/>
                </a:lnTo>
                <a:lnTo>
                  <a:pt x="59706" y="21478"/>
                </a:lnTo>
                <a:lnTo>
                  <a:pt x="59706" y="21478"/>
                </a:lnTo>
                <a:cubicBezTo>
                  <a:pt x="60490" y="21546"/>
                  <a:pt x="59582" y="21795"/>
                  <a:pt x="60726" y="21822"/>
                </a:cubicBezTo>
                <a:cubicBezTo>
                  <a:pt x="61150" y="21798"/>
                  <a:pt x="61937" y="21603"/>
                  <a:pt x="61776" y="21549"/>
                </a:cubicBezTo>
                <a:cubicBezTo>
                  <a:pt x="61604" y="21542"/>
                  <a:pt x="61338" y="21495"/>
                  <a:pt x="61325" y="21415"/>
                </a:cubicBezTo>
                <a:lnTo>
                  <a:pt x="61715" y="21378"/>
                </a:lnTo>
                <a:cubicBezTo>
                  <a:pt x="61719" y="21364"/>
                  <a:pt x="61725" y="21347"/>
                  <a:pt x="61732" y="21334"/>
                </a:cubicBezTo>
                <a:lnTo>
                  <a:pt x="61793" y="21334"/>
                </a:lnTo>
                <a:lnTo>
                  <a:pt x="61793" y="21192"/>
                </a:lnTo>
                <a:cubicBezTo>
                  <a:pt x="61820" y="21125"/>
                  <a:pt x="61833" y="21058"/>
                  <a:pt x="61793" y="20994"/>
                </a:cubicBezTo>
                <a:lnTo>
                  <a:pt x="61796" y="16740"/>
                </a:lnTo>
                <a:lnTo>
                  <a:pt x="61836" y="16787"/>
                </a:lnTo>
                <a:lnTo>
                  <a:pt x="61799" y="16649"/>
                </a:lnTo>
                <a:lnTo>
                  <a:pt x="61799" y="16053"/>
                </a:lnTo>
                <a:cubicBezTo>
                  <a:pt x="61826" y="16070"/>
                  <a:pt x="61853" y="16128"/>
                  <a:pt x="61867" y="16245"/>
                </a:cubicBezTo>
                <a:cubicBezTo>
                  <a:pt x="61971" y="15815"/>
                  <a:pt x="61793" y="15862"/>
                  <a:pt x="61907" y="15491"/>
                </a:cubicBezTo>
                <a:cubicBezTo>
                  <a:pt x="61915" y="15476"/>
                  <a:pt x="61921" y="15469"/>
                  <a:pt x="61926" y="15469"/>
                </a:cubicBezTo>
                <a:cubicBezTo>
                  <a:pt x="61935" y="15469"/>
                  <a:pt x="61940" y="15486"/>
                  <a:pt x="61944" y="15508"/>
                </a:cubicBezTo>
                <a:lnTo>
                  <a:pt x="61884" y="15088"/>
                </a:lnTo>
                <a:lnTo>
                  <a:pt x="61884" y="15088"/>
                </a:lnTo>
                <a:cubicBezTo>
                  <a:pt x="61895" y="15112"/>
                  <a:pt x="61913" y="15116"/>
                  <a:pt x="61932" y="15116"/>
                </a:cubicBezTo>
                <a:cubicBezTo>
                  <a:pt x="61940" y="15116"/>
                  <a:pt x="61949" y="15115"/>
                  <a:pt x="61958" y="15115"/>
                </a:cubicBezTo>
                <a:cubicBezTo>
                  <a:pt x="61992" y="15115"/>
                  <a:pt x="62018" y="15130"/>
                  <a:pt x="62001" y="15276"/>
                </a:cubicBezTo>
                <a:cubicBezTo>
                  <a:pt x="62122" y="14519"/>
                  <a:pt x="61843" y="14054"/>
                  <a:pt x="62001" y="13772"/>
                </a:cubicBezTo>
                <a:lnTo>
                  <a:pt x="62001" y="13772"/>
                </a:lnTo>
                <a:lnTo>
                  <a:pt x="62015" y="13836"/>
                </a:lnTo>
                <a:cubicBezTo>
                  <a:pt x="61984" y="13349"/>
                  <a:pt x="61949" y="13290"/>
                  <a:pt x="61902" y="13290"/>
                </a:cubicBezTo>
                <a:cubicBezTo>
                  <a:pt x="61887" y="13290"/>
                  <a:pt x="61871" y="13296"/>
                  <a:pt x="61853" y="13296"/>
                </a:cubicBezTo>
                <a:cubicBezTo>
                  <a:pt x="61837" y="13296"/>
                  <a:pt x="61819" y="13291"/>
                  <a:pt x="61799" y="13270"/>
                </a:cubicBezTo>
                <a:lnTo>
                  <a:pt x="61799" y="12779"/>
                </a:lnTo>
                <a:lnTo>
                  <a:pt x="62072" y="12415"/>
                </a:lnTo>
                <a:lnTo>
                  <a:pt x="61917" y="12311"/>
                </a:lnTo>
                <a:cubicBezTo>
                  <a:pt x="61923" y="12212"/>
                  <a:pt x="61932" y="12023"/>
                  <a:pt x="61980" y="12023"/>
                </a:cubicBezTo>
                <a:cubicBezTo>
                  <a:pt x="61985" y="12023"/>
                  <a:pt x="61990" y="12025"/>
                  <a:pt x="61995" y="12028"/>
                </a:cubicBezTo>
                <a:cubicBezTo>
                  <a:pt x="61960" y="11896"/>
                  <a:pt x="61941" y="11858"/>
                  <a:pt x="61928" y="11858"/>
                </a:cubicBezTo>
                <a:cubicBezTo>
                  <a:pt x="61909" y="11858"/>
                  <a:pt x="61900" y="11931"/>
                  <a:pt x="61876" y="11931"/>
                </a:cubicBezTo>
                <a:cubicBezTo>
                  <a:pt x="61864" y="11931"/>
                  <a:pt x="61848" y="11914"/>
                  <a:pt x="61826" y="11864"/>
                </a:cubicBezTo>
                <a:cubicBezTo>
                  <a:pt x="61968" y="11342"/>
                  <a:pt x="61762" y="10427"/>
                  <a:pt x="62008" y="10309"/>
                </a:cubicBezTo>
                <a:cubicBezTo>
                  <a:pt x="61993" y="10285"/>
                  <a:pt x="61981" y="10275"/>
                  <a:pt x="61971" y="10275"/>
                </a:cubicBezTo>
                <a:cubicBezTo>
                  <a:pt x="61923" y="10275"/>
                  <a:pt x="61910" y="10472"/>
                  <a:pt x="61888" y="10472"/>
                </a:cubicBezTo>
                <a:cubicBezTo>
                  <a:pt x="61876" y="10472"/>
                  <a:pt x="61861" y="10417"/>
                  <a:pt x="61836" y="10248"/>
                </a:cubicBezTo>
                <a:cubicBezTo>
                  <a:pt x="62102" y="10090"/>
                  <a:pt x="61793" y="9605"/>
                  <a:pt x="61914" y="9131"/>
                </a:cubicBezTo>
                <a:lnTo>
                  <a:pt x="61914" y="9131"/>
                </a:lnTo>
                <a:cubicBezTo>
                  <a:pt x="62007" y="9228"/>
                  <a:pt x="62004" y="9464"/>
                  <a:pt x="62028" y="9464"/>
                </a:cubicBezTo>
                <a:cubicBezTo>
                  <a:pt x="62040" y="9464"/>
                  <a:pt x="62059" y="9408"/>
                  <a:pt x="62099" y="9252"/>
                </a:cubicBezTo>
                <a:cubicBezTo>
                  <a:pt x="61870" y="8963"/>
                  <a:pt x="62153" y="8327"/>
                  <a:pt x="62109" y="7923"/>
                </a:cubicBezTo>
                <a:cubicBezTo>
                  <a:pt x="61924" y="7902"/>
                  <a:pt x="62032" y="7051"/>
                  <a:pt x="61971" y="6375"/>
                </a:cubicBezTo>
                <a:lnTo>
                  <a:pt x="61971" y="6375"/>
                </a:lnTo>
                <a:cubicBezTo>
                  <a:pt x="61972" y="6375"/>
                  <a:pt x="61973" y="6376"/>
                  <a:pt x="61974" y="6376"/>
                </a:cubicBezTo>
                <a:cubicBezTo>
                  <a:pt x="62036" y="6376"/>
                  <a:pt x="62076" y="5099"/>
                  <a:pt x="62139" y="4483"/>
                </a:cubicBezTo>
                <a:lnTo>
                  <a:pt x="62170" y="4500"/>
                </a:lnTo>
                <a:cubicBezTo>
                  <a:pt x="61984" y="4379"/>
                  <a:pt x="62022" y="3733"/>
                  <a:pt x="61984" y="3262"/>
                </a:cubicBezTo>
                <a:lnTo>
                  <a:pt x="61984" y="3262"/>
                </a:lnTo>
                <a:cubicBezTo>
                  <a:pt x="62096" y="3282"/>
                  <a:pt x="62139" y="3366"/>
                  <a:pt x="62186" y="3622"/>
                </a:cubicBezTo>
                <a:lnTo>
                  <a:pt x="62186" y="3177"/>
                </a:lnTo>
                <a:cubicBezTo>
                  <a:pt x="62129" y="3073"/>
                  <a:pt x="62096" y="2935"/>
                  <a:pt x="62075" y="2649"/>
                </a:cubicBezTo>
                <a:lnTo>
                  <a:pt x="62075" y="2649"/>
                </a:lnTo>
                <a:lnTo>
                  <a:pt x="62213" y="2760"/>
                </a:lnTo>
                <a:cubicBezTo>
                  <a:pt x="62213" y="2518"/>
                  <a:pt x="62183" y="2276"/>
                  <a:pt x="62159" y="2020"/>
                </a:cubicBezTo>
                <a:cubicBezTo>
                  <a:pt x="62156" y="1993"/>
                  <a:pt x="62153" y="1939"/>
                  <a:pt x="62149" y="1895"/>
                </a:cubicBezTo>
                <a:cubicBezTo>
                  <a:pt x="62146" y="1851"/>
                  <a:pt x="62143" y="1804"/>
                  <a:pt x="62139" y="1761"/>
                </a:cubicBezTo>
                <a:cubicBezTo>
                  <a:pt x="62136" y="1670"/>
                  <a:pt x="62129" y="1579"/>
                  <a:pt x="62126" y="1488"/>
                </a:cubicBezTo>
                <a:cubicBezTo>
                  <a:pt x="62119" y="1306"/>
                  <a:pt x="62116" y="1121"/>
                  <a:pt x="62119" y="919"/>
                </a:cubicBezTo>
                <a:cubicBezTo>
                  <a:pt x="61951" y="909"/>
                  <a:pt x="61783" y="892"/>
                  <a:pt x="61604" y="869"/>
                </a:cubicBezTo>
                <a:lnTo>
                  <a:pt x="61604" y="869"/>
                </a:lnTo>
                <a:cubicBezTo>
                  <a:pt x="61574" y="899"/>
                  <a:pt x="61597" y="939"/>
                  <a:pt x="61624" y="980"/>
                </a:cubicBezTo>
                <a:cubicBezTo>
                  <a:pt x="61658" y="1017"/>
                  <a:pt x="61678" y="1064"/>
                  <a:pt x="61682" y="1111"/>
                </a:cubicBezTo>
                <a:cubicBezTo>
                  <a:pt x="61682" y="1145"/>
                  <a:pt x="61661" y="1178"/>
                  <a:pt x="61628" y="1195"/>
                </a:cubicBezTo>
                <a:lnTo>
                  <a:pt x="61217" y="1175"/>
                </a:lnTo>
                <a:cubicBezTo>
                  <a:pt x="61244" y="1135"/>
                  <a:pt x="61301" y="1098"/>
                  <a:pt x="61429" y="1088"/>
                </a:cubicBezTo>
                <a:lnTo>
                  <a:pt x="61429" y="1088"/>
                </a:lnTo>
                <a:cubicBezTo>
                  <a:pt x="61385" y="1091"/>
                  <a:pt x="61315" y="1101"/>
                  <a:pt x="61237" y="1108"/>
                </a:cubicBezTo>
                <a:cubicBezTo>
                  <a:pt x="61209" y="1110"/>
                  <a:pt x="61180" y="1112"/>
                  <a:pt x="61152" y="1112"/>
                </a:cubicBezTo>
                <a:cubicBezTo>
                  <a:pt x="61140" y="1112"/>
                  <a:pt x="61128" y="1112"/>
                  <a:pt x="61116" y="1111"/>
                </a:cubicBezTo>
                <a:cubicBezTo>
                  <a:pt x="61079" y="1111"/>
                  <a:pt x="61039" y="1108"/>
                  <a:pt x="61002" y="1098"/>
                </a:cubicBezTo>
                <a:lnTo>
                  <a:pt x="61046" y="1084"/>
                </a:lnTo>
                <a:lnTo>
                  <a:pt x="61093" y="1071"/>
                </a:lnTo>
                <a:lnTo>
                  <a:pt x="61187" y="1047"/>
                </a:lnTo>
                <a:cubicBezTo>
                  <a:pt x="61251" y="1030"/>
                  <a:pt x="61322" y="1013"/>
                  <a:pt x="61396" y="997"/>
                </a:cubicBezTo>
                <a:cubicBezTo>
                  <a:pt x="61319" y="984"/>
                  <a:pt x="61262" y="978"/>
                  <a:pt x="61218" y="978"/>
                </a:cubicBezTo>
                <a:cubicBezTo>
                  <a:pt x="61043" y="978"/>
                  <a:pt x="61083" y="1063"/>
                  <a:pt x="60922" y="1063"/>
                </a:cubicBezTo>
                <a:cubicBezTo>
                  <a:pt x="60907" y="1063"/>
                  <a:pt x="60890" y="1062"/>
                  <a:pt x="60871" y="1061"/>
                </a:cubicBezTo>
                <a:cubicBezTo>
                  <a:pt x="60881" y="963"/>
                  <a:pt x="60669" y="980"/>
                  <a:pt x="60712" y="902"/>
                </a:cubicBezTo>
                <a:lnTo>
                  <a:pt x="60712" y="902"/>
                </a:lnTo>
                <a:cubicBezTo>
                  <a:pt x="60766" y="906"/>
                  <a:pt x="60817" y="913"/>
                  <a:pt x="60871" y="923"/>
                </a:cubicBezTo>
                <a:cubicBezTo>
                  <a:pt x="60904" y="929"/>
                  <a:pt x="60934" y="933"/>
                  <a:pt x="60968" y="933"/>
                </a:cubicBezTo>
                <a:lnTo>
                  <a:pt x="61015" y="933"/>
                </a:lnTo>
                <a:cubicBezTo>
                  <a:pt x="61022" y="933"/>
                  <a:pt x="61029" y="929"/>
                  <a:pt x="61035" y="929"/>
                </a:cubicBezTo>
                <a:lnTo>
                  <a:pt x="61059" y="923"/>
                </a:lnTo>
                <a:lnTo>
                  <a:pt x="60998" y="916"/>
                </a:lnTo>
                <a:lnTo>
                  <a:pt x="60938" y="909"/>
                </a:lnTo>
                <a:cubicBezTo>
                  <a:pt x="60897" y="902"/>
                  <a:pt x="60857" y="899"/>
                  <a:pt x="60817" y="892"/>
                </a:cubicBezTo>
                <a:cubicBezTo>
                  <a:pt x="60736" y="879"/>
                  <a:pt x="60659" y="865"/>
                  <a:pt x="60584" y="849"/>
                </a:cubicBezTo>
                <a:cubicBezTo>
                  <a:pt x="60436" y="815"/>
                  <a:pt x="60312" y="778"/>
                  <a:pt x="60251" y="738"/>
                </a:cubicBezTo>
                <a:lnTo>
                  <a:pt x="60251" y="738"/>
                </a:lnTo>
                <a:cubicBezTo>
                  <a:pt x="60278" y="795"/>
                  <a:pt x="60248" y="872"/>
                  <a:pt x="60019" y="876"/>
                </a:cubicBezTo>
                <a:cubicBezTo>
                  <a:pt x="59430" y="855"/>
                  <a:pt x="59821" y="744"/>
                  <a:pt x="59481" y="680"/>
                </a:cubicBezTo>
                <a:lnTo>
                  <a:pt x="59481" y="680"/>
                </a:lnTo>
                <a:cubicBezTo>
                  <a:pt x="59336" y="741"/>
                  <a:pt x="58962" y="653"/>
                  <a:pt x="58946" y="801"/>
                </a:cubicBezTo>
                <a:cubicBezTo>
                  <a:pt x="58774" y="795"/>
                  <a:pt x="58744" y="724"/>
                  <a:pt x="58680" y="680"/>
                </a:cubicBezTo>
                <a:cubicBezTo>
                  <a:pt x="58583" y="696"/>
                  <a:pt x="58404" y="698"/>
                  <a:pt x="58217" y="698"/>
                </a:cubicBezTo>
                <a:cubicBezTo>
                  <a:pt x="58174" y="698"/>
                  <a:pt x="58131" y="698"/>
                  <a:pt x="58089" y="698"/>
                </a:cubicBezTo>
                <a:cubicBezTo>
                  <a:pt x="57725" y="698"/>
                  <a:pt x="57387" y="703"/>
                  <a:pt x="57593" y="808"/>
                </a:cubicBezTo>
                <a:lnTo>
                  <a:pt x="57670" y="822"/>
                </a:lnTo>
                <a:cubicBezTo>
                  <a:pt x="57657" y="822"/>
                  <a:pt x="57640" y="822"/>
                  <a:pt x="57620" y="828"/>
                </a:cubicBezTo>
                <a:cubicBezTo>
                  <a:pt x="57462" y="845"/>
                  <a:pt x="57304" y="852"/>
                  <a:pt x="57144" y="852"/>
                </a:cubicBezTo>
                <a:cubicBezTo>
                  <a:pt x="56320" y="852"/>
                  <a:pt x="55468" y="669"/>
                  <a:pt x="54661" y="669"/>
                </a:cubicBezTo>
                <a:cubicBezTo>
                  <a:pt x="54626" y="669"/>
                  <a:pt x="54592" y="670"/>
                  <a:pt x="54557" y="670"/>
                </a:cubicBezTo>
                <a:lnTo>
                  <a:pt x="54560" y="623"/>
                </a:lnTo>
                <a:lnTo>
                  <a:pt x="54560" y="623"/>
                </a:lnTo>
                <a:cubicBezTo>
                  <a:pt x="54397" y="631"/>
                  <a:pt x="54224" y="633"/>
                  <a:pt x="54050" y="633"/>
                </a:cubicBezTo>
                <a:cubicBezTo>
                  <a:pt x="53927" y="633"/>
                  <a:pt x="53804" y="632"/>
                  <a:pt x="53683" y="632"/>
                </a:cubicBezTo>
                <a:cubicBezTo>
                  <a:pt x="53353" y="632"/>
                  <a:pt x="53043" y="639"/>
                  <a:pt x="52817" y="687"/>
                </a:cubicBezTo>
                <a:cubicBezTo>
                  <a:pt x="52642" y="677"/>
                  <a:pt x="52407" y="576"/>
                  <a:pt x="52481" y="522"/>
                </a:cubicBezTo>
                <a:lnTo>
                  <a:pt x="52481" y="522"/>
                </a:lnTo>
                <a:cubicBezTo>
                  <a:pt x="52247" y="531"/>
                  <a:pt x="52120" y="550"/>
                  <a:pt x="51961" y="550"/>
                </a:cubicBezTo>
                <a:cubicBezTo>
                  <a:pt x="51814" y="550"/>
                  <a:pt x="51639" y="533"/>
                  <a:pt x="51326" y="478"/>
                </a:cubicBezTo>
                <a:cubicBezTo>
                  <a:pt x="51611" y="436"/>
                  <a:pt x="51478" y="414"/>
                  <a:pt x="51492" y="414"/>
                </a:cubicBezTo>
                <a:cubicBezTo>
                  <a:pt x="51501" y="414"/>
                  <a:pt x="51562" y="422"/>
                  <a:pt x="51794" y="438"/>
                </a:cubicBezTo>
                <a:cubicBezTo>
                  <a:pt x="51408" y="392"/>
                  <a:pt x="51218" y="339"/>
                  <a:pt x="50955" y="339"/>
                </a:cubicBezTo>
                <a:cubicBezTo>
                  <a:pt x="50817" y="339"/>
                  <a:pt x="50659" y="354"/>
                  <a:pt x="50441" y="391"/>
                </a:cubicBezTo>
                <a:cubicBezTo>
                  <a:pt x="50624" y="291"/>
                  <a:pt x="50181" y="230"/>
                  <a:pt x="49871" y="230"/>
                </a:cubicBezTo>
                <a:cubicBezTo>
                  <a:pt x="49815" y="230"/>
                  <a:pt x="49764" y="232"/>
                  <a:pt x="49721" y="236"/>
                </a:cubicBezTo>
                <a:lnTo>
                  <a:pt x="50132" y="344"/>
                </a:lnTo>
                <a:cubicBezTo>
                  <a:pt x="50103" y="344"/>
                  <a:pt x="50074" y="344"/>
                  <a:pt x="50045" y="344"/>
                </a:cubicBezTo>
                <a:cubicBezTo>
                  <a:pt x="49784" y="344"/>
                  <a:pt x="49524" y="331"/>
                  <a:pt x="49263" y="303"/>
                </a:cubicBezTo>
                <a:lnTo>
                  <a:pt x="49418" y="142"/>
                </a:lnTo>
                <a:cubicBezTo>
                  <a:pt x="49155" y="86"/>
                  <a:pt x="48903" y="67"/>
                  <a:pt x="48660" y="67"/>
                </a:cubicBezTo>
                <a:cubicBezTo>
                  <a:pt x="48348" y="67"/>
                  <a:pt x="48052" y="99"/>
                  <a:pt x="47766" y="125"/>
                </a:cubicBezTo>
                <a:cubicBezTo>
                  <a:pt x="47513" y="142"/>
                  <a:pt x="47268" y="186"/>
                  <a:pt x="47029" y="189"/>
                </a:cubicBezTo>
                <a:cubicBezTo>
                  <a:pt x="47003" y="190"/>
                  <a:pt x="46978" y="191"/>
                  <a:pt x="46952" y="191"/>
                </a:cubicBezTo>
                <a:cubicBezTo>
                  <a:pt x="46742" y="191"/>
                  <a:pt x="46530" y="154"/>
                  <a:pt x="46332" y="88"/>
                </a:cubicBezTo>
                <a:lnTo>
                  <a:pt x="46332" y="88"/>
                </a:lnTo>
                <a:cubicBezTo>
                  <a:pt x="46012" y="209"/>
                  <a:pt x="46985" y="159"/>
                  <a:pt x="46696" y="300"/>
                </a:cubicBezTo>
                <a:cubicBezTo>
                  <a:pt x="46148" y="287"/>
                  <a:pt x="45580" y="61"/>
                  <a:pt x="45400" y="61"/>
                </a:cubicBezTo>
                <a:cubicBezTo>
                  <a:pt x="45399" y="61"/>
                  <a:pt x="45398" y="61"/>
                  <a:pt x="45396" y="61"/>
                </a:cubicBezTo>
                <a:cubicBezTo>
                  <a:pt x="45315" y="52"/>
                  <a:pt x="45244" y="49"/>
                  <a:pt x="45179" y="49"/>
                </a:cubicBezTo>
                <a:cubicBezTo>
                  <a:pt x="44682" y="49"/>
                  <a:pt x="44611" y="275"/>
                  <a:pt x="44049" y="275"/>
                </a:cubicBezTo>
                <a:cubicBezTo>
                  <a:pt x="44002" y="275"/>
                  <a:pt x="43951" y="273"/>
                  <a:pt x="43896" y="270"/>
                </a:cubicBezTo>
                <a:lnTo>
                  <a:pt x="43896" y="270"/>
                </a:lnTo>
                <a:cubicBezTo>
                  <a:pt x="43996" y="327"/>
                  <a:pt x="44091" y="485"/>
                  <a:pt x="43495" y="556"/>
                </a:cubicBezTo>
                <a:cubicBezTo>
                  <a:pt x="42943" y="542"/>
                  <a:pt x="42819" y="317"/>
                  <a:pt x="43169" y="260"/>
                </a:cubicBezTo>
                <a:cubicBezTo>
                  <a:pt x="43189" y="259"/>
                  <a:pt x="43207" y="258"/>
                  <a:pt x="43224" y="258"/>
                </a:cubicBezTo>
                <a:cubicBezTo>
                  <a:pt x="43318" y="258"/>
                  <a:pt x="43363" y="273"/>
                  <a:pt x="43357" y="290"/>
                </a:cubicBezTo>
                <a:cubicBezTo>
                  <a:pt x="43539" y="266"/>
                  <a:pt x="43771" y="236"/>
                  <a:pt x="43552" y="176"/>
                </a:cubicBezTo>
                <a:lnTo>
                  <a:pt x="43552" y="176"/>
                </a:lnTo>
                <a:lnTo>
                  <a:pt x="43482" y="236"/>
                </a:lnTo>
                <a:cubicBezTo>
                  <a:pt x="43206" y="179"/>
                  <a:pt x="42445" y="199"/>
                  <a:pt x="42623" y="98"/>
                </a:cubicBezTo>
                <a:lnTo>
                  <a:pt x="42623" y="98"/>
                </a:lnTo>
                <a:cubicBezTo>
                  <a:pt x="42267" y="155"/>
                  <a:pt x="42388" y="189"/>
                  <a:pt x="42623" y="213"/>
                </a:cubicBezTo>
                <a:cubicBezTo>
                  <a:pt x="42462" y="200"/>
                  <a:pt x="42316" y="195"/>
                  <a:pt x="42177" y="195"/>
                </a:cubicBezTo>
                <a:cubicBezTo>
                  <a:pt x="41898" y="195"/>
                  <a:pt x="41645" y="213"/>
                  <a:pt x="41347" y="213"/>
                </a:cubicBezTo>
                <a:cubicBezTo>
                  <a:pt x="41214" y="213"/>
                  <a:pt x="41072" y="209"/>
                  <a:pt x="40914" y="199"/>
                </a:cubicBezTo>
                <a:lnTo>
                  <a:pt x="40914" y="199"/>
                </a:lnTo>
                <a:cubicBezTo>
                  <a:pt x="41028" y="229"/>
                  <a:pt x="41136" y="300"/>
                  <a:pt x="41021" y="300"/>
                </a:cubicBezTo>
                <a:cubicBezTo>
                  <a:pt x="40883" y="293"/>
                  <a:pt x="40772" y="290"/>
                  <a:pt x="40682" y="290"/>
                </a:cubicBezTo>
                <a:cubicBezTo>
                  <a:pt x="40081" y="290"/>
                  <a:pt x="40453" y="429"/>
                  <a:pt x="39820" y="462"/>
                </a:cubicBezTo>
                <a:cubicBezTo>
                  <a:pt x="39506" y="397"/>
                  <a:pt x="39761" y="303"/>
                  <a:pt x="39570" y="303"/>
                </a:cubicBezTo>
                <a:cubicBezTo>
                  <a:pt x="39511" y="303"/>
                  <a:pt x="39411" y="312"/>
                  <a:pt x="39238" y="334"/>
                </a:cubicBezTo>
                <a:cubicBezTo>
                  <a:pt x="38790" y="280"/>
                  <a:pt x="39144" y="176"/>
                  <a:pt x="39322" y="122"/>
                </a:cubicBezTo>
                <a:lnTo>
                  <a:pt x="39322" y="122"/>
                </a:lnTo>
                <a:cubicBezTo>
                  <a:pt x="39148" y="155"/>
                  <a:pt x="38980" y="168"/>
                  <a:pt x="38819" y="168"/>
                </a:cubicBezTo>
                <a:cubicBezTo>
                  <a:pt x="38367" y="168"/>
                  <a:pt x="37977" y="68"/>
                  <a:pt x="37696" y="58"/>
                </a:cubicBezTo>
                <a:lnTo>
                  <a:pt x="380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5"/>
          <p:cNvSpPr txBox="1">
            <a:spLocks noGrp="1"/>
          </p:cNvSpPr>
          <p:nvPr>
            <p:ph type="title"/>
          </p:nvPr>
        </p:nvSpPr>
        <p:spPr>
          <a:xfrm>
            <a:off x="546675" y="258091"/>
            <a:ext cx="805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6"/>
          <p:cNvSpPr/>
          <p:nvPr/>
        </p:nvSpPr>
        <p:spPr>
          <a:xfrm rot="10001043">
            <a:off x="6938348" y="-975095"/>
            <a:ext cx="6341400" cy="8138219"/>
          </a:xfrm>
          <a:custGeom>
            <a:avLst/>
            <a:gdLst/>
            <a:ahLst/>
            <a:cxnLst/>
            <a:rect l="l" t="t" r="r" b="b"/>
            <a:pathLst>
              <a:path w="37077" h="35687" extrusionOk="0">
                <a:moveTo>
                  <a:pt x="14942" y="78"/>
                </a:moveTo>
                <a:lnTo>
                  <a:pt x="14942" y="78"/>
                </a:lnTo>
                <a:cubicBezTo>
                  <a:pt x="14932" y="83"/>
                  <a:pt x="14922" y="89"/>
                  <a:pt x="14912" y="95"/>
                </a:cubicBezTo>
                <a:lnTo>
                  <a:pt x="14912" y="95"/>
                </a:lnTo>
                <a:cubicBezTo>
                  <a:pt x="14922" y="89"/>
                  <a:pt x="14933" y="84"/>
                  <a:pt x="14942" y="78"/>
                </a:cubicBezTo>
                <a:close/>
                <a:moveTo>
                  <a:pt x="10392" y="1243"/>
                </a:moveTo>
                <a:cubicBezTo>
                  <a:pt x="10381" y="1244"/>
                  <a:pt x="10372" y="1248"/>
                  <a:pt x="10364" y="1255"/>
                </a:cubicBezTo>
                <a:lnTo>
                  <a:pt x="10364" y="1255"/>
                </a:lnTo>
                <a:cubicBezTo>
                  <a:pt x="10373" y="1251"/>
                  <a:pt x="10383" y="1247"/>
                  <a:pt x="10392" y="1243"/>
                </a:cubicBezTo>
                <a:close/>
                <a:moveTo>
                  <a:pt x="18906" y="1268"/>
                </a:moveTo>
                <a:cubicBezTo>
                  <a:pt x="18916" y="1286"/>
                  <a:pt x="18932" y="1297"/>
                  <a:pt x="18954" y="1297"/>
                </a:cubicBezTo>
                <a:cubicBezTo>
                  <a:pt x="18956" y="1297"/>
                  <a:pt x="18959" y="1297"/>
                  <a:pt x="18961" y="1296"/>
                </a:cubicBezTo>
                <a:cubicBezTo>
                  <a:pt x="18943" y="1288"/>
                  <a:pt x="18925" y="1278"/>
                  <a:pt x="18906" y="1268"/>
                </a:cubicBezTo>
                <a:close/>
                <a:moveTo>
                  <a:pt x="20664" y="1367"/>
                </a:moveTo>
                <a:cubicBezTo>
                  <a:pt x="20714" y="1455"/>
                  <a:pt x="20731" y="1559"/>
                  <a:pt x="20707" y="1657"/>
                </a:cubicBezTo>
                <a:cubicBezTo>
                  <a:pt x="20580" y="1646"/>
                  <a:pt x="20455" y="1633"/>
                  <a:pt x="20327" y="1623"/>
                </a:cubicBezTo>
                <a:cubicBezTo>
                  <a:pt x="20438" y="1535"/>
                  <a:pt x="20549" y="1448"/>
                  <a:pt x="20664" y="1367"/>
                </a:cubicBezTo>
                <a:close/>
                <a:moveTo>
                  <a:pt x="22817" y="1727"/>
                </a:moveTo>
                <a:lnTo>
                  <a:pt x="22868" y="1983"/>
                </a:lnTo>
                <a:cubicBezTo>
                  <a:pt x="22767" y="1963"/>
                  <a:pt x="22663" y="1943"/>
                  <a:pt x="22562" y="1926"/>
                </a:cubicBezTo>
                <a:cubicBezTo>
                  <a:pt x="22602" y="1858"/>
                  <a:pt x="22676" y="1795"/>
                  <a:pt x="22817" y="1727"/>
                </a:cubicBezTo>
                <a:close/>
                <a:moveTo>
                  <a:pt x="27044" y="2700"/>
                </a:moveTo>
                <a:lnTo>
                  <a:pt x="27059" y="2712"/>
                </a:lnTo>
                <a:lnTo>
                  <a:pt x="27059" y="2712"/>
                </a:lnTo>
                <a:cubicBezTo>
                  <a:pt x="27054" y="2708"/>
                  <a:pt x="27049" y="2704"/>
                  <a:pt x="27044" y="2700"/>
                </a:cubicBezTo>
                <a:close/>
                <a:moveTo>
                  <a:pt x="30097" y="5273"/>
                </a:moveTo>
                <a:cubicBezTo>
                  <a:pt x="30150" y="5273"/>
                  <a:pt x="30209" y="5285"/>
                  <a:pt x="30279" y="5311"/>
                </a:cubicBezTo>
                <a:cubicBezTo>
                  <a:pt x="30231" y="5382"/>
                  <a:pt x="30178" y="5446"/>
                  <a:pt x="30117" y="5503"/>
                </a:cubicBezTo>
                <a:cubicBezTo>
                  <a:pt x="30053" y="5446"/>
                  <a:pt x="29986" y="5385"/>
                  <a:pt x="29918" y="5328"/>
                </a:cubicBezTo>
                <a:cubicBezTo>
                  <a:pt x="29967" y="5295"/>
                  <a:pt x="30025" y="5273"/>
                  <a:pt x="30097" y="5273"/>
                </a:cubicBezTo>
                <a:close/>
                <a:moveTo>
                  <a:pt x="6768" y="5840"/>
                </a:moveTo>
                <a:lnTo>
                  <a:pt x="6768" y="5840"/>
                </a:lnTo>
                <a:cubicBezTo>
                  <a:pt x="6769" y="5841"/>
                  <a:pt x="6770" y="5841"/>
                  <a:pt x="6771" y="5842"/>
                </a:cubicBezTo>
                <a:lnTo>
                  <a:pt x="6771" y="5842"/>
                </a:lnTo>
                <a:cubicBezTo>
                  <a:pt x="6770" y="5841"/>
                  <a:pt x="6769" y="5841"/>
                  <a:pt x="6768" y="5840"/>
                </a:cubicBezTo>
                <a:close/>
                <a:moveTo>
                  <a:pt x="2771" y="11622"/>
                </a:moveTo>
                <a:cubicBezTo>
                  <a:pt x="2761" y="11657"/>
                  <a:pt x="2750" y="11702"/>
                  <a:pt x="2736" y="11763"/>
                </a:cubicBezTo>
                <a:lnTo>
                  <a:pt x="2729" y="11763"/>
                </a:lnTo>
                <a:cubicBezTo>
                  <a:pt x="2744" y="11710"/>
                  <a:pt x="2759" y="11662"/>
                  <a:pt x="2771" y="11622"/>
                </a:cubicBezTo>
                <a:close/>
                <a:moveTo>
                  <a:pt x="14359" y="12312"/>
                </a:moveTo>
                <a:cubicBezTo>
                  <a:pt x="14362" y="12312"/>
                  <a:pt x="14371" y="12337"/>
                  <a:pt x="14387" y="12396"/>
                </a:cubicBezTo>
                <a:lnTo>
                  <a:pt x="14357" y="12419"/>
                </a:lnTo>
                <a:lnTo>
                  <a:pt x="14357" y="12385"/>
                </a:lnTo>
                <a:lnTo>
                  <a:pt x="14357" y="12325"/>
                </a:lnTo>
                <a:cubicBezTo>
                  <a:pt x="14357" y="12317"/>
                  <a:pt x="14358" y="12312"/>
                  <a:pt x="14359" y="12312"/>
                </a:cubicBezTo>
                <a:close/>
                <a:moveTo>
                  <a:pt x="15074" y="12453"/>
                </a:moveTo>
                <a:lnTo>
                  <a:pt x="15084" y="12456"/>
                </a:lnTo>
                <a:lnTo>
                  <a:pt x="15074" y="12463"/>
                </a:lnTo>
                <a:lnTo>
                  <a:pt x="15067" y="12459"/>
                </a:lnTo>
                <a:lnTo>
                  <a:pt x="15074" y="12453"/>
                </a:lnTo>
                <a:close/>
                <a:moveTo>
                  <a:pt x="2581" y="12227"/>
                </a:moveTo>
                <a:cubicBezTo>
                  <a:pt x="2692" y="12234"/>
                  <a:pt x="2783" y="12298"/>
                  <a:pt x="2750" y="12379"/>
                </a:cubicBezTo>
                <a:cubicBezTo>
                  <a:pt x="2742" y="12368"/>
                  <a:pt x="2732" y="12363"/>
                  <a:pt x="2721" y="12363"/>
                </a:cubicBezTo>
                <a:cubicBezTo>
                  <a:pt x="2661" y="12363"/>
                  <a:pt x="2559" y="12498"/>
                  <a:pt x="2457" y="12577"/>
                </a:cubicBezTo>
                <a:cubicBezTo>
                  <a:pt x="2504" y="12463"/>
                  <a:pt x="2548" y="12348"/>
                  <a:pt x="2581" y="12231"/>
                </a:cubicBezTo>
                <a:lnTo>
                  <a:pt x="2581" y="12227"/>
                </a:lnTo>
                <a:close/>
                <a:moveTo>
                  <a:pt x="14761" y="12695"/>
                </a:moveTo>
                <a:lnTo>
                  <a:pt x="14754" y="12702"/>
                </a:lnTo>
                <a:lnTo>
                  <a:pt x="14747" y="12698"/>
                </a:lnTo>
                <a:lnTo>
                  <a:pt x="14754" y="12695"/>
                </a:lnTo>
                <a:close/>
                <a:moveTo>
                  <a:pt x="13965" y="12740"/>
                </a:moveTo>
                <a:cubicBezTo>
                  <a:pt x="13969" y="12740"/>
                  <a:pt x="13970" y="12753"/>
                  <a:pt x="13970" y="12772"/>
                </a:cubicBezTo>
                <a:lnTo>
                  <a:pt x="13956" y="12756"/>
                </a:lnTo>
                <a:cubicBezTo>
                  <a:pt x="13960" y="12744"/>
                  <a:pt x="13963" y="12740"/>
                  <a:pt x="13965" y="12740"/>
                </a:cubicBezTo>
                <a:close/>
                <a:moveTo>
                  <a:pt x="13993" y="12772"/>
                </a:moveTo>
                <a:lnTo>
                  <a:pt x="14020" y="12806"/>
                </a:lnTo>
                <a:lnTo>
                  <a:pt x="14014" y="12826"/>
                </a:lnTo>
                <a:lnTo>
                  <a:pt x="13990" y="12796"/>
                </a:lnTo>
                <a:cubicBezTo>
                  <a:pt x="13990" y="12789"/>
                  <a:pt x="13993" y="12779"/>
                  <a:pt x="13993" y="12772"/>
                </a:cubicBezTo>
                <a:close/>
                <a:moveTo>
                  <a:pt x="15455" y="12843"/>
                </a:moveTo>
                <a:cubicBezTo>
                  <a:pt x="15456" y="12843"/>
                  <a:pt x="15457" y="12843"/>
                  <a:pt x="15457" y="12843"/>
                </a:cubicBezTo>
                <a:lnTo>
                  <a:pt x="15464" y="12847"/>
                </a:lnTo>
                <a:cubicBezTo>
                  <a:pt x="15467" y="12850"/>
                  <a:pt x="15467" y="12870"/>
                  <a:pt x="15471" y="12877"/>
                </a:cubicBezTo>
                <a:lnTo>
                  <a:pt x="15434" y="12857"/>
                </a:lnTo>
                <a:cubicBezTo>
                  <a:pt x="15443" y="12854"/>
                  <a:pt x="15449" y="12843"/>
                  <a:pt x="15455" y="12843"/>
                </a:cubicBezTo>
                <a:close/>
                <a:moveTo>
                  <a:pt x="14051" y="12843"/>
                </a:moveTo>
                <a:lnTo>
                  <a:pt x="14071" y="12870"/>
                </a:lnTo>
                <a:cubicBezTo>
                  <a:pt x="14067" y="12877"/>
                  <a:pt x="14067" y="12887"/>
                  <a:pt x="14064" y="12894"/>
                </a:cubicBezTo>
                <a:lnTo>
                  <a:pt x="14044" y="12867"/>
                </a:lnTo>
                <a:cubicBezTo>
                  <a:pt x="14044" y="12860"/>
                  <a:pt x="14047" y="12853"/>
                  <a:pt x="14051" y="12843"/>
                </a:cubicBezTo>
                <a:close/>
                <a:moveTo>
                  <a:pt x="15303" y="12939"/>
                </a:moveTo>
                <a:cubicBezTo>
                  <a:pt x="15305" y="12939"/>
                  <a:pt x="15313" y="12955"/>
                  <a:pt x="15316" y="12978"/>
                </a:cubicBezTo>
                <a:lnTo>
                  <a:pt x="15313" y="12978"/>
                </a:lnTo>
                <a:lnTo>
                  <a:pt x="15303" y="12974"/>
                </a:lnTo>
                <a:lnTo>
                  <a:pt x="15303" y="12941"/>
                </a:lnTo>
                <a:cubicBezTo>
                  <a:pt x="15303" y="12940"/>
                  <a:pt x="15303" y="12939"/>
                  <a:pt x="15303" y="12939"/>
                </a:cubicBezTo>
                <a:close/>
                <a:moveTo>
                  <a:pt x="15306" y="12984"/>
                </a:moveTo>
                <a:lnTo>
                  <a:pt x="15303" y="12991"/>
                </a:lnTo>
                <a:cubicBezTo>
                  <a:pt x="15303" y="12991"/>
                  <a:pt x="15303" y="12991"/>
                  <a:pt x="15303" y="12988"/>
                </a:cubicBezTo>
                <a:lnTo>
                  <a:pt x="15303" y="12984"/>
                </a:lnTo>
                <a:close/>
                <a:moveTo>
                  <a:pt x="14868" y="13011"/>
                </a:moveTo>
                <a:lnTo>
                  <a:pt x="14889" y="13022"/>
                </a:lnTo>
                <a:lnTo>
                  <a:pt x="14889" y="13025"/>
                </a:lnTo>
                <a:cubicBezTo>
                  <a:pt x="14882" y="13022"/>
                  <a:pt x="14875" y="13018"/>
                  <a:pt x="14868" y="13011"/>
                </a:cubicBezTo>
                <a:close/>
                <a:moveTo>
                  <a:pt x="14953" y="13042"/>
                </a:moveTo>
                <a:lnTo>
                  <a:pt x="15000" y="13055"/>
                </a:lnTo>
                <a:lnTo>
                  <a:pt x="14993" y="13075"/>
                </a:lnTo>
                <a:cubicBezTo>
                  <a:pt x="14976" y="13069"/>
                  <a:pt x="14963" y="13062"/>
                  <a:pt x="14949" y="13055"/>
                </a:cubicBezTo>
                <a:cubicBezTo>
                  <a:pt x="14949" y="13052"/>
                  <a:pt x="14953" y="13045"/>
                  <a:pt x="14953" y="13042"/>
                </a:cubicBezTo>
                <a:close/>
                <a:moveTo>
                  <a:pt x="14088" y="12894"/>
                </a:moveTo>
                <a:lnTo>
                  <a:pt x="14219" y="13059"/>
                </a:lnTo>
                <a:cubicBezTo>
                  <a:pt x="14216" y="13062"/>
                  <a:pt x="14212" y="13069"/>
                  <a:pt x="14212" y="13075"/>
                </a:cubicBezTo>
                <a:lnTo>
                  <a:pt x="14212" y="13079"/>
                </a:lnTo>
                <a:lnTo>
                  <a:pt x="14084" y="12917"/>
                </a:lnTo>
                <a:cubicBezTo>
                  <a:pt x="14084" y="12910"/>
                  <a:pt x="14088" y="12900"/>
                  <a:pt x="14088" y="12894"/>
                </a:cubicBezTo>
                <a:close/>
                <a:moveTo>
                  <a:pt x="15006" y="13059"/>
                </a:moveTo>
                <a:lnTo>
                  <a:pt x="15043" y="13069"/>
                </a:lnTo>
                <a:cubicBezTo>
                  <a:pt x="15043" y="13079"/>
                  <a:pt x="15043" y="13085"/>
                  <a:pt x="15040" y="13092"/>
                </a:cubicBezTo>
                <a:lnTo>
                  <a:pt x="15003" y="13079"/>
                </a:lnTo>
                <a:cubicBezTo>
                  <a:pt x="15003" y="13072"/>
                  <a:pt x="15006" y="13066"/>
                  <a:pt x="15006" y="13059"/>
                </a:cubicBezTo>
                <a:close/>
                <a:moveTo>
                  <a:pt x="16026" y="12946"/>
                </a:moveTo>
                <a:cubicBezTo>
                  <a:pt x="16032" y="12946"/>
                  <a:pt x="16022" y="12988"/>
                  <a:pt x="16006" y="13048"/>
                </a:cubicBezTo>
                <a:cubicBezTo>
                  <a:pt x="15992" y="13069"/>
                  <a:pt x="15979" y="13085"/>
                  <a:pt x="15966" y="13102"/>
                </a:cubicBezTo>
                <a:cubicBezTo>
                  <a:pt x="15979" y="13059"/>
                  <a:pt x="15992" y="13018"/>
                  <a:pt x="16006" y="12974"/>
                </a:cubicBezTo>
                <a:cubicBezTo>
                  <a:pt x="16016" y="12954"/>
                  <a:pt x="16023" y="12946"/>
                  <a:pt x="16026" y="12946"/>
                </a:cubicBezTo>
                <a:close/>
                <a:moveTo>
                  <a:pt x="14831" y="13106"/>
                </a:moveTo>
                <a:lnTo>
                  <a:pt x="14855" y="13109"/>
                </a:lnTo>
                <a:cubicBezTo>
                  <a:pt x="14855" y="13109"/>
                  <a:pt x="14855" y="13112"/>
                  <a:pt x="14855" y="13112"/>
                </a:cubicBezTo>
                <a:lnTo>
                  <a:pt x="14831" y="13106"/>
                </a:lnTo>
                <a:close/>
                <a:moveTo>
                  <a:pt x="15427" y="12863"/>
                </a:moveTo>
                <a:lnTo>
                  <a:pt x="15471" y="12884"/>
                </a:lnTo>
                <a:cubicBezTo>
                  <a:pt x="15481" y="12907"/>
                  <a:pt x="15484" y="12931"/>
                  <a:pt x="15488" y="12958"/>
                </a:cubicBezTo>
                <a:cubicBezTo>
                  <a:pt x="15484" y="12951"/>
                  <a:pt x="15474" y="12947"/>
                  <a:pt x="15467" y="12934"/>
                </a:cubicBezTo>
                <a:lnTo>
                  <a:pt x="15467" y="12931"/>
                </a:lnTo>
                <a:cubicBezTo>
                  <a:pt x="15457" y="12958"/>
                  <a:pt x="15454" y="12974"/>
                  <a:pt x="15447" y="12991"/>
                </a:cubicBezTo>
                <a:cubicBezTo>
                  <a:pt x="15427" y="13035"/>
                  <a:pt x="15414" y="13082"/>
                  <a:pt x="15400" y="13126"/>
                </a:cubicBezTo>
                <a:lnTo>
                  <a:pt x="15380" y="13119"/>
                </a:lnTo>
                <a:cubicBezTo>
                  <a:pt x="15380" y="13082"/>
                  <a:pt x="15380" y="13045"/>
                  <a:pt x="15377" y="13011"/>
                </a:cubicBezTo>
                <a:lnTo>
                  <a:pt x="15377" y="13008"/>
                </a:lnTo>
                <a:lnTo>
                  <a:pt x="15414" y="13018"/>
                </a:lnTo>
                <a:cubicBezTo>
                  <a:pt x="15397" y="13011"/>
                  <a:pt x="15390" y="13008"/>
                  <a:pt x="15373" y="13001"/>
                </a:cubicBezTo>
                <a:cubicBezTo>
                  <a:pt x="15373" y="12995"/>
                  <a:pt x="15370" y="12988"/>
                  <a:pt x="15367" y="12978"/>
                </a:cubicBezTo>
                <a:cubicBezTo>
                  <a:pt x="15367" y="12971"/>
                  <a:pt x="15373" y="12968"/>
                  <a:pt x="15373" y="12961"/>
                </a:cubicBezTo>
                <a:lnTo>
                  <a:pt x="15447" y="12991"/>
                </a:lnTo>
                <a:cubicBezTo>
                  <a:pt x="15424" y="12981"/>
                  <a:pt x="15397" y="12968"/>
                  <a:pt x="15377" y="12958"/>
                </a:cubicBezTo>
                <a:cubicBezTo>
                  <a:pt x="15383" y="12944"/>
                  <a:pt x="15387" y="12927"/>
                  <a:pt x="15393" y="12914"/>
                </a:cubicBezTo>
                <a:cubicBezTo>
                  <a:pt x="15400" y="12894"/>
                  <a:pt x="15414" y="12877"/>
                  <a:pt x="15427" y="12863"/>
                </a:cubicBezTo>
                <a:close/>
                <a:moveTo>
                  <a:pt x="14872" y="13112"/>
                </a:moveTo>
                <a:cubicBezTo>
                  <a:pt x="14882" y="13112"/>
                  <a:pt x="14892" y="13116"/>
                  <a:pt x="14899" y="13116"/>
                </a:cubicBezTo>
                <a:lnTo>
                  <a:pt x="14899" y="13129"/>
                </a:lnTo>
                <a:lnTo>
                  <a:pt x="14879" y="13119"/>
                </a:lnTo>
                <a:lnTo>
                  <a:pt x="14872" y="13119"/>
                </a:lnTo>
                <a:lnTo>
                  <a:pt x="14872" y="13112"/>
                </a:lnTo>
                <a:close/>
                <a:moveTo>
                  <a:pt x="15144" y="13089"/>
                </a:moveTo>
                <a:cubicBezTo>
                  <a:pt x="15158" y="13102"/>
                  <a:pt x="15165" y="13119"/>
                  <a:pt x="15175" y="13139"/>
                </a:cubicBezTo>
                <a:lnTo>
                  <a:pt x="15128" y="13122"/>
                </a:lnTo>
                <a:lnTo>
                  <a:pt x="15128" y="13089"/>
                </a:lnTo>
                <a:close/>
                <a:moveTo>
                  <a:pt x="16016" y="12910"/>
                </a:moveTo>
                <a:lnTo>
                  <a:pt x="15949" y="13122"/>
                </a:lnTo>
                <a:cubicBezTo>
                  <a:pt x="15942" y="13129"/>
                  <a:pt x="15939" y="13133"/>
                  <a:pt x="15932" y="13139"/>
                </a:cubicBezTo>
                <a:lnTo>
                  <a:pt x="16016" y="12910"/>
                </a:lnTo>
                <a:close/>
                <a:moveTo>
                  <a:pt x="14670" y="13143"/>
                </a:moveTo>
                <a:lnTo>
                  <a:pt x="14693" y="13146"/>
                </a:lnTo>
                <a:cubicBezTo>
                  <a:pt x="14693" y="13149"/>
                  <a:pt x="14693" y="13149"/>
                  <a:pt x="14693" y="13149"/>
                </a:cubicBezTo>
                <a:cubicBezTo>
                  <a:pt x="14687" y="13149"/>
                  <a:pt x="14677" y="13149"/>
                  <a:pt x="14670" y="13146"/>
                </a:cubicBezTo>
                <a:lnTo>
                  <a:pt x="14670" y="13143"/>
                </a:lnTo>
                <a:close/>
                <a:moveTo>
                  <a:pt x="14981" y="13102"/>
                </a:moveTo>
                <a:cubicBezTo>
                  <a:pt x="14984" y="13102"/>
                  <a:pt x="14986" y="13102"/>
                  <a:pt x="14990" y="13102"/>
                </a:cubicBezTo>
                <a:lnTo>
                  <a:pt x="14980" y="13153"/>
                </a:lnTo>
                <a:lnTo>
                  <a:pt x="14969" y="13149"/>
                </a:lnTo>
                <a:cubicBezTo>
                  <a:pt x="14969" y="13129"/>
                  <a:pt x="14969" y="13120"/>
                  <a:pt x="14966" y="13120"/>
                </a:cubicBezTo>
                <a:cubicBezTo>
                  <a:pt x="14964" y="13120"/>
                  <a:pt x="14961" y="13129"/>
                  <a:pt x="14956" y="13146"/>
                </a:cubicBezTo>
                <a:lnTo>
                  <a:pt x="14926" y="13136"/>
                </a:lnTo>
                <a:cubicBezTo>
                  <a:pt x="14926" y="13129"/>
                  <a:pt x="14929" y="13126"/>
                  <a:pt x="14932" y="13119"/>
                </a:cubicBezTo>
                <a:cubicBezTo>
                  <a:pt x="14967" y="13119"/>
                  <a:pt x="14952" y="13102"/>
                  <a:pt x="14981" y="13102"/>
                </a:cubicBezTo>
                <a:close/>
                <a:moveTo>
                  <a:pt x="15996" y="12924"/>
                </a:moveTo>
                <a:lnTo>
                  <a:pt x="15925" y="13149"/>
                </a:lnTo>
                <a:lnTo>
                  <a:pt x="15912" y="13166"/>
                </a:lnTo>
                <a:cubicBezTo>
                  <a:pt x="15932" y="13082"/>
                  <a:pt x="15962" y="13001"/>
                  <a:pt x="15996" y="12924"/>
                </a:cubicBezTo>
                <a:close/>
                <a:moveTo>
                  <a:pt x="15131" y="13133"/>
                </a:moveTo>
                <a:lnTo>
                  <a:pt x="15175" y="13143"/>
                </a:lnTo>
                <a:lnTo>
                  <a:pt x="15178" y="13153"/>
                </a:lnTo>
                <a:cubicBezTo>
                  <a:pt x="15169" y="13161"/>
                  <a:pt x="15161" y="13167"/>
                  <a:pt x="15153" y="13167"/>
                </a:cubicBezTo>
                <a:cubicBezTo>
                  <a:pt x="15143" y="13167"/>
                  <a:pt x="15135" y="13157"/>
                  <a:pt x="15131" y="13133"/>
                </a:cubicBezTo>
                <a:close/>
                <a:moveTo>
                  <a:pt x="14879" y="13163"/>
                </a:moveTo>
                <a:cubicBezTo>
                  <a:pt x="14889" y="13163"/>
                  <a:pt x="14895" y="13166"/>
                  <a:pt x="14905" y="13166"/>
                </a:cubicBezTo>
                <a:lnTo>
                  <a:pt x="14905" y="13170"/>
                </a:lnTo>
                <a:cubicBezTo>
                  <a:pt x="14895" y="13166"/>
                  <a:pt x="14895" y="13166"/>
                  <a:pt x="14879" y="13163"/>
                </a:cubicBezTo>
                <a:close/>
                <a:moveTo>
                  <a:pt x="15003" y="13102"/>
                </a:moveTo>
                <a:cubicBezTo>
                  <a:pt x="15013" y="13102"/>
                  <a:pt x="15027" y="13106"/>
                  <a:pt x="15040" y="13109"/>
                </a:cubicBezTo>
                <a:cubicBezTo>
                  <a:pt x="15037" y="13133"/>
                  <a:pt x="15037" y="13149"/>
                  <a:pt x="15033" y="13180"/>
                </a:cubicBezTo>
                <a:cubicBezTo>
                  <a:pt x="15027" y="13173"/>
                  <a:pt x="15010" y="13166"/>
                  <a:pt x="14996" y="13159"/>
                </a:cubicBezTo>
                <a:cubicBezTo>
                  <a:pt x="14996" y="13143"/>
                  <a:pt x="15000" y="13122"/>
                  <a:pt x="15000" y="13102"/>
                </a:cubicBezTo>
                <a:close/>
                <a:moveTo>
                  <a:pt x="14916" y="13170"/>
                </a:moveTo>
                <a:lnTo>
                  <a:pt x="14949" y="13176"/>
                </a:lnTo>
                <a:cubicBezTo>
                  <a:pt x="14949" y="13180"/>
                  <a:pt x="14946" y="13183"/>
                  <a:pt x="14946" y="13186"/>
                </a:cubicBezTo>
                <a:cubicBezTo>
                  <a:pt x="14942" y="13183"/>
                  <a:pt x="14926" y="13176"/>
                  <a:pt x="14916" y="13173"/>
                </a:cubicBezTo>
                <a:lnTo>
                  <a:pt x="14916" y="13170"/>
                </a:lnTo>
                <a:close/>
                <a:moveTo>
                  <a:pt x="14828" y="13170"/>
                </a:moveTo>
                <a:lnTo>
                  <a:pt x="14848" y="13173"/>
                </a:lnTo>
                <a:cubicBezTo>
                  <a:pt x="14845" y="13180"/>
                  <a:pt x="14842" y="13183"/>
                  <a:pt x="14842" y="13190"/>
                </a:cubicBezTo>
                <a:cubicBezTo>
                  <a:pt x="14835" y="13186"/>
                  <a:pt x="14831" y="13186"/>
                  <a:pt x="14828" y="13186"/>
                </a:cubicBezTo>
                <a:lnTo>
                  <a:pt x="14825" y="13186"/>
                </a:lnTo>
                <a:cubicBezTo>
                  <a:pt x="14828" y="13180"/>
                  <a:pt x="14828" y="13176"/>
                  <a:pt x="14828" y="13170"/>
                </a:cubicBezTo>
                <a:close/>
                <a:moveTo>
                  <a:pt x="13977" y="13201"/>
                </a:moveTo>
                <a:lnTo>
                  <a:pt x="13993" y="13203"/>
                </a:lnTo>
                <a:lnTo>
                  <a:pt x="14007" y="13203"/>
                </a:lnTo>
                <a:lnTo>
                  <a:pt x="13977" y="13201"/>
                </a:lnTo>
                <a:close/>
                <a:moveTo>
                  <a:pt x="14815" y="13197"/>
                </a:moveTo>
                <a:lnTo>
                  <a:pt x="14835" y="13200"/>
                </a:lnTo>
                <a:lnTo>
                  <a:pt x="14835" y="13207"/>
                </a:lnTo>
                <a:lnTo>
                  <a:pt x="14815" y="13200"/>
                </a:lnTo>
                <a:cubicBezTo>
                  <a:pt x="14815" y="13200"/>
                  <a:pt x="14815" y="13197"/>
                  <a:pt x="14815" y="13197"/>
                </a:cubicBezTo>
                <a:close/>
                <a:moveTo>
                  <a:pt x="14862" y="13176"/>
                </a:moveTo>
                <a:lnTo>
                  <a:pt x="14905" y="13183"/>
                </a:lnTo>
                <a:cubicBezTo>
                  <a:pt x="14919" y="13186"/>
                  <a:pt x="14929" y="13190"/>
                  <a:pt x="14942" y="13190"/>
                </a:cubicBezTo>
                <a:cubicBezTo>
                  <a:pt x="14942" y="13197"/>
                  <a:pt x="14939" y="13207"/>
                  <a:pt x="14936" y="13213"/>
                </a:cubicBezTo>
                <a:cubicBezTo>
                  <a:pt x="14905" y="13207"/>
                  <a:pt x="14885" y="13200"/>
                  <a:pt x="14855" y="13193"/>
                </a:cubicBezTo>
                <a:cubicBezTo>
                  <a:pt x="14862" y="13190"/>
                  <a:pt x="14862" y="13183"/>
                  <a:pt x="14865" y="13180"/>
                </a:cubicBezTo>
                <a:lnTo>
                  <a:pt x="14862" y="13176"/>
                </a:lnTo>
                <a:close/>
                <a:moveTo>
                  <a:pt x="14969" y="13180"/>
                </a:moveTo>
                <a:cubicBezTo>
                  <a:pt x="14969" y="13193"/>
                  <a:pt x="14966" y="13203"/>
                  <a:pt x="14963" y="13217"/>
                </a:cubicBezTo>
                <a:lnTo>
                  <a:pt x="14959" y="13217"/>
                </a:lnTo>
                <a:cubicBezTo>
                  <a:pt x="14963" y="13200"/>
                  <a:pt x="14963" y="13193"/>
                  <a:pt x="14963" y="13180"/>
                </a:cubicBezTo>
                <a:close/>
                <a:moveTo>
                  <a:pt x="14125" y="13227"/>
                </a:moveTo>
                <a:cubicBezTo>
                  <a:pt x="14118" y="13230"/>
                  <a:pt x="14111" y="13230"/>
                  <a:pt x="14105" y="13230"/>
                </a:cubicBezTo>
                <a:lnTo>
                  <a:pt x="14105" y="13227"/>
                </a:lnTo>
                <a:close/>
                <a:moveTo>
                  <a:pt x="14855" y="13203"/>
                </a:moveTo>
                <a:cubicBezTo>
                  <a:pt x="14882" y="13210"/>
                  <a:pt x="14909" y="13217"/>
                  <a:pt x="14936" y="13220"/>
                </a:cubicBezTo>
                <a:cubicBezTo>
                  <a:pt x="14936" y="13223"/>
                  <a:pt x="14936" y="13227"/>
                  <a:pt x="14936" y="13230"/>
                </a:cubicBezTo>
                <a:lnTo>
                  <a:pt x="14855" y="13210"/>
                </a:lnTo>
                <a:cubicBezTo>
                  <a:pt x="14855" y="13207"/>
                  <a:pt x="14855" y="13207"/>
                  <a:pt x="14855" y="13203"/>
                </a:cubicBezTo>
                <a:close/>
                <a:moveTo>
                  <a:pt x="14993" y="13187"/>
                </a:moveTo>
                <a:lnTo>
                  <a:pt x="15030" y="13197"/>
                </a:lnTo>
                <a:cubicBezTo>
                  <a:pt x="15030" y="13203"/>
                  <a:pt x="15027" y="13220"/>
                  <a:pt x="15027" y="13230"/>
                </a:cubicBezTo>
                <a:cubicBezTo>
                  <a:pt x="15013" y="13227"/>
                  <a:pt x="15000" y="13223"/>
                  <a:pt x="14986" y="13223"/>
                </a:cubicBezTo>
                <a:cubicBezTo>
                  <a:pt x="14990" y="13210"/>
                  <a:pt x="14993" y="13200"/>
                  <a:pt x="14993" y="13187"/>
                </a:cubicBezTo>
                <a:close/>
                <a:moveTo>
                  <a:pt x="16497" y="13156"/>
                </a:moveTo>
                <a:cubicBezTo>
                  <a:pt x="16454" y="13186"/>
                  <a:pt x="16427" y="13210"/>
                  <a:pt x="16400" y="13230"/>
                </a:cubicBezTo>
                <a:cubicBezTo>
                  <a:pt x="16400" y="13230"/>
                  <a:pt x="16400" y="13227"/>
                  <a:pt x="16400" y="13223"/>
                </a:cubicBezTo>
                <a:cubicBezTo>
                  <a:pt x="16430" y="13200"/>
                  <a:pt x="16457" y="13180"/>
                  <a:pt x="16497" y="13156"/>
                </a:cubicBezTo>
                <a:close/>
                <a:moveTo>
                  <a:pt x="15575" y="12667"/>
                </a:moveTo>
                <a:cubicBezTo>
                  <a:pt x="15580" y="12667"/>
                  <a:pt x="15583" y="12687"/>
                  <a:pt x="15585" y="12735"/>
                </a:cubicBezTo>
                <a:lnTo>
                  <a:pt x="15572" y="12789"/>
                </a:lnTo>
                <a:cubicBezTo>
                  <a:pt x="15598" y="12836"/>
                  <a:pt x="15629" y="12840"/>
                  <a:pt x="15660" y="12840"/>
                </a:cubicBezTo>
                <a:cubicBezTo>
                  <a:pt x="15666" y="12840"/>
                  <a:pt x="15671" y="12840"/>
                  <a:pt x="15677" y="12840"/>
                </a:cubicBezTo>
                <a:cubicBezTo>
                  <a:pt x="15719" y="12840"/>
                  <a:pt x="15757" y="12847"/>
                  <a:pt x="15774" y="12971"/>
                </a:cubicBezTo>
                <a:cubicBezTo>
                  <a:pt x="15768" y="12960"/>
                  <a:pt x="15761" y="12955"/>
                  <a:pt x="15752" y="12955"/>
                </a:cubicBezTo>
                <a:cubicBezTo>
                  <a:pt x="15704" y="12955"/>
                  <a:pt x="15611" y="13115"/>
                  <a:pt x="15511" y="13244"/>
                </a:cubicBezTo>
                <a:lnTo>
                  <a:pt x="15555" y="13102"/>
                </a:lnTo>
                <a:cubicBezTo>
                  <a:pt x="15555" y="13032"/>
                  <a:pt x="15535" y="13008"/>
                  <a:pt x="15511" y="12991"/>
                </a:cubicBezTo>
                <a:cubicBezTo>
                  <a:pt x="15518" y="12968"/>
                  <a:pt x="15521" y="12941"/>
                  <a:pt x="15525" y="12914"/>
                </a:cubicBezTo>
                <a:cubicBezTo>
                  <a:pt x="15605" y="12954"/>
                  <a:pt x="15666" y="12991"/>
                  <a:pt x="15666" y="12991"/>
                </a:cubicBezTo>
                <a:cubicBezTo>
                  <a:pt x="15673" y="12984"/>
                  <a:pt x="15609" y="12947"/>
                  <a:pt x="15525" y="12907"/>
                </a:cubicBezTo>
                <a:cubicBezTo>
                  <a:pt x="15525" y="12897"/>
                  <a:pt x="15528" y="12890"/>
                  <a:pt x="15531" y="12880"/>
                </a:cubicBezTo>
                <a:cubicBezTo>
                  <a:pt x="15545" y="12887"/>
                  <a:pt x="15562" y="12894"/>
                  <a:pt x="15572" y="12900"/>
                </a:cubicBezTo>
                <a:cubicBezTo>
                  <a:pt x="15565" y="12894"/>
                  <a:pt x="15545" y="12880"/>
                  <a:pt x="15531" y="12873"/>
                </a:cubicBezTo>
                <a:cubicBezTo>
                  <a:pt x="15548" y="12769"/>
                  <a:pt x="15564" y="12667"/>
                  <a:pt x="15575" y="12667"/>
                </a:cubicBezTo>
                <a:close/>
                <a:moveTo>
                  <a:pt x="14051" y="13234"/>
                </a:moveTo>
                <a:lnTo>
                  <a:pt x="14051" y="13247"/>
                </a:lnTo>
                <a:lnTo>
                  <a:pt x="14027" y="13250"/>
                </a:lnTo>
                <a:lnTo>
                  <a:pt x="14030" y="13234"/>
                </a:lnTo>
                <a:close/>
                <a:moveTo>
                  <a:pt x="14986" y="13234"/>
                </a:moveTo>
                <a:cubicBezTo>
                  <a:pt x="15000" y="13237"/>
                  <a:pt x="15013" y="13240"/>
                  <a:pt x="15027" y="13244"/>
                </a:cubicBezTo>
                <a:cubicBezTo>
                  <a:pt x="15027" y="13247"/>
                  <a:pt x="15027" y="13250"/>
                  <a:pt x="15027" y="13257"/>
                </a:cubicBezTo>
                <a:lnTo>
                  <a:pt x="14986" y="13247"/>
                </a:lnTo>
                <a:cubicBezTo>
                  <a:pt x="14986" y="13240"/>
                  <a:pt x="14986" y="13237"/>
                  <a:pt x="14986" y="13234"/>
                </a:cubicBezTo>
                <a:close/>
                <a:moveTo>
                  <a:pt x="15380" y="13126"/>
                </a:moveTo>
                <a:lnTo>
                  <a:pt x="15400" y="13133"/>
                </a:lnTo>
                <a:cubicBezTo>
                  <a:pt x="15393" y="13163"/>
                  <a:pt x="15383" y="13203"/>
                  <a:pt x="15373" y="13260"/>
                </a:cubicBezTo>
                <a:cubicBezTo>
                  <a:pt x="15380" y="13197"/>
                  <a:pt x="15380" y="13170"/>
                  <a:pt x="15380" y="13126"/>
                </a:cubicBezTo>
                <a:close/>
                <a:moveTo>
                  <a:pt x="14791" y="13257"/>
                </a:moveTo>
                <a:lnTo>
                  <a:pt x="14815" y="13260"/>
                </a:lnTo>
                <a:lnTo>
                  <a:pt x="14815" y="13264"/>
                </a:lnTo>
                <a:lnTo>
                  <a:pt x="14791" y="13257"/>
                </a:lnTo>
                <a:close/>
                <a:moveTo>
                  <a:pt x="14007" y="13200"/>
                </a:moveTo>
                <a:lnTo>
                  <a:pt x="14014" y="13203"/>
                </a:lnTo>
                <a:lnTo>
                  <a:pt x="14014" y="13207"/>
                </a:lnTo>
                <a:lnTo>
                  <a:pt x="13993" y="13203"/>
                </a:lnTo>
                <a:lnTo>
                  <a:pt x="13973" y="13203"/>
                </a:lnTo>
                <a:lnTo>
                  <a:pt x="14017" y="13210"/>
                </a:lnTo>
                <a:cubicBezTo>
                  <a:pt x="13997" y="13213"/>
                  <a:pt x="13980" y="13217"/>
                  <a:pt x="13963" y="13227"/>
                </a:cubicBezTo>
                <a:cubicBezTo>
                  <a:pt x="13960" y="13234"/>
                  <a:pt x="13977" y="13237"/>
                  <a:pt x="14010" y="13237"/>
                </a:cubicBezTo>
                <a:lnTo>
                  <a:pt x="14007" y="13254"/>
                </a:lnTo>
                <a:cubicBezTo>
                  <a:pt x="13983" y="13260"/>
                  <a:pt x="13963" y="13267"/>
                  <a:pt x="13943" y="13271"/>
                </a:cubicBezTo>
                <a:cubicBezTo>
                  <a:pt x="13950" y="13247"/>
                  <a:pt x="13960" y="13223"/>
                  <a:pt x="13970" y="13200"/>
                </a:cubicBezTo>
                <a:lnTo>
                  <a:pt x="13977" y="13201"/>
                </a:lnTo>
                <a:lnTo>
                  <a:pt x="13977" y="13201"/>
                </a:lnTo>
                <a:lnTo>
                  <a:pt x="13973" y="13200"/>
                </a:lnTo>
                <a:close/>
                <a:moveTo>
                  <a:pt x="16346" y="13156"/>
                </a:moveTo>
                <a:lnTo>
                  <a:pt x="16346" y="13156"/>
                </a:lnTo>
                <a:cubicBezTo>
                  <a:pt x="16329" y="13180"/>
                  <a:pt x="16309" y="13203"/>
                  <a:pt x="16289" y="13227"/>
                </a:cubicBezTo>
                <a:cubicBezTo>
                  <a:pt x="16289" y="13221"/>
                  <a:pt x="16293" y="13210"/>
                  <a:pt x="16295" y="13202"/>
                </a:cubicBezTo>
                <a:lnTo>
                  <a:pt x="16295" y="13202"/>
                </a:lnTo>
                <a:lnTo>
                  <a:pt x="16282" y="13234"/>
                </a:lnTo>
                <a:cubicBezTo>
                  <a:pt x="16268" y="13247"/>
                  <a:pt x="16255" y="13264"/>
                  <a:pt x="16242" y="13277"/>
                </a:cubicBezTo>
                <a:cubicBezTo>
                  <a:pt x="16245" y="13264"/>
                  <a:pt x="16248" y="13247"/>
                  <a:pt x="16252" y="13234"/>
                </a:cubicBezTo>
                <a:lnTo>
                  <a:pt x="16295" y="13200"/>
                </a:lnTo>
                <a:lnTo>
                  <a:pt x="16295" y="13200"/>
                </a:lnTo>
                <a:cubicBezTo>
                  <a:pt x="16295" y="13201"/>
                  <a:pt x="16295" y="13201"/>
                  <a:pt x="16295" y="13202"/>
                </a:cubicBezTo>
                <a:lnTo>
                  <a:pt x="16295" y="13202"/>
                </a:lnTo>
                <a:lnTo>
                  <a:pt x="16295" y="13200"/>
                </a:lnTo>
                <a:lnTo>
                  <a:pt x="16295" y="13200"/>
                </a:lnTo>
                <a:lnTo>
                  <a:pt x="16295" y="13200"/>
                </a:lnTo>
                <a:lnTo>
                  <a:pt x="16295" y="13200"/>
                </a:lnTo>
                <a:cubicBezTo>
                  <a:pt x="16295" y="13199"/>
                  <a:pt x="16295" y="13198"/>
                  <a:pt x="16295" y="13197"/>
                </a:cubicBezTo>
                <a:cubicBezTo>
                  <a:pt x="16312" y="13183"/>
                  <a:pt x="16326" y="13173"/>
                  <a:pt x="16346" y="13156"/>
                </a:cubicBezTo>
                <a:close/>
                <a:moveTo>
                  <a:pt x="14980" y="13271"/>
                </a:moveTo>
                <a:lnTo>
                  <a:pt x="15023" y="13277"/>
                </a:lnTo>
                <a:lnTo>
                  <a:pt x="15023" y="13287"/>
                </a:lnTo>
                <a:lnTo>
                  <a:pt x="14980" y="13277"/>
                </a:lnTo>
                <a:lnTo>
                  <a:pt x="14980" y="13271"/>
                </a:lnTo>
                <a:close/>
                <a:moveTo>
                  <a:pt x="14835" y="13264"/>
                </a:moveTo>
                <a:lnTo>
                  <a:pt x="14922" y="13277"/>
                </a:lnTo>
                <a:cubicBezTo>
                  <a:pt x="14922" y="13284"/>
                  <a:pt x="14922" y="13287"/>
                  <a:pt x="14919" y="13294"/>
                </a:cubicBezTo>
                <a:lnTo>
                  <a:pt x="14835" y="13271"/>
                </a:lnTo>
                <a:lnTo>
                  <a:pt x="14835" y="13264"/>
                </a:lnTo>
                <a:close/>
                <a:moveTo>
                  <a:pt x="14280" y="13247"/>
                </a:moveTo>
                <a:lnTo>
                  <a:pt x="14269" y="13311"/>
                </a:lnTo>
                <a:cubicBezTo>
                  <a:pt x="14263" y="13311"/>
                  <a:pt x="14259" y="13308"/>
                  <a:pt x="14256" y="13308"/>
                </a:cubicBezTo>
                <a:cubicBezTo>
                  <a:pt x="14263" y="13291"/>
                  <a:pt x="14266" y="13271"/>
                  <a:pt x="14273" y="13247"/>
                </a:cubicBezTo>
                <a:close/>
                <a:moveTo>
                  <a:pt x="16645" y="13240"/>
                </a:moveTo>
                <a:cubicBezTo>
                  <a:pt x="16635" y="13257"/>
                  <a:pt x="16625" y="13271"/>
                  <a:pt x="16615" y="13287"/>
                </a:cubicBezTo>
                <a:cubicBezTo>
                  <a:pt x="16602" y="13297"/>
                  <a:pt x="16585" y="13308"/>
                  <a:pt x="16571" y="13318"/>
                </a:cubicBezTo>
                <a:cubicBezTo>
                  <a:pt x="16568" y="13314"/>
                  <a:pt x="16561" y="13318"/>
                  <a:pt x="16561" y="13297"/>
                </a:cubicBezTo>
                <a:lnTo>
                  <a:pt x="16561" y="13294"/>
                </a:lnTo>
                <a:cubicBezTo>
                  <a:pt x="16588" y="13274"/>
                  <a:pt x="16615" y="13254"/>
                  <a:pt x="16645" y="13240"/>
                </a:cubicBezTo>
                <a:close/>
                <a:moveTo>
                  <a:pt x="14572" y="13287"/>
                </a:moveTo>
                <a:cubicBezTo>
                  <a:pt x="14568" y="13297"/>
                  <a:pt x="14564" y="13308"/>
                  <a:pt x="14559" y="13320"/>
                </a:cubicBezTo>
                <a:lnTo>
                  <a:pt x="14559" y="13320"/>
                </a:lnTo>
                <a:cubicBezTo>
                  <a:pt x="14562" y="13310"/>
                  <a:pt x="14565" y="13299"/>
                  <a:pt x="14569" y="13287"/>
                </a:cubicBezTo>
                <a:close/>
                <a:moveTo>
                  <a:pt x="14980" y="13284"/>
                </a:moveTo>
                <a:lnTo>
                  <a:pt x="15023" y="13291"/>
                </a:lnTo>
                <a:cubicBezTo>
                  <a:pt x="15017" y="13304"/>
                  <a:pt x="15013" y="13308"/>
                  <a:pt x="15013" y="13321"/>
                </a:cubicBezTo>
                <a:lnTo>
                  <a:pt x="14973" y="13308"/>
                </a:lnTo>
                <a:cubicBezTo>
                  <a:pt x="14973" y="13301"/>
                  <a:pt x="14980" y="13294"/>
                  <a:pt x="14980" y="13284"/>
                </a:cubicBezTo>
                <a:close/>
                <a:moveTo>
                  <a:pt x="14794" y="13311"/>
                </a:moveTo>
                <a:cubicBezTo>
                  <a:pt x="14794" y="13314"/>
                  <a:pt x="14791" y="13321"/>
                  <a:pt x="14788" y="13328"/>
                </a:cubicBezTo>
                <a:lnTo>
                  <a:pt x="14788" y="13311"/>
                </a:lnTo>
                <a:close/>
                <a:moveTo>
                  <a:pt x="16221" y="13257"/>
                </a:moveTo>
                <a:lnTo>
                  <a:pt x="16221" y="13257"/>
                </a:lnTo>
                <a:cubicBezTo>
                  <a:pt x="16218" y="13274"/>
                  <a:pt x="16215" y="13291"/>
                  <a:pt x="16208" y="13308"/>
                </a:cubicBezTo>
                <a:lnTo>
                  <a:pt x="16208" y="13311"/>
                </a:lnTo>
                <a:lnTo>
                  <a:pt x="16188" y="13331"/>
                </a:lnTo>
                <a:cubicBezTo>
                  <a:pt x="16191" y="13328"/>
                  <a:pt x="16191" y="13324"/>
                  <a:pt x="16191" y="13321"/>
                </a:cubicBezTo>
                <a:cubicBezTo>
                  <a:pt x="16188" y="13304"/>
                  <a:pt x="16178" y="13304"/>
                  <a:pt x="16167" y="13301"/>
                </a:cubicBezTo>
                <a:cubicBezTo>
                  <a:pt x="16184" y="13287"/>
                  <a:pt x="16205" y="13271"/>
                  <a:pt x="16221" y="13257"/>
                </a:cubicBezTo>
                <a:close/>
                <a:moveTo>
                  <a:pt x="16352" y="12909"/>
                </a:moveTo>
                <a:cubicBezTo>
                  <a:pt x="16316" y="12976"/>
                  <a:pt x="16096" y="13245"/>
                  <a:pt x="16023" y="13334"/>
                </a:cubicBezTo>
                <a:lnTo>
                  <a:pt x="16107" y="13240"/>
                </a:lnTo>
                <a:lnTo>
                  <a:pt x="16026" y="13341"/>
                </a:lnTo>
                <a:cubicBezTo>
                  <a:pt x="16023" y="13338"/>
                  <a:pt x="16019" y="13334"/>
                  <a:pt x="16016" y="13331"/>
                </a:cubicBezTo>
                <a:cubicBezTo>
                  <a:pt x="16114" y="13197"/>
                  <a:pt x="16292" y="12951"/>
                  <a:pt x="16319" y="12934"/>
                </a:cubicBezTo>
                <a:lnTo>
                  <a:pt x="16319" y="12934"/>
                </a:lnTo>
                <a:lnTo>
                  <a:pt x="16097" y="13234"/>
                </a:lnTo>
                <a:cubicBezTo>
                  <a:pt x="16240" y="13058"/>
                  <a:pt x="16179" y="13111"/>
                  <a:pt x="16352" y="12909"/>
                </a:cubicBezTo>
                <a:close/>
                <a:moveTo>
                  <a:pt x="16376" y="13240"/>
                </a:moveTo>
                <a:cubicBezTo>
                  <a:pt x="16373" y="13244"/>
                  <a:pt x="16369" y="13250"/>
                  <a:pt x="16369" y="13254"/>
                </a:cubicBezTo>
                <a:cubicBezTo>
                  <a:pt x="16319" y="13294"/>
                  <a:pt x="16292" y="13318"/>
                  <a:pt x="16255" y="13345"/>
                </a:cubicBezTo>
                <a:cubicBezTo>
                  <a:pt x="16258" y="13331"/>
                  <a:pt x="16262" y="13328"/>
                  <a:pt x="16265" y="13314"/>
                </a:cubicBezTo>
                <a:cubicBezTo>
                  <a:pt x="16299" y="13291"/>
                  <a:pt x="16339" y="13267"/>
                  <a:pt x="16376" y="13240"/>
                </a:cubicBezTo>
                <a:close/>
                <a:moveTo>
                  <a:pt x="16252" y="13324"/>
                </a:moveTo>
                <a:lnTo>
                  <a:pt x="16242" y="13355"/>
                </a:lnTo>
                <a:lnTo>
                  <a:pt x="16221" y="13368"/>
                </a:lnTo>
                <a:cubicBezTo>
                  <a:pt x="16221" y="13358"/>
                  <a:pt x="16221" y="13351"/>
                  <a:pt x="16225" y="13341"/>
                </a:cubicBezTo>
                <a:lnTo>
                  <a:pt x="16252" y="13324"/>
                </a:lnTo>
                <a:close/>
                <a:moveTo>
                  <a:pt x="13825" y="13173"/>
                </a:moveTo>
                <a:lnTo>
                  <a:pt x="13899" y="13186"/>
                </a:lnTo>
                <a:cubicBezTo>
                  <a:pt x="13888" y="13292"/>
                  <a:pt x="13890" y="13332"/>
                  <a:pt x="13901" y="13332"/>
                </a:cubicBezTo>
                <a:cubicBezTo>
                  <a:pt x="13909" y="13332"/>
                  <a:pt x="13922" y="13309"/>
                  <a:pt x="13936" y="13274"/>
                </a:cubicBezTo>
                <a:cubicBezTo>
                  <a:pt x="13956" y="13271"/>
                  <a:pt x="13983" y="13271"/>
                  <a:pt x="14004" y="13267"/>
                </a:cubicBezTo>
                <a:lnTo>
                  <a:pt x="14004" y="13267"/>
                </a:lnTo>
                <a:lnTo>
                  <a:pt x="13973" y="13402"/>
                </a:lnTo>
                <a:cubicBezTo>
                  <a:pt x="13930" y="13395"/>
                  <a:pt x="13889" y="13385"/>
                  <a:pt x="13845" y="13378"/>
                </a:cubicBezTo>
                <a:cubicBezTo>
                  <a:pt x="13852" y="13311"/>
                  <a:pt x="13815" y="13247"/>
                  <a:pt x="13825" y="13180"/>
                </a:cubicBezTo>
                <a:cubicBezTo>
                  <a:pt x="13825" y="13176"/>
                  <a:pt x="13825" y="13176"/>
                  <a:pt x="13825" y="13173"/>
                </a:cubicBezTo>
                <a:close/>
                <a:moveTo>
                  <a:pt x="16198" y="13361"/>
                </a:moveTo>
                <a:lnTo>
                  <a:pt x="16198" y="13361"/>
                </a:lnTo>
                <a:cubicBezTo>
                  <a:pt x="16194" y="13372"/>
                  <a:pt x="16191" y="13378"/>
                  <a:pt x="16191" y="13388"/>
                </a:cubicBezTo>
                <a:lnTo>
                  <a:pt x="16157" y="13409"/>
                </a:lnTo>
                <a:cubicBezTo>
                  <a:pt x="16161" y="13402"/>
                  <a:pt x="16167" y="13388"/>
                  <a:pt x="16171" y="13378"/>
                </a:cubicBezTo>
                <a:lnTo>
                  <a:pt x="16198" y="13361"/>
                </a:lnTo>
                <a:close/>
                <a:moveTo>
                  <a:pt x="14047" y="13264"/>
                </a:moveTo>
                <a:cubicBezTo>
                  <a:pt x="14037" y="13314"/>
                  <a:pt x="14030" y="13365"/>
                  <a:pt x="14020" y="13412"/>
                </a:cubicBezTo>
                <a:lnTo>
                  <a:pt x="13980" y="13405"/>
                </a:lnTo>
                <a:lnTo>
                  <a:pt x="14020" y="13264"/>
                </a:lnTo>
                <a:close/>
                <a:moveTo>
                  <a:pt x="14357" y="13260"/>
                </a:moveTo>
                <a:lnTo>
                  <a:pt x="14384" y="13264"/>
                </a:lnTo>
                <a:lnTo>
                  <a:pt x="14508" y="13422"/>
                </a:lnTo>
                <a:cubicBezTo>
                  <a:pt x="14488" y="13402"/>
                  <a:pt x="14468" y="13388"/>
                  <a:pt x="14448" y="13375"/>
                </a:cubicBezTo>
                <a:lnTo>
                  <a:pt x="14357" y="13260"/>
                </a:lnTo>
                <a:close/>
                <a:moveTo>
                  <a:pt x="14152" y="13254"/>
                </a:moveTo>
                <a:lnTo>
                  <a:pt x="14152" y="13254"/>
                </a:lnTo>
                <a:cubicBezTo>
                  <a:pt x="14131" y="13311"/>
                  <a:pt x="14108" y="13368"/>
                  <a:pt x="14084" y="13425"/>
                </a:cubicBezTo>
                <a:lnTo>
                  <a:pt x="14071" y="13422"/>
                </a:lnTo>
                <a:cubicBezTo>
                  <a:pt x="14078" y="13368"/>
                  <a:pt x="14088" y="13311"/>
                  <a:pt x="14101" y="13257"/>
                </a:cubicBezTo>
                <a:lnTo>
                  <a:pt x="14152" y="13254"/>
                </a:lnTo>
                <a:close/>
                <a:moveTo>
                  <a:pt x="14767" y="13304"/>
                </a:moveTo>
                <a:cubicBezTo>
                  <a:pt x="14771" y="13318"/>
                  <a:pt x="14778" y="13331"/>
                  <a:pt x="14781" y="13341"/>
                </a:cubicBezTo>
                <a:cubicBezTo>
                  <a:pt x="14781" y="13345"/>
                  <a:pt x="14781" y="13348"/>
                  <a:pt x="14778" y="13351"/>
                </a:cubicBezTo>
                <a:lnTo>
                  <a:pt x="14757" y="13351"/>
                </a:lnTo>
                <a:lnTo>
                  <a:pt x="14771" y="13372"/>
                </a:lnTo>
                <a:cubicBezTo>
                  <a:pt x="14757" y="13410"/>
                  <a:pt x="14745" y="13437"/>
                  <a:pt x="14738" y="13437"/>
                </a:cubicBezTo>
                <a:cubicBezTo>
                  <a:pt x="14731" y="13437"/>
                  <a:pt x="14729" y="13413"/>
                  <a:pt x="14734" y="13351"/>
                </a:cubicBezTo>
                <a:cubicBezTo>
                  <a:pt x="14741" y="13334"/>
                  <a:pt x="14747" y="13321"/>
                  <a:pt x="14757" y="13304"/>
                </a:cubicBezTo>
                <a:close/>
                <a:moveTo>
                  <a:pt x="16221" y="13415"/>
                </a:moveTo>
                <a:lnTo>
                  <a:pt x="16211" y="13442"/>
                </a:lnTo>
                <a:cubicBezTo>
                  <a:pt x="16211" y="13432"/>
                  <a:pt x="16215" y="13425"/>
                  <a:pt x="16215" y="13415"/>
                </a:cubicBezTo>
                <a:close/>
                <a:moveTo>
                  <a:pt x="15945" y="12732"/>
                </a:moveTo>
                <a:lnTo>
                  <a:pt x="15945" y="12732"/>
                </a:lnTo>
                <a:cubicBezTo>
                  <a:pt x="15922" y="12958"/>
                  <a:pt x="15898" y="13075"/>
                  <a:pt x="15875" y="13203"/>
                </a:cubicBezTo>
                <a:cubicBezTo>
                  <a:pt x="15857" y="13219"/>
                  <a:pt x="15841" y="13229"/>
                  <a:pt x="15827" y="13229"/>
                </a:cubicBezTo>
                <a:cubicBezTo>
                  <a:pt x="15817" y="13229"/>
                  <a:pt x="15808" y="13223"/>
                  <a:pt x="15801" y="13210"/>
                </a:cubicBezTo>
                <a:lnTo>
                  <a:pt x="15801" y="13210"/>
                </a:lnTo>
                <a:lnTo>
                  <a:pt x="15804" y="13257"/>
                </a:lnTo>
                <a:cubicBezTo>
                  <a:pt x="15766" y="13399"/>
                  <a:pt x="15748" y="13449"/>
                  <a:pt x="15741" y="13449"/>
                </a:cubicBezTo>
                <a:cubicBezTo>
                  <a:pt x="15724" y="13449"/>
                  <a:pt x="15766" y="13172"/>
                  <a:pt x="15739" y="13172"/>
                </a:cubicBezTo>
                <a:cubicBezTo>
                  <a:pt x="15733" y="13172"/>
                  <a:pt x="15724" y="13186"/>
                  <a:pt x="15710" y="13220"/>
                </a:cubicBezTo>
                <a:cubicBezTo>
                  <a:pt x="15737" y="13143"/>
                  <a:pt x="15760" y="13069"/>
                  <a:pt x="15777" y="12991"/>
                </a:cubicBezTo>
                <a:cubicBezTo>
                  <a:pt x="15780" y="13042"/>
                  <a:pt x="15784" y="13092"/>
                  <a:pt x="15784" y="13146"/>
                </a:cubicBezTo>
                <a:cubicBezTo>
                  <a:pt x="15809" y="13011"/>
                  <a:pt x="15823" y="12976"/>
                  <a:pt x="15834" y="12976"/>
                </a:cubicBezTo>
                <a:cubicBezTo>
                  <a:pt x="15846" y="12976"/>
                  <a:pt x="15854" y="13019"/>
                  <a:pt x="15867" y="13019"/>
                </a:cubicBezTo>
                <a:cubicBezTo>
                  <a:pt x="15881" y="13019"/>
                  <a:pt x="15903" y="12965"/>
                  <a:pt x="15945" y="12732"/>
                </a:cubicBezTo>
                <a:close/>
                <a:moveTo>
                  <a:pt x="14266" y="13345"/>
                </a:moveTo>
                <a:lnTo>
                  <a:pt x="14253" y="13456"/>
                </a:lnTo>
                <a:lnTo>
                  <a:pt x="14216" y="13449"/>
                </a:lnTo>
                <a:cubicBezTo>
                  <a:pt x="14226" y="13419"/>
                  <a:pt x="14236" y="13378"/>
                  <a:pt x="14246" y="13345"/>
                </a:cubicBezTo>
                <a:close/>
                <a:moveTo>
                  <a:pt x="16181" y="13415"/>
                </a:moveTo>
                <a:lnTo>
                  <a:pt x="16181" y="13415"/>
                </a:lnTo>
                <a:cubicBezTo>
                  <a:pt x="16174" y="13450"/>
                  <a:pt x="16166" y="13474"/>
                  <a:pt x="16161" y="13474"/>
                </a:cubicBezTo>
                <a:cubicBezTo>
                  <a:pt x="16157" y="13474"/>
                  <a:pt x="16154" y="13458"/>
                  <a:pt x="16154" y="13419"/>
                </a:cubicBezTo>
                <a:cubicBezTo>
                  <a:pt x="16161" y="13419"/>
                  <a:pt x="16171" y="13419"/>
                  <a:pt x="16181" y="13415"/>
                </a:cubicBezTo>
                <a:close/>
                <a:moveTo>
                  <a:pt x="14879" y="13318"/>
                </a:moveTo>
                <a:lnTo>
                  <a:pt x="14912" y="13321"/>
                </a:lnTo>
                <a:cubicBezTo>
                  <a:pt x="14894" y="13405"/>
                  <a:pt x="14874" y="13481"/>
                  <a:pt x="14864" y="13481"/>
                </a:cubicBezTo>
                <a:cubicBezTo>
                  <a:pt x="14858" y="13481"/>
                  <a:pt x="14855" y="13463"/>
                  <a:pt x="14855" y="13419"/>
                </a:cubicBezTo>
                <a:lnTo>
                  <a:pt x="14855" y="13415"/>
                </a:lnTo>
                <a:lnTo>
                  <a:pt x="14879" y="13318"/>
                </a:lnTo>
                <a:close/>
                <a:moveTo>
                  <a:pt x="14815" y="13314"/>
                </a:moveTo>
                <a:lnTo>
                  <a:pt x="14872" y="13318"/>
                </a:lnTo>
                <a:cubicBezTo>
                  <a:pt x="14842" y="13382"/>
                  <a:pt x="14805" y="13483"/>
                  <a:pt x="14787" y="13483"/>
                </a:cubicBezTo>
                <a:cubicBezTo>
                  <a:pt x="14785" y="13483"/>
                  <a:pt x="14783" y="13481"/>
                  <a:pt x="14781" y="13476"/>
                </a:cubicBezTo>
                <a:cubicBezTo>
                  <a:pt x="14788" y="13442"/>
                  <a:pt x="14791" y="13432"/>
                  <a:pt x="14794" y="13405"/>
                </a:cubicBezTo>
                <a:lnTo>
                  <a:pt x="14808" y="13355"/>
                </a:lnTo>
                <a:lnTo>
                  <a:pt x="14805" y="13355"/>
                </a:lnTo>
                <a:cubicBezTo>
                  <a:pt x="14808" y="13338"/>
                  <a:pt x="14811" y="13321"/>
                  <a:pt x="14815" y="13314"/>
                </a:cubicBezTo>
                <a:close/>
                <a:moveTo>
                  <a:pt x="16248" y="13412"/>
                </a:moveTo>
                <a:cubicBezTo>
                  <a:pt x="16234" y="13441"/>
                  <a:pt x="16220" y="13467"/>
                  <a:pt x="16209" y="13495"/>
                </a:cubicBezTo>
                <a:lnTo>
                  <a:pt x="16209" y="13495"/>
                </a:lnTo>
                <a:cubicBezTo>
                  <a:pt x="16217" y="13473"/>
                  <a:pt x="16227" y="13441"/>
                  <a:pt x="16235" y="13412"/>
                </a:cubicBezTo>
                <a:close/>
                <a:moveTo>
                  <a:pt x="14966" y="13328"/>
                </a:moveTo>
                <a:cubicBezTo>
                  <a:pt x="14980" y="13328"/>
                  <a:pt x="14993" y="13331"/>
                  <a:pt x="15006" y="13331"/>
                </a:cubicBezTo>
                <a:cubicBezTo>
                  <a:pt x="14970" y="13443"/>
                  <a:pt x="14934" y="13530"/>
                  <a:pt x="14917" y="13530"/>
                </a:cubicBezTo>
                <a:cubicBezTo>
                  <a:pt x="14916" y="13530"/>
                  <a:pt x="14916" y="13530"/>
                  <a:pt x="14916" y="13530"/>
                </a:cubicBezTo>
                <a:cubicBezTo>
                  <a:pt x="14942" y="13466"/>
                  <a:pt x="14959" y="13398"/>
                  <a:pt x="14969" y="13331"/>
                </a:cubicBezTo>
                <a:lnTo>
                  <a:pt x="14966" y="13328"/>
                </a:lnTo>
                <a:close/>
                <a:moveTo>
                  <a:pt x="15161" y="13372"/>
                </a:moveTo>
                <a:cubicBezTo>
                  <a:pt x="15148" y="13442"/>
                  <a:pt x="15128" y="13540"/>
                  <a:pt x="15107" y="13624"/>
                </a:cubicBezTo>
                <a:lnTo>
                  <a:pt x="15080" y="13617"/>
                </a:lnTo>
                <a:cubicBezTo>
                  <a:pt x="15097" y="13533"/>
                  <a:pt x="15124" y="13449"/>
                  <a:pt x="15161" y="13372"/>
                </a:cubicBezTo>
                <a:close/>
                <a:moveTo>
                  <a:pt x="16541" y="13308"/>
                </a:moveTo>
                <a:lnTo>
                  <a:pt x="16541" y="13341"/>
                </a:lnTo>
                <a:cubicBezTo>
                  <a:pt x="16514" y="13361"/>
                  <a:pt x="16487" y="13378"/>
                  <a:pt x="16457" y="13395"/>
                </a:cubicBezTo>
                <a:lnTo>
                  <a:pt x="16430" y="13409"/>
                </a:lnTo>
                <a:lnTo>
                  <a:pt x="16430" y="13409"/>
                </a:lnTo>
                <a:cubicBezTo>
                  <a:pt x="16464" y="13397"/>
                  <a:pt x="16487" y="13392"/>
                  <a:pt x="16502" y="13392"/>
                </a:cubicBezTo>
                <a:cubicBezTo>
                  <a:pt x="16513" y="13392"/>
                  <a:pt x="16520" y="13394"/>
                  <a:pt x="16524" y="13398"/>
                </a:cubicBezTo>
                <a:cubicBezTo>
                  <a:pt x="16511" y="13425"/>
                  <a:pt x="16501" y="13456"/>
                  <a:pt x="16491" y="13483"/>
                </a:cubicBezTo>
                <a:cubicBezTo>
                  <a:pt x="16460" y="13523"/>
                  <a:pt x="16423" y="13567"/>
                  <a:pt x="16380" y="13614"/>
                </a:cubicBezTo>
                <a:cubicBezTo>
                  <a:pt x="16383" y="13567"/>
                  <a:pt x="16386" y="13520"/>
                  <a:pt x="16396" y="13476"/>
                </a:cubicBezTo>
                <a:lnTo>
                  <a:pt x="16396" y="13476"/>
                </a:lnTo>
                <a:cubicBezTo>
                  <a:pt x="16357" y="13563"/>
                  <a:pt x="16317" y="13653"/>
                  <a:pt x="16299" y="13653"/>
                </a:cubicBezTo>
                <a:cubicBezTo>
                  <a:pt x="16292" y="13653"/>
                  <a:pt x="16289" y="13641"/>
                  <a:pt x="16289" y="13614"/>
                </a:cubicBezTo>
                <a:cubicBezTo>
                  <a:pt x="16302" y="13563"/>
                  <a:pt x="16326" y="13483"/>
                  <a:pt x="16349" y="13398"/>
                </a:cubicBezTo>
                <a:cubicBezTo>
                  <a:pt x="16373" y="13395"/>
                  <a:pt x="16396" y="13392"/>
                  <a:pt x="16427" y="13385"/>
                </a:cubicBezTo>
                <a:lnTo>
                  <a:pt x="16427" y="13385"/>
                </a:lnTo>
                <a:cubicBezTo>
                  <a:pt x="16417" y="13415"/>
                  <a:pt x="16406" y="13446"/>
                  <a:pt x="16396" y="13476"/>
                </a:cubicBezTo>
                <a:lnTo>
                  <a:pt x="16443" y="13382"/>
                </a:lnTo>
                <a:lnTo>
                  <a:pt x="16467" y="13365"/>
                </a:lnTo>
                <a:cubicBezTo>
                  <a:pt x="16469" y="13372"/>
                  <a:pt x="16471" y="13378"/>
                  <a:pt x="16476" y="13378"/>
                </a:cubicBezTo>
                <a:cubicBezTo>
                  <a:pt x="16480" y="13378"/>
                  <a:pt x="16486" y="13373"/>
                  <a:pt x="16494" y="13358"/>
                </a:cubicBezTo>
                <a:cubicBezTo>
                  <a:pt x="16494" y="13348"/>
                  <a:pt x="16494" y="13351"/>
                  <a:pt x="16491" y="13345"/>
                </a:cubicBezTo>
                <a:lnTo>
                  <a:pt x="16541" y="13308"/>
                </a:lnTo>
                <a:close/>
                <a:moveTo>
                  <a:pt x="35749" y="19501"/>
                </a:moveTo>
                <a:cubicBezTo>
                  <a:pt x="35752" y="19509"/>
                  <a:pt x="35755" y="19518"/>
                  <a:pt x="35757" y="19527"/>
                </a:cubicBezTo>
                <a:cubicBezTo>
                  <a:pt x="35755" y="19517"/>
                  <a:pt x="35752" y="19508"/>
                  <a:pt x="35749" y="19501"/>
                </a:cubicBezTo>
                <a:close/>
                <a:moveTo>
                  <a:pt x="36397" y="22138"/>
                </a:moveTo>
                <a:cubicBezTo>
                  <a:pt x="36395" y="22138"/>
                  <a:pt x="36394" y="22138"/>
                  <a:pt x="36393" y="22138"/>
                </a:cubicBezTo>
                <a:cubicBezTo>
                  <a:pt x="36394" y="22139"/>
                  <a:pt x="36394" y="22140"/>
                  <a:pt x="36394" y="22140"/>
                </a:cubicBezTo>
                <a:lnTo>
                  <a:pt x="36394" y="22140"/>
                </a:lnTo>
                <a:cubicBezTo>
                  <a:pt x="36395" y="22140"/>
                  <a:pt x="36396" y="22139"/>
                  <a:pt x="36397" y="22138"/>
                </a:cubicBezTo>
                <a:lnTo>
                  <a:pt x="36397" y="22138"/>
                </a:lnTo>
                <a:cubicBezTo>
                  <a:pt x="36397" y="22138"/>
                  <a:pt x="36397" y="22138"/>
                  <a:pt x="36397" y="22138"/>
                </a:cubicBezTo>
                <a:close/>
                <a:moveTo>
                  <a:pt x="36411" y="21968"/>
                </a:moveTo>
                <a:cubicBezTo>
                  <a:pt x="36394" y="21968"/>
                  <a:pt x="36373" y="21971"/>
                  <a:pt x="36350" y="21977"/>
                </a:cubicBezTo>
                <a:lnTo>
                  <a:pt x="36434" y="22108"/>
                </a:lnTo>
                <a:cubicBezTo>
                  <a:pt x="36422" y="22120"/>
                  <a:pt x="36410" y="22130"/>
                  <a:pt x="36397" y="22138"/>
                </a:cubicBezTo>
                <a:lnTo>
                  <a:pt x="36397" y="22138"/>
                </a:lnTo>
                <a:cubicBezTo>
                  <a:pt x="36441" y="22139"/>
                  <a:pt x="36499" y="22208"/>
                  <a:pt x="36548" y="22276"/>
                </a:cubicBezTo>
                <a:cubicBezTo>
                  <a:pt x="36512" y="22148"/>
                  <a:pt x="36554" y="21968"/>
                  <a:pt x="36411" y="21968"/>
                </a:cubicBezTo>
                <a:close/>
                <a:moveTo>
                  <a:pt x="1461" y="26567"/>
                </a:moveTo>
                <a:cubicBezTo>
                  <a:pt x="1511" y="26590"/>
                  <a:pt x="1558" y="26618"/>
                  <a:pt x="1604" y="26644"/>
                </a:cubicBezTo>
                <a:lnTo>
                  <a:pt x="1604" y="26644"/>
                </a:lnTo>
                <a:cubicBezTo>
                  <a:pt x="1569" y="26621"/>
                  <a:pt x="1522" y="26595"/>
                  <a:pt x="1461" y="26567"/>
                </a:cubicBezTo>
                <a:close/>
                <a:moveTo>
                  <a:pt x="32374" y="33947"/>
                </a:moveTo>
                <a:lnTo>
                  <a:pt x="32374" y="33947"/>
                </a:lnTo>
                <a:cubicBezTo>
                  <a:pt x="32351" y="33971"/>
                  <a:pt x="32333" y="33995"/>
                  <a:pt x="32321" y="34018"/>
                </a:cubicBezTo>
                <a:cubicBezTo>
                  <a:pt x="32338" y="34000"/>
                  <a:pt x="32358" y="33974"/>
                  <a:pt x="32374" y="33947"/>
                </a:cubicBezTo>
                <a:close/>
                <a:moveTo>
                  <a:pt x="15424" y="1"/>
                </a:moveTo>
                <a:cubicBezTo>
                  <a:pt x="15188" y="206"/>
                  <a:pt x="15609" y="452"/>
                  <a:pt x="15235" y="576"/>
                </a:cubicBezTo>
                <a:cubicBezTo>
                  <a:pt x="15080" y="409"/>
                  <a:pt x="15069" y="266"/>
                  <a:pt x="14976" y="266"/>
                </a:cubicBezTo>
                <a:cubicBezTo>
                  <a:pt x="14938" y="266"/>
                  <a:pt x="14887" y="290"/>
                  <a:pt x="14808" y="344"/>
                </a:cubicBezTo>
                <a:cubicBezTo>
                  <a:pt x="14774" y="225"/>
                  <a:pt x="14821" y="148"/>
                  <a:pt x="14912" y="95"/>
                </a:cubicBezTo>
                <a:lnTo>
                  <a:pt x="14912" y="95"/>
                </a:lnTo>
                <a:cubicBezTo>
                  <a:pt x="14661" y="217"/>
                  <a:pt x="14275" y="156"/>
                  <a:pt x="14165" y="418"/>
                </a:cubicBezTo>
                <a:cubicBezTo>
                  <a:pt x="14084" y="334"/>
                  <a:pt x="13976" y="314"/>
                  <a:pt x="13864" y="314"/>
                </a:cubicBezTo>
                <a:cubicBezTo>
                  <a:pt x="13765" y="314"/>
                  <a:pt x="13662" y="330"/>
                  <a:pt x="13573" y="330"/>
                </a:cubicBezTo>
                <a:cubicBezTo>
                  <a:pt x="13431" y="330"/>
                  <a:pt x="13321" y="291"/>
                  <a:pt x="13307" y="92"/>
                </a:cubicBezTo>
                <a:cubicBezTo>
                  <a:pt x="13236" y="206"/>
                  <a:pt x="12913" y="529"/>
                  <a:pt x="12694" y="590"/>
                </a:cubicBezTo>
                <a:cubicBezTo>
                  <a:pt x="12793" y="377"/>
                  <a:pt x="12736" y="320"/>
                  <a:pt x="12613" y="320"/>
                </a:cubicBezTo>
                <a:cubicBezTo>
                  <a:pt x="12470" y="320"/>
                  <a:pt x="12237" y="397"/>
                  <a:pt x="12050" y="397"/>
                </a:cubicBezTo>
                <a:cubicBezTo>
                  <a:pt x="11901" y="397"/>
                  <a:pt x="11782" y="348"/>
                  <a:pt x="11762" y="172"/>
                </a:cubicBezTo>
                <a:cubicBezTo>
                  <a:pt x="11601" y="738"/>
                  <a:pt x="10675" y="825"/>
                  <a:pt x="10315" y="1408"/>
                </a:cubicBezTo>
                <a:cubicBezTo>
                  <a:pt x="10321" y="1364"/>
                  <a:pt x="10328" y="1286"/>
                  <a:pt x="10364" y="1255"/>
                </a:cubicBezTo>
                <a:lnTo>
                  <a:pt x="10364" y="1255"/>
                </a:lnTo>
                <a:cubicBezTo>
                  <a:pt x="10072" y="1380"/>
                  <a:pt x="9904" y="1315"/>
                  <a:pt x="9676" y="1374"/>
                </a:cubicBezTo>
                <a:cubicBezTo>
                  <a:pt x="9884" y="1734"/>
                  <a:pt x="9548" y="2138"/>
                  <a:pt x="9548" y="2511"/>
                </a:cubicBezTo>
                <a:cubicBezTo>
                  <a:pt x="8972" y="2498"/>
                  <a:pt x="9373" y="1990"/>
                  <a:pt x="9016" y="1791"/>
                </a:cubicBezTo>
                <a:lnTo>
                  <a:pt x="9016" y="1791"/>
                </a:lnTo>
                <a:cubicBezTo>
                  <a:pt x="9248" y="2023"/>
                  <a:pt x="8754" y="2545"/>
                  <a:pt x="9063" y="2636"/>
                </a:cubicBezTo>
                <a:cubicBezTo>
                  <a:pt x="8838" y="2669"/>
                  <a:pt x="8788" y="2702"/>
                  <a:pt x="8710" y="2702"/>
                </a:cubicBezTo>
                <a:cubicBezTo>
                  <a:pt x="8655" y="2702"/>
                  <a:pt x="8587" y="2686"/>
                  <a:pt x="8434" y="2643"/>
                </a:cubicBezTo>
                <a:lnTo>
                  <a:pt x="8434" y="2643"/>
                </a:lnTo>
                <a:cubicBezTo>
                  <a:pt x="8811" y="3016"/>
                  <a:pt x="8326" y="2922"/>
                  <a:pt x="8444" y="3312"/>
                </a:cubicBezTo>
                <a:cubicBezTo>
                  <a:pt x="8339" y="3356"/>
                  <a:pt x="8257" y="3369"/>
                  <a:pt x="8191" y="3369"/>
                </a:cubicBezTo>
                <a:cubicBezTo>
                  <a:pt x="8096" y="3369"/>
                  <a:pt x="8037" y="3342"/>
                  <a:pt x="7992" y="3342"/>
                </a:cubicBezTo>
                <a:cubicBezTo>
                  <a:pt x="7934" y="3342"/>
                  <a:pt x="7901" y="3387"/>
                  <a:pt x="7848" y="3592"/>
                </a:cubicBezTo>
                <a:cubicBezTo>
                  <a:pt x="7822" y="3602"/>
                  <a:pt x="7800" y="3606"/>
                  <a:pt x="7780" y="3606"/>
                </a:cubicBezTo>
                <a:cubicBezTo>
                  <a:pt x="7603" y="3606"/>
                  <a:pt x="7663" y="3238"/>
                  <a:pt x="7663" y="3238"/>
                </a:cubicBezTo>
                <a:lnTo>
                  <a:pt x="7663" y="3238"/>
                </a:lnTo>
                <a:cubicBezTo>
                  <a:pt x="7387" y="3639"/>
                  <a:pt x="7865" y="3639"/>
                  <a:pt x="8006" y="3844"/>
                </a:cubicBezTo>
                <a:cubicBezTo>
                  <a:pt x="7936" y="4039"/>
                  <a:pt x="7865" y="4098"/>
                  <a:pt x="7790" y="4098"/>
                </a:cubicBezTo>
                <a:cubicBezTo>
                  <a:pt x="7675" y="4098"/>
                  <a:pt x="7548" y="3960"/>
                  <a:pt x="7399" y="3960"/>
                </a:cubicBezTo>
                <a:cubicBezTo>
                  <a:pt x="7383" y="3960"/>
                  <a:pt x="7367" y="3962"/>
                  <a:pt x="7350" y="3965"/>
                </a:cubicBezTo>
                <a:cubicBezTo>
                  <a:pt x="7266" y="4319"/>
                  <a:pt x="7461" y="4729"/>
                  <a:pt x="7340" y="4924"/>
                </a:cubicBezTo>
                <a:cubicBezTo>
                  <a:pt x="7283" y="4911"/>
                  <a:pt x="7232" y="4884"/>
                  <a:pt x="7189" y="4847"/>
                </a:cubicBezTo>
                <a:lnTo>
                  <a:pt x="7189" y="4847"/>
                </a:lnTo>
                <a:cubicBezTo>
                  <a:pt x="7232" y="4887"/>
                  <a:pt x="7259" y="4945"/>
                  <a:pt x="7256" y="5005"/>
                </a:cubicBezTo>
                <a:cubicBezTo>
                  <a:pt x="7263" y="5000"/>
                  <a:pt x="7268" y="4998"/>
                  <a:pt x="7270" y="4998"/>
                </a:cubicBezTo>
                <a:cubicBezTo>
                  <a:pt x="7291" y="4998"/>
                  <a:pt x="7158" y="5162"/>
                  <a:pt x="7098" y="5237"/>
                </a:cubicBezTo>
                <a:cubicBezTo>
                  <a:pt x="7010" y="5345"/>
                  <a:pt x="6936" y="5459"/>
                  <a:pt x="6869" y="5581"/>
                </a:cubicBezTo>
                <a:cubicBezTo>
                  <a:pt x="6839" y="5641"/>
                  <a:pt x="6815" y="5702"/>
                  <a:pt x="6802" y="5769"/>
                </a:cubicBezTo>
                <a:cubicBezTo>
                  <a:pt x="6785" y="5813"/>
                  <a:pt x="6802" y="5820"/>
                  <a:pt x="6825" y="5820"/>
                </a:cubicBezTo>
                <a:lnTo>
                  <a:pt x="6852" y="5890"/>
                </a:lnTo>
                <a:cubicBezTo>
                  <a:pt x="6823" y="5877"/>
                  <a:pt x="6797" y="5861"/>
                  <a:pt x="6771" y="5842"/>
                </a:cubicBezTo>
                <a:lnTo>
                  <a:pt x="6771" y="5842"/>
                </a:lnTo>
                <a:cubicBezTo>
                  <a:pt x="6915" y="5949"/>
                  <a:pt x="7052" y="6070"/>
                  <a:pt x="7179" y="6200"/>
                </a:cubicBezTo>
                <a:cubicBezTo>
                  <a:pt x="7114" y="6278"/>
                  <a:pt x="7112" y="6477"/>
                  <a:pt x="6999" y="6477"/>
                </a:cubicBezTo>
                <a:cubicBezTo>
                  <a:pt x="6971" y="6477"/>
                  <a:pt x="6937" y="6465"/>
                  <a:pt x="6892" y="6435"/>
                </a:cubicBezTo>
                <a:cubicBezTo>
                  <a:pt x="6987" y="6365"/>
                  <a:pt x="6930" y="6277"/>
                  <a:pt x="6919" y="6180"/>
                </a:cubicBezTo>
                <a:lnTo>
                  <a:pt x="6919" y="6180"/>
                </a:lnTo>
                <a:lnTo>
                  <a:pt x="6835" y="6395"/>
                </a:lnTo>
                <a:cubicBezTo>
                  <a:pt x="6445" y="6234"/>
                  <a:pt x="6990" y="6099"/>
                  <a:pt x="6768" y="5924"/>
                </a:cubicBezTo>
                <a:lnTo>
                  <a:pt x="6768" y="5924"/>
                </a:lnTo>
                <a:cubicBezTo>
                  <a:pt x="6580" y="6234"/>
                  <a:pt x="6398" y="6802"/>
                  <a:pt x="6118" y="6923"/>
                </a:cubicBezTo>
                <a:cubicBezTo>
                  <a:pt x="5830" y="6712"/>
                  <a:pt x="6502" y="6379"/>
                  <a:pt x="6113" y="6379"/>
                </a:cubicBezTo>
                <a:cubicBezTo>
                  <a:pt x="6093" y="6379"/>
                  <a:pt x="6070" y="6380"/>
                  <a:pt x="6044" y="6382"/>
                </a:cubicBezTo>
                <a:lnTo>
                  <a:pt x="6499" y="6170"/>
                </a:lnTo>
                <a:cubicBezTo>
                  <a:pt x="5842" y="5971"/>
                  <a:pt x="6751" y="6005"/>
                  <a:pt x="6088" y="5759"/>
                </a:cubicBezTo>
                <a:lnTo>
                  <a:pt x="6088" y="5759"/>
                </a:lnTo>
                <a:cubicBezTo>
                  <a:pt x="5523" y="6112"/>
                  <a:pt x="5661" y="6382"/>
                  <a:pt x="5122" y="6772"/>
                </a:cubicBezTo>
                <a:cubicBezTo>
                  <a:pt x="5166" y="7021"/>
                  <a:pt x="5375" y="6947"/>
                  <a:pt x="5418" y="7193"/>
                </a:cubicBezTo>
                <a:cubicBezTo>
                  <a:pt x="5287" y="7556"/>
                  <a:pt x="5070" y="7619"/>
                  <a:pt x="4854" y="7619"/>
                </a:cubicBezTo>
                <a:cubicBezTo>
                  <a:pt x="4738" y="7619"/>
                  <a:pt x="4623" y="7601"/>
                  <a:pt x="4521" y="7601"/>
                </a:cubicBezTo>
                <a:cubicBezTo>
                  <a:pt x="4336" y="7601"/>
                  <a:pt x="4194" y="7660"/>
                  <a:pt x="4173" y="7994"/>
                </a:cubicBezTo>
                <a:cubicBezTo>
                  <a:pt x="4257" y="8286"/>
                  <a:pt x="4594" y="8603"/>
                  <a:pt x="4129" y="8859"/>
                </a:cubicBezTo>
                <a:lnTo>
                  <a:pt x="3877" y="8488"/>
                </a:lnTo>
                <a:lnTo>
                  <a:pt x="3877" y="8488"/>
                </a:lnTo>
                <a:cubicBezTo>
                  <a:pt x="3480" y="9003"/>
                  <a:pt x="4177" y="9111"/>
                  <a:pt x="3601" y="9525"/>
                </a:cubicBezTo>
                <a:cubicBezTo>
                  <a:pt x="3518" y="9355"/>
                  <a:pt x="3704" y="9080"/>
                  <a:pt x="3659" y="9080"/>
                </a:cubicBezTo>
                <a:cubicBezTo>
                  <a:pt x="3655" y="9080"/>
                  <a:pt x="3650" y="9083"/>
                  <a:pt x="3642" y="9087"/>
                </a:cubicBezTo>
                <a:cubicBezTo>
                  <a:pt x="3133" y="9286"/>
                  <a:pt x="3689" y="9468"/>
                  <a:pt x="3527" y="9747"/>
                </a:cubicBezTo>
                <a:lnTo>
                  <a:pt x="3174" y="9629"/>
                </a:lnTo>
                <a:cubicBezTo>
                  <a:pt x="2898" y="10252"/>
                  <a:pt x="2834" y="11026"/>
                  <a:pt x="2642" y="11722"/>
                </a:cubicBezTo>
                <a:cubicBezTo>
                  <a:pt x="2575" y="11665"/>
                  <a:pt x="2522" y="11564"/>
                  <a:pt x="2434" y="11564"/>
                </a:cubicBezTo>
                <a:cubicBezTo>
                  <a:pt x="2403" y="11564"/>
                  <a:pt x="2368" y="11576"/>
                  <a:pt x="2326" y="11608"/>
                </a:cubicBezTo>
                <a:cubicBezTo>
                  <a:pt x="2167" y="12534"/>
                  <a:pt x="1669" y="13459"/>
                  <a:pt x="1276" y="14300"/>
                </a:cubicBezTo>
                <a:lnTo>
                  <a:pt x="1521" y="14694"/>
                </a:lnTo>
                <a:cubicBezTo>
                  <a:pt x="1509" y="14740"/>
                  <a:pt x="1453" y="14772"/>
                  <a:pt x="1400" y="14772"/>
                </a:cubicBezTo>
                <a:cubicBezTo>
                  <a:pt x="1363" y="14772"/>
                  <a:pt x="1327" y="14756"/>
                  <a:pt x="1309" y="14718"/>
                </a:cubicBezTo>
                <a:lnTo>
                  <a:pt x="1309" y="14718"/>
                </a:lnTo>
                <a:cubicBezTo>
                  <a:pt x="1227" y="14865"/>
                  <a:pt x="1262" y="14888"/>
                  <a:pt x="1333" y="14888"/>
                </a:cubicBezTo>
                <a:cubicBezTo>
                  <a:pt x="1365" y="14888"/>
                  <a:pt x="1404" y="14883"/>
                  <a:pt x="1443" y="14883"/>
                </a:cubicBezTo>
                <a:cubicBezTo>
                  <a:pt x="1506" y="14883"/>
                  <a:pt x="1567" y="14895"/>
                  <a:pt x="1599" y="14957"/>
                </a:cubicBezTo>
                <a:cubicBezTo>
                  <a:pt x="1591" y="15069"/>
                  <a:pt x="1515" y="15126"/>
                  <a:pt x="1438" y="15126"/>
                </a:cubicBezTo>
                <a:cubicBezTo>
                  <a:pt x="1384" y="15126"/>
                  <a:pt x="1330" y="15098"/>
                  <a:pt x="1299" y="15041"/>
                </a:cubicBezTo>
                <a:lnTo>
                  <a:pt x="1299" y="15041"/>
                </a:lnTo>
                <a:cubicBezTo>
                  <a:pt x="1400" y="15435"/>
                  <a:pt x="1461" y="15838"/>
                  <a:pt x="1488" y="16246"/>
                </a:cubicBezTo>
                <a:cubicBezTo>
                  <a:pt x="1498" y="16777"/>
                  <a:pt x="1504" y="16895"/>
                  <a:pt x="1266" y="16919"/>
                </a:cubicBezTo>
                <a:lnTo>
                  <a:pt x="1198" y="16845"/>
                </a:lnTo>
                <a:cubicBezTo>
                  <a:pt x="1175" y="16858"/>
                  <a:pt x="1175" y="16855"/>
                  <a:pt x="1165" y="16892"/>
                </a:cubicBezTo>
                <a:cubicBezTo>
                  <a:pt x="1144" y="16939"/>
                  <a:pt x="1138" y="16993"/>
                  <a:pt x="1141" y="17043"/>
                </a:cubicBezTo>
                <a:cubicBezTo>
                  <a:pt x="1148" y="17144"/>
                  <a:pt x="1171" y="17245"/>
                  <a:pt x="1208" y="17339"/>
                </a:cubicBezTo>
                <a:cubicBezTo>
                  <a:pt x="1269" y="17528"/>
                  <a:pt x="1333" y="17699"/>
                  <a:pt x="1101" y="17858"/>
                </a:cubicBezTo>
                <a:lnTo>
                  <a:pt x="1087" y="17753"/>
                </a:lnTo>
                <a:cubicBezTo>
                  <a:pt x="492" y="18749"/>
                  <a:pt x="522" y="20011"/>
                  <a:pt x="0" y="20849"/>
                </a:cubicBezTo>
                <a:cubicBezTo>
                  <a:pt x="226" y="20947"/>
                  <a:pt x="165" y="21226"/>
                  <a:pt x="128" y="21502"/>
                </a:cubicBezTo>
                <a:cubicBezTo>
                  <a:pt x="108" y="21775"/>
                  <a:pt x="128" y="22044"/>
                  <a:pt x="444" y="22054"/>
                </a:cubicBezTo>
                <a:cubicBezTo>
                  <a:pt x="179" y="22731"/>
                  <a:pt x="54" y="22559"/>
                  <a:pt x="34" y="23548"/>
                </a:cubicBezTo>
                <a:cubicBezTo>
                  <a:pt x="74" y="23811"/>
                  <a:pt x="522" y="23818"/>
                  <a:pt x="667" y="24084"/>
                </a:cubicBezTo>
                <a:lnTo>
                  <a:pt x="354" y="24198"/>
                </a:lnTo>
                <a:cubicBezTo>
                  <a:pt x="508" y="24299"/>
                  <a:pt x="677" y="24386"/>
                  <a:pt x="835" y="24474"/>
                </a:cubicBezTo>
                <a:lnTo>
                  <a:pt x="549" y="24831"/>
                </a:lnTo>
                <a:lnTo>
                  <a:pt x="741" y="25073"/>
                </a:lnTo>
                <a:cubicBezTo>
                  <a:pt x="714" y="24955"/>
                  <a:pt x="781" y="24780"/>
                  <a:pt x="879" y="24760"/>
                </a:cubicBezTo>
                <a:cubicBezTo>
                  <a:pt x="1171" y="25107"/>
                  <a:pt x="1175" y="25840"/>
                  <a:pt x="1030" y="25951"/>
                </a:cubicBezTo>
                <a:cubicBezTo>
                  <a:pt x="1306" y="26217"/>
                  <a:pt x="1595" y="26463"/>
                  <a:pt x="1875" y="26695"/>
                </a:cubicBezTo>
                <a:cubicBezTo>
                  <a:pt x="1850" y="26709"/>
                  <a:pt x="1824" y="26714"/>
                  <a:pt x="1798" y="26714"/>
                </a:cubicBezTo>
                <a:cubicBezTo>
                  <a:pt x="1737" y="26714"/>
                  <a:pt x="1672" y="26682"/>
                  <a:pt x="1604" y="26644"/>
                </a:cubicBezTo>
                <a:lnTo>
                  <a:pt x="1604" y="26644"/>
                </a:lnTo>
                <a:cubicBezTo>
                  <a:pt x="1916" y="26852"/>
                  <a:pt x="1295" y="26900"/>
                  <a:pt x="1824" y="27102"/>
                </a:cubicBezTo>
                <a:cubicBezTo>
                  <a:pt x="1834" y="27001"/>
                  <a:pt x="2003" y="27005"/>
                  <a:pt x="2060" y="26971"/>
                </a:cubicBezTo>
                <a:cubicBezTo>
                  <a:pt x="2067" y="27308"/>
                  <a:pt x="2480" y="27762"/>
                  <a:pt x="2874" y="27987"/>
                </a:cubicBezTo>
                <a:lnTo>
                  <a:pt x="2655" y="28099"/>
                </a:lnTo>
                <a:cubicBezTo>
                  <a:pt x="3207" y="28714"/>
                  <a:pt x="4042" y="29085"/>
                  <a:pt x="4792" y="29532"/>
                </a:cubicBezTo>
                <a:cubicBezTo>
                  <a:pt x="4602" y="29306"/>
                  <a:pt x="4784" y="29050"/>
                  <a:pt x="4983" y="29050"/>
                </a:cubicBezTo>
                <a:cubicBezTo>
                  <a:pt x="5013" y="29050"/>
                  <a:pt x="5043" y="29056"/>
                  <a:pt x="5072" y="29068"/>
                </a:cubicBezTo>
                <a:lnTo>
                  <a:pt x="4984" y="29428"/>
                </a:lnTo>
                <a:cubicBezTo>
                  <a:pt x="5227" y="29317"/>
                  <a:pt x="4833" y="29186"/>
                  <a:pt x="5237" y="29111"/>
                </a:cubicBezTo>
                <a:lnTo>
                  <a:pt x="5237" y="29111"/>
                </a:lnTo>
                <a:cubicBezTo>
                  <a:pt x="5479" y="29286"/>
                  <a:pt x="5220" y="29556"/>
                  <a:pt x="5015" y="29573"/>
                </a:cubicBezTo>
                <a:lnTo>
                  <a:pt x="5392" y="29640"/>
                </a:lnTo>
                <a:cubicBezTo>
                  <a:pt x="5361" y="29741"/>
                  <a:pt x="5260" y="29748"/>
                  <a:pt x="5176" y="29855"/>
                </a:cubicBezTo>
                <a:cubicBezTo>
                  <a:pt x="5194" y="29846"/>
                  <a:pt x="5212" y="29842"/>
                  <a:pt x="5230" y="29842"/>
                </a:cubicBezTo>
                <a:cubicBezTo>
                  <a:pt x="5405" y="29842"/>
                  <a:pt x="5544" y="30278"/>
                  <a:pt x="5791" y="30278"/>
                </a:cubicBezTo>
                <a:cubicBezTo>
                  <a:pt x="5835" y="30278"/>
                  <a:pt x="5882" y="30264"/>
                  <a:pt x="5933" y="30232"/>
                </a:cubicBezTo>
                <a:lnTo>
                  <a:pt x="5933" y="30232"/>
                </a:lnTo>
                <a:lnTo>
                  <a:pt x="5903" y="30333"/>
                </a:lnTo>
                <a:cubicBezTo>
                  <a:pt x="6613" y="30710"/>
                  <a:pt x="6997" y="30757"/>
                  <a:pt x="7589" y="31030"/>
                </a:cubicBezTo>
                <a:cubicBezTo>
                  <a:pt x="7730" y="30761"/>
                  <a:pt x="7932" y="30929"/>
                  <a:pt x="8212" y="30787"/>
                </a:cubicBezTo>
                <a:cubicBezTo>
                  <a:pt x="8599" y="31077"/>
                  <a:pt x="8982" y="31518"/>
                  <a:pt x="9528" y="31713"/>
                </a:cubicBezTo>
                <a:cubicBezTo>
                  <a:pt x="9547" y="31714"/>
                  <a:pt x="9566" y="31714"/>
                  <a:pt x="9583" y="31714"/>
                </a:cubicBezTo>
                <a:cubicBezTo>
                  <a:pt x="9939" y="31714"/>
                  <a:pt x="9747" y="31520"/>
                  <a:pt x="9972" y="31427"/>
                </a:cubicBezTo>
                <a:lnTo>
                  <a:pt x="9972" y="31427"/>
                </a:lnTo>
                <a:cubicBezTo>
                  <a:pt x="9891" y="31693"/>
                  <a:pt x="10430" y="31895"/>
                  <a:pt x="10080" y="31962"/>
                </a:cubicBezTo>
                <a:cubicBezTo>
                  <a:pt x="10736" y="32184"/>
                  <a:pt x="10921" y="32238"/>
                  <a:pt x="11813" y="32342"/>
                </a:cubicBezTo>
                <a:cubicBezTo>
                  <a:pt x="11762" y="32204"/>
                  <a:pt x="11685" y="32117"/>
                  <a:pt x="11769" y="32049"/>
                </a:cubicBezTo>
                <a:lnTo>
                  <a:pt x="11769" y="32049"/>
                </a:lnTo>
                <a:cubicBezTo>
                  <a:pt x="11930" y="32063"/>
                  <a:pt x="12062" y="32278"/>
                  <a:pt x="11998" y="32396"/>
                </a:cubicBezTo>
                <a:lnTo>
                  <a:pt x="11947" y="32410"/>
                </a:lnTo>
                <a:cubicBezTo>
                  <a:pt x="11966" y="32409"/>
                  <a:pt x="11985" y="32408"/>
                  <a:pt x="12004" y="32408"/>
                </a:cubicBezTo>
                <a:cubicBezTo>
                  <a:pt x="12921" y="32408"/>
                  <a:pt x="13687" y="33624"/>
                  <a:pt x="14499" y="33624"/>
                </a:cubicBezTo>
                <a:cubicBezTo>
                  <a:pt x="14577" y="33624"/>
                  <a:pt x="14655" y="33613"/>
                  <a:pt x="14734" y="33589"/>
                </a:cubicBezTo>
                <a:lnTo>
                  <a:pt x="14734" y="33589"/>
                </a:lnTo>
                <a:lnTo>
                  <a:pt x="14717" y="33594"/>
                </a:lnTo>
                <a:lnTo>
                  <a:pt x="14717" y="33594"/>
                </a:lnTo>
                <a:lnTo>
                  <a:pt x="15579" y="33524"/>
                </a:lnTo>
                <a:lnTo>
                  <a:pt x="15579" y="33524"/>
                </a:lnTo>
                <a:cubicBezTo>
                  <a:pt x="15922" y="33668"/>
                  <a:pt x="15306" y="33665"/>
                  <a:pt x="15528" y="33900"/>
                </a:cubicBezTo>
                <a:cubicBezTo>
                  <a:pt x="15672" y="33868"/>
                  <a:pt x="15802" y="33855"/>
                  <a:pt x="15923" y="33855"/>
                </a:cubicBezTo>
                <a:cubicBezTo>
                  <a:pt x="16526" y="33855"/>
                  <a:pt x="16880" y="34191"/>
                  <a:pt x="17404" y="34191"/>
                </a:cubicBezTo>
                <a:cubicBezTo>
                  <a:pt x="17476" y="34191"/>
                  <a:pt x="17551" y="34184"/>
                  <a:pt x="17631" y="34170"/>
                </a:cubicBezTo>
                <a:cubicBezTo>
                  <a:pt x="18008" y="35095"/>
                  <a:pt x="19587" y="34503"/>
                  <a:pt x="20250" y="35129"/>
                </a:cubicBezTo>
                <a:lnTo>
                  <a:pt x="20233" y="34934"/>
                </a:lnTo>
                <a:cubicBezTo>
                  <a:pt x="20279" y="34901"/>
                  <a:pt x="20315" y="34888"/>
                  <a:pt x="20345" y="34888"/>
                </a:cubicBezTo>
                <a:cubicBezTo>
                  <a:pt x="20460" y="34888"/>
                  <a:pt x="20480" y="35085"/>
                  <a:pt x="20590" y="35136"/>
                </a:cubicBezTo>
                <a:cubicBezTo>
                  <a:pt x="20590" y="34984"/>
                  <a:pt x="20405" y="34937"/>
                  <a:pt x="20539" y="34849"/>
                </a:cubicBezTo>
                <a:lnTo>
                  <a:pt x="20539" y="34849"/>
                </a:lnTo>
                <a:cubicBezTo>
                  <a:pt x="22202" y="34863"/>
                  <a:pt x="23908" y="35502"/>
                  <a:pt x="25648" y="35684"/>
                </a:cubicBezTo>
                <a:cubicBezTo>
                  <a:pt x="25664" y="35685"/>
                  <a:pt x="25679" y="35686"/>
                  <a:pt x="25694" y="35686"/>
                </a:cubicBezTo>
                <a:cubicBezTo>
                  <a:pt x="26164" y="35686"/>
                  <a:pt x="26078" y="35029"/>
                  <a:pt x="26460" y="35029"/>
                </a:cubicBezTo>
                <a:cubicBezTo>
                  <a:pt x="26543" y="35029"/>
                  <a:pt x="26648" y="35060"/>
                  <a:pt x="26785" y="35136"/>
                </a:cubicBezTo>
                <a:lnTo>
                  <a:pt x="26570" y="35499"/>
                </a:lnTo>
                <a:cubicBezTo>
                  <a:pt x="27728" y="35075"/>
                  <a:pt x="29414" y="35371"/>
                  <a:pt x="30568" y="34510"/>
                </a:cubicBezTo>
                <a:lnTo>
                  <a:pt x="30568" y="34510"/>
                </a:lnTo>
                <a:cubicBezTo>
                  <a:pt x="30521" y="34617"/>
                  <a:pt x="30555" y="34715"/>
                  <a:pt x="30427" y="34759"/>
                </a:cubicBezTo>
                <a:cubicBezTo>
                  <a:pt x="30471" y="34777"/>
                  <a:pt x="30518" y="34785"/>
                  <a:pt x="30568" y="34785"/>
                </a:cubicBezTo>
                <a:cubicBezTo>
                  <a:pt x="30939" y="34785"/>
                  <a:pt x="31428" y="34330"/>
                  <a:pt x="31342" y="34170"/>
                </a:cubicBezTo>
                <a:cubicBezTo>
                  <a:pt x="31371" y="34158"/>
                  <a:pt x="31394" y="34154"/>
                  <a:pt x="31413" y="34154"/>
                </a:cubicBezTo>
                <a:cubicBezTo>
                  <a:pt x="31525" y="34154"/>
                  <a:pt x="31494" y="34323"/>
                  <a:pt x="31638" y="34351"/>
                </a:cubicBezTo>
                <a:cubicBezTo>
                  <a:pt x="31942" y="34342"/>
                  <a:pt x="32095" y="33838"/>
                  <a:pt x="32312" y="33838"/>
                </a:cubicBezTo>
                <a:cubicBezTo>
                  <a:pt x="32336" y="33838"/>
                  <a:pt x="32360" y="33844"/>
                  <a:pt x="32385" y="33857"/>
                </a:cubicBezTo>
                <a:cubicBezTo>
                  <a:pt x="32409" y="33869"/>
                  <a:pt x="32396" y="33908"/>
                  <a:pt x="32374" y="33947"/>
                </a:cubicBezTo>
                <a:lnTo>
                  <a:pt x="32374" y="33947"/>
                </a:lnTo>
                <a:cubicBezTo>
                  <a:pt x="32558" y="33753"/>
                  <a:pt x="33053" y="33531"/>
                  <a:pt x="32766" y="33406"/>
                </a:cubicBezTo>
                <a:cubicBezTo>
                  <a:pt x="33274" y="33227"/>
                  <a:pt x="33459" y="32712"/>
                  <a:pt x="33873" y="32571"/>
                </a:cubicBezTo>
                <a:cubicBezTo>
                  <a:pt x="33829" y="32150"/>
                  <a:pt x="34620" y="32073"/>
                  <a:pt x="34314" y="31679"/>
                </a:cubicBezTo>
                <a:lnTo>
                  <a:pt x="34314" y="31679"/>
                </a:lnTo>
                <a:cubicBezTo>
                  <a:pt x="34373" y="31743"/>
                  <a:pt x="34440" y="31771"/>
                  <a:pt x="34509" y="31771"/>
                </a:cubicBezTo>
                <a:cubicBezTo>
                  <a:pt x="34829" y="31771"/>
                  <a:pt x="35203" y="31173"/>
                  <a:pt x="35179" y="30838"/>
                </a:cubicBezTo>
                <a:lnTo>
                  <a:pt x="35179" y="30838"/>
                </a:lnTo>
                <a:cubicBezTo>
                  <a:pt x="35192" y="30878"/>
                  <a:pt x="35214" y="30891"/>
                  <a:pt x="35242" y="30891"/>
                </a:cubicBezTo>
                <a:cubicBezTo>
                  <a:pt x="35302" y="30891"/>
                  <a:pt x="35386" y="30830"/>
                  <a:pt x="35458" y="30830"/>
                </a:cubicBezTo>
                <a:cubicBezTo>
                  <a:pt x="35499" y="30830"/>
                  <a:pt x="35535" y="30849"/>
                  <a:pt x="35562" y="30909"/>
                </a:cubicBezTo>
                <a:cubicBezTo>
                  <a:pt x="35784" y="30602"/>
                  <a:pt x="35852" y="30236"/>
                  <a:pt x="35609" y="30175"/>
                </a:cubicBezTo>
                <a:cubicBezTo>
                  <a:pt x="36033" y="30027"/>
                  <a:pt x="36097" y="29653"/>
                  <a:pt x="36124" y="29334"/>
                </a:cubicBezTo>
                <a:cubicBezTo>
                  <a:pt x="36161" y="29014"/>
                  <a:pt x="36192" y="28755"/>
                  <a:pt x="36599" y="28691"/>
                </a:cubicBezTo>
                <a:cubicBezTo>
                  <a:pt x="36720" y="27651"/>
                  <a:pt x="36713" y="26601"/>
                  <a:pt x="36582" y="25564"/>
                </a:cubicBezTo>
                <a:lnTo>
                  <a:pt x="36582" y="25564"/>
                </a:lnTo>
                <a:cubicBezTo>
                  <a:pt x="36824" y="25581"/>
                  <a:pt x="36838" y="25854"/>
                  <a:pt x="36844" y="26116"/>
                </a:cubicBezTo>
                <a:cubicBezTo>
                  <a:pt x="36831" y="26379"/>
                  <a:pt x="36821" y="26631"/>
                  <a:pt x="37077" y="26641"/>
                </a:cubicBezTo>
                <a:cubicBezTo>
                  <a:pt x="36993" y="25655"/>
                  <a:pt x="36521" y="25127"/>
                  <a:pt x="36589" y="24309"/>
                </a:cubicBezTo>
                <a:cubicBezTo>
                  <a:pt x="36597" y="24259"/>
                  <a:pt x="36614" y="24239"/>
                  <a:pt x="36636" y="24239"/>
                </a:cubicBezTo>
                <a:cubicBezTo>
                  <a:pt x="36705" y="24239"/>
                  <a:pt x="36824" y="24443"/>
                  <a:pt x="36888" y="24494"/>
                </a:cubicBezTo>
                <a:cubicBezTo>
                  <a:pt x="36626" y="23664"/>
                  <a:pt x="36774" y="22846"/>
                  <a:pt x="36394" y="22140"/>
                </a:cubicBezTo>
                <a:lnTo>
                  <a:pt x="36394" y="22140"/>
                </a:lnTo>
                <a:cubicBezTo>
                  <a:pt x="36361" y="22161"/>
                  <a:pt x="36325" y="22171"/>
                  <a:pt x="36288" y="22171"/>
                </a:cubicBezTo>
                <a:cubicBezTo>
                  <a:pt x="36030" y="22171"/>
                  <a:pt x="35700" y="21717"/>
                  <a:pt x="35536" y="21660"/>
                </a:cubicBezTo>
                <a:lnTo>
                  <a:pt x="35536" y="21660"/>
                </a:lnTo>
                <a:cubicBezTo>
                  <a:pt x="35568" y="21664"/>
                  <a:pt x="35597" y="21667"/>
                  <a:pt x="35623" y="21667"/>
                </a:cubicBezTo>
                <a:cubicBezTo>
                  <a:pt x="36033" y="21667"/>
                  <a:pt x="35695" y="21099"/>
                  <a:pt x="36137" y="21099"/>
                </a:cubicBezTo>
                <a:cubicBezTo>
                  <a:pt x="36201" y="21099"/>
                  <a:pt x="36282" y="21111"/>
                  <a:pt x="36383" y="21139"/>
                </a:cubicBezTo>
                <a:cubicBezTo>
                  <a:pt x="36334" y="21068"/>
                  <a:pt x="36241" y="20990"/>
                  <a:pt x="36132" y="20990"/>
                </a:cubicBezTo>
                <a:cubicBezTo>
                  <a:pt x="36107" y="20990"/>
                  <a:pt x="36080" y="20995"/>
                  <a:pt x="36054" y="21004"/>
                </a:cubicBezTo>
                <a:cubicBezTo>
                  <a:pt x="36062" y="20908"/>
                  <a:pt x="36098" y="20847"/>
                  <a:pt x="36175" y="20847"/>
                </a:cubicBezTo>
                <a:cubicBezTo>
                  <a:pt x="36216" y="20847"/>
                  <a:pt x="36269" y="20865"/>
                  <a:pt x="36336" y="20903"/>
                </a:cubicBezTo>
                <a:cubicBezTo>
                  <a:pt x="36111" y="20405"/>
                  <a:pt x="35922" y="20641"/>
                  <a:pt x="35818" y="20173"/>
                </a:cubicBezTo>
                <a:cubicBezTo>
                  <a:pt x="35830" y="20170"/>
                  <a:pt x="35842" y="20169"/>
                  <a:pt x="35853" y="20169"/>
                </a:cubicBezTo>
                <a:cubicBezTo>
                  <a:pt x="35938" y="20169"/>
                  <a:pt x="36002" y="20239"/>
                  <a:pt x="36121" y="20257"/>
                </a:cubicBezTo>
                <a:cubicBezTo>
                  <a:pt x="35862" y="20065"/>
                  <a:pt x="35603" y="19880"/>
                  <a:pt x="35589" y="19470"/>
                </a:cubicBezTo>
                <a:lnTo>
                  <a:pt x="35589" y="19470"/>
                </a:lnTo>
                <a:cubicBezTo>
                  <a:pt x="35592" y="19470"/>
                  <a:pt x="35596" y="19470"/>
                  <a:pt x="35599" y="19470"/>
                </a:cubicBezTo>
                <a:cubicBezTo>
                  <a:pt x="35631" y="19470"/>
                  <a:pt x="35663" y="19456"/>
                  <a:pt x="35691" y="19456"/>
                </a:cubicBezTo>
                <a:cubicBezTo>
                  <a:pt x="35714" y="19456"/>
                  <a:pt x="35734" y="19466"/>
                  <a:pt x="35749" y="19501"/>
                </a:cubicBezTo>
                <a:lnTo>
                  <a:pt x="35749" y="19501"/>
                </a:lnTo>
                <a:cubicBezTo>
                  <a:pt x="35529" y="18849"/>
                  <a:pt x="34912" y="18534"/>
                  <a:pt x="34869" y="17770"/>
                </a:cubicBezTo>
                <a:lnTo>
                  <a:pt x="34869" y="17770"/>
                </a:lnTo>
                <a:cubicBezTo>
                  <a:pt x="34912" y="17776"/>
                  <a:pt x="34949" y="17778"/>
                  <a:pt x="34979" y="17778"/>
                </a:cubicBezTo>
                <a:cubicBezTo>
                  <a:pt x="35311" y="17778"/>
                  <a:pt x="34964" y="17466"/>
                  <a:pt x="35303" y="17309"/>
                </a:cubicBezTo>
                <a:lnTo>
                  <a:pt x="35051" y="16962"/>
                </a:lnTo>
                <a:lnTo>
                  <a:pt x="34919" y="17181"/>
                </a:lnTo>
                <a:cubicBezTo>
                  <a:pt x="34808" y="16841"/>
                  <a:pt x="34421" y="16649"/>
                  <a:pt x="34435" y="16320"/>
                </a:cubicBezTo>
                <a:lnTo>
                  <a:pt x="34435" y="16320"/>
                </a:lnTo>
                <a:lnTo>
                  <a:pt x="34684" y="16505"/>
                </a:lnTo>
                <a:lnTo>
                  <a:pt x="34371" y="15912"/>
                </a:lnTo>
                <a:lnTo>
                  <a:pt x="34371" y="16316"/>
                </a:lnTo>
                <a:cubicBezTo>
                  <a:pt x="34292" y="16255"/>
                  <a:pt x="34225" y="16236"/>
                  <a:pt x="34166" y="16236"/>
                </a:cubicBezTo>
                <a:cubicBezTo>
                  <a:pt x="34073" y="16236"/>
                  <a:pt x="34003" y="16285"/>
                  <a:pt x="33951" y="16285"/>
                </a:cubicBezTo>
                <a:cubicBezTo>
                  <a:pt x="33900" y="16285"/>
                  <a:pt x="33865" y="16240"/>
                  <a:pt x="33839" y="16064"/>
                </a:cubicBezTo>
                <a:lnTo>
                  <a:pt x="33839" y="16064"/>
                </a:lnTo>
                <a:cubicBezTo>
                  <a:pt x="33845" y="16070"/>
                  <a:pt x="33849" y="16073"/>
                  <a:pt x="33852" y="16073"/>
                </a:cubicBezTo>
                <a:cubicBezTo>
                  <a:pt x="33881" y="16073"/>
                  <a:pt x="33719" y="15705"/>
                  <a:pt x="33880" y="15532"/>
                </a:cubicBezTo>
                <a:cubicBezTo>
                  <a:pt x="33705" y="15445"/>
                  <a:pt x="33462" y="15307"/>
                  <a:pt x="33634" y="15085"/>
                </a:cubicBezTo>
                <a:cubicBezTo>
                  <a:pt x="33665" y="15074"/>
                  <a:pt x="33704" y="15070"/>
                  <a:pt x="33748" y="15070"/>
                </a:cubicBezTo>
                <a:cubicBezTo>
                  <a:pt x="33866" y="15070"/>
                  <a:pt x="34015" y="15098"/>
                  <a:pt x="34107" y="15098"/>
                </a:cubicBezTo>
                <a:cubicBezTo>
                  <a:pt x="34131" y="15098"/>
                  <a:pt x="34151" y="15096"/>
                  <a:pt x="34166" y="15091"/>
                </a:cubicBezTo>
                <a:lnTo>
                  <a:pt x="34166" y="15091"/>
                </a:lnTo>
                <a:cubicBezTo>
                  <a:pt x="34161" y="15092"/>
                  <a:pt x="34156" y="15092"/>
                  <a:pt x="34151" y="15092"/>
                </a:cubicBezTo>
                <a:cubicBezTo>
                  <a:pt x="33850" y="15092"/>
                  <a:pt x="34146" y="14393"/>
                  <a:pt x="33885" y="14143"/>
                </a:cubicBezTo>
                <a:lnTo>
                  <a:pt x="33885" y="14143"/>
                </a:lnTo>
                <a:cubicBezTo>
                  <a:pt x="33955" y="14186"/>
                  <a:pt x="34063" y="14206"/>
                  <a:pt x="34128" y="14206"/>
                </a:cubicBezTo>
                <a:cubicBezTo>
                  <a:pt x="34150" y="14206"/>
                  <a:pt x="34166" y="14204"/>
                  <a:pt x="34176" y="14199"/>
                </a:cubicBezTo>
                <a:lnTo>
                  <a:pt x="33923" y="14024"/>
                </a:lnTo>
                <a:cubicBezTo>
                  <a:pt x="34003" y="13911"/>
                  <a:pt x="34050" y="13868"/>
                  <a:pt x="34129" y="13868"/>
                </a:cubicBezTo>
                <a:cubicBezTo>
                  <a:pt x="34161" y="13868"/>
                  <a:pt x="34197" y="13875"/>
                  <a:pt x="34243" y="13886"/>
                </a:cubicBezTo>
                <a:cubicBezTo>
                  <a:pt x="34278" y="13711"/>
                  <a:pt x="34229" y="13672"/>
                  <a:pt x="34160" y="13672"/>
                </a:cubicBezTo>
                <a:cubicBezTo>
                  <a:pt x="34107" y="13672"/>
                  <a:pt x="34041" y="13696"/>
                  <a:pt x="33993" y="13696"/>
                </a:cubicBezTo>
                <a:cubicBezTo>
                  <a:pt x="33924" y="13696"/>
                  <a:pt x="33891" y="13649"/>
                  <a:pt x="33977" y="13425"/>
                </a:cubicBezTo>
                <a:lnTo>
                  <a:pt x="33977" y="13425"/>
                </a:lnTo>
                <a:cubicBezTo>
                  <a:pt x="33997" y="13476"/>
                  <a:pt x="34041" y="13452"/>
                  <a:pt x="34081" y="13553"/>
                </a:cubicBezTo>
                <a:cubicBezTo>
                  <a:pt x="34179" y="12941"/>
                  <a:pt x="33923" y="12385"/>
                  <a:pt x="33994" y="11827"/>
                </a:cubicBezTo>
                <a:cubicBezTo>
                  <a:pt x="34047" y="11799"/>
                  <a:pt x="34088" y="11787"/>
                  <a:pt x="34121" y="11787"/>
                </a:cubicBezTo>
                <a:cubicBezTo>
                  <a:pt x="34299" y="11787"/>
                  <a:pt x="34228" y="12133"/>
                  <a:pt x="34362" y="12133"/>
                </a:cubicBezTo>
                <a:cubicBezTo>
                  <a:pt x="34387" y="12133"/>
                  <a:pt x="34421" y="12120"/>
                  <a:pt x="34465" y="12089"/>
                </a:cubicBezTo>
                <a:cubicBezTo>
                  <a:pt x="34270" y="11255"/>
                  <a:pt x="33775" y="10467"/>
                  <a:pt x="33573" y="9723"/>
                </a:cubicBezTo>
                <a:lnTo>
                  <a:pt x="33573" y="9723"/>
                </a:lnTo>
                <a:lnTo>
                  <a:pt x="33577" y="9875"/>
                </a:lnTo>
                <a:cubicBezTo>
                  <a:pt x="33545" y="9879"/>
                  <a:pt x="33518" y="9882"/>
                  <a:pt x="33494" y="9882"/>
                </a:cubicBezTo>
                <a:cubicBezTo>
                  <a:pt x="33071" y="9882"/>
                  <a:pt x="33631" y="9228"/>
                  <a:pt x="33285" y="8955"/>
                </a:cubicBezTo>
                <a:lnTo>
                  <a:pt x="33285" y="8955"/>
                </a:lnTo>
                <a:cubicBezTo>
                  <a:pt x="33311" y="8971"/>
                  <a:pt x="33349" y="8977"/>
                  <a:pt x="33389" y="8977"/>
                </a:cubicBezTo>
                <a:cubicBezTo>
                  <a:pt x="33485" y="8977"/>
                  <a:pt x="33590" y="8943"/>
                  <a:pt x="33546" y="8943"/>
                </a:cubicBezTo>
                <a:cubicBezTo>
                  <a:pt x="33385" y="8418"/>
                  <a:pt x="32944" y="7970"/>
                  <a:pt x="32355" y="7405"/>
                </a:cubicBezTo>
                <a:lnTo>
                  <a:pt x="32537" y="7405"/>
                </a:lnTo>
                <a:cubicBezTo>
                  <a:pt x="32466" y="7075"/>
                  <a:pt x="32116" y="6681"/>
                  <a:pt x="31968" y="6361"/>
                </a:cubicBezTo>
                <a:cubicBezTo>
                  <a:pt x="31966" y="6361"/>
                  <a:pt x="31964" y="6361"/>
                  <a:pt x="31963" y="6361"/>
                </a:cubicBezTo>
                <a:cubicBezTo>
                  <a:pt x="31867" y="6361"/>
                  <a:pt x="31790" y="6312"/>
                  <a:pt x="31724" y="6312"/>
                </a:cubicBezTo>
                <a:cubicBezTo>
                  <a:pt x="31676" y="6312"/>
                  <a:pt x="31635" y="6339"/>
                  <a:pt x="31598" y="6432"/>
                </a:cubicBezTo>
                <a:cubicBezTo>
                  <a:pt x="31564" y="5786"/>
                  <a:pt x="31123" y="5473"/>
                  <a:pt x="30703" y="5221"/>
                </a:cubicBezTo>
                <a:cubicBezTo>
                  <a:pt x="30238" y="5005"/>
                  <a:pt x="29807" y="4833"/>
                  <a:pt x="29663" y="4261"/>
                </a:cubicBezTo>
                <a:lnTo>
                  <a:pt x="29663" y="4261"/>
                </a:lnTo>
                <a:cubicBezTo>
                  <a:pt x="29706" y="4298"/>
                  <a:pt x="29779" y="4314"/>
                  <a:pt x="29831" y="4314"/>
                </a:cubicBezTo>
                <a:cubicBezTo>
                  <a:pt x="29880" y="4314"/>
                  <a:pt x="29909" y="4299"/>
                  <a:pt x="29875" y="4271"/>
                </a:cubicBezTo>
                <a:cubicBezTo>
                  <a:pt x="29649" y="4130"/>
                  <a:pt x="29400" y="4026"/>
                  <a:pt x="29155" y="3918"/>
                </a:cubicBezTo>
                <a:lnTo>
                  <a:pt x="29155" y="3918"/>
                </a:lnTo>
                <a:cubicBezTo>
                  <a:pt x="29064" y="4157"/>
                  <a:pt x="29155" y="4100"/>
                  <a:pt x="29178" y="4349"/>
                </a:cubicBezTo>
                <a:cubicBezTo>
                  <a:pt x="29106" y="4373"/>
                  <a:pt x="29032" y="4385"/>
                  <a:pt x="28958" y="4385"/>
                </a:cubicBezTo>
                <a:cubicBezTo>
                  <a:pt x="28837" y="4385"/>
                  <a:pt x="28717" y="4353"/>
                  <a:pt x="28613" y="4288"/>
                </a:cubicBezTo>
                <a:lnTo>
                  <a:pt x="28613" y="4288"/>
                </a:lnTo>
                <a:cubicBezTo>
                  <a:pt x="28636" y="4291"/>
                  <a:pt x="28657" y="4293"/>
                  <a:pt x="28676" y="4293"/>
                </a:cubicBezTo>
                <a:cubicBezTo>
                  <a:pt x="28971" y="4293"/>
                  <a:pt x="28832" y="3943"/>
                  <a:pt x="28781" y="3753"/>
                </a:cubicBezTo>
                <a:lnTo>
                  <a:pt x="28781" y="3753"/>
                </a:lnTo>
                <a:cubicBezTo>
                  <a:pt x="28757" y="3831"/>
                  <a:pt x="28670" y="3874"/>
                  <a:pt x="28640" y="3945"/>
                </a:cubicBezTo>
                <a:cubicBezTo>
                  <a:pt x="28614" y="3796"/>
                  <a:pt x="28581" y="3746"/>
                  <a:pt x="28542" y="3746"/>
                </a:cubicBezTo>
                <a:cubicBezTo>
                  <a:pt x="28459" y="3746"/>
                  <a:pt x="28348" y="3958"/>
                  <a:pt x="28216" y="3958"/>
                </a:cubicBezTo>
                <a:cubicBezTo>
                  <a:pt x="28155" y="3958"/>
                  <a:pt x="28089" y="3914"/>
                  <a:pt x="28020" y="3783"/>
                </a:cubicBezTo>
                <a:lnTo>
                  <a:pt x="28111" y="3686"/>
                </a:lnTo>
                <a:cubicBezTo>
                  <a:pt x="27899" y="3635"/>
                  <a:pt x="27647" y="3713"/>
                  <a:pt x="27475" y="3575"/>
                </a:cubicBezTo>
                <a:cubicBezTo>
                  <a:pt x="27498" y="3452"/>
                  <a:pt x="27546" y="3429"/>
                  <a:pt x="27604" y="3429"/>
                </a:cubicBezTo>
                <a:cubicBezTo>
                  <a:pt x="27639" y="3429"/>
                  <a:pt x="27677" y="3437"/>
                  <a:pt x="27715" y="3437"/>
                </a:cubicBezTo>
                <a:cubicBezTo>
                  <a:pt x="27766" y="3437"/>
                  <a:pt x="27816" y="3423"/>
                  <a:pt x="27859" y="3356"/>
                </a:cubicBezTo>
                <a:cubicBezTo>
                  <a:pt x="27805" y="3332"/>
                  <a:pt x="27743" y="3323"/>
                  <a:pt x="27679" y="3323"/>
                </a:cubicBezTo>
                <a:cubicBezTo>
                  <a:pt x="27533" y="3323"/>
                  <a:pt x="27369" y="3366"/>
                  <a:pt x="27231" y="3366"/>
                </a:cubicBezTo>
                <a:cubicBezTo>
                  <a:pt x="27100" y="3366"/>
                  <a:pt x="26992" y="3327"/>
                  <a:pt x="26947" y="3174"/>
                </a:cubicBezTo>
                <a:cubicBezTo>
                  <a:pt x="26958" y="3173"/>
                  <a:pt x="26969" y="3173"/>
                  <a:pt x="26980" y="3173"/>
                </a:cubicBezTo>
                <a:cubicBezTo>
                  <a:pt x="27114" y="3173"/>
                  <a:pt x="27259" y="3239"/>
                  <a:pt x="27393" y="3239"/>
                </a:cubicBezTo>
                <a:cubicBezTo>
                  <a:pt x="27401" y="3239"/>
                  <a:pt x="27410" y="3239"/>
                  <a:pt x="27418" y="3238"/>
                </a:cubicBezTo>
                <a:cubicBezTo>
                  <a:pt x="27308" y="2810"/>
                  <a:pt x="27232" y="2851"/>
                  <a:pt x="27064" y="2716"/>
                </a:cubicBezTo>
                <a:lnTo>
                  <a:pt x="27064" y="2716"/>
                </a:lnTo>
                <a:cubicBezTo>
                  <a:pt x="26929" y="2585"/>
                  <a:pt x="26788" y="2464"/>
                  <a:pt x="26641" y="2353"/>
                </a:cubicBezTo>
                <a:lnTo>
                  <a:pt x="26641" y="2353"/>
                </a:lnTo>
                <a:lnTo>
                  <a:pt x="26728" y="2488"/>
                </a:lnTo>
                <a:cubicBezTo>
                  <a:pt x="26535" y="2645"/>
                  <a:pt x="26387" y="2696"/>
                  <a:pt x="26258" y="2696"/>
                </a:cubicBezTo>
                <a:cubicBezTo>
                  <a:pt x="26018" y="2696"/>
                  <a:pt x="25842" y="2519"/>
                  <a:pt x="25565" y="2519"/>
                </a:cubicBezTo>
                <a:cubicBezTo>
                  <a:pt x="25482" y="2519"/>
                  <a:pt x="25390" y="2535"/>
                  <a:pt x="25284" y="2577"/>
                </a:cubicBezTo>
                <a:lnTo>
                  <a:pt x="25284" y="2577"/>
                </a:lnTo>
                <a:cubicBezTo>
                  <a:pt x="25897" y="2330"/>
                  <a:pt x="25444" y="2358"/>
                  <a:pt x="25591" y="2064"/>
                </a:cubicBezTo>
                <a:cubicBezTo>
                  <a:pt x="25496" y="1929"/>
                  <a:pt x="25335" y="1754"/>
                  <a:pt x="25422" y="1690"/>
                </a:cubicBezTo>
                <a:lnTo>
                  <a:pt x="25422" y="1690"/>
                </a:lnTo>
                <a:cubicBezTo>
                  <a:pt x="25371" y="1718"/>
                  <a:pt x="25328" y="1728"/>
                  <a:pt x="25289" y="1728"/>
                </a:cubicBezTo>
                <a:cubicBezTo>
                  <a:pt x="25134" y="1728"/>
                  <a:pt x="25052" y="1553"/>
                  <a:pt x="24864" y="1553"/>
                </a:cubicBezTo>
                <a:cubicBezTo>
                  <a:pt x="24798" y="1553"/>
                  <a:pt x="24718" y="1575"/>
                  <a:pt x="24618" y="1633"/>
                </a:cubicBezTo>
                <a:cubicBezTo>
                  <a:pt x="24635" y="1529"/>
                  <a:pt x="24362" y="1545"/>
                  <a:pt x="24490" y="1310"/>
                </a:cubicBezTo>
                <a:cubicBezTo>
                  <a:pt x="24477" y="1309"/>
                  <a:pt x="24466" y="1309"/>
                  <a:pt x="24455" y="1309"/>
                </a:cubicBezTo>
                <a:cubicBezTo>
                  <a:pt x="24177" y="1309"/>
                  <a:pt x="24515" y="1513"/>
                  <a:pt x="24450" y="1626"/>
                </a:cubicBezTo>
                <a:cubicBezTo>
                  <a:pt x="24398" y="1643"/>
                  <a:pt x="24347" y="1650"/>
                  <a:pt x="24296" y="1650"/>
                </a:cubicBezTo>
                <a:cubicBezTo>
                  <a:pt x="23882" y="1650"/>
                  <a:pt x="23493" y="1155"/>
                  <a:pt x="22952" y="1155"/>
                </a:cubicBezTo>
                <a:cubicBezTo>
                  <a:pt x="22836" y="1155"/>
                  <a:pt x="22713" y="1178"/>
                  <a:pt x="22582" y="1233"/>
                </a:cubicBezTo>
                <a:cubicBezTo>
                  <a:pt x="22000" y="1286"/>
                  <a:pt x="21791" y="1586"/>
                  <a:pt x="21333" y="1720"/>
                </a:cubicBezTo>
                <a:cubicBezTo>
                  <a:pt x="21280" y="1710"/>
                  <a:pt x="21226" y="1704"/>
                  <a:pt x="21172" y="1697"/>
                </a:cubicBezTo>
                <a:cubicBezTo>
                  <a:pt x="21128" y="1535"/>
                  <a:pt x="21394" y="1404"/>
                  <a:pt x="21394" y="1404"/>
                </a:cubicBezTo>
                <a:cubicBezTo>
                  <a:pt x="21222" y="1289"/>
                  <a:pt x="21066" y="1243"/>
                  <a:pt x="20903" y="1243"/>
                </a:cubicBezTo>
                <a:cubicBezTo>
                  <a:pt x="20796" y="1243"/>
                  <a:pt x="20685" y="1263"/>
                  <a:pt x="20566" y="1296"/>
                </a:cubicBezTo>
                <a:cubicBezTo>
                  <a:pt x="20633" y="1212"/>
                  <a:pt x="20580" y="1128"/>
                  <a:pt x="20499" y="1000"/>
                </a:cubicBezTo>
                <a:cubicBezTo>
                  <a:pt x="20305" y="1009"/>
                  <a:pt x="20304" y="1250"/>
                  <a:pt x="20150" y="1250"/>
                </a:cubicBezTo>
                <a:cubicBezTo>
                  <a:pt x="20114" y="1250"/>
                  <a:pt x="20070" y="1237"/>
                  <a:pt x="20014" y="1206"/>
                </a:cubicBezTo>
                <a:cubicBezTo>
                  <a:pt x="20075" y="1091"/>
                  <a:pt x="20155" y="906"/>
                  <a:pt x="20280" y="792"/>
                </a:cubicBezTo>
                <a:lnTo>
                  <a:pt x="20280" y="792"/>
                </a:lnTo>
                <a:cubicBezTo>
                  <a:pt x="19987" y="876"/>
                  <a:pt x="19705" y="1064"/>
                  <a:pt x="19415" y="1152"/>
                </a:cubicBezTo>
                <a:cubicBezTo>
                  <a:pt x="19341" y="963"/>
                  <a:pt x="19597" y="879"/>
                  <a:pt x="19705" y="761"/>
                </a:cubicBezTo>
                <a:lnTo>
                  <a:pt x="19705" y="761"/>
                </a:lnTo>
                <a:cubicBezTo>
                  <a:pt x="19371" y="835"/>
                  <a:pt x="18850" y="896"/>
                  <a:pt x="18755" y="1189"/>
                </a:cubicBezTo>
                <a:cubicBezTo>
                  <a:pt x="18805" y="1211"/>
                  <a:pt x="18856" y="1240"/>
                  <a:pt x="18906" y="1268"/>
                </a:cubicBezTo>
                <a:lnTo>
                  <a:pt x="18906" y="1268"/>
                </a:lnTo>
                <a:cubicBezTo>
                  <a:pt x="18870" y="1200"/>
                  <a:pt x="18920" y="1033"/>
                  <a:pt x="18988" y="994"/>
                </a:cubicBezTo>
                <a:cubicBezTo>
                  <a:pt x="19054" y="943"/>
                  <a:pt x="19112" y="923"/>
                  <a:pt x="19161" y="923"/>
                </a:cubicBezTo>
                <a:cubicBezTo>
                  <a:pt x="19320" y="923"/>
                  <a:pt x="19391" y="1136"/>
                  <a:pt x="19398" y="1216"/>
                </a:cubicBezTo>
                <a:lnTo>
                  <a:pt x="19196" y="1276"/>
                </a:lnTo>
                <a:cubicBezTo>
                  <a:pt x="19256" y="1473"/>
                  <a:pt x="19358" y="1539"/>
                  <a:pt x="19483" y="1539"/>
                </a:cubicBezTo>
                <a:cubicBezTo>
                  <a:pt x="19741" y="1539"/>
                  <a:pt x="20096" y="1253"/>
                  <a:pt x="20376" y="1253"/>
                </a:cubicBezTo>
                <a:cubicBezTo>
                  <a:pt x="20391" y="1253"/>
                  <a:pt x="20407" y="1254"/>
                  <a:pt x="20421" y="1256"/>
                </a:cubicBezTo>
                <a:lnTo>
                  <a:pt x="20260" y="1613"/>
                </a:lnTo>
                <a:cubicBezTo>
                  <a:pt x="19816" y="1582"/>
                  <a:pt x="19372" y="1567"/>
                  <a:pt x="18928" y="1567"/>
                </a:cubicBezTo>
                <a:cubicBezTo>
                  <a:pt x="18348" y="1567"/>
                  <a:pt x="17768" y="1593"/>
                  <a:pt x="17191" y="1646"/>
                </a:cubicBezTo>
                <a:cubicBezTo>
                  <a:pt x="17177" y="1643"/>
                  <a:pt x="17164" y="1643"/>
                  <a:pt x="17147" y="1640"/>
                </a:cubicBezTo>
                <a:cubicBezTo>
                  <a:pt x="17217" y="1421"/>
                  <a:pt x="17308" y="1206"/>
                  <a:pt x="17325" y="994"/>
                </a:cubicBezTo>
                <a:lnTo>
                  <a:pt x="17366" y="822"/>
                </a:lnTo>
                <a:lnTo>
                  <a:pt x="17366" y="822"/>
                </a:lnTo>
                <a:lnTo>
                  <a:pt x="17325" y="842"/>
                </a:lnTo>
                <a:cubicBezTo>
                  <a:pt x="17302" y="664"/>
                  <a:pt x="17204" y="489"/>
                  <a:pt x="16972" y="310"/>
                </a:cubicBezTo>
                <a:lnTo>
                  <a:pt x="16450" y="539"/>
                </a:lnTo>
                <a:lnTo>
                  <a:pt x="16329" y="277"/>
                </a:lnTo>
                <a:lnTo>
                  <a:pt x="16733" y="320"/>
                </a:lnTo>
                <a:cubicBezTo>
                  <a:pt x="16660" y="221"/>
                  <a:pt x="16590" y="185"/>
                  <a:pt x="16520" y="185"/>
                </a:cubicBezTo>
                <a:cubicBezTo>
                  <a:pt x="16406" y="185"/>
                  <a:pt x="16295" y="282"/>
                  <a:pt x="16184" y="358"/>
                </a:cubicBezTo>
                <a:cubicBezTo>
                  <a:pt x="16161" y="223"/>
                  <a:pt x="16104" y="125"/>
                  <a:pt x="16013" y="68"/>
                </a:cubicBezTo>
                <a:cubicBezTo>
                  <a:pt x="15838" y="206"/>
                  <a:pt x="15663" y="358"/>
                  <a:pt x="15498" y="506"/>
                </a:cubicBezTo>
                <a:cubicBezTo>
                  <a:pt x="15451" y="304"/>
                  <a:pt x="15740" y="132"/>
                  <a:pt x="154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6"/>
          <p:cNvSpPr/>
          <p:nvPr/>
        </p:nvSpPr>
        <p:spPr>
          <a:xfrm>
            <a:off x="7632240" y="-453598"/>
            <a:ext cx="1232225" cy="2205907"/>
          </a:xfrm>
          <a:custGeom>
            <a:avLst/>
            <a:gdLst/>
            <a:ahLst/>
            <a:cxnLst/>
            <a:rect l="l" t="t" r="r" b="b"/>
            <a:pathLst>
              <a:path w="13065" h="17542" extrusionOk="0">
                <a:moveTo>
                  <a:pt x="8525" y="163"/>
                </a:moveTo>
                <a:cubicBezTo>
                  <a:pt x="8534" y="163"/>
                  <a:pt x="8543" y="164"/>
                  <a:pt x="8551" y="166"/>
                </a:cubicBezTo>
                <a:cubicBezTo>
                  <a:pt x="8521" y="234"/>
                  <a:pt x="8464" y="284"/>
                  <a:pt x="8393" y="308"/>
                </a:cubicBezTo>
                <a:cubicBezTo>
                  <a:pt x="8356" y="321"/>
                  <a:pt x="8319" y="328"/>
                  <a:pt x="8286" y="335"/>
                </a:cubicBezTo>
                <a:cubicBezTo>
                  <a:pt x="8226" y="341"/>
                  <a:pt x="8167" y="358"/>
                  <a:pt x="8117" y="390"/>
                </a:cubicBezTo>
                <a:lnTo>
                  <a:pt x="8117" y="390"/>
                </a:lnTo>
                <a:cubicBezTo>
                  <a:pt x="8139" y="372"/>
                  <a:pt x="8163" y="353"/>
                  <a:pt x="8188" y="335"/>
                </a:cubicBezTo>
                <a:lnTo>
                  <a:pt x="8235" y="301"/>
                </a:lnTo>
                <a:cubicBezTo>
                  <a:pt x="8269" y="274"/>
                  <a:pt x="8306" y="251"/>
                  <a:pt x="8346" y="227"/>
                </a:cubicBezTo>
                <a:cubicBezTo>
                  <a:pt x="8408" y="190"/>
                  <a:pt x="8475" y="163"/>
                  <a:pt x="8525" y="163"/>
                </a:cubicBezTo>
                <a:close/>
                <a:moveTo>
                  <a:pt x="10475" y="743"/>
                </a:moveTo>
                <a:cubicBezTo>
                  <a:pt x="10487" y="753"/>
                  <a:pt x="10499" y="762"/>
                  <a:pt x="10510" y="772"/>
                </a:cubicBezTo>
                <a:cubicBezTo>
                  <a:pt x="10498" y="761"/>
                  <a:pt x="10486" y="751"/>
                  <a:pt x="10475" y="743"/>
                </a:cubicBezTo>
                <a:close/>
                <a:moveTo>
                  <a:pt x="5566" y="5252"/>
                </a:moveTo>
                <a:cubicBezTo>
                  <a:pt x="5543" y="5255"/>
                  <a:pt x="5519" y="5258"/>
                  <a:pt x="5509" y="5258"/>
                </a:cubicBezTo>
                <a:cubicBezTo>
                  <a:pt x="5526" y="5255"/>
                  <a:pt x="5543" y="5255"/>
                  <a:pt x="5566" y="5252"/>
                </a:cubicBezTo>
                <a:close/>
                <a:moveTo>
                  <a:pt x="5338" y="5255"/>
                </a:moveTo>
                <a:lnTo>
                  <a:pt x="5341" y="5258"/>
                </a:lnTo>
                <a:cubicBezTo>
                  <a:pt x="5341" y="5258"/>
                  <a:pt x="5341" y="5259"/>
                  <a:pt x="5341" y="5261"/>
                </a:cubicBezTo>
                <a:lnTo>
                  <a:pt x="5341" y="5261"/>
                </a:lnTo>
                <a:lnTo>
                  <a:pt x="5338" y="5255"/>
                </a:lnTo>
                <a:close/>
                <a:moveTo>
                  <a:pt x="5395" y="5363"/>
                </a:moveTo>
                <a:lnTo>
                  <a:pt x="5396" y="5368"/>
                </a:lnTo>
                <a:lnTo>
                  <a:pt x="5396" y="5368"/>
                </a:lnTo>
                <a:cubicBezTo>
                  <a:pt x="5396" y="5366"/>
                  <a:pt x="5395" y="5364"/>
                  <a:pt x="5395" y="5363"/>
                </a:cubicBezTo>
                <a:close/>
                <a:moveTo>
                  <a:pt x="7952" y="5397"/>
                </a:moveTo>
                <a:cubicBezTo>
                  <a:pt x="7954" y="5398"/>
                  <a:pt x="7957" y="5399"/>
                  <a:pt x="7959" y="5400"/>
                </a:cubicBezTo>
                <a:cubicBezTo>
                  <a:pt x="7957" y="5399"/>
                  <a:pt x="7954" y="5398"/>
                  <a:pt x="7952" y="5397"/>
                </a:cubicBezTo>
                <a:close/>
                <a:moveTo>
                  <a:pt x="5398" y="5376"/>
                </a:moveTo>
                <a:lnTo>
                  <a:pt x="5398" y="5379"/>
                </a:lnTo>
                <a:cubicBezTo>
                  <a:pt x="5401" y="5386"/>
                  <a:pt x="5401" y="5393"/>
                  <a:pt x="5405" y="5400"/>
                </a:cubicBezTo>
                <a:cubicBezTo>
                  <a:pt x="5408" y="5403"/>
                  <a:pt x="5408" y="5406"/>
                  <a:pt x="5408" y="5410"/>
                </a:cubicBezTo>
                <a:cubicBezTo>
                  <a:pt x="5395" y="5403"/>
                  <a:pt x="5388" y="5393"/>
                  <a:pt x="5391" y="5383"/>
                </a:cubicBezTo>
                <a:cubicBezTo>
                  <a:pt x="5391" y="5383"/>
                  <a:pt x="5395" y="5379"/>
                  <a:pt x="5398" y="5376"/>
                </a:cubicBezTo>
                <a:close/>
                <a:moveTo>
                  <a:pt x="5408" y="5410"/>
                </a:moveTo>
                <a:lnTo>
                  <a:pt x="5408" y="5410"/>
                </a:lnTo>
                <a:cubicBezTo>
                  <a:pt x="5415" y="5427"/>
                  <a:pt x="5418" y="5443"/>
                  <a:pt x="5425" y="5460"/>
                </a:cubicBezTo>
                <a:cubicBezTo>
                  <a:pt x="5418" y="5447"/>
                  <a:pt x="5415" y="5427"/>
                  <a:pt x="5408" y="5410"/>
                </a:cubicBezTo>
                <a:close/>
                <a:moveTo>
                  <a:pt x="8087" y="5511"/>
                </a:moveTo>
                <a:lnTo>
                  <a:pt x="8087" y="5511"/>
                </a:lnTo>
                <a:cubicBezTo>
                  <a:pt x="8090" y="5517"/>
                  <a:pt x="8093" y="5523"/>
                  <a:pt x="8096" y="5528"/>
                </a:cubicBezTo>
                <a:lnTo>
                  <a:pt x="8096" y="5528"/>
                </a:lnTo>
                <a:cubicBezTo>
                  <a:pt x="8094" y="5523"/>
                  <a:pt x="8091" y="5517"/>
                  <a:pt x="8087" y="5511"/>
                </a:cubicBezTo>
                <a:close/>
                <a:moveTo>
                  <a:pt x="5486" y="5558"/>
                </a:moveTo>
                <a:lnTo>
                  <a:pt x="5486" y="5565"/>
                </a:lnTo>
                <a:lnTo>
                  <a:pt x="5482" y="5565"/>
                </a:lnTo>
                <a:cubicBezTo>
                  <a:pt x="5482" y="5565"/>
                  <a:pt x="5482" y="5558"/>
                  <a:pt x="5482" y="5558"/>
                </a:cubicBezTo>
                <a:close/>
                <a:moveTo>
                  <a:pt x="5728" y="5538"/>
                </a:moveTo>
                <a:cubicBezTo>
                  <a:pt x="5735" y="5538"/>
                  <a:pt x="5741" y="5545"/>
                  <a:pt x="5744" y="5562"/>
                </a:cubicBezTo>
                <a:lnTo>
                  <a:pt x="5744" y="5562"/>
                </a:lnTo>
                <a:lnTo>
                  <a:pt x="5725" y="5581"/>
                </a:lnTo>
                <a:cubicBezTo>
                  <a:pt x="5711" y="5585"/>
                  <a:pt x="5694" y="5588"/>
                  <a:pt x="5671" y="5595"/>
                </a:cubicBezTo>
                <a:cubicBezTo>
                  <a:pt x="5691" y="5568"/>
                  <a:pt x="5713" y="5538"/>
                  <a:pt x="5728" y="5538"/>
                </a:cubicBezTo>
                <a:close/>
                <a:moveTo>
                  <a:pt x="5644" y="5538"/>
                </a:moveTo>
                <a:lnTo>
                  <a:pt x="5607" y="5602"/>
                </a:lnTo>
                <a:lnTo>
                  <a:pt x="5573" y="5608"/>
                </a:lnTo>
                <a:cubicBezTo>
                  <a:pt x="5580" y="5602"/>
                  <a:pt x="5583" y="5595"/>
                  <a:pt x="5590" y="5588"/>
                </a:cubicBezTo>
                <a:lnTo>
                  <a:pt x="5624" y="5568"/>
                </a:lnTo>
                <a:lnTo>
                  <a:pt x="5607" y="5568"/>
                </a:lnTo>
                <a:cubicBezTo>
                  <a:pt x="5617" y="5558"/>
                  <a:pt x="5630" y="5548"/>
                  <a:pt x="5644" y="5538"/>
                </a:cubicBezTo>
                <a:close/>
                <a:moveTo>
                  <a:pt x="5684" y="5676"/>
                </a:moveTo>
                <a:lnTo>
                  <a:pt x="5677" y="5682"/>
                </a:lnTo>
                <a:lnTo>
                  <a:pt x="5674" y="5679"/>
                </a:lnTo>
                <a:cubicBezTo>
                  <a:pt x="5677" y="5679"/>
                  <a:pt x="5681" y="5676"/>
                  <a:pt x="5684" y="5676"/>
                </a:cubicBezTo>
                <a:close/>
                <a:moveTo>
                  <a:pt x="5859" y="5639"/>
                </a:moveTo>
                <a:cubicBezTo>
                  <a:pt x="5863" y="5639"/>
                  <a:pt x="5866" y="5640"/>
                  <a:pt x="5869" y="5642"/>
                </a:cubicBezTo>
                <a:cubicBezTo>
                  <a:pt x="5859" y="5711"/>
                  <a:pt x="5804" y="5722"/>
                  <a:pt x="5857" y="5739"/>
                </a:cubicBezTo>
                <a:lnTo>
                  <a:pt x="5857" y="5739"/>
                </a:lnTo>
                <a:cubicBezTo>
                  <a:pt x="5826" y="5769"/>
                  <a:pt x="5794" y="5804"/>
                  <a:pt x="5781" y="5804"/>
                </a:cubicBezTo>
                <a:cubicBezTo>
                  <a:pt x="5773" y="5804"/>
                  <a:pt x="5772" y="5790"/>
                  <a:pt x="5785" y="5753"/>
                </a:cubicBezTo>
                <a:lnTo>
                  <a:pt x="5785" y="5753"/>
                </a:lnTo>
                <a:lnTo>
                  <a:pt x="5775" y="5766"/>
                </a:lnTo>
                <a:cubicBezTo>
                  <a:pt x="5782" y="5750"/>
                  <a:pt x="5778" y="5733"/>
                  <a:pt x="5765" y="5719"/>
                </a:cubicBezTo>
                <a:cubicBezTo>
                  <a:pt x="5797" y="5676"/>
                  <a:pt x="5834" y="5639"/>
                  <a:pt x="5859" y="5639"/>
                </a:cubicBezTo>
                <a:close/>
                <a:moveTo>
                  <a:pt x="5933" y="5783"/>
                </a:moveTo>
                <a:lnTo>
                  <a:pt x="5933" y="5783"/>
                </a:lnTo>
                <a:cubicBezTo>
                  <a:pt x="5930" y="5800"/>
                  <a:pt x="5920" y="5820"/>
                  <a:pt x="5910" y="5834"/>
                </a:cubicBezTo>
                <a:lnTo>
                  <a:pt x="5910" y="5830"/>
                </a:lnTo>
                <a:cubicBezTo>
                  <a:pt x="5896" y="5824"/>
                  <a:pt x="5883" y="5820"/>
                  <a:pt x="5869" y="5817"/>
                </a:cubicBezTo>
                <a:lnTo>
                  <a:pt x="5933" y="5783"/>
                </a:lnTo>
                <a:close/>
                <a:moveTo>
                  <a:pt x="5953" y="5837"/>
                </a:moveTo>
                <a:lnTo>
                  <a:pt x="5947" y="5844"/>
                </a:lnTo>
                <a:cubicBezTo>
                  <a:pt x="5943" y="5844"/>
                  <a:pt x="5940" y="5844"/>
                  <a:pt x="5937" y="5840"/>
                </a:cubicBezTo>
                <a:cubicBezTo>
                  <a:pt x="5943" y="5840"/>
                  <a:pt x="5950" y="5837"/>
                  <a:pt x="5953" y="5837"/>
                </a:cubicBezTo>
                <a:close/>
                <a:moveTo>
                  <a:pt x="6135" y="6113"/>
                </a:moveTo>
                <a:lnTo>
                  <a:pt x="6135" y="6116"/>
                </a:lnTo>
                <a:cubicBezTo>
                  <a:pt x="6138" y="6130"/>
                  <a:pt x="6145" y="6143"/>
                  <a:pt x="6149" y="6157"/>
                </a:cubicBezTo>
                <a:lnTo>
                  <a:pt x="6088" y="6194"/>
                </a:lnTo>
                <a:cubicBezTo>
                  <a:pt x="6085" y="6174"/>
                  <a:pt x="6108" y="6143"/>
                  <a:pt x="6135" y="6113"/>
                </a:cubicBezTo>
                <a:close/>
                <a:moveTo>
                  <a:pt x="6152" y="6164"/>
                </a:moveTo>
                <a:cubicBezTo>
                  <a:pt x="6152" y="6170"/>
                  <a:pt x="6155" y="6177"/>
                  <a:pt x="6159" y="6184"/>
                </a:cubicBezTo>
                <a:cubicBezTo>
                  <a:pt x="6146" y="6196"/>
                  <a:pt x="6134" y="6205"/>
                  <a:pt x="6126" y="6205"/>
                </a:cubicBezTo>
                <a:cubicBezTo>
                  <a:pt x="6123" y="6205"/>
                  <a:pt x="6120" y="6203"/>
                  <a:pt x="6118" y="6201"/>
                </a:cubicBezTo>
                <a:lnTo>
                  <a:pt x="6152" y="6164"/>
                </a:lnTo>
                <a:close/>
                <a:moveTo>
                  <a:pt x="6256" y="6187"/>
                </a:moveTo>
                <a:lnTo>
                  <a:pt x="6253" y="6190"/>
                </a:lnTo>
                <a:lnTo>
                  <a:pt x="6199" y="6325"/>
                </a:lnTo>
                <a:cubicBezTo>
                  <a:pt x="6176" y="6291"/>
                  <a:pt x="6149" y="6261"/>
                  <a:pt x="6182" y="6204"/>
                </a:cubicBezTo>
                <a:lnTo>
                  <a:pt x="6182" y="6204"/>
                </a:lnTo>
                <a:cubicBezTo>
                  <a:pt x="6189" y="6206"/>
                  <a:pt x="6196" y="6207"/>
                  <a:pt x="6203" y="6207"/>
                </a:cubicBezTo>
                <a:cubicBezTo>
                  <a:pt x="6223" y="6207"/>
                  <a:pt x="6241" y="6200"/>
                  <a:pt x="6256" y="6187"/>
                </a:cubicBezTo>
                <a:close/>
                <a:moveTo>
                  <a:pt x="11099" y="6116"/>
                </a:moveTo>
                <a:cubicBezTo>
                  <a:pt x="11113" y="6207"/>
                  <a:pt x="11106" y="6302"/>
                  <a:pt x="11079" y="6389"/>
                </a:cubicBezTo>
                <a:cubicBezTo>
                  <a:pt x="11042" y="6322"/>
                  <a:pt x="11065" y="6227"/>
                  <a:pt x="11099" y="6116"/>
                </a:cubicBezTo>
                <a:close/>
                <a:moveTo>
                  <a:pt x="6376" y="6143"/>
                </a:moveTo>
                <a:cubicBezTo>
                  <a:pt x="6441" y="6143"/>
                  <a:pt x="6310" y="6269"/>
                  <a:pt x="6300" y="6312"/>
                </a:cubicBezTo>
                <a:cubicBezTo>
                  <a:pt x="6342" y="6282"/>
                  <a:pt x="6414" y="6231"/>
                  <a:pt x="6452" y="6231"/>
                </a:cubicBezTo>
                <a:cubicBezTo>
                  <a:pt x="6475" y="6231"/>
                  <a:pt x="6485" y="6248"/>
                  <a:pt x="6472" y="6298"/>
                </a:cubicBezTo>
                <a:cubicBezTo>
                  <a:pt x="6466" y="6301"/>
                  <a:pt x="6461" y="6302"/>
                  <a:pt x="6457" y="6302"/>
                </a:cubicBezTo>
                <a:cubicBezTo>
                  <a:pt x="6442" y="6302"/>
                  <a:pt x="6441" y="6285"/>
                  <a:pt x="6425" y="6285"/>
                </a:cubicBezTo>
                <a:lnTo>
                  <a:pt x="6401" y="6379"/>
                </a:lnTo>
                <a:cubicBezTo>
                  <a:pt x="6388" y="6389"/>
                  <a:pt x="6371" y="6399"/>
                  <a:pt x="6354" y="6406"/>
                </a:cubicBezTo>
                <a:cubicBezTo>
                  <a:pt x="6351" y="6379"/>
                  <a:pt x="6347" y="6352"/>
                  <a:pt x="6337" y="6325"/>
                </a:cubicBezTo>
                <a:lnTo>
                  <a:pt x="6263" y="6399"/>
                </a:lnTo>
                <a:cubicBezTo>
                  <a:pt x="6256" y="6369"/>
                  <a:pt x="6276" y="6342"/>
                  <a:pt x="6290" y="6315"/>
                </a:cubicBezTo>
                <a:lnTo>
                  <a:pt x="6290" y="6315"/>
                </a:lnTo>
                <a:cubicBezTo>
                  <a:pt x="6155" y="6389"/>
                  <a:pt x="6303" y="6386"/>
                  <a:pt x="6206" y="6456"/>
                </a:cubicBezTo>
                <a:cubicBezTo>
                  <a:pt x="6206" y="6446"/>
                  <a:pt x="6206" y="6440"/>
                  <a:pt x="6206" y="6433"/>
                </a:cubicBezTo>
                <a:cubicBezTo>
                  <a:pt x="6226" y="6399"/>
                  <a:pt x="6226" y="6359"/>
                  <a:pt x="6202" y="6328"/>
                </a:cubicBezTo>
                <a:cubicBezTo>
                  <a:pt x="6256" y="6308"/>
                  <a:pt x="6273" y="6147"/>
                  <a:pt x="6371" y="6143"/>
                </a:cubicBezTo>
                <a:cubicBezTo>
                  <a:pt x="6373" y="6143"/>
                  <a:pt x="6374" y="6143"/>
                  <a:pt x="6376" y="6143"/>
                </a:cubicBezTo>
                <a:close/>
                <a:moveTo>
                  <a:pt x="6189" y="6456"/>
                </a:moveTo>
                <a:cubicBezTo>
                  <a:pt x="6192" y="6456"/>
                  <a:pt x="6196" y="6460"/>
                  <a:pt x="6199" y="6460"/>
                </a:cubicBezTo>
                <a:cubicBezTo>
                  <a:pt x="6192" y="6466"/>
                  <a:pt x="6186" y="6470"/>
                  <a:pt x="6176" y="6477"/>
                </a:cubicBezTo>
                <a:cubicBezTo>
                  <a:pt x="6182" y="6470"/>
                  <a:pt x="6186" y="6463"/>
                  <a:pt x="6189" y="6456"/>
                </a:cubicBezTo>
                <a:close/>
                <a:moveTo>
                  <a:pt x="6945" y="6572"/>
                </a:moveTo>
                <a:cubicBezTo>
                  <a:pt x="6956" y="6572"/>
                  <a:pt x="6942" y="6600"/>
                  <a:pt x="6936" y="6625"/>
                </a:cubicBezTo>
                <a:lnTo>
                  <a:pt x="6933" y="6625"/>
                </a:lnTo>
                <a:cubicBezTo>
                  <a:pt x="6919" y="6631"/>
                  <a:pt x="6890" y="6645"/>
                  <a:pt x="6878" y="6645"/>
                </a:cubicBezTo>
                <a:cubicBezTo>
                  <a:pt x="6869" y="6645"/>
                  <a:pt x="6867" y="6638"/>
                  <a:pt x="6882" y="6618"/>
                </a:cubicBezTo>
                <a:cubicBezTo>
                  <a:pt x="6920" y="6584"/>
                  <a:pt x="6937" y="6572"/>
                  <a:pt x="6945" y="6572"/>
                </a:cubicBezTo>
                <a:close/>
                <a:moveTo>
                  <a:pt x="7892" y="6921"/>
                </a:moveTo>
                <a:cubicBezTo>
                  <a:pt x="7895" y="6927"/>
                  <a:pt x="7899" y="6931"/>
                  <a:pt x="7902" y="6934"/>
                </a:cubicBezTo>
                <a:lnTo>
                  <a:pt x="7882" y="6941"/>
                </a:lnTo>
                <a:lnTo>
                  <a:pt x="7892" y="6921"/>
                </a:lnTo>
                <a:close/>
                <a:moveTo>
                  <a:pt x="7764" y="7106"/>
                </a:moveTo>
                <a:cubicBezTo>
                  <a:pt x="7781" y="7106"/>
                  <a:pt x="7784" y="7119"/>
                  <a:pt x="7774" y="7150"/>
                </a:cubicBezTo>
                <a:lnTo>
                  <a:pt x="7771" y="7150"/>
                </a:lnTo>
                <a:cubicBezTo>
                  <a:pt x="7763" y="7153"/>
                  <a:pt x="7758" y="7155"/>
                  <a:pt x="7754" y="7155"/>
                </a:cubicBezTo>
                <a:cubicBezTo>
                  <a:pt x="7741" y="7155"/>
                  <a:pt x="7748" y="7135"/>
                  <a:pt x="7764" y="7106"/>
                </a:cubicBezTo>
                <a:close/>
                <a:moveTo>
                  <a:pt x="8132" y="8047"/>
                </a:moveTo>
                <a:lnTo>
                  <a:pt x="8132" y="8047"/>
                </a:lnTo>
                <a:cubicBezTo>
                  <a:pt x="8130" y="8048"/>
                  <a:pt x="8128" y="8050"/>
                  <a:pt x="8127" y="8052"/>
                </a:cubicBezTo>
                <a:cubicBezTo>
                  <a:pt x="8129" y="8050"/>
                  <a:pt x="8130" y="8048"/>
                  <a:pt x="8132" y="8047"/>
                </a:cubicBezTo>
                <a:close/>
                <a:moveTo>
                  <a:pt x="8147" y="8067"/>
                </a:moveTo>
                <a:lnTo>
                  <a:pt x="8141" y="8068"/>
                </a:lnTo>
                <a:cubicBezTo>
                  <a:pt x="8143" y="8068"/>
                  <a:pt x="8145" y="8068"/>
                  <a:pt x="8147" y="8067"/>
                </a:cubicBezTo>
                <a:close/>
                <a:moveTo>
                  <a:pt x="8508" y="8418"/>
                </a:moveTo>
                <a:cubicBezTo>
                  <a:pt x="8504" y="8418"/>
                  <a:pt x="8501" y="8425"/>
                  <a:pt x="8498" y="8425"/>
                </a:cubicBezTo>
                <a:cubicBezTo>
                  <a:pt x="8498" y="8422"/>
                  <a:pt x="8501" y="8422"/>
                  <a:pt x="8501" y="8418"/>
                </a:cubicBezTo>
                <a:close/>
                <a:moveTo>
                  <a:pt x="6707" y="6339"/>
                </a:moveTo>
                <a:cubicBezTo>
                  <a:pt x="6715" y="6339"/>
                  <a:pt x="6721" y="6343"/>
                  <a:pt x="6724" y="6352"/>
                </a:cubicBezTo>
                <a:cubicBezTo>
                  <a:pt x="6727" y="6392"/>
                  <a:pt x="6707" y="6429"/>
                  <a:pt x="6677" y="6450"/>
                </a:cubicBezTo>
                <a:lnTo>
                  <a:pt x="6764" y="6426"/>
                </a:lnTo>
                <a:lnTo>
                  <a:pt x="6764" y="6426"/>
                </a:lnTo>
                <a:cubicBezTo>
                  <a:pt x="6770" y="6437"/>
                  <a:pt x="6746" y="6464"/>
                  <a:pt x="6734" y="6466"/>
                </a:cubicBezTo>
                <a:lnTo>
                  <a:pt x="6734" y="6466"/>
                </a:lnTo>
                <a:lnTo>
                  <a:pt x="6727" y="6463"/>
                </a:lnTo>
                <a:lnTo>
                  <a:pt x="6727" y="6463"/>
                </a:lnTo>
                <a:cubicBezTo>
                  <a:pt x="6728" y="6465"/>
                  <a:pt x="6730" y="6466"/>
                  <a:pt x="6732" y="6466"/>
                </a:cubicBezTo>
                <a:cubicBezTo>
                  <a:pt x="6733" y="6466"/>
                  <a:pt x="6733" y="6466"/>
                  <a:pt x="6734" y="6466"/>
                </a:cubicBezTo>
                <a:lnTo>
                  <a:pt x="6734" y="6466"/>
                </a:lnTo>
                <a:lnTo>
                  <a:pt x="6805" y="6497"/>
                </a:lnTo>
                <a:lnTo>
                  <a:pt x="6798" y="6503"/>
                </a:lnTo>
                <a:cubicBezTo>
                  <a:pt x="6842" y="6473"/>
                  <a:pt x="6889" y="6446"/>
                  <a:pt x="6936" y="6423"/>
                </a:cubicBezTo>
                <a:lnTo>
                  <a:pt x="6936" y="6423"/>
                </a:lnTo>
                <a:cubicBezTo>
                  <a:pt x="6923" y="6466"/>
                  <a:pt x="6906" y="6440"/>
                  <a:pt x="6886" y="6470"/>
                </a:cubicBezTo>
                <a:lnTo>
                  <a:pt x="6970" y="6446"/>
                </a:lnTo>
                <a:lnTo>
                  <a:pt x="6970" y="6446"/>
                </a:lnTo>
                <a:cubicBezTo>
                  <a:pt x="6942" y="6499"/>
                  <a:pt x="6890" y="6531"/>
                  <a:pt x="6858" y="6531"/>
                </a:cubicBezTo>
                <a:cubicBezTo>
                  <a:pt x="6848" y="6531"/>
                  <a:pt x="6839" y="6528"/>
                  <a:pt x="6835" y="6520"/>
                </a:cubicBezTo>
                <a:cubicBezTo>
                  <a:pt x="6775" y="6610"/>
                  <a:pt x="6767" y="6632"/>
                  <a:pt x="6779" y="6632"/>
                </a:cubicBezTo>
                <a:cubicBezTo>
                  <a:pt x="6792" y="6632"/>
                  <a:pt x="6827" y="6608"/>
                  <a:pt x="6850" y="6608"/>
                </a:cubicBezTo>
                <a:cubicBezTo>
                  <a:pt x="6868" y="6608"/>
                  <a:pt x="6878" y="6623"/>
                  <a:pt x="6862" y="6678"/>
                </a:cubicBezTo>
                <a:lnTo>
                  <a:pt x="6805" y="6678"/>
                </a:lnTo>
                <a:cubicBezTo>
                  <a:pt x="6707" y="6827"/>
                  <a:pt x="6775" y="6800"/>
                  <a:pt x="6734" y="6911"/>
                </a:cubicBezTo>
                <a:cubicBezTo>
                  <a:pt x="6764" y="6864"/>
                  <a:pt x="6852" y="6648"/>
                  <a:pt x="6936" y="6625"/>
                </a:cubicBezTo>
                <a:lnTo>
                  <a:pt x="6936" y="6625"/>
                </a:lnTo>
                <a:cubicBezTo>
                  <a:pt x="6934" y="6643"/>
                  <a:pt x="6935" y="6658"/>
                  <a:pt x="6953" y="6658"/>
                </a:cubicBezTo>
                <a:cubicBezTo>
                  <a:pt x="6963" y="6658"/>
                  <a:pt x="6976" y="6654"/>
                  <a:pt x="6997" y="6645"/>
                </a:cubicBezTo>
                <a:lnTo>
                  <a:pt x="6997" y="6645"/>
                </a:lnTo>
                <a:cubicBezTo>
                  <a:pt x="6923" y="6722"/>
                  <a:pt x="6960" y="6722"/>
                  <a:pt x="6987" y="6739"/>
                </a:cubicBezTo>
                <a:lnTo>
                  <a:pt x="6886" y="6840"/>
                </a:lnTo>
                <a:cubicBezTo>
                  <a:pt x="6939" y="6833"/>
                  <a:pt x="6990" y="6779"/>
                  <a:pt x="7047" y="6746"/>
                </a:cubicBezTo>
                <a:lnTo>
                  <a:pt x="7047" y="6746"/>
                </a:lnTo>
                <a:cubicBezTo>
                  <a:pt x="7067" y="6783"/>
                  <a:pt x="6993" y="6870"/>
                  <a:pt x="6933" y="6941"/>
                </a:cubicBezTo>
                <a:cubicBezTo>
                  <a:pt x="6936" y="6948"/>
                  <a:pt x="6939" y="6952"/>
                  <a:pt x="6944" y="6952"/>
                </a:cubicBezTo>
                <a:cubicBezTo>
                  <a:pt x="6972" y="6952"/>
                  <a:pt x="7030" y="6813"/>
                  <a:pt x="7087" y="6813"/>
                </a:cubicBezTo>
                <a:cubicBezTo>
                  <a:pt x="7092" y="6813"/>
                  <a:pt x="7096" y="6814"/>
                  <a:pt x="7101" y="6816"/>
                </a:cubicBezTo>
                <a:cubicBezTo>
                  <a:pt x="7099" y="6860"/>
                  <a:pt x="7120" y="6872"/>
                  <a:pt x="7159" y="6872"/>
                </a:cubicBezTo>
                <a:cubicBezTo>
                  <a:pt x="7187" y="6872"/>
                  <a:pt x="7225" y="6866"/>
                  <a:pt x="7269" y="6860"/>
                </a:cubicBezTo>
                <a:lnTo>
                  <a:pt x="7269" y="6860"/>
                </a:lnTo>
                <a:cubicBezTo>
                  <a:pt x="7259" y="6921"/>
                  <a:pt x="7199" y="6914"/>
                  <a:pt x="7178" y="6951"/>
                </a:cubicBezTo>
                <a:lnTo>
                  <a:pt x="7286" y="6897"/>
                </a:lnTo>
                <a:lnTo>
                  <a:pt x="7286" y="6897"/>
                </a:lnTo>
                <a:cubicBezTo>
                  <a:pt x="7289" y="6904"/>
                  <a:pt x="7259" y="6927"/>
                  <a:pt x="7246" y="6941"/>
                </a:cubicBezTo>
                <a:cubicBezTo>
                  <a:pt x="7294" y="6931"/>
                  <a:pt x="7349" y="6850"/>
                  <a:pt x="7404" y="6850"/>
                </a:cubicBezTo>
                <a:cubicBezTo>
                  <a:pt x="7406" y="6850"/>
                  <a:pt x="7408" y="6850"/>
                  <a:pt x="7411" y="6850"/>
                </a:cubicBezTo>
                <a:cubicBezTo>
                  <a:pt x="7428" y="6837"/>
                  <a:pt x="7439" y="6831"/>
                  <a:pt x="7444" y="6831"/>
                </a:cubicBezTo>
                <a:cubicBezTo>
                  <a:pt x="7475" y="6831"/>
                  <a:pt x="7359" y="7001"/>
                  <a:pt x="7424" y="7001"/>
                </a:cubicBezTo>
                <a:cubicBezTo>
                  <a:pt x="7434" y="7001"/>
                  <a:pt x="7448" y="6997"/>
                  <a:pt x="7468" y="6988"/>
                </a:cubicBezTo>
                <a:lnTo>
                  <a:pt x="7468" y="6988"/>
                </a:lnTo>
                <a:cubicBezTo>
                  <a:pt x="7444" y="7025"/>
                  <a:pt x="7397" y="7042"/>
                  <a:pt x="7357" y="7082"/>
                </a:cubicBezTo>
                <a:cubicBezTo>
                  <a:pt x="7448" y="7072"/>
                  <a:pt x="7538" y="7049"/>
                  <a:pt x="7623" y="7015"/>
                </a:cubicBezTo>
                <a:lnTo>
                  <a:pt x="7623" y="7015"/>
                </a:lnTo>
                <a:lnTo>
                  <a:pt x="7582" y="7116"/>
                </a:lnTo>
                <a:cubicBezTo>
                  <a:pt x="7643" y="7018"/>
                  <a:pt x="7771" y="6971"/>
                  <a:pt x="7882" y="6941"/>
                </a:cubicBezTo>
                <a:lnTo>
                  <a:pt x="7882" y="6941"/>
                </a:lnTo>
                <a:lnTo>
                  <a:pt x="7862" y="6965"/>
                </a:lnTo>
                <a:lnTo>
                  <a:pt x="7909" y="6941"/>
                </a:lnTo>
                <a:cubicBezTo>
                  <a:pt x="7915" y="6948"/>
                  <a:pt x="7922" y="6958"/>
                  <a:pt x="7929" y="6965"/>
                </a:cubicBezTo>
                <a:cubicBezTo>
                  <a:pt x="7892" y="6995"/>
                  <a:pt x="7851" y="7018"/>
                  <a:pt x="7811" y="7039"/>
                </a:cubicBezTo>
                <a:lnTo>
                  <a:pt x="7862" y="6965"/>
                </a:lnTo>
                <a:lnTo>
                  <a:pt x="7862" y="6965"/>
                </a:lnTo>
                <a:cubicBezTo>
                  <a:pt x="7781" y="7005"/>
                  <a:pt x="7707" y="7055"/>
                  <a:pt x="7636" y="7113"/>
                </a:cubicBezTo>
                <a:cubicBezTo>
                  <a:pt x="7646" y="7108"/>
                  <a:pt x="7656" y="7105"/>
                  <a:pt x="7667" y="7105"/>
                </a:cubicBezTo>
                <a:cubicBezTo>
                  <a:pt x="7671" y="7105"/>
                  <a:pt x="7675" y="7105"/>
                  <a:pt x="7680" y="7106"/>
                </a:cubicBezTo>
                <a:cubicBezTo>
                  <a:pt x="7663" y="7113"/>
                  <a:pt x="7646" y="7123"/>
                  <a:pt x="7629" y="7136"/>
                </a:cubicBezTo>
                <a:cubicBezTo>
                  <a:pt x="7627" y="7140"/>
                  <a:pt x="7627" y="7141"/>
                  <a:pt x="7629" y="7141"/>
                </a:cubicBezTo>
                <a:cubicBezTo>
                  <a:pt x="7635" y="7141"/>
                  <a:pt x="7659" y="7129"/>
                  <a:pt x="7687" y="7119"/>
                </a:cubicBezTo>
                <a:lnTo>
                  <a:pt x="7687" y="7119"/>
                </a:lnTo>
                <a:lnTo>
                  <a:pt x="7569" y="7234"/>
                </a:lnTo>
                <a:lnTo>
                  <a:pt x="7623" y="7197"/>
                </a:lnTo>
                <a:lnTo>
                  <a:pt x="7596" y="7325"/>
                </a:lnTo>
                <a:cubicBezTo>
                  <a:pt x="7729" y="7284"/>
                  <a:pt x="7902" y="7210"/>
                  <a:pt x="8024" y="7210"/>
                </a:cubicBezTo>
                <a:cubicBezTo>
                  <a:pt x="8053" y="7210"/>
                  <a:pt x="8079" y="7214"/>
                  <a:pt x="8101" y="7224"/>
                </a:cubicBezTo>
                <a:cubicBezTo>
                  <a:pt x="7993" y="7271"/>
                  <a:pt x="7942" y="7331"/>
                  <a:pt x="7828" y="7412"/>
                </a:cubicBezTo>
                <a:cubicBezTo>
                  <a:pt x="7880" y="7357"/>
                  <a:pt x="7857" y="7350"/>
                  <a:pt x="7819" y="7350"/>
                </a:cubicBezTo>
                <a:cubicBezTo>
                  <a:pt x="7807" y="7350"/>
                  <a:pt x="7794" y="7351"/>
                  <a:pt x="7781" y="7351"/>
                </a:cubicBezTo>
                <a:cubicBezTo>
                  <a:pt x="7754" y="7351"/>
                  <a:pt x="7729" y="7347"/>
                  <a:pt x="7727" y="7328"/>
                </a:cubicBezTo>
                <a:lnTo>
                  <a:pt x="7727" y="7328"/>
                </a:lnTo>
                <a:cubicBezTo>
                  <a:pt x="7730" y="7358"/>
                  <a:pt x="7673" y="7392"/>
                  <a:pt x="7650" y="7402"/>
                </a:cubicBezTo>
                <a:lnTo>
                  <a:pt x="7814" y="7395"/>
                </a:lnTo>
                <a:lnTo>
                  <a:pt x="7814" y="7395"/>
                </a:lnTo>
                <a:cubicBezTo>
                  <a:pt x="7720" y="7459"/>
                  <a:pt x="7754" y="7459"/>
                  <a:pt x="7730" y="7506"/>
                </a:cubicBezTo>
                <a:cubicBezTo>
                  <a:pt x="7798" y="7449"/>
                  <a:pt x="7837" y="7433"/>
                  <a:pt x="7865" y="7433"/>
                </a:cubicBezTo>
                <a:cubicBezTo>
                  <a:pt x="7905" y="7433"/>
                  <a:pt x="7920" y="7467"/>
                  <a:pt x="7960" y="7467"/>
                </a:cubicBezTo>
                <a:cubicBezTo>
                  <a:pt x="7963" y="7467"/>
                  <a:pt x="7966" y="7466"/>
                  <a:pt x="7969" y="7466"/>
                </a:cubicBezTo>
                <a:lnTo>
                  <a:pt x="7969" y="7466"/>
                </a:lnTo>
                <a:cubicBezTo>
                  <a:pt x="7929" y="7495"/>
                  <a:pt x="7885" y="7523"/>
                  <a:pt x="7857" y="7523"/>
                </a:cubicBezTo>
                <a:cubicBezTo>
                  <a:pt x="7843" y="7523"/>
                  <a:pt x="7832" y="7516"/>
                  <a:pt x="7828" y="7500"/>
                </a:cubicBezTo>
                <a:cubicBezTo>
                  <a:pt x="7801" y="7533"/>
                  <a:pt x="7802" y="7545"/>
                  <a:pt x="7818" y="7545"/>
                </a:cubicBezTo>
                <a:cubicBezTo>
                  <a:pt x="7852" y="7545"/>
                  <a:pt x="7958" y="7489"/>
                  <a:pt x="7994" y="7489"/>
                </a:cubicBezTo>
                <a:cubicBezTo>
                  <a:pt x="8009" y="7489"/>
                  <a:pt x="8012" y="7499"/>
                  <a:pt x="7993" y="7527"/>
                </a:cubicBezTo>
                <a:cubicBezTo>
                  <a:pt x="7989" y="7521"/>
                  <a:pt x="7990" y="7515"/>
                  <a:pt x="7984" y="7515"/>
                </a:cubicBezTo>
                <a:cubicBezTo>
                  <a:pt x="7980" y="7515"/>
                  <a:pt x="7973" y="7518"/>
                  <a:pt x="7959" y="7527"/>
                </a:cubicBezTo>
                <a:cubicBezTo>
                  <a:pt x="7966" y="7525"/>
                  <a:pt x="7971" y="7524"/>
                  <a:pt x="7976" y="7524"/>
                </a:cubicBezTo>
                <a:cubicBezTo>
                  <a:pt x="8028" y="7524"/>
                  <a:pt x="8014" y="7596"/>
                  <a:pt x="7959" y="7617"/>
                </a:cubicBezTo>
                <a:lnTo>
                  <a:pt x="7949" y="7607"/>
                </a:lnTo>
                <a:lnTo>
                  <a:pt x="7949" y="7607"/>
                </a:lnTo>
                <a:cubicBezTo>
                  <a:pt x="7964" y="7665"/>
                  <a:pt x="8023" y="7740"/>
                  <a:pt x="8121" y="7740"/>
                </a:cubicBezTo>
                <a:cubicBezTo>
                  <a:pt x="8156" y="7740"/>
                  <a:pt x="8195" y="7731"/>
                  <a:pt x="8238" y="7708"/>
                </a:cubicBezTo>
                <a:lnTo>
                  <a:pt x="8238" y="7708"/>
                </a:lnTo>
                <a:lnTo>
                  <a:pt x="8003" y="7836"/>
                </a:lnTo>
                <a:cubicBezTo>
                  <a:pt x="8144" y="7786"/>
                  <a:pt x="8286" y="7739"/>
                  <a:pt x="8427" y="7688"/>
                </a:cubicBezTo>
                <a:lnTo>
                  <a:pt x="8451" y="7725"/>
                </a:lnTo>
                <a:cubicBezTo>
                  <a:pt x="8305" y="7818"/>
                  <a:pt x="8133" y="7927"/>
                  <a:pt x="8054" y="7927"/>
                </a:cubicBezTo>
                <a:cubicBezTo>
                  <a:pt x="8052" y="7927"/>
                  <a:pt x="8051" y="7927"/>
                  <a:pt x="8050" y="7927"/>
                </a:cubicBezTo>
                <a:lnTo>
                  <a:pt x="8050" y="7927"/>
                </a:lnTo>
                <a:cubicBezTo>
                  <a:pt x="8040" y="7954"/>
                  <a:pt x="8026" y="7984"/>
                  <a:pt x="8097" y="7988"/>
                </a:cubicBezTo>
                <a:cubicBezTo>
                  <a:pt x="8110" y="7968"/>
                  <a:pt x="8277" y="7849"/>
                  <a:pt x="8304" y="7849"/>
                </a:cubicBezTo>
                <a:cubicBezTo>
                  <a:pt x="8305" y="7849"/>
                  <a:pt x="8305" y="7849"/>
                  <a:pt x="8306" y="7850"/>
                </a:cubicBezTo>
                <a:cubicBezTo>
                  <a:pt x="8173" y="7979"/>
                  <a:pt x="8237" y="7928"/>
                  <a:pt x="8132" y="8047"/>
                </a:cubicBezTo>
                <a:lnTo>
                  <a:pt x="8132" y="8047"/>
                </a:lnTo>
                <a:cubicBezTo>
                  <a:pt x="8167" y="8013"/>
                  <a:pt x="8335" y="7935"/>
                  <a:pt x="8382" y="7935"/>
                </a:cubicBezTo>
                <a:cubicBezTo>
                  <a:pt x="8388" y="7935"/>
                  <a:pt x="8392" y="7937"/>
                  <a:pt x="8393" y="7940"/>
                </a:cubicBezTo>
                <a:cubicBezTo>
                  <a:pt x="8358" y="7953"/>
                  <a:pt x="8191" y="8053"/>
                  <a:pt x="8147" y="8067"/>
                </a:cubicBezTo>
                <a:lnTo>
                  <a:pt x="8147" y="8067"/>
                </a:lnTo>
                <a:lnTo>
                  <a:pt x="8385" y="8010"/>
                </a:lnTo>
                <a:lnTo>
                  <a:pt x="8385" y="8010"/>
                </a:lnTo>
                <a:cubicBezTo>
                  <a:pt x="8330" y="8028"/>
                  <a:pt x="8204" y="8112"/>
                  <a:pt x="8151" y="8156"/>
                </a:cubicBezTo>
                <a:cubicBezTo>
                  <a:pt x="8158" y="8151"/>
                  <a:pt x="8163" y="8149"/>
                  <a:pt x="8167" y="8149"/>
                </a:cubicBezTo>
                <a:cubicBezTo>
                  <a:pt x="8191" y="8149"/>
                  <a:pt x="8183" y="8211"/>
                  <a:pt x="8208" y="8216"/>
                </a:cubicBezTo>
                <a:lnTo>
                  <a:pt x="8245" y="8163"/>
                </a:lnTo>
                <a:cubicBezTo>
                  <a:pt x="8246" y="8181"/>
                  <a:pt x="8261" y="8187"/>
                  <a:pt x="8286" y="8187"/>
                </a:cubicBezTo>
                <a:cubicBezTo>
                  <a:pt x="8357" y="8187"/>
                  <a:pt x="8502" y="8131"/>
                  <a:pt x="8578" y="8131"/>
                </a:cubicBezTo>
                <a:cubicBezTo>
                  <a:pt x="8603" y="8131"/>
                  <a:pt x="8620" y="8137"/>
                  <a:pt x="8626" y="8152"/>
                </a:cubicBezTo>
                <a:cubicBezTo>
                  <a:pt x="8572" y="8166"/>
                  <a:pt x="8326" y="8274"/>
                  <a:pt x="8316" y="8321"/>
                </a:cubicBezTo>
                <a:lnTo>
                  <a:pt x="8420" y="8287"/>
                </a:lnTo>
                <a:cubicBezTo>
                  <a:pt x="8420" y="8297"/>
                  <a:pt x="8420" y="8307"/>
                  <a:pt x="8427" y="8314"/>
                </a:cubicBezTo>
                <a:cubicBezTo>
                  <a:pt x="8437" y="8297"/>
                  <a:pt x="8451" y="8284"/>
                  <a:pt x="8464" y="8274"/>
                </a:cubicBezTo>
                <a:cubicBezTo>
                  <a:pt x="8535" y="8250"/>
                  <a:pt x="8622" y="8227"/>
                  <a:pt x="8706" y="8203"/>
                </a:cubicBezTo>
                <a:cubicBezTo>
                  <a:pt x="8716" y="8237"/>
                  <a:pt x="8726" y="8267"/>
                  <a:pt x="8740" y="8294"/>
                </a:cubicBezTo>
                <a:cubicBezTo>
                  <a:pt x="8679" y="8304"/>
                  <a:pt x="8615" y="8317"/>
                  <a:pt x="8558" y="8328"/>
                </a:cubicBezTo>
                <a:cubicBezTo>
                  <a:pt x="8568" y="8307"/>
                  <a:pt x="8575" y="8284"/>
                  <a:pt x="8578" y="8260"/>
                </a:cubicBezTo>
                <a:lnTo>
                  <a:pt x="8578" y="8260"/>
                </a:lnTo>
                <a:cubicBezTo>
                  <a:pt x="8565" y="8290"/>
                  <a:pt x="8545" y="8314"/>
                  <a:pt x="8521" y="8334"/>
                </a:cubicBezTo>
                <a:cubicBezTo>
                  <a:pt x="8434" y="8351"/>
                  <a:pt x="8353" y="8365"/>
                  <a:pt x="8299" y="8375"/>
                </a:cubicBezTo>
                <a:cubicBezTo>
                  <a:pt x="8259" y="8425"/>
                  <a:pt x="8225" y="8418"/>
                  <a:pt x="8249" y="8455"/>
                </a:cubicBezTo>
                <a:cubicBezTo>
                  <a:pt x="8238" y="8462"/>
                  <a:pt x="8225" y="8469"/>
                  <a:pt x="8212" y="8476"/>
                </a:cubicBezTo>
                <a:cubicBezTo>
                  <a:pt x="8171" y="8415"/>
                  <a:pt x="8043" y="8398"/>
                  <a:pt x="8016" y="8290"/>
                </a:cubicBezTo>
                <a:cubicBezTo>
                  <a:pt x="7993" y="8311"/>
                  <a:pt x="7969" y="8331"/>
                  <a:pt x="7952" y="8354"/>
                </a:cubicBezTo>
                <a:cubicBezTo>
                  <a:pt x="7855" y="8304"/>
                  <a:pt x="7761" y="8250"/>
                  <a:pt x="7670" y="8193"/>
                </a:cubicBezTo>
                <a:cubicBezTo>
                  <a:pt x="7680" y="8179"/>
                  <a:pt x="7690" y="8166"/>
                  <a:pt x="7697" y="8152"/>
                </a:cubicBezTo>
                <a:lnTo>
                  <a:pt x="7697" y="8152"/>
                </a:lnTo>
                <a:lnTo>
                  <a:pt x="7639" y="8176"/>
                </a:lnTo>
                <a:cubicBezTo>
                  <a:pt x="7636" y="8173"/>
                  <a:pt x="7636" y="8173"/>
                  <a:pt x="7633" y="8173"/>
                </a:cubicBezTo>
                <a:cubicBezTo>
                  <a:pt x="7650" y="8152"/>
                  <a:pt x="7676" y="8129"/>
                  <a:pt x="7680" y="8105"/>
                </a:cubicBezTo>
                <a:lnTo>
                  <a:pt x="7680" y="8105"/>
                </a:lnTo>
                <a:cubicBezTo>
                  <a:pt x="7663" y="8129"/>
                  <a:pt x="7643" y="8149"/>
                  <a:pt x="7619" y="8163"/>
                </a:cubicBezTo>
                <a:cubicBezTo>
                  <a:pt x="7602" y="8152"/>
                  <a:pt x="7582" y="8142"/>
                  <a:pt x="7565" y="8132"/>
                </a:cubicBezTo>
                <a:lnTo>
                  <a:pt x="7565" y="8122"/>
                </a:lnTo>
                <a:cubicBezTo>
                  <a:pt x="7565" y="8122"/>
                  <a:pt x="7565" y="8121"/>
                  <a:pt x="7565" y="8121"/>
                </a:cubicBezTo>
                <a:cubicBezTo>
                  <a:pt x="7564" y="8121"/>
                  <a:pt x="7561" y="8126"/>
                  <a:pt x="7559" y="8129"/>
                </a:cubicBezTo>
                <a:cubicBezTo>
                  <a:pt x="7542" y="8115"/>
                  <a:pt x="7528" y="8102"/>
                  <a:pt x="7508" y="8092"/>
                </a:cubicBezTo>
                <a:cubicBezTo>
                  <a:pt x="7508" y="8089"/>
                  <a:pt x="7515" y="8089"/>
                  <a:pt x="7512" y="8085"/>
                </a:cubicBezTo>
                <a:lnTo>
                  <a:pt x="7512" y="8085"/>
                </a:lnTo>
                <a:cubicBezTo>
                  <a:pt x="7509" y="8086"/>
                  <a:pt x="7507" y="8087"/>
                  <a:pt x="7506" y="8087"/>
                </a:cubicBezTo>
                <a:cubicBezTo>
                  <a:pt x="7503" y="8087"/>
                  <a:pt x="7500" y="8085"/>
                  <a:pt x="7498" y="8085"/>
                </a:cubicBezTo>
                <a:cubicBezTo>
                  <a:pt x="7114" y="7823"/>
                  <a:pt x="6758" y="7516"/>
                  <a:pt x="6441" y="7177"/>
                </a:cubicBezTo>
                <a:lnTo>
                  <a:pt x="6438" y="7173"/>
                </a:lnTo>
                <a:cubicBezTo>
                  <a:pt x="6425" y="7143"/>
                  <a:pt x="6411" y="7113"/>
                  <a:pt x="6391" y="7082"/>
                </a:cubicBezTo>
                <a:cubicBezTo>
                  <a:pt x="6438" y="7012"/>
                  <a:pt x="6495" y="6944"/>
                  <a:pt x="6559" y="6887"/>
                </a:cubicBezTo>
                <a:lnTo>
                  <a:pt x="6559" y="6887"/>
                </a:lnTo>
                <a:cubicBezTo>
                  <a:pt x="6540" y="6898"/>
                  <a:pt x="6526" y="6903"/>
                  <a:pt x="6517" y="6903"/>
                </a:cubicBezTo>
                <a:cubicBezTo>
                  <a:pt x="6460" y="6903"/>
                  <a:pt x="6596" y="6709"/>
                  <a:pt x="6514" y="6709"/>
                </a:cubicBezTo>
                <a:cubicBezTo>
                  <a:pt x="6498" y="6709"/>
                  <a:pt x="6472" y="6717"/>
                  <a:pt x="6435" y="6736"/>
                </a:cubicBezTo>
                <a:cubicBezTo>
                  <a:pt x="6455" y="6692"/>
                  <a:pt x="6495" y="6699"/>
                  <a:pt x="6526" y="6658"/>
                </a:cubicBezTo>
                <a:lnTo>
                  <a:pt x="6526" y="6658"/>
                </a:lnTo>
                <a:cubicBezTo>
                  <a:pt x="6489" y="6681"/>
                  <a:pt x="6463" y="6692"/>
                  <a:pt x="6445" y="6692"/>
                </a:cubicBezTo>
                <a:cubicBezTo>
                  <a:pt x="6424" y="6692"/>
                  <a:pt x="6416" y="6676"/>
                  <a:pt x="6418" y="6645"/>
                </a:cubicBezTo>
                <a:lnTo>
                  <a:pt x="6438" y="6631"/>
                </a:lnTo>
                <a:cubicBezTo>
                  <a:pt x="6367" y="6581"/>
                  <a:pt x="6367" y="6514"/>
                  <a:pt x="6357" y="6429"/>
                </a:cubicBezTo>
                <a:cubicBezTo>
                  <a:pt x="6389" y="6429"/>
                  <a:pt x="6409" y="6454"/>
                  <a:pt x="6440" y="6454"/>
                </a:cubicBezTo>
                <a:cubicBezTo>
                  <a:pt x="6468" y="6454"/>
                  <a:pt x="6505" y="6434"/>
                  <a:pt x="6569" y="6359"/>
                </a:cubicBezTo>
                <a:lnTo>
                  <a:pt x="6569" y="6359"/>
                </a:lnTo>
                <a:lnTo>
                  <a:pt x="6549" y="6426"/>
                </a:lnTo>
                <a:cubicBezTo>
                  <a:pt x="6548" y="6423"/>
                  <a:pt x="6546" y="6422"/>
                  <a:pt x="6544" y="6422"/>
                </a:cubicBezTo>
                <a:cubicBezTo>
                  <a:pt x="6540" y="6422"/>
                  <a:pt x="6534" y="6427"/>
                  <a:pt x="6530" y="6427"/>
                </a:cubicBezTo>
                <a:cubicBezTo>
                  <a:pt x="6530" y="6427"/>
                  <a:pt x="6529" y="6426"/>
                  <a:pt x="6529" y="6426"/>
                </a:cubicBezTo>
                <a:cubicBezTo>
                  <a:pt x="6519" y="6455"/>
                  <a:pt x="6519" y="6466"/>
                  <a:pt x="6527" y="6466"/>
                </a:cubicBezTo>
                <a:cubicBezTo>
                  <a:pt x="6554" y="6466"/>
                  <a:pt x="6662" y="6339"/>
                  <a:pt x="6707" y="6339"/>
                </a:cubicBezTo>
                <a:close/>
                <a:moveTo>
                  <a:pt x="8551" y="8415"/>
                </a:moveTo>
                <a:cubicBezTo>
                  <a:pt x="8609" y="8415"/>
                  <a:pt x="8652" y="8428"/>
                  <a:pt x="8652" y="8459"/>
                </a:cubicBezTo>
                <a:cubicBezTo>
                  <a:pt x="8619" y="8479"/>
                  <a:pt x="8582" y="8496"/>
                  <a:pt x="8545" y="8509"/>
                </a:cubicBezTo>
                <a:cubicBezTo>
                  <a:pt x="8548" y="8482"/>
                  <a:pt x="8545" y="8452"/>
                  <a:pt x="8551" y="8415"/>
                </a:cubicBezTo>
                <a:close/>
                <a:moveTo>
                  <a:pt x="8535" y="8418"/>
                </a:moveTo>
                <a:cubicBezTo>
                  <a:pt x="8521" y="8455"/>
                  <a:pt x="8504" y="8492"/>
                  <a:pt x="8488" y="8529"/>
                </a:cubicBezTo>
                <a:cubicBezTo>
                  <a:pt x="8454" y="8540"/>
                  <a:pt x="8424" y="8550"/>
                  <a:pt x="8397" y="8556"/>
                </a:cubicBezTo>
                <a:lnTo>
                  <a:pt x="8366" y="8546"/>
                </a:lnTo>
                <a:cubicBezTo>
                  <a:pt x="8383" y="8543"/>
                  <a:pt x="8400" y="8540"/>
                  <a:pt x="8417" y="8533"/>
                </a:cubicBezTo>
                <a:lnTo>
                  <a:pt x="8238" y="8496"/>
                </a:lnTo>
                <a:lnTo>
                  <a:pt x="8232" y="8492"/>
                </a:lnTo>
                <a:cubicBezTo>
                  <a:pt x="8296" y="8465"/>
                  <a:pt x="8360" y="8442"/>
                  <a:pt x="8427" y="8432"/>
                </a:cubicBezTo>
                <a:lnTo>
                  <a:pt x="8427" y="8432"/>
                </a:lnTo>
                <a:cubicBezTo>
                  <a:pt x="8426" y="8455"/>
                  <a:pt x="8434" y="8464"/>
                  <a:pt x="8447" y="8464"/>
                </a:cubicBezTo>
                <a:cubicBezTo>
                  <a:pt x="8468" y="8464"/>
                  <a:pt x="8501" y="8441"/>
                  <a:pt x="8528" y="8418"/>
                </a:cubicBezTo>
                <a:close/>
                <a:moveTo>
                  <a:pt x="8834" y="8523"/>
                </a:moveTo>
                <a:lnTo>
                  <a:pt x="8834" y="8523"/>
                </a:lnTo>
                <a:cubicBezTo>
                  <a:pt x="8824" y="8546"/>
                  <a:pt x="8811" y="8573"/>
                  <a:pt x="8801" y="8597"/>
                </a:cubicBezTo>
                <a:lnTo>
                  <a:pt x="8854" y="8577"/>
                </a:lnTo>
                <a:cubicBezTo>
                  <a:pt x="8861" y="8593"/>
                  <a:pt x="8871" y="8614"/>
                  <a:pt x="8878" y="8634"/>
                </a:cubicBezTo>
                <a:lnTo>
                  <a:pt x="8824" y="8651"/>
                </a:lnTo>
                <a:lnTo>
                  <a:pt x="8827" y="8661"/>
                </a:lnTo>
                <a:lnTo>
                  <a:pt x="8881" y="8640"/>
                </a:lnTo>
                <a:cubicBezTo>
                  <a:pt x="8888" y="8657"/>
                  <a:pt x="8898" y="8678"/>
                  <a:pt x="8905" y="8694"/>
                </a:cubicBezTo>
                <a:cubicBezTo>
                  <a:pt x="8898" y="8701"/>
                  <a:pt x="8888" y="8704"/>
                  <a:pt x="8878" y="8708"/>
                </a:cubicBezTo>
                <a:cubicBezTo>
                  <a:pt x="8838" y="8698"/>
                  <a:pt x="8801" y="8684"/>
                  <a:pt x="8760" y="8674"/>
                </a:cubicBezTo>
                <a:cubicBezTo>
                  <a:pt x="8774" y="8651"/>
                  <a:pt x="8787" y="8624"/>
                  <a:pt x="8801" y="8597"/>
                </a:cubicBezTo>
                <a:lnTo>
                  <a:pt x="8801" y="8597"/>
                </a:lnTo>
                <a:lnTo>
                  <a:pt x="8750" y="8617"/>
                </a:lnTo>
                <a:lnTo>
                  <a:pt x="8713" y="8661"/>
                </a:lnTo>
                <a:lnTo>
                  <a:pt x="8706" y="8661"/>
                </a:lnTo>
                <a:lnTo>
                  <a:pt x="8706" y="8651"/>
                </a:lnTo>
                <a:cubicBezTo>
                  <a:pt x="8706" y="8647"/>
                  <a:pt x="8700" y="8644"/>
                  <a:pt x="8696" y="8640"/>
                </a:cubicBezTo>
                <a:lnTo>
                  <a:pt x="8750" y="8617"/>
                </a:lnTo>
                <a:lnTo>
                  <a:pt x="8834" y="8523"/>
                </a:lnTo>
                <a:close/>
                <a:moveTo>
                  <a:pt x="1689" y="10582"/>
                </a:moveTo>
                <a:cubicBezTo>
                  <a:pt x="1710" y="10582"/>
                  <a:pt x="1726" y="10586"/>
                  <a:pt x="1747" y="10586"/>
                </a:cubicBezTo>
                <a:lnTo>
                  <a:pt x="1720" y="10633"/>
                </a:lnTo>
                <a:lnTo>
                  <a:pt x="1639" y="10666"/>
                </a:lnTo>
                <a:cubicBezTo>
                  <a:pt x="1632" y="10653"/>
                  <a:pt x="1626" y="10643"/>
                  <a:pt x="1619" y="10633"/>
                </a:cubicBezTo>
                <a:lnTo>
                  <a:pt x="1689" y="10582"/>
                </a:lnTo>
                <a:close/>
                <a:moveTo>
                  <a:pt x="2026" y="10603"/>
                </a:moveTo>
                <a:cubicBezTo>
                  <a:pt x="2056" y="10606"/>
                  <a:pt x="2083" y="10609"/>
                  <a:pt x="2113" y="10613"/>
                </a:cubicBezTo>
                <a:lnTo>
                  <a:pt x="2090" y="10677"/>
                </a:lnTo>
                <a:cubicBezTo>
                  <a:pt x="2076" y="10650"/>
                  <a:pt x="2050" y="10626"/>
                  <a:pt x="2023" y="10613"/>
                </a:cubicBezTo>
                <a:lnTo>
                  <a:pt x="2026" y="10603"/>
                </a:lnTo>
                <a:close/>
                <a:moveTo>
                  <a:pt x="2073" y="10730"/>
                </a:moveTo>
                <a:lnTo>
                  <a:pt x="2073" y="10730"/>
                </a:lnTo>
                <a:cubicBezTo>
                  <a:pt x="2066" y="10744"/>
                  <a:pt x="2063" y="10761"/>
                  <a:pt x="2056" y="10774"/>
                </a:cubicBezTo>
                <a:cubicBezTo>
                  <a:pt x="2056" y="10757"/>
                  <a:pt x="2060" y="10740"/>
                  <a:pt x="2073" y="10730"/>
                </a:cubicBezTo>
                <a:close/>
                <a:moveTo>
                  <a:pt x="2192" y="10768"/>
                </a:moveTo>
                <a:cubicBezTo>
                  <a:pt x="2196" y="10768"/>
                  <a:pt x="2200" y="10769"/>
                  <a:pt x="2204" y="10771"/>
                </a:cubicBezTo>
                <a:cubicBezTo>
                  <a:pt x="2204" y="10774"/>
                  <a:pt x="2204" y="10774"/>
                  <a:pt x="2208" y="10778"/>
                </a:cubicBezTo>
                <a:lnTo>
                  <a:pt x="2204" y="10778"/>
                </a:lnTo>
                <a:cubicBezTo>
                  <a:pt x="2188" y="10784"/>
                  <a:pt x="2164" y="10794"/>
                  <a:pt x="2144" y="10804"/>
                </a:cubicBezTo>
                <a:cubicBezTo>
                  <a:pt x="2160" y="10783"/>
                  <a:pt x="2176" y="10768"/>
                  <a:pt x="2192" y="10768"/>
                </a:cubicBezTo>
                <a:close/>
                <a:moveTo>
                  <a:pt x="2204" y="10794"/>
                </a:moveTo>
                <a:cubicBezTo>
                  <a:pt x="2204" y="10821"/>
                  <a:pt x="2201" y="10852"/>
                  <a:pt x="2194" y="10878"/>
                </a:cubicBezTo>
                <a:cubicBezTo>
                  <a:pt x="2161" y="10878"/>
                  <a:pt x="2144" y="10855"/>
                  <a:pt x="2113" y="10852"/>
                </a:cubicBezTo>
                <a:cubicBezTo>
                  <a:pt x="2120" y="10841"/>
                  <a:pt x="2124" y="10835"/>
                  <a:pt x="2130" y="10825"/>
                </a:cubicBezTo>
                <a:lnTo>
                  <a:pt x="2127" y="10825"/>
                </a:lnTo>
                <a:cubicBezTo>
                  <a:pt x="2151" y="10808"/>
                  <a:pt x="2177" y="10798"/>
                  <a:pt x="2204" y="10794"/>
                </a:cubicBezTo>
                <a:close/>
                <a:moveTo>
                  <a:pt x="2406" y="10653"/>
                </a:moveTo>
                <a:cubicBezTo>
                  <a:pt x="2423" y="10656"/>
                  <a:pt x="2443" y="10660"/>
                  <a:pt x="2463" y="10663"/>
                </a:cubicBezTo>
                <a:lnTo>
                  <a:pt x="2450" y="10720"/>
                </a:lnTo>
                <a:lnTo>
                  <a:pt x="2460" y="10720"/>
                </a:lnTo>
                <a:lnTo>
                  <a:pt x="2470" y="10663"/>
                </a:lnTo>
                <a:cubicBezTo>
                  <a:pt x="2490" y="10666"/>
                  <a:pt x="2507" y="10670"/>
                  <a:pt x="2527" y="10673"/>
                </a:cubicBezTo>
                <a:cubicBezTo>
                  <a:pt x="2511" y="10774"/>
                  <a:pt x="2463" y="10882"/>
                  <a:pt x="2443" y="10979"/>
                </a:cubicBezTo>
                <a:cubicBezTo>
                  <a:pt x="2413" y="10990"/>
                  <a:pt x="2383" y="11003"/>
                  <a:pt x="2352" y="11013"/>
                </a:cubicBezTo>
                <a:cubicBezTo>
                  <a:pt x="2356" y="10986"/>
                  <a:pt x="2359" y="10959"/>
                  <a:pt x="2363" y="10929"/>
                </a:cubicBezTo>
                <a:cubicBezTo>
                  <a:pt x="2376" y="10919"/>
                  <a:pt x="2393" y="10905"/>
                  <a:pt x="2410" y="10899"/>
                </a:cubicBezTo>
                <a:lnTo>
                  <a:pt x="2410" y="10899"/>
                </a:lnTo>
                <a:lnTo>
                  <a:pt x="2366" y="10902"/>
                </a:lnTo>
                <a:cubicBezTo>
                  <a:pt x="2379" y="10818"/>
                  <a:pt x="2393" y="10734"/>
                  <a:pt x="2406" y="10653"/>
                </a:cubicBezTo>
                <a:close/>
                <a:moveTo>
                  <a:pt x="2283" y="11023"/>
                </a:moveTo>
                <a:cubicBezTo>
                  <a:pt x="2288" y="11023"/>
                  <a:pt x="2292" y="11026"/>
                  <a:pt x="2295" y="11033"/>
                </a:cubicBezTo>
                <a:lnTo>
                  <a:pt x="2255" y="11047"/>
                </a:lnTo>
                <a:cubicBezTo>
                  <a:pt x="2266" y="11034"/>
                  <a:pt x="2275" y="11023"/>
                  <a:pt x="2283" y="11023"/>
                </a:cubicBezTo>
                <a:close/>
                <a:moveTo>
                  <a:pt x="1976" y="11090"/>
                </a:moveTo>
                <a:cubicBezTo>
                  <a:pt x="1976" y="11094"/>
                  <a:pt x="1976" y="11094"/>
                  <a:pt x="1976" y="11097"/>
                </a:cubicBezTo>
                <a:lnTo>
                  <a:pt x="1965" y="11097"/>
                </a:lnTo>
                <a:lnTo>
                  <a:pt x="1976" y="11090"/>
                </a:lnTo>
                <a:close/>
                <a:moveTo>
                  <a:pt x="2184" y="10939"/>
                </a:moveTo>
                <a:lnTo>
                  <a:pt x="2184" y="10939"/>
                </a:lnTo>
                <a:cubicBezTo>
                  <a:pt x="2171" y="11000"/>
                  <a:pt x="2157" y="11053"/>
                  <a:pt x="2154" y="11080"/>
                </a:cubicBezTo>
                <a:cubicBezTo>
                  <a:pt x="2168" y="11047"/>
                  <a:pt x="2202" y="11018"/>
                  <a:pt x="2220" y="11018"/>
                </a:cubicBezTo>
                <a:cubicBezTo>
                  <a:pt x="2227" y="11018"/>
                  <a:pt x="2231" y="11023"/>
                  <a:pt x="2231" y="11033"/>
                </a:cubicBezTo>
                <a:lnTo>
                  <a:pt x="2214" y="11064"/>
                </a:lnTo>
                <a:cubicBezTo>
                  <a:pt x="2194" y="11070"/>
                  <a:pt x="2174" y="11074"/>
                  <a:pt x="2154" y="11080"/>
                </a:cubicBezTo>
                <a:lnTo>
                  <a:pt x="2127" y="11087"/>
                </a:lnTo>
                <a:cubicBezTo>
                  <a:pt x="2140" y="11064"/>
                  <a:pt x="2147" y="11037"/>
                  <a:pt x="2147" y="11013"/>
                </a:cubicBezTo>
                <a:lnTo>
                  <a:pt x="2147" y="11013"/>
                </a:lnTo>
                <a:lnTo>
                  <a:pt x="2073" y="11101"/>
                </a:lnTo>
                <a:lnTo>
                  <a:pt x="2033" y="11101"/>
                </a:lnTo>
                <a:cubicBezTo>
                  <a:pt x="2036" y="11084"/>
                  <a:pt x="2039" y="11067"/>
                  <a:pt x="2043" y="11050"/>
                </a:cubicBezTo>
                <a:cubicBezTo>
                  <a:pt x="2090" y="11020"/>
                  <a:pt x="2130" y="10983"/>
                  <a:pt x="2184" y="10939"/>
                </a:cubicBezTo>
                <a:close/>
                <a:moveTo>
                  <a:pt x="2299" y="11149"/>
                </a:moveTo>
                <a:cubicBezTo>
                  <a:pt x="2313" y="11149"/>
                  <a:pt x="2307" y="11169"/>
                  <a:pt x="2288" y="11195"/>
                </a:cubicBezTo>
                <a:cubicBezTo>
                  <a:pt x="2278" y="11195"/>
                  <a:pt x="2272" y="11185"/>
                  <a:pt x="2285" y="11154"/>
                </a:cubicBezTo>
                <a:lnTo>
                  <a:pt x="2282" y="11154"/>
                </a:lnTo>
                <a:cubicBezTo>
                  <a:pt x="2289" y="11151"/>
                  <a:pt x="2295" y="11149"/>
                  <a:pt x="2299" y="11149"/>
                </a:cubicBezTo>
                <a:close/>
                <a:moveTo>
                  <a:pt x="3156" y="11635"/>
                </a:moveTo>
                <a:cubicBezTo>
                  <a:pt x="3165" y="11635"/>
                  <a:pt x="3167" y="11642"/>
                  <a:pt x="3150" y="11663"/>
                </a:cubicBezTo>
                <a:cubicBezTo>
                  <a:pt x="3113" y="11694"/>
                  <a:pt x="3096" y="11706"/>
                  <a:pt x="3089" y="11706"/>
                </a:cubicBezTo>
                <a:cubicBezTo>
                  <a:pt x="3078" y="11706"/>
                  <a:pt x="3093" y="11677"/>
                  <a:pt x="3100" y="11653"/>
                </a:cubicBezTo>
                <a:cubicBezTo>
                  <a:pt x="3113" y="11649"/>
                  <a:pt x="3142" y="11635"/>
                  <a:pt x="3156" y="11635"/>
                </a:cubicBezTo>
                <a:close/>
                <a:moveTo>
                  <a:pt x="3296" y="11811"/>
                </a:moveTo>
                <a:cubicBezTo>
                  <a:pt x="3296" y="11811"/>
                  <a:pt x="3296" y="11811"/>
                  <a:pt x="3295" y="11811"/>
                </a:cubicBezTo>
                <a:lnTo>
                  <a:pt x="3295" y="11811"/>
                </a:lnTo>
                <a:lnTo>
                  <a:pt x="3301" y="11814"/>
                </a:lnTo>
                <a:cubicBezTo>
                  <a:pt x="3300" y="11812"/>
                  <a:pt x="3299" y="11811"/>
                  <a:pt x="3296" y="11811"/>
                </a:cubicBezTo>
                <a:close/>
                <a:moveTo>
                  <a:pt x="4150" y="12278"/>
                </a:moveTo>
                <a:lnTo>
                  <a:pt x="4150" y="12278"/>
                </a:lnTo>
                <a:cubicBezTo>
                  <a:pt x="4149" y="12279"/>
                  <a:pt x="4148" y="12279"/>
                  <a:pt x="4147" y="12279"/>
                </a:cubicBezTo>
                <a:lnTo>
                  <a:pt x="4147" y="12279"/>
                </a:lnTo>
                <a:lnTo>
                  <a:pt x="4150" y="12278"/>
                </a:lnTo>
                <a:close/>
                <a:moveTo>
                  <a:pt x="4532" y="12578"/>
                </a:moveTo>
                <a:cubicBezTo>
                  <a:pt x="4531" y="12578"/>
                  <a:pt x="4531" y="12578"/>
                  <a:pt x="4530" y="12578"/>
                </a:cubicBezTo>
                <a:cubicBezTo>
                  <a:pt x="4532" y="12578"/>
                  <a:pt x="4533" y="12578"/>
                  <a:pt x="4535" y="12579"/>
                </a:cubicBezTo>
                <a:lnTo>
                  <a:pt x="4535" y="12579"/>
                </a:lnTo>
                <a:cubicBezTo>
                  <a:pt x="4534" y="12578"/>
                  <a:pt x="4533" y="12578"/>
                  <a:pt x="4532" y="12578"/>
                </a:cubicBezTo>
                <a:close/>
                <a:moveTo>
                  <a:pt x="4789" y="12857"/>
                </a:moveTo>
                <a:cubicBezTo>
                  <a:pt x="4786" y="12867"/>
                  <a:pt x="4779" y="12874"/>
                  <a:pt x="4772" y="12881"/>
                </a:cubicBezTo>
                <a:cubicBezTo>
                  <a:pt x="4776" y="12874"/>
                  <a:pt x="4779" y="12867"/>
                  <a:pt x="4786" y="12861"/>
                </a:cubicBezTo>
                <a:lnTo>
                  <a:pt x="4789" y="12857"/>
                </a:lnTo>
                <a:close/>
                <a:moveTo>
                  <a:pt x="4897" y="12820"/>
                </a:moveTo>
                <a:cubicBezTo>
                  <a:pt x="4846" y="12844"/>
                  <a:pt x="4826" y="12867"/>
                  <a:pt x="4816" y="12888"/>
                </a:cubicBezTo>
                <a:cubicBezTo>
                  <a:pt x="4813" y="12888"/>
                  <a:pt x="4806" y="12891"/>
                  <a:pt x="4802" y="12891"/>
                </a:cubicBezTo>
                <a:cubicBezTo>
                  <a:pt x="4823" y="12871"/>
                  <a:pt x="4772" y="12844"/>
                  <a:pt x="4897" y="12820"/>
                </a:cubicBezTo>
                <a:close/>
                <a:moveTo>
                  <a:pt x="4779" y="12861"/>
                </a:moveTo>
                <a:lnTo>
                  <a:pt x="4779" y="12861"/>
                </a:lnTo>
                <a:cubicBezTo>
                  <a:pt x="4752" y="12895"/>
                  <a:pt x="4736" y="12907"/>
                  <a:pt x="4726" y="12907"/>
                </a:cubicBezTo>
                <a:cubicBezTo>
                  <a:pt x="4718" y="12907"/>
                  <a:pt x="4713" y="12900"/>
                  <a:pt x="4708" y="12891"/>
                </a:cubicBezTo>
                <a:lnTo>
                  <a:pt x="4779" y="12861"/>
                </a:lnTo>
                <a:close/>
                <a:moveTo>
                  <a:pt x="2696" y="10714"/>
                </a:moveTo>
                <a:lnTo>
                  <a:pt x="2746" y="10727"/>
                </a:lnTo>
                <a:cubicBezTo>
                  <a:pt x="2746" y="10730"/>
                  <a:pt x="2746" y="10734"/>
                  <a:pt x="2746" y="10737"/>
                </a:cubicBezTo>
                <a:cubicBezTo>
                  <a:pt x="2817" y="10771"/>
                  <a:pt x="2840" y="10848"/>
                  <a:pt x="2908" y="10868"/>
                </a:cubicBezTo>
                <a:cubicBezTo>
                  <a:pt x="2904" y="10905"/>
                  <a:pt x="2925" y="10956"/>
                  <a:pt x="2891" y="11016"/>
                </a:cubicBezTo>
                <a:cubicBezTo>
                  <a:pt x="2907" y="10994"/>
                  <a:pt x="2930" y="10949"/>
                  <a:pt x="2952" y="10949"/>
                </a:cubicBezTo>
                <a:cubicBezTo>
                  <a:pt x="2953" y="10949"/>
                  <a:pt x="2954" y="10949"/>
                  <a:pt x="2955" y="10949"/>
                </a:cubicBezTo>
                <a:cubicBezTo>
                  <a:pt x="2955" y="11090"/>
                  <a:pt x="2901" y="10956"/>
                  <a:pt x="2884" y="11117"/>
                </a:cubicBezTo>
                <a:cubicBezTo>
                  <a:pt x="2914" y="11033"/>
                  <a:pt x="2972" y="11016"/>
                  <a:pt x="3019" y="10976"/>
                </a:cubicBezTo>
                <a:cubicBezTo>
                  <a:pt x="3034" y="10922"/>
                  <a:pt x="3027" y="10903"/>
                  <a:pt x="3010" y="10903"/>
                </a:cubicBezTo>
                <a:cubicBezTo>
                  <a:pt x="2986" y="10903"/>
                  <a:pt x="2941" y="10943"/>
                  <a:pt x="2914" y="10969"/>
                </a:cubicBezTo>
                <a:cubicBezTo>
                  <a:pt x="2935" y="10909"/>
                  <a:pt x="2958" y="10848"/>
                  <a:pt x="2992" y="10791"/>
                </a:cubicBezTo>
                <a:cubicBezTo>
                  <a:pt x="3069" y="10815"/>
                  <a:pt x="3147" y="10848"/>
                  <a:pt x="3224" y="10875"/>
                </a:cubicBezTo>
                <a:cubicBezTo>
                  <a:pt x="3264" y="10936"/>
                  <a:pt x="3389" y="10939"/>
                  <a:pt x="3419" y="11047"/>
                </a:cubicBezTo>
                <a:cubicBezTo>
                  <a:pt x="3439" y="11027"/>
                  <a:pt x="3460" y="11003"/>
                  <a:pt x="3480" y="10979"/>
                </a:cubicBezTo>
                <a:cubicBezTo>
                  <a:pt x="3520" y="11000"/>
                  <a:pt x="3564" y="11020"/>
                  <a:pt x="3604" y="11043"/>
                </a:cubicBezTo>
                <a:lnTo>
                  <a:pt x="3621" y="11084"/>
                </a:lnTo>
                <a:lnTo>
                  <a:pt x="3621" y="11057"/>
                </a:lnTo>
                <a:lnTo>
                  <a:pt x="3614" y="11050"/>
                </a:lnTo>
                <a:lnTo>
                  <a:pt x="3614" y="11050"/>
                </a:lnTo>
                <a:cubicBezTo>
                  <a:pt x="3662" y="11074"/>
                  <a:pt x="3709" y="11094"/>
                  <a:pt x="3752" y="11121"/>
                </a:cubicBezTo>
                <a:cubicBezTo>
                  <a:pt x="3742" y="11134"/>
                  <a:pt x="3732" y="11148"/>
                  <a:pt x="3726" y="11161"/>
                </a:cubicBezTo>
                <a:lnTo>
                  <a:pt x="3783" y="11138"/>
                </a:lnTo>
                <a:lnTo>
                  <a:pt x="3789" y="11138"/>
                </a:lnTo>
                <a:cubicBezTo>
                  <a:pt x="3773" y="11158"/>
                  <a:pt x="3746" y="11185"/>
                  <a:pt x="3746" y="11208"/>
                </a:cubicBezTo>
                <a:cubicBezTo>
                  <a:pt x="3759" y="11181"/>
                  <a:pt x="3779" y="11161"/>
                  <a:pt x="3803" y="11144"/>
                </a:cubicBezTo>
                <a:cubicBezTo>
                  <a:pt x="3820" y="11154"/>
                  <a:pt x="3837" y="11168"/>
                  <a:pt x="3853" y="11178"/>
                </a:cubicBezTo>
                <a:lnTo>
                  <a:pt x="3853" y="11185"/>
                </a:lnTo>
                <a:cubicBezTo>
                  <a:pt x="3853" y="11185"/>
                  <a:pt x="3853" y="11186"/>
                  <a:pt x="3853" y="11186"/>
                </a:cubicBezTo>
                <a:cubicBezTo>
                  <a:pt x="3854" y="11186"/>
                  <a:pt x="3854" y="11181"/>
                  <a:pt x="3857" y="11181"/>
                </a:cubicBezTo>
                <a:cubicBezTo>
                  <a:pt x="3874" y="11191"/>
                  <a:pt x="3890" y="11205"/>
                  <a:pt x="3907" y="11215"/>
                </a:cubicBezTo>
                <a:cubicBezTo>
                  <a:pt x="3907" y="11218"/>
                  <a:pt x="3904" y="11218"/>
                  <a:pt x="3904" y="11222"/>
                </a:cubicBezTo>
                <a:cubicBezTo>
                  <a:pt x="3904" y="11223"/>
                  <a:pt x="3905" y="11223"/>
                  <a:pt x="3906" y="11223"/>
                </a:cubicBezTo>
                <a:cubicBezTo>
                  <a:pt x="3908" y="11223"/>
                  <a:pt x="3912" y="11222"/>
                  <a:pt x="3914" y="11222"/>
                </a:cubicBezTo>
                <a:cubicBezTo>
                  <a:pt x="4288" y="11464"/>
                  <a:pt x="4607" y="11774"/>
                  <a:pt x="4863" y="12140"/>
                </a:cubicBezTo>
                <a:cubicBezTo>
                  <a:pt x="4880" y="12167"/>
                  <a:pt x="4893" y="12194"/>
                  <a:pt x="4910" y="12218"/>
                </a:cubicBezTo>
                <a:cubicBezTo>
                  <a:pt x="4843" y="12285"/>
                  <a:pt x="4769" y="12346"/>
                  <a:pt x="4688" y="12393"/>
                </a:cubicBezTo>
                <a:cubicBezTo>
                  <a:pt x="4706" y="12387"/>
                  <a:pt x="4719" y="12384"/>
                  <a:pt x="4727" y="12384"/>
                </a:cubicBezTo>
                <a:cubicBezTo>
                  <a:pt x="4795" y="12384"/>
                  <a:pt x="4589" y="12554"/>
                  <a:pt x="4691" y="12554"/>
                </a:cubicBezTo>
                <a:cubicBezTo>
                  <a:pt x="4707" y="12554"/>
                  <a:pt x="4730" y="12550"/>
                  <a:pt x="4762" y="12541"/>
                </a:cubicBezTo>
                <a:lnTo>
                  <a:pt x="4762" y="12541"/>
                </a:lnTo>
                <a:cubicBezTo>
                  <a:pt x="4728" y="12575"/>
                  <a:pt x="4695" y="12565"/>
                  <a:pt x="4651" y="12591"/>
                </a:cubicBezTo>
                <a:cubicBezTo>
                  <a:pt x="4684" y="12582"/>
                  <a:pt x="4709" y="12577"/>
                  <a:pt x="4725" y="12577"/>
                </a:cubicBezTo>
                <a:cubicBezTo>
                  <a:pt x="4755" y="12577"/>
                  <a:pt x="4760" y="12592"/>
                  <a:pt x="4745" y="12622"/>
                </a:cubicBezTo>
                <a:lnTo>
                  <a:pt x="4722" y="12628"/>
                </a:lnTo>
                <a:cubicBezTo>
                  <a:pt x="4779" y="12703"/>
                  <a:pt x="4728" y="12773"/>
                  <a:pt x="4698" y="12871"/>
                </a:cubicBezTo>
                <a:cubicBezTo>
                  <a:pt x="4694" y="12867"/>
                  <a:pt x="4689" y="12865"/>
                  <a:pt x="4682" y="12865"/>
                </a:cubicBezTo>
                <a:cubicBezTo>
                  <a:pt x="4670" y="12865"/>
                  <a:pt x="4652" y="12875"/>
                  <a:pt x="4621" y="12908"/>
                </a:cubicBezTo>
                <a:lnTo>
                  <a:pt x="4675" y="12817"/>
                </a:lnTo>
                <a:lnTo>
                  <a:pt x="4675" y="12817"/>
                </a:lnTo>
                <a:cubicBezTo>
                  <a:pt x="4660" y="12826"/>
                  <a:pt x="4629" y="12856"/>
                  <a:pt x="4615" y="12856"/>
                </a:cubicBezTo>
                <a:cubicBezTo>
                  <a:pt x="4613" y="12856"/>
                  <a:pt x="4612" y="12855"/>
                  <a:pt x="4611" y="12854"/>
                </a:cubicBezTo>
                <a:lnTo>
                  <a:pt x="4698" y="12746"/>
                </a:lnTo>
                <a:lnTo>
                  <a:pt x="4698" y="12746"/>
                </a:lnTo>
                <a:cubicBezTo>
                  <a:pt x="4683" y="12760"/>
                  <a:pt x="4673" y="12766"/>
                  <a:pt x="4665" y="12766"/>
                </a:cubicBezTo>
                <a:cubicBezTo>
                  <a:pt x="4632" y="12766"/>
                  <a:pt x="4663" y="12648"/>
                  <a:pt x="4630" y="12648"/>
                </a:cubicBezTo>
                <a:cubicBezTo>
                  <a:pt x="4627" y="12648"/>
                  <a:pt x="4622" y="12649"/>
                  <a:pt x="4617" y="12652"/>
                </a:cubicBezTo>
                <a:cubicBezTo>
                  <a:pt x="4688" y="12689"/>
                  <a:pt x="4570" y="12773"/>
                  <a:pt x="4560" y="12861"/>
                </a:cubicBezTo>
                <a:cubicBezTo>
                  <a:pt x="4545" y="12867"/>
                  <a:pt x="4534" y="12870"/>
                  <a:pt x="4526" y="12870"/>
                </a:cubicBezTo>
                <a:cubicBezTo>
                  <a:pt x="4446" y="12870"/>
                  <a:pt x="4630" y="12597"/>
                  <a:pt x="4535" y="12579"/>
                </a:cubicBezTo>
                <a:lnTo>
                  <a:pt x="4535" y="12579"/>
                </a:lnTo>
                <a:cubicBezTo>
                  <a:pt x="4548" y="12589"/>
                  <a:pt x="4539" y="12665"/>
                  <a:pt x="4500" y="12692"/>
                </a:cubicBezTo>
                <a:cubicBezTo>
                  <a:pt x="4489" y="12649"/>
                  <a:pt x="4493" y="12602"/>
                  <a:pt x="4506" y="12558"/>
                </a:cubicBezTo>
                <a:cubicBezTo>
                  <a:pt x="4501" y="12556"/>
                  <a:pt x="4496" y="12556"/>
                  <a:pt x="4491" y="12556"/>
                </a:cubicBezTo>
                <a:cubicBezTo>
                  <a:pt x="4436" y="12556"/>
                  <a:pt x="4455" y="12662"/>
                  <a:pt x="4399" y="12699"/>
                </a:cubicBezTo>
                <a:cubicBezTo>
                  <a:pt x="4412" y="12662"/>
                  <a:pt x="4413" y="12648"/>
                  <a:pt x="4406" y="12648"/>
                </a:cubicBezTo>
                <a:cubicBezTo>
                  <a:pt x="4388" y="12648"/>
                  <a:pt x="4323" y="12728"/>
                  <a:pt x="4288" y="12740"/>
                </a:cubicBezTo>
                <a:lnTo>
                  <a:pt x="4345" y="12649"/>
                </a:lnTo>
                <a:cubicBezTo>
                  <a:pt x="4339" y="12631"/>
                  <a:pt x="4332" y="12624"/>
                  <a:pt x="4323" y="12624"/>
                </a:cubicBezTo>
                <a:cubicBezTo>
                  <a:pt x="4288" y="12624"/>
                  <a:pt x="4233" y="12740"/>
                  <a:pt x="4204" y="12740"/>
                </a:cubicBezTo>
                <a:cubicBezTo>
                  <a:pt x="4196" y="12740"/>
                  <a:pt x="4190" y="12732"/>
                  <a:pt x="4187" y="12713"/>
                </a:cubicBezTo>
                <a:lnTo>
                  <a:pt x="4294" y="12605"/>
                </a:lnTo>
                <a:lnTo>
                  <a:pt x="4240" y="12615"/>
                </a:lnTo>
                <a:lnTo>
                  <a:pt x="4314" y="12517"/>
                </a:lnTo>
                <a:lnTo>
                  <a:pt x="4314" y="12517"/>
                </a:lnTo>
                <a:cubicBezTo>
                  <a:pt x="4283" y="12536"/>
                  <a:pt x="4263" y="12544"/>
                  <a:pt x="4250" y="12544"/>
                </a:cubicBezTo>
                <a:cubicBezTo>
                  <a:pt x="4227" y="12544"/>
                  <a:pt x="4223" y="12522"/>
                  <a:pt x="4210" y="12491"/>
                </a:cubicBezTo>
                <a:cubicBezTo>
                  <a:pt x="4180" y="12552"/>
                  <a:pt x="4110" y="12635"/>
                  <a:pt x="4073" y="12635"/>
                </a:cubicBezTo>
                <a:cubicBezTo>
                  <a:pt x="4069" y="12635"/>
                  <a:pt x="4065" y="12634"/>
                  <a:pt x="4062" y="12632"/>
                </a:cubicBezTo>
                <a:cubicBezTo>
                  <a:pt x="4079" y="12565"/>
                  <a:pt x="4133" y="12554"/>
                  <a:pt x="4079" y="12538"/>
                </a:cubicBezTo>
                <a:cubicBezTo>
                  <a:pt x="4110" y="12506"/>
                  <a:pt x="4144" y="12470"/>
                  <a:pt x="4156" y="12470"/>
                </a:cubicBezTo>
                <a:cubicBezTo>
                  <a:pt x="4164" y="12470"/>
                  <a:pt x="4164" y="12484"/>
                  <a:pt x="4150" y="12521"/>
                </a:cubicBezTo>
                <a:lnTo>
                  <a:pt x="4220" y="12443"/>
                </a:lnTo>
                <a:cubicBezTo>
                  <a:pt x="4237" y="12366"/>
                  <a:pt x="4173" y="12390"/>
                  <a:pt x="4156" y="12379"/>
                </a:cubicBezTo>
                <a:lnTo>
                  <a:pt x="4156" y="12379"/>
                </a:lnTo>
                <a:cubicBezTo>
                  <a:pt x="4160" y="12390"/>
                  <a:pt x="4163" y="12400"/>
                  <a:pt x="4160" y="12413"/>
                </a:cubicBezTo>
                <a:lnTo>
                  <a:pt x="4008" y="12494"/>
                </a:lnTo>
                <a:cubicBezTo>
                  <a:pt x="4022" y="12460"/>
                  <a:pt x="4045" y="12430"/>
                  <a:pt x="4076" y="12410"/>
                </a:cubicBezTo>
                <a:cubicBezTo>
                  <a:pt x="4057" y="12410"/>
                  <a:pt x="4024" y="12441"/>
                  <a:pt x="3998" y="12441"/>
                </a:cubicBezTo>
                <a:cubicBezTo>
                  <a:pt x="3996" y="12441"/>
                  <a:pt x="3994" y="12441"/>
                  <a:pt x="3991" y="12440"/>
                </a:cubicBezTo>
                <a:cubicBezTo>
                  <a:pt x="4048" y="12371"/>
                  <a:pt x="4097" y="12298"/>
                  <a:pt x="4147" y="12279"/>
                </a:cubicBezTo>
                <a:lnTo>
                  <a:pt x="4147" y="12279"/>
                </a:lnTo>
                <a:lnTo>
                  <a:pt x="4035" y="12319"/>
                </a:lnTo>
                <a:cubicBezTo>
                  <a:pt x="4052" y="12285"/>
                  <a:pt x="4065" y="12211"/>
                  <a:pt x="4092" y="12191"/>
                </a:cubicBezTo>
                <a:cubicBezTo>
                  <a:pt x="4092" y="12178"/>
                  <a:pt x="4084" y="12174"/>
                  <a:pt x="4073" y="12174"/>
                </a:cubicBezTo>
                <a:cubicBezTo>
                  <a:pt x="4040" y="12174"/>
                  <a:pt x="3974" y="12212"/>
                  <a:pt x="3936" y="12212"/>
                </a:cubicBezTo>
                <a:cubicBezTo>
                  <a:pt x="3919" y="12212"/>
                  <a:pt x="3908" y="12205"/>
                  <a:pt x="3907" y="12184"/>
                </a:cubicBezTo>
                <a:cubicBezTo>
                  <a:pt x="3897" y="12194"/>
                  <a:pt x="3880" y="12204"/>
                  <a:pt x="3867" y="12208"/>
                </a:cubicBezTo>
                <a:cubicBezTo>
                  <a:pt x="3843" y="12170"/>
                  <a:pt x="3857" y="12091"/>
                  <a:pt x="3801" y="12091"/>
                </a:cubicBezTo>
                <a:cubicBezTo>
                  <a:pt x="3788" y="12091"/>
                  <a:pt x="3770" y="12096"/>
                  <a:pt x="3746" y="12107"/>
                </a:cubicBezTo>
                <a:lnTo>
                  <a:pt x="3816" y="11962"/>
                </a:lnTo>
                <a:cubicBezTo>
                  <a:pt x="3816" y="11962"/>
                  <a:pt x="3815" y="11962"/>
                  <a:pt x="3815" y="11962"/>
                </a:cubicBezTo>
                <a:cubicBezTo>
                  <a:pt x="3760" y="11962"/>
                  <a:pt x="3729" y="12141"/>
                  <a:pt x="3636" y="12141"/>
                </a:cubicBezTo>
                <a:cubicBezTo>
                  <a:pt x="3635" y="12141"/>
                  <a:pt x="3633" y="12141"/>
                  <a:pt x="3631" y="12140"/>
                </a:cubicBezTo>
                <a:cubicBezTo>
                  <a:pt x="3630" y="12141"/>
                  <a:pt x="3629" y="12141"/>
                  <a:pt x="3628" y="12141"/>
                </a:cubicBezTo>
                <a:cubicBezTo>
                  <a:pt x="3558" y="12141"/>
                  <a:pt x="3699" y="12022"/>
                  <a:pt x="3712" y="11976"/>
                </a:cubicBezTo>
                <a:lnTo>
                  <a:pt x="3712" y="11976"/>
                </a:lnTo>
                <a:cubicBezTo>
                  <a:pt x="3668" y="12005"/>
                  <a:pt x="3597" y="12050"/>
                  <a:pt x="3558" y="12050"/>
                </a:cubicBezTo>
                <a:cubicBezTo>
                  <a:pt x="3535" y="12050"/>
                  <a:pt x="3524" y="12033"/>
                  <a:pt x="3540" y="11982"/>
                </a:cubicBezTo>
                <a:cubicBezTo>
                  <a:pt x="3546" y="11981"/>
                  <a:pt x="3551" y="11980"/>
                  <a:pt x="3555" y="11980"/>
                </a:cubicBezTo>
                <a:cubicBezTo>
                  <a:pt x="3573" y="11980"/>
                  <a:pt x="3571" y="11996"/>
                  <a:pt x="3588" y="11999"/>
                </a:cubicBezTo>
                <a:lnTo>
                  <a:pt x="3614" y="11905"/>
                </a:lnTo>
                <a:cubicBezTo>
                  <a:pt x="3742" y="11824"/>
                  <a:pt x="3736" y="11885"/>
                  <a:pt x="3789" y="11767"/>
                </a:cubicBezTo>
                <a:lnTo>
                  <a:pt x="3789" y="11767"/>
                </a:lnTo>
                <a:cubicBezTo>
                  <a:pt x="3726" y="11840"/>
                  <a:pt x="3689" y="11860"/>
                  <a:pt x="3662" y="11860"/>
                </a:cubicBezTo>
                <a:cubicBezTo>
                  <a:pt x="3630" y="11860"/>
                  <a:pt x="3612" y="11833"/>
                  <a:pt x="3579" y="11833"/>
                </a:cubicBezTo>
                <a:cubicBezTo>
                  <a:pt x="3552" y="11833"/>
                  <a:pt x="3516" y="11852"/>
                  <a:pt x="3453" y="11922"/>
                </a:cubicBezTo>
                <a:lnTo>
                  <a:pt x="3473" y="11858"/>
                </a:lnTo>
                <a:cubicBezTo>
                  <a:pt x="3474" y="11859"/>
                  <a:pt x="3475" y="11860"/>
                  <a:pt x="3476" y="11860"/>
                </a:cubicBezTo>
                <a:cubicBezTo>
                  <a:pt x="3480" y="11860"/>
                  <a:pt x="3486" y="11856"/>
                  <a:pt x="3490" y="11856"/>
                </a:cubicBezTo>
                <a:cubicBezTo>
                  <a:pt x="3491" y="11856"/>
                  <a:pt x="3493" y="11856"/>
                  <a:pt x="3493" y="11858"/>
                </a:cubicBezTo>
                <a:cubicBezTo>
                  <a:pt x="3506" y="11828"/>
                  <a:pt x="3506" y="11816"/>
                  <a:pt x="3498" y="11816"/>
                </a:cubicBezTo>
                <a:cubicBezTo>
                  <a:pt x="3471" y="11816"/>
                  <a:pt x="3360" y="11935"/>
                  <a:pt x="3315" y="11935"/>
                </a:cubicBezTo>
                <a:cubicBezTo>
                  <a:pt x="3307" y="11935"/>
                  <a:pt x="3301" y="11931"/>
                  <a:pt x="3298" y="11922"/>
                </a:cubicBezTo>
                <a:cubicBezTo>
                  <a:pt x="3298" y="11881"/>
                  <a:pt x="3318" y="11848"/>
                  <a:pt x="3352" y="11828"/>
                </a:cubicBezTo>
                <a:lnTo>
                  <a:pt x="3352" y="11828"/>
                </a:lnTo>
                <a:lnTo>
                  <a:pt x="3261" y="11851"/>
                </a:lnTo>
                <a:cubicBezTo>
                  <a:pt x="3256" y="11840"/>
                  <a:pt x="3282" y="11813"/>
                  <a:pt x="3295" y="11811"/>
                </a:cubicBezTo>
                <a:lnTo>
                  <a:pt x="3295" y="11811"/>
                </a:lnTo>
                <a:lnTo>
                  <a:pt x="3227" y="11780"/>
                </a:lnTo>
                <a:lnTo>
                  <a:pt x="3234" y="11774"/>
                </a:lnTo>
                <a:lnTo>
                  <a:pt x="3234" y="11774"/>
                </a:lnTo>
                <a:cubicBezTo>
                  <a:pt x="3187" y="11801"/>
                  <a:pt x="3140" y="11828"/>
                  <a:pt x="3093" y="11851"/>
                </a:cubicBezTo>
                <a:cubicBezTo>
                  <a:pt x="3110" y="11804"/>
                  <a:pt x="3123" y="11834"/>
                  <a:pt x="3143" y="11804"/>
                </a:cubicBezTo>
                <a:lnTo>
                  <a:pt x="3143" y="11804"/>
                </a:lnTo>
                <a:lnTo>
                  <a:pt x="3063" y="11828"/>
                </a:lnTo>
                <a:cubicBezTo>
                  <a:pt x="3096" y="11774"/>
                  <a:pt x="3148" y="11744"/>
                  <a:pt x="3177" y="11744"/>
                </a:cubicBezTo>
                <a:cubicBezTo>
                  <a:pt x="3187" y="11744"/>
                  <a:pt x="3194" y="11747"/>
                  <a:pt x="3197" y="11753"/>
                </a:cubicBezTo>
                <a:cubicBezTo>
                  <a:pt x="3260" y="11666"/>
                  <a:pt x="3268" y="11644"/>
                  <a:pt x="3256" y="11644"/>
                </a:cubicBezTo>
                <a:cubicBezTo>
                  <a:pt x="3244" y="11644"/>
                  <a:pt x="3209" y="11667"/>
                  <a:pt x="3187" y="11667"/>
                </a:cubicBezTo>
                <a:cubicBezTo>
                  <a:pt x="3169" y="11667"/>
                  <a:pt x="3159" y="11652"/>
                  <a:pt x="3177" y="11595"/>
                </a:cubicBezTo>
                <a:lnTo>
                  <a:pt x="3234" y="11595"/>
                </a:lnTo>
                <a:cubicBezTo>
                  <a:pt x="3335" y="11454"/>
                  <a:pt x="3268" y="11478"/>
                  <a:pt x="3312" y="11370"/>
                </a:cubicBezTo>
                <a:lnTo>
                  <a:pt x="3312" y="11370"/>
                </a:lnTo>
                <a:cubicBezTo>
                  <a:pt x="3281" y="11417"/>
                  <a:pt x="3187" y="11629"/>
                  <a:pt x="3103" y="11649"/>
                </a:cubicBezTo>
                <a:cubicBezTo>
                  <a:pt x="3107" y="11634"/>
                  <a:pt x="3106" y="11619"/>
                  <a:pt x="3087" y="11619"/>
                </a:cubicBezTo>
                <a:cubicBezTo>
                  <a:pt x="3077" y="11619"/>
                  <a:pt x="3063" y="11623"/>
                  <a:pt x="3042" y="11632"/>
                </a:cubicBezTo>
                <a:cubicBezTo>
                  <a:pt x="3120" y="11555"/>
                  <a:pt x="3079" y="11555"/>
                  <a:pt x="3056" y="11538"/>
                </a:cubicBezTo>
                <a:lnTo>
                  <a:pt x="3157" y="11437"/>
                </a:lnTo>
                <a:lnTo>
                  <a:pt x="3157" y="11437"/>
                </a:lnTo>
                <a:cubicBezTo>
                  <a:pt x="3106" y="11444"/>
                  <a:pt x="3056" y="11498"/>
                  <a:pt x="2995" y="11531"/>
                </a:cubicBezTo>
                <a:cubicBezTo>
                  <a:pt x="2982" y="11491"/>
                  <a:pt x="3056" y="11410"/>
                  <a:pt x="3116" y="11336"/>
                </a:cubicBezTo>
                <a:cubicBezTo>
                  <a:pt x="3114" y="11329"/>
                  <a:pt x="3110" y="11326"/>
                  <a:pt x="3106" y="11326"/>
                </a:cubicBezTo>
                <a:cubicBezTo>
                  <a:pt x="3077" y="11326"/>
                  <a:pt x="3017" y="11464"/>
                  <a:pt x="2962" y="11464"/>
                </a:cubicBezTo>
                <a:cubicBezTo>
                  <a:pt x="2957" y="11464"/>
                  <a:pt x="2953" y="11463"/>
                  <a:pt x="2948" y="11461"/>
                </a:cubicBezTo>
                <a:cubicBezTo>
                  <a:pt x="2950" y="11419"/>
                  <a:pt x="2930" y="11406"/>
                  <a:pt x="2893" y="11406"/>
                </a:cubicBezTo>
                <a:cubicBezTo>
                  <a:pt x="2866" y="11406"/>
                  <a:pt x="2828" y="11413"/>
                  <a:pt x="2783" y="11420"/>
                </a:cubicBezTo>
                <a:cubicBezTo>
                  <a:pt x="2793" y="11360"/>
                  <a:pt x="2851" y="11363"/>
                  <a:pt x="2871" y="11326"/>
                </a:cubicBezTo>
                <a:lnTo>
                  <a:pt x="2871" y="11326"/>
                </a:lnTo>
                <a:lnTo>
                  <a:pt x="2766" y="11380"/>
                </a:lnTo>
                <a:cubicBezTo>
                  <a:pt x="2763" y="11373"/>
                  <a:pt x="2793" y="11353"/>
                  <a:pt x="2807" y="11340"/>
                </a:cubicBezTo>
                <a:lnTo>
                  <a:pt x="2807" y="11340"/>
                </a:lnTo>
                <a:cubicBezTo>
                  <a:pt x="2758" y="11349"/>
                  <a:pt x="2703" y="11431"/>
                  <a:pt x="2648" y="11431"/>
                </a:cubicBezTo>
                <a:cubicBezTo>
                  <a:pt x="2646" y="11431"/>
                  <a:pt x="2644" y="11431"/>
                  <a:pt x="2642" y="11430"/>
                </a:cubicBezTo>
                <a:cubicBezTo>
                  <a:pt x="2625" y="11444"/>
                  <a:pt x="2615" y="11449"/>
                  <a:pt x="2609" y="11449"/>
                </a:cubicBezTo>
                <a:cubicBezTo>
                  <a:pt x="2580" y="11449"/>
                  <a:pt x="2693" y="11281"/>
                  <a:pt x="2632" y="11281"/>
                </a:cubicBezTo>
                <a:cubicBezTo>
                  <a:pt x="2622" y="11281"/>
                  <a:pt x="2608" y="11286"/>
                  <a:pt x="2588" y="11296"/>
                </a:cubicBezTo>
                <a:cubicBezTo>
                  <a:pt x="2612" y="11259"/>
                  <a:pt x="2659" y="11242"/>
                  <a:pt x="2699" y="11202"/>
                </a:cubicBezTo>
                <a:lnTo>
                  <a:pt x="2699" y="11202"/>
                </a:lnTo>
                <a:cubicBezTo>
                  <a:pt x="2608" y="11215"/>
                  <a:pt x="2521" y="11239"/>
                  <a:pt x="2437" y="11276"/>
                </a:cubicBezTo>
                <a:lnTo>
                  <a:pt x="2477" y="11175"/>
                </a:lnTo>
                <a:lnTo>
                  <a:pt x="2477" y="11175"/>
                </a:lnTo>
                <a:cubicBezTo>
                  <a:pt x="2416" y="11276"/>
                  <a:pt x="2292" y="11323"/>
                  <a:pt x="2181" y="11356"/>
                </a:cubicBezTo>
                <a:lnTo>
                  <a:pt x="2171" y="11373"/>
                </a:lnTo>
                <a:lnTo>
                  <a:pt x="2161" y="11363"/>
                </a:lnTo>
                <a:lnTo>
                  <a:pt x="2181" y="11356"/>
                </a:lnTo>
                <a:lnTo>
                  <a:pt x="2201" y="11333"/>
                </a:lnTo>
                <a:lnTo>
                  <a:pt x="2201" y="11333"/>
                </a:lnTo>
                <a:lnTo>
                  <a:pt x="2157" y="11356"/>
                </a:lnTo>
                <a:lnTo>
                  <a:pt x="2137" y="11333"/>
                </a:lnTo>
                <a:cubicBezTo>
                  <a:pt x="2174" y="11303"/>
                  <a:pt x="2211" y="11279"/>
                  <a:pt x="2255" y="11259"/>
                </a:cubicBezTo>
                <a:lnTo>
                  <a:pt x="2255" y="11259"/>
                </a:lnTo>
                <a:lnTo>
                  <a:pt x="2201" y="11333"/>
                </a:lnTo>
                <a:cubicBezTo>
                  <a:pt x="2282" y="11289"/>
                  <a:pt x="2356" y="11239"/>
                  <a:pt x="2423" y="11181"/>
                </a:cubicBezTo>
                <a:lnTo>
                  <a:pt x="2423" y="11181"/>
                </a:lnTo>
                <a:cubicBezTo>
                  <a:pt x="2413" y="11186"/>
                  <a:pt x="2403" y="11189"/>
                  <a:pt x="2394" y="11189"/>
                </a:cubicBezTo>
                <a:cubicBezTo>
                  <a:pt x="2390" y="11189"/>
                  <a:pt x="2386" y="11189"/>
                  <a:pt x="2383" y="11188"/>
                </a:cubicBezTo>
                <a:cubicBezTo>
                  <a:pt x="2400" y="11181"/>
                  <a:pt x="2416" y="11168"/>
                  <a:pt x="2430" y="11154"/>
                </a:cubicBezTo>
                <a:cubicBezTo>
                  <a:pt x="2432" y="11152"/>
                  <a:pt x="2433" y="11151"/>
                  <a:pt x="2431" y="11151"/>
                </a:cubicBezTo>
                <a:cubicBezTo>
                  <a:pt x="2427" y="11151"/>
                  <a:pt x="2404" y="11162"/>
                  <a:pt x="2376" y="11175"/>
                </a:cubicBezTo>
                <a:lnTo>
                  <a:pt x="2490" y="11060"/>
                </a:lnTo>
                <a:lnTo>
                  <a:pt x="2490" y="11060"/>
                </a:lnTo>
                <a:lnTo>
                  <a:pt x="2440" y="11097"/>
                </a:lnTo>
                <a:lnTo>
                  <a:pt x="2463" y="10973"/>
                </a:lnTo>
                <a:lnTo>
                  <a:pt x="2460" y="10973"/>
                </a:lnTo>
                <a:cubicBezTo>
                  <a:pt x="2467" y="10963"/>
                  <a:pt x="2474" y="10949"/>
                  <a:pt x="2474" y="10946"/>
                </a:cubicBezTo>
                <a:lnTo>
                  <a:pt x="2474" y="10946"/>
                </a:lnTo>
                <a:cubicBezTo>
                  <a:pt x="2483" y="10981"/>
                  <a:pt x="2448" y="11061"/>
                  <a:pt x="2478" y="11061"/>
                </a:cubicBezTo>
                <a:cubicBezTo>
                  <a:pt x="2480" y="11061"/>
                  <a:pt x="2482" y="11061"/>
                  <a:pt x="2484" y="11060"/>
                </a:cubicBezTo>
                <a:cubicBezTo>
                  <a:pt x="2496" y="11006"/>
                  <a:pt x="2508" y="10994"/>
                  <a:pt x="2517" y="10994"/>
                </a:cubicBezTo>
                <a:cubicBezTo>
                  <a:pt x="2524" y="10994"/>
                  <a:pt x="2530" y="11002"/>
                  <a:pt x="2532" y="11002"/>
                </a:cubicBezTo>
                <a:cubicBezTo>
                  <a:pt x="2536" y="11002"/>
                  <a:pt x="2534" y="10990"/>
                  <a:pt x="2524" y="10936"/>
                </a:cubicBezTo>
                <a:cubicBezTo>
                  <a:pt x="2532" y="10929"/>
                  <a:pt x="2538" y="10927"/>
                  <a:pt x="2543" y="10927"/>
                </a:cubicBezTo>
                <a:cubicBezTo>
                  <a:pt x="2565" y="10927"/>
                  <a:pt x="2562" y="10977"/>
                  <a:pt x="2598" y="10979"/>
                </a:cubicBezTo>
                <a:cubicBezTo>
                  <a:pt x="2615" y="10885"/>
                  <a:pt x="2649" y="10798"/>
                  <a:pt x="2696" y="10714"/>
                </a:cubicBezTo>
                <a:close/>
                <a:moveTo>
                  <a:pt x="4813" y="12925"/>
                </a:moveTo>
                <a:cubicBezTo>
                  <a:pt x="4813" y="12935"/>
                  <a:pt x="4813" y="12945"/>
                  <a:pt x="4816" y="12955"/>
                </a:cubicBezTo>
                <a:cubicBezTo>
                  <a:pt x="4794" y="12984"/>
                  <a:pt x="4784" y="12987"/>
                  <a:pt x="4776" y="12987"/>
                </a:cubicBezTo>
                <a:cubicBezTo>
                  <a:pt x="4775" y="12987"/>
                  <a:pt x="4773" y="12986"/>
                  <a:pt x="4772" y="12986"/>
                </a:cubicBezTo>
                <a:cubicBezTo>
                  <a:pt x="4762" y="12986"/>
                  <a:pt x="4752" y="12991"/>
                  <a:pt x="4715" y="13056"/>
                </a:cubicBezTo>
                <a:cubicBezTo>
                  <a:pt x="4708" y="13056"/>
                  <a:pt x="4708" y="13059"/>
                  <a:pt x="4701" y="13059"/>
                </a:cubicBezTo>
                <a:cubicBezTo>
                  <a:pt x="4698" y="13061"/>
                  <a:pt x="4700" y="13061"/>
                  <a:pt x="4702" y="13061"/>
                </a:cubicBezTo>
                <a:cubicBezTo>
                  <a:pt x="4705" y="13061"/>
                  <a:pt x="4708" y="13061"/>
                  <a:pt x="4708" y="13063"/>
                </a:cubicBezTo>
                <a:lnTo>
                  <a:pt x="4708" y="13066"/>
                </a:lnTo>
                <a:lnTo>
                  <a:pt x="4715" y="13066"/>
                </a:lnTo>
                <a:cubicBezTo>
                  <a:pt x="4720" y="13068"/>
                  <a:pt x="4724" y="13069"/>
                  <a:pt x="4728" y="13069"/>
                </a:cubicBezTo>
                <a:cubicBezTo>
                  <a:pt x="4733" y="13069"/>
                  <a:pt x="4737" y="13068"/>
                  <a:pt x="4742" y="13066"/>
                </a:cubicBezTo>
                <a:lnTo>
                  <a:pt x="4789" y="13063"/>
                </a:lnTo>
                <a:lnTo>
                  <a:pt x="4789" y="13063"/>
                </a:lnTo>
                <a:cubicBezTo>
                  <a:pt x="4755" y="13083"/>
                  <a:pt x="4725" y="13106"/>
                  <a:pt x="4698" y="13133"/>
                </a:cubicBezTo>
                <a:cubicBezTo>
                  <a:pt x="4698" y="13127"/>
                  <a:pt x="4681" y="13123"/>
                  <a:pt x="4678" y="13116"/>
                </a:cubicBezTo>
                <a:cubicBezTo>
                  <a:pt x="4648" y="13133"/>
                  <a:pt x="4651" y="13147"/>
                  <a:pt x="4661" y="13160"/>
                </a:cubicBezTo>
                <a:cubicBezTo>
                  <a:pt x="4646" y="13170"/>
                  <a:pt x="4632" y="13176"/>
                  <a:pt x="4620" y="13176"/>
                </a:cubicBezTo>
                <a:cubicBezTo>
                  <a:pt x="4605" y="13176"/>
                  <a:pt x="4594" y="13164"/>
                  <a:pt x="4590" y="13133"/>
                </a:cubicBezTo>
                <a:cubicBezTo>
                  <a:pt x="4614" y="13103"/>
                  <a:pt x="4644" y="13076"/>
                  <a:pt x="4675" y="13056"/>
                </a:cubicBezTo>
                <a:cubicBezTo>
                  <a:pt x="4677" y="13034"/>
                  <a:pt x="4672" y="13029"/>
                  <a:pt x="4664" y="13029"/>
                </a:cubicBezTo>
                <a:cubicBezTo>
                  <a:pt x="4658" y="13029"/>
                  <a:pt x="4650" y="13033"/>
                  <a:pt x="4644" y="13033"/>
                </a:cubicBezTo>
                <a:cubicBezTo>
                  <a:pt x="4637" y="13033"/>
                  <a:pt x="4632" y="13028"/>
                  <a:pt x="4634" y="13009"/>
                </a:cubicBezTo>
                <a:cubicBezTo>
                  <a:pt x="4668" y="12950"/>
                  <a:pt x="4690" y="12936"/>
                  <a:pt x="4709" y="12936"/>
                </a:cubicBezTo>
                <a:cubicBezTo>
                  <a:pt x="4726" y="12936"/>
                  <a:pt x="4742" y="12947"/>
                  <a:pt x="4762" y="12947"/>
                </a:cubicBezTo>
                <a:cubicBezTo>
                  <a:pt x="4776" y="12947"/>
                  <a:pt x="4792" y="12942"/>
                  <a:pt x="4813" y="12925"/>
                </a:cubicBezTo>
                <a:close/>
                <a:moveTo>
                  <a:pt x="4017" y="15207"/>
                </a:moveTo>
                <a:lnTo>
                  <a:pt x="4001" y="15227"/>
                </a:lnTo>
                <a:cubicBezTo>
                  <a:pt x="4006" y="15223"/>
                  <a:pt x="4011" y="15216"/>
                  <a:pt x="4017" y="15207"/>
                </a:cubicBezTo>
                <a:close/>
                <a:moveTo>
                  <a:pt x="8500" y="0"/>
                </a:moveTo>
                <a:cubicBezTo>
                  <a:pt x="8391" y="0"/>
                  <a:pt x="8279" y="30"/>
                  <a:pt x="8158" y="69"/>
                </a:cubicBezTo>
                <a:cubicBezTo>
                  <a:pt x="8157" y="69"/>
                  <a:pt x="8157" y="69"/>
                  <a:pt x="8156" y="69"/>
                </a:cubicBezTo>
                <a:cubicBezTo>
                  <a:pt x="8113" y="69"/>
                  <a:pt x="7802" y="207"/>
                  <a:pt x="7639" y="476"/>
                </a:cubicBezTo>
                <a:cubicBezTo>
                  <a:pt x="7468" y="749"/>
                  <a:pt x="7421" y="1082"/>
                  <a:pt x="7508" y="1395"/>
                </a:cubicBezTo>
                <a:cubicBezTo>
                  <a:pt x="7475" y="1223"/>
                  <a:pt x="7475" y="1048"/>
                  <a:pt x="7515" y="880"/>
                </a:cubicBezTo>
                <a:cubicBezTo>
                  <a:pt x="7565" y="634"/>
                  <a:pt x="7771" y="365"/>
                  <a:pt x="7963" y="274"/>
                </a:cubicBezTo>
                <a:cubicBezTo>
                  <a:pt x="8040" y="235"/>
                  <a:pt x="8114" y="210"/>
                  <a:pt x="8148" y="210"/>
                </a:cubicBezTo>
                <a:cubicBezTo>
                  <a:pt x="8155" y="210"/>
                  <a:pt x="8161" y="211"/>
                  <a:pt x="8164" y="214"/>
                </a:cubicBezTo>
                <a:cubicBezTo>
                  <a:pt x="8191" y="214"/>
                  <a:pt x="8215" y="220"/>
                  <a:pt x="8238" y="237"/>
                </a:cubicBezTo>
                <a:cubicBezTo>
                  <a:pt x="8252" y="247"/>
                  <a:pt x="8252" y="264"/>
                  <a:pt x="8235" y="284"/>
                </a:cubicBezTo>
                <a:cubicBezTo>
                  <a:pt x="8218" y="304"/>
                  <a:pt x="8201" y="318"/>
                  <a:pt x="8090" y="405"/>
                </a:cubicBezTo>
                <a:cubicBezTo>
                  <a:pt x="7939" y="500"/>
                  <a:pt x="7831" y="654"/>
                  <a:pt x="7791" y="829"/>
                </a:cubicBezTo>
                <a:cubicBezTo>
                  <a:pt x="7744" y="1048"/>
                  <a:pt x="7801" y="1277"/>
                  <a:pt x="7949" y="1442"/>
                </a:cubicBezTo>
                <a:cubicBezTo>
                  <a:pt x="7905" y="1469"/>
                  <a:pt x="7946" y="1600"/>
                  <a:pt x="8127" y="1731"/>
                </a:cubicBezTo>
                <a:cubicBezTo>
                  <a:pt x="8242" y="1805"/>
                  <a:pt x="8370" y="1849"/>
                  <a:pt x="8504" y="1859"/>
                </a:cubicBezTo>
                <a:lnTo>
                  <a:pt x="8639" y="1869"/>
                </a:lnTo>
                <a:lnTo>
                  <a:pt x="8612" y="2011"/>
                </a:lnTo>
                <a:cubicBezTo>
                  <a:pt x="8740" y="1980"/>
                  <a:pt x="8757" y="1933"/>
                  <a:pt x="8868" y="1893"/>
                </a:cubicBezTo>
                <a:cubicBezTo>
                  <a:pt x="9039" y="1994"/>
                  <a:pt x="9013" y="2118"/>
                  <a:pt x="8989" y="2219"/>
                </a:cubicBezTo>
                <a:cubicBezTo>
                  <a:pt x="9032" y="2255"/>
                  <a:pt x="9057" y="2269"/>
                  <a:pt x="9072" y="2269"/>
                </a:cubicBezTo>
                <a:cubicBezTo>
                  <a:pt x="9096" y="2269"/>
                  <a:pt x="9091" y="2230"/>
                  <a:pt x="9087" y="2186"/>
                </a:cubicBezTo>
                <a:cubicBezTo>
                  <a:pt x="9080" y="2147"/>
                  <a:pt x="9078" y="2096"/>
                  <a:pt x="9119" y="2096"/>
                </a:cubicBezTo>
                <a:cubicBezTo>
                  <a:pt x="9143" y="2096"/>
                  <a:pt x="9183" y="2114"/>
                  <a:pt x="9245" y="2162"/>
                </a:cubicBezTo>
                <a:cubicBezTo>
                  <a:pt x="9426" y="2408"/>
                  <a:pt x="9615" y="2542"/>
                  <a:pt x="9908" y="2852"/>
                </a:cubicBezTo>
                <a:cubicBezTo>
                  <a:pt x="9936" y="2939"/>
                  <a:pt x="9930" y="2963"/>
                  <a:pt x="9912" y="2963"/>
                </a:cubicBezTo>
                <a:cubicBezTo>
                  <a:pt x="9890" y="2963"/>
                  <a:pt x="9851" y="2931"/>
                  <a:pt x="9831" y="2931"/>
                </a:cubicBezTo>
                <a:cubicBezTo>
                  <a:pt x="9821" y="2931"/>
                  <a:pt x="9816" y="2937"/>
                  <a:pt x="9817" y="2956"/>
                </a:cubicBezTo>
                <a:lnTo>
                  <a:pt x="10026" y="3088"/>
                </a:lnTo>
                <a:cubicBezTo>
                  <a:pt x="10046" y="3135"/>
                  <a:pt x="10009" y="3135"/>
                  <a:pt x="9989" y="3138"/>
                </a:cubicBezTo>
                <a:cubicBezTo>
                  <a:pt x="10031" y="3187"/>
                  <a:pt x="10060" y="3195"/>
                  <a:pt x="10087" y="3195"/>
                </a:cubicBezTo>
                <a:cubicBezTo>
                  <a:pt x="10100" y="3195"/>
                  <a:pt x="10112" y="3194"/>
                  <a:pt x="10125" y="3194"/>
                </a:cubicBezTo>
                <a:cubicBezTo>
                  <a:pt x="10164" y="3194"/>
                  <a:pt x="10208" y="3209"/>
                  <a:pt x="10288" y="3330"/>
                </a:cubicBezTo>
                <a:cubicBezTo>
                  <a:pt x="10473" y="3340"/>
                  <a:pt x="10328" y="3973"/>
                  <a:pt x="10604" y="4255"/>
                </a:cubicBezTo>
                <a:cubicBezTo>
                  <a:pt x="10601" y="4286"/>
                  <a:pt x="10590" y="4296"/>
                  <a:pt x="10575" y="4296"/>
                </a:cubicBezTo>
                <a:cubicBezTo>
                  <a:pt x="10551" y="4296"/>
                  <a:pt x="10517" y="4272"/>
                  <a:pt x="10489" y="4272"/>
                </a:cubicBezTo>
                <a:cubicBezTo>
                  <a:pt x="10480" y="4272"/>
                  <a:pt x="10471" y="4275"/>
                  <a:pt x="10463" y="4282"/>
                </a:cubicBezTo>
                <a:cubicBezTo>
                  <a:pt x="10722" y="4723"/>
                  <a:pt x="10668" y="4656"/>
                  <a:pt x="10911" y="5029"/>
                </a:cubicBezTo>
                <a:cubicBezTo>
                  <a:pt x="10901" y="5151"/>
                  <a:pt x="10894" y="5272"/>
                  <a:pt x="10874" y="5393"/>
                </a:cubicBezTo>
                <a:cubicBezTo>
                  <a:pt x="10893" y="5318"/>
                  <a:pt x="10921" y="5287"/>
                  <a:pt x="10953" y="5287"/>
                </a:cubicBezTo>
                <a:cubicBezTo>
                  <a:pt x="11040" y="5287"/>
                  <a:pt x="11162" y="5507"/>
                  <a:pt x="11257" y="5719"/>
                </a:cubicBezTo>
                <a:cubicBezTo>
                  <a:pt x="11264" y="5706"/>
                  <a:pt x="11267" y="5692"/>
                  <a:pt x="11274" y="5679"/>
                </a:cubicBezTo>
                <a:cubicBezTo>
                  <a:pt x="11277" y="5713"/>
                  <a:pt x="11281" y="5750"/>
                  <a:pt x="11284" y="5787"/>
                </a:cubicBezTo>
                <a:lnTo>
                  <a:pt x="11257" y="5723"/>
                </a:lnTo>
                <a:lnTo>
                  <a:pt x="11234" y="5780"/>
                </a:lnTo>
                <a:lnTo>
                  <a:pt x="11291" y="5847"/>
                </a:lnTo>
                <a:cubicBezTo>
                  <a:pt x="11298" y="5925"/>
                  <a:pt x="11301" y="6005"/>
                  <a:pt x="11304" y="6083"/>
                </a:cubicBezTo>
                <a:cubicBezTo>
                  <a:pt x="11261" y="6083"/>
                  <a:pt x="11207" y="6026"/>
                  <a:pt x="11156" y="5958"/>
                </a:cubicBezTo>
                <a:lnTo>
                  <a:pt x="11234" y="5780"/>
                </a:lnTo>
                <a:cubicBezTo>
                  <a:pt x="11147" y="5684"/>
                  <a:pt x="11057" y="5598"/>
                  <a:pt x="10980" y="5598"/>
                </a:cubicBezTo>
                <a:cubicBezTo>
                  <a:pt x="10968" y="5598"/>
                  <a:pt x="10956" y="5600"/>
                  <a:pt x="10944" y="5605"/>
                </a:cubicBezTo>
                <a:cubicBezTo>
                  <a:pt x="10971" y="5652"/>
                  <a:pt x="10991" y="5702"/>
                  <a:pt x="10998" y="5753"/>
                </a:cubicBezTo>
                <a:cubicBezTo>
                  <a:pt x="10978" y="5733"/>
                  <a:pt x="10961" y="5718"/>
                  <a:pt x="10948" y="5718"/>
                </a:cubicBezTo>
                <a:cubicBezTo>
                  <a:pt x="10944" y="5718"/>
                  <a:pt x="10941" y="5719"/>
                  <a:pt x="10938" y="5723"/>
                </a:cubicBezTo>
                <a:cubicBezTo>
                  <a:pt x="10924" y="5740"/>
                  <a:pt x="10961" y="5787"/>
                  <a:pt x="11005" y="5857"/>
                </a:cubicBezTo>
                <a:lnTo>
                  <a:pt x="10850" y="5972"/>
                </a:lnTo>
                <a:lnTo>
                  <a:pt x="10914" y="5995"/>
                </a:lnTo>
                <a:cubicBezTo>
                  <a:pt x="10894" y="6194"/>
                  <a:pt x="10864" y="6389"/>
                  <a:pt x="10820" y="6584"/>
                </a:cubicBezTo>
                <a:cubicBezTo>
                  <a:pt x="10890" y="6793"/>
                  <a:pt x="10975" y="6998"/>
                  <a:pt x="11012" y="7240"/>
                </a:cubicBezTo>
                <a:cubicBezTo>
                  <a:pt x="11069" y="7530"/>
                  <a:pt x="11025" y="7829"/>
                  <a:pt x="10894" y="8092"/>
                </a:cubicBezTo>
                <a:cubicBezTo>
                  <a:pt x="10887" y="7887"/>
                  <a:pt x="10749" y="7967"/>
                  <a:pt x="10635" y="7883"/>
                </a:cubicBezTo>
                <a:cubicBezTo>
                  <a:pt x="10850" y="7809"/>
                  <a:pt x="10789" y="7439"/>
                  <a:pt x="10864" y="7126"/>
                </a:cubicBezTo>
                <a:lnTo>
                  <a:pt x="10864" y="7126"/>
                </a:lnTo>
                <a:cubicBezTo>
                  <a:pt x="10838" y="7212"/>
                  <a:pt x="10811" y="7239"/>
                  <a:pt x="10789" y="7239"/>
                </a:cubicBezTo>
                <a:cubicBezTo>
                  <a:pt x="10768" y="7239"/>
                  <a:pt x="10751" y="7215"/>
                  <a:pt x="10742" y="7193"/>
                </a:cubicBezTo>
                <a:lnTo>
                  <a:pt x="10742" y="7193"/>
                </a:lnTo>
                <a:cubicBezTo>
                  <a:pt x="10749" y="7288"/>
                  <a:pt x="10746" y="7385"/>
                  <a:pt x="10736" y="7483"/>
                </a:cubicBezTo>
                <a:cubicBezTo>
                  <a:pt x="10732" y="7577"/>
                  <a:pt x="10715" y="7671"/>
                  <a:pt x="10695" y="7765"/>
                </a:cubicBezTo>
                <a:cubicBezTo>
                  <a:pt x="10681" y="7754"/>
                  <a:pt x="10665" y="7749"/>
                  <a:pt x="10649" y="7749"/>
                </a:cubicBezTo>
                <a:cubicBezTo>
                  <a:pt x="10624" y="7749"/>
                  <a:pt x="10599" y="7763"/>
                  <a:pt x="10584" y="7786"/>
                </a:cubicBezTo>
                <a:cubicBezTo>
                  <a:pt x="10551" y="7819"/>
                  <a:pt x="10510" y="7863"/>
                  <a:pt x="10460" y="7903"/>
                </a:cubicBezTo>
                <a:cubicBezTo>
                  <a:pt x="10517" y="7917"/>
                  <a:pt x="10544" y="7947"/>
                  <a:pt x="10544" y="7991"/>
                </a:cubicBezTo>
                <a:cubicBezTo>
                  <a:pt x="10544" y="8038"/>
                  <a:pt x="10507" y="8089"/>
                  <a:pt x="10490" y="8126"/>
                </a:cubicBezTo>
                <a:cubicBezTo>
                  <a:pt x="10429" y="8216"/>
                  <a:pt x="10301" y="8297"/>
                  <a:pt x="10221" y="8365"/>
                </a:cubicBezTo>
                <a:cubicBezTo>
                  <a:pt x="10201" y="8277"/>
                  <a:pt x="10234" y="8203"/>
                  <a:pt x="10376" y="8115"/>
                </a:cubicBezTo>
                <a:cubicBezTo>
                  <a:pt x="10364" y="8113"/>
                  <a:pt x="10353" y="8112"/>
                  <a:pt x="10343" y="8112"/>
                </a:cubicBezTo>
                <a:cubicBezTo>
                  <a:pt x="10258" y="8112"/>
                  <a:pt x="10244" y="8187"/>
                  <a:pt x="10187" y="8284"/>
                </a:cubicBezTo>
                <a:cubicBezTo>
                  <a:pt x="10150" y="8371"/>
                  <a:pt x="10071" y="8446"/>
                  <a:pt x="9992" y="8446"/>
                </a:cubicBezTo>
                <a:cubicBezTo>
                  <a:pt x="9970" y="8446"/>
                  <a:pt x="9949" y="8441"/>
                  <a:pt x="9928" y="8428"/>
                </a:cubicBezTo>
                <a:cubicBezTo>
                  <a:pt x="9978" y="8415"/>
                  <a:pt x="10009" y="8422"/>
                  <a:pt x="10036" y="8371"/>
                </a:cubicBezTo>
                <a:lnTo>
                  <a:pt x="10036" y="8371"/>
                </a:lnTo>
                <a:cubicBezTo>
                  <a:pt x="9982" y="8415"/>
                  <a:pt x="9918" y="8435"/>
                  <a:pt x="9851" y="8435"/>
                </a:cubicBezTo>
                <a:cubicBezTo>
                  <a:pt x="9845" y="8435"/>
                  <a:pt x="9839" y="8434"/>
                  <a:pt x="9833" y="8434"/>
                </a:cubicBezTo>
                <a:cubicBezTo>
                  <a:pt x="9826" y="8434"/>
                  <a:pt x="9820" y="8435"/>
                  <a:pt x="9813" y="8435"/>
                </a:cubicBezTo>
                <a:cubicBezTo>
                  <a:pt x="9794" y="8435"/>
                  <a:pt x="9776" y="8433"/>
                  <a:pt x="9770" y="8418"/>
                </a:cubicBezTo>
                <a:cubicBezTo>
                  <a:pt x="9763" y="8388"/>
                  <a:pt x="9763" y="8358"/>
                  <a:pt x="9763" y="8328"/>
                </a:cubicBezTo>
                <a:cubicBezTo>
                  <a:pt x="9763" y="8287"/>
                  <a:pt x="9776" y="8257"/>
                  <a:pt x="9793" y="8253"/>
                </a:cubicBezTo>
                <a:lnTo>
                  <a:pt x="9800" y="8270"/>
                </a:lnTo>
                <a:lnTo>
                  <a:pt x="9807" y="8297"/>
                </a:lnTo>
                <a:lnTo>
                  <a:pt x="9800" y="8267"/>
                </a:lnTo>
                <a:cubicBezTo>
                  <a:pt x="9780" y="8176"/>
                  <a:pt x="9753" y="8089"/>
                  <a:pt x="9716" y="8001"/>
                </a:cubicBezTo>
                <a:lnTo>
                  <a:pt x="9686" y="7930"/>
                </a:lnTo>
                <a:lnTo>
                  <a:pt x="9642" y="7836"/>
                </a:lnTo>
                <a:cubicBezTo>
                  <a:pt x="9601" y="7752"/>
                  <a:pt x="9561" y="7668"/>
                  <a:pt x="9517" y="7590"/>
                </a:cubicBezTo>
                <a:cubicBezTo>
                  <a:pt x="9347" y="7290"/>
                  <a:pt x="9155" y="7072"/>
                  <a:pt x="9052" y="7072"/>
                </a:cubicBezTo>
                <a:cubicBezTo>
                  <a:pt x="9049" y="7072"/>
                  <a:pt x="9046" y="7072"/>
                  <a:pt x="9043" y="7072"/>
                </a:cubicBezTo>
                <a:cubicBezTo>
                  <a:pt x="9057" y="7058"/>
                  <a:pt x="9222" y="7026"/>
                  <a:pt x="9299" y="7026"/>
                </a:cubicBezTo>
                <a:cubicBezTo>
                  <a:pt x="9312" y="7026"/>
                  <a:pt x="9322" y="7027"/>
                  <a:pt x="9329" y="7028"/>
                </a:cubicBezTo>
                <a:cubicBezTo>
                  <a:pt x="9087" y="6904"/>
                  <a:pt x="8834" y="6796"/>
                  <a:pt x="8575" y="6709"/>
                </a:cubicBezTo>
                <a:cubicBezTo>
                  <a:pt x="8514" y="6628"/>
                  <a:pt x="8457" y="6544"/>
                  <a:pt x="8393" y="6470"/>
                </a:cubicBezTo>
                <a:cubicBezTo>
                  <a:pt x="8468" y="6373"/>
                  <a:pt x="8546" y="6256"/>
                  <a:pt x="8667" y="6256"/>
                </a:cubicBezTo>
                <a:cubicBezTo>
                  <a:pt x="8726" y="6256"/>
                  <a:pt x="8796" y="6284"/>
                  <a:pt x="8881" y="6355"/>
                </a:cubicBezTo>
                <a:cubicBezTo>
                  <a:pt x="8790" y="6174"/>
                  <a:pt x="8656" y="6022"/>
                  <a:pt x="8488" y="5908"/>
                </a:cubicBezTo>
                <a:lnTo>
                  <a:pt x="8488" y="5908"/>
                </a:lnTo>
                <a:cubicBezTo>
                  <a:pt x="8528" y="5980"/>
                  <a:pt x="8484" y="6170"/>
                  <a:pt x="8411" y="6170"/>
                </a:cubicBezTo>
                <a:cubicBezTo>
                  <a:pt x="8399" y="6170"/>
                  <a:pt x="8386" y="6165"/>
                  <a:pt x="8373" y="6153"/>
                </a:cubicBezTo>
                <a:cubicBezTo>
                  <a:pt x="8274" y="5789"/>
                  <a:pt x="8289" y="5911"/>
                  <a:pt x="8096" y="5528"/>
                </a:cubicBezTo>
                <a:lnTo>
                  <a:pt x="8096" y="5528"/>
                </a:lnTo>
                <a:cubicBezTo>
                  <a:pt x="8120" y="5595"/>
                  <a:pt x="8033" y="5646"/>
                  <a:pt x="7928" y="5646"/>
                </a:cubicBezTo>
                <a:cubicBezTo>
                  <a:pt x="7860" y="5646"/>
                  <a:pt x="7784" y="5624"/>
                  <a:pt x="7727" y="5571"/>
                </a:cubicBezTo>
                <a:cubicBezTo>
                  <a:pt x="7774" y="5565"/>
                  <a:pt x="7867" y="5396"/>
                  <a:pt x="7942" y="5396"/>
                </a:cubicBezTo>
                <a:cubicBezTo>
                  <a:pt x="7945" y="5396"/>
                  <a:pt x="7949" y="5397"/>
                  <a:pt x="7952" y="5397"/>
                </a:cubicBezTo>
                <a:lnTo>
                  <a:pt x="7952" y="5397"/>
                </a:lnTo>
                <a:cubicBezTo>
                  <a:pt x="7771" y="5344"/>
                  <a:pt x="7590" y="5299"/>
                  <a:pt x="7413" y="5263"/>
                </a:cubicBezTo>
                <a:lnTo>
                  <a:pt x="7413" y="5263"/>
                </a:lnTo>
                <a:cubicBezTo>
                  <a:pt x="7415" y="5264"/>
                  <a:pt x="7418" y="5264"/>
                  <a:pt x="7420" y="5264"/>
                </a:cubicBezTo>
                <a:cubicBezTo>
                  <a:pt x="7521" y="5264"/>
                  <a:pt x="7530" y="5092"/>
                  <a:pt x="7481" y="4972"/>
                </a:cubicBezTo>
                <a:lnTo>
                  <a:pt x="7481" y="4972"/>
                </a:lnTo>
                <a:cubicBezTo>
                  <a:pt x="7483" y="4979"/>
                  <a:pt x="7482" y="4982"/>
                  <a:pt x="7477" y="4982"/>
                </a:cubicBezTo>
                <a:cubicBezTo>
                  <a:pt x="7432" y="4982"/>
                  <a:pt x="7092" y="4685"/>
                  <a:pt x="6970" y="4642"/>
                </a:cubicBezTo>
                <a:lnTo>
                  <a:pt x="6970" y="4642"/>
                </a:lnTo>
                <a:lnTo>
                  <a:pt x="7125" y="4814"/>
                </a:lnTo>
                <a:cubicBezTo>
                  <a:pt x="6653" y="4461"/>
                  <a:pt x="6451" y="4780"/>
                  <a:pt x="5960" y="4484"/>
                </a:cubicBezTo>
                <a:cubicBezTo>
                  <a:pt x="6044" y="4471"/>
                  <a:pt x="6276" y="4289"/>
                  <a:pt x="6017" y="4114"/>
                </a:cubicBezTo>
                <a:lnTo>
                  <a:pt x="6017" y="4114"/>
                </a:lnTo>
                <a:lnTo>
                  <a:pt x="5812" y="4171"/>
                </a:lnTo>
                <a:cubicBezTo>
                  <a:pt x="5721" y="4195"/>
                  <a:pt x="5600" y="4218"/>
                  <a:pt x="5496" y="4255"/>
                </a:cubicBezTo>
                <a:cubicBezTo>
                  <a:pt x="5469" y="4265"/>
                  <a:pt x="5445" y="4276"/>
                  <a:pt x="5418" y="4286"/>
                </a:cubicBezTo>
                <a:cubicBezTo>
                  <a:pt x="5245" y="4221"/>
                  <a:pt x="5079" y="4180"/>
                  <a:pt x="4934" y="4180"/>
                </a:cubicBezTo>
                <a:cubicBezTo>
                  <a:pt x="4890" y="4180"/>
                  <a:pt x="4849" y="4184"/>
                  <a:pt x="4809" y="4191"/>
                </a:cubicBezTo>
                <a:cubicBezTo>
                  <a:pt x="4819" y="4175"/>
                  <a:pt x="4833" y="4158"/>
                  <a:pt x="4843" y="4144"/>
                </a:cubicBezTo>
                <a:cubicBezTo>
                  <a:pt x="4954" y="4050"/>
                  <a:pt x="5085" y="3986"/>
                  <a:pt x="5226" y="3952"/>
                </a:cubicBezTo>
                <a:cubicBezTo>
                  <a:pt x="5330" y="3931"/>
                  <a:pt x="5434" y="3920"/>
                  <a:pt x="5538" y="3920"/>
                </a:cubicBezTo>
                <a:cubicBezTo>
                  <a:pt x="5594" y="3920"/>
                  <a:pt x="5649" y="3923"/>
                  <a:pt x="5704" y="3929"/>
                </a:cubicBezTo>
                <a:cubicBezTo>
                  <a:pt x="5634" y="3885"/>
                  <a:pt x="5570" y="3838"/>
                  <a:pt x="5506" y="3784"/>
                </a:cubicBezTo>
                <a:cubicBezTo>
                  <a:pt x="5465" y="3757"/>
                  <a:pt x="5401" y="3724"/>
                  <a:pt x="5159" y="3683"/>
                </a:cubicBezTo>
                <a:cubicBezTo>
                  <a:pt x="5072" y="3639"/>
                  <a:pt x="5132" y="3616"/>
                  <a:pt x="5243" y="3616"/>
                </a:cubicBezTo>
                <a:cubicBezTo>
                  <a:pt x="5361" y="3623"/>
                  <a:pt x="5479" y="3643"/>
                  <a:pt x="5590" y="3680"/>
                </a:cubicBezTo>
                <a:cubicBezTo>
                  <a:pt x="5352" y="3586"/>
                  <a:pt x="5109" y="3532"/>
                  <a:pt x="4871" y="3532"/>
                </a:cubicBezTo>
                <a:cubicBezTo>
                  <a:pt x="4776" y="3532"/>
                  <a:pt x="4683" y="3540"/>
                  <a:pt x="4590" y="3559"/>
                </a:cubicBezTo>
                <a:cubicBezTo>
                  <a:pt x="4523" y="3579"/>
                  <a:pt x="4459" y="3606"/>
                  <a:pt x="4395" y="3633"/>
                </a:cubicBezTo>
                <a:cubicBezTo>
                  <a:pt x="4429" y="3660"/>
                  <a:pt x="4395" y="3707"/>
                  <a:pt x="4338" y="3761"/>
                </a:cubicBezTo>
                <a:lnTo>
                  <a:pt x="4240" y="3848"/>
                </a:lnTo>
                <a:cubicBezTo>
                  <a:pt x="4207" y="3889"/>
                  <a:pt x="4173" y="3929"/>
                  <a:pt x="4136" y="3969"/>
                </a:cubicBezTo>
                <a:cubicBezTo>
                  <a:pt x="3998" y="4134"/>
                  <a:pt x="3954" y="4350"/>
                  <a:pt x="4018" y="4363"/>
                </a:cubicBezTo>
                <a:cubicBezTo>
                  <a:pt x="4055" y="4208"/>
                  <a:pt x="4136" y="4070"/>
                  <a:pt x="4251" y="3959"/>
                </a:cubicBezTo>
                <a:cubicBezTo>
                  <a:pt x="4301" y="3892"/>
                  <a:pt x="4372" y="3858"/>
                  <a:pt x="4439" y="3811"/>
                </a:cubicBezTo>
                <a:cubicBezTo>
                  <a:pt x="4503" y="3764"/>
                  <a:pt x="4574" y="3724"/>
                  <a:pt x="4648" y="3690"/>
                </a:cubicBezTo>
                <a:cubicBezTo>
                  <a:pt x="4712" y="3670"/>
                  <a:pt x="4776" y="3650"/>
                  <a:pt x="4839" y="3636"/>
                </a:cubicBezTo>
                <a:lnTo>
                  <a:pt x="4839" y="3636"/>
                </a:lnTo>
                <a:cubicBezTo>
                  <a:pt x="4873" y="3683"/>
                  <a:pt x="4813" y="3757"/>
                  <a:pt x="4712" y="3835"/>
                </a:cubicBezTo>
                <a:cubicBezTo>
                  <a:pt x="4668" y="3878"/>
                  <a:pt x="4614" y="3926"/>
                  <a:pt x="4560" y="3986"/>
                </a:cubicBezTo>
                <a:cubicBezTo>
                  <a:pt x="4506" y="4047"/>
                  <a:pt x="4439" y="4094"/>
                  <a:pt x="4388" y="4171"/>
                </a:cubicBezTo>
                <a:cubicBezTo>
                  <a:pt x="4271" y="4309"/>
                  <a:pt x="4203" y="4508"/>
                  <a:pt x="4180" y="4700"/>
                </a:cubicBezTo>
                <a:cubicBezTo>
                  <a:pt x="4167" y="4722"/>
                  <a:pt x="4152" y="4732"/>
                  <a:pt x="4136" y="4732"/>
                </a:cubicBezTo>
                <a:cubicBezTo>
                  <a:pt x="4052" y="4732"/>
                  <a:pt x="3934" y="4467"/>
                  <a:pt x="3901" y="4447"/>
                </a:cubicBezTo>
                <a:lnTo>
                  <a:pt x="3901" y="4447"/>
                </a:lnTo>
                <a:cubicBezTo>
                  <a:pt x="3921" y="4508"/>
                  <a:pt x="3890" y="4686"/>
                  <a:pt x="3921" y="4861"/>
                </a:cubicBezTo>
                <a:cubicBezTo>
                  <a:pt x="3938" y="5036"/>
                  <a:pt x="3988" y="5201"/>
                  <a:pt x="3971" y="5238"/>
                </a:cubicBezTo>
                <a:cubicBezTo>
                  <a:pt x="3921" y="5130"/>
                  <a:pt x="3877" y="5019"/>
                  <a:pt x="3837" y="4905"/>
                </a:cubicBezTo>
                <a:lnTo>
                  <a:pt x="3837" y="4905"/>
                </a:lnTo>
                <a:cubicBezTo>
                  <a:pt x="3837" y="5009"/>
                  <a:pt x="3853" y="5114"/>
                  <a:pt x="3890" y="5211"/>
                </a:cubicBezTo>
                <a:cubicBezTo>
                  <a:pt x="3931" y="5305"/>
                  <a:pt x="3975" y="5393"/>
                  <a:pt x="4028" y="5480"/>
                </a:cubicBezTo>
                <a:cubicBezTo>
                  <a:pt x="4136" y="5669"/>
                  <a:pt x="4213" y="5766"/>
                  <a:pt x="4237" y="5978"/>
                </a:cubicBezTo>
                <a:cubicBezTo>
                  <a:pt x="4286" y="6095"/>
                  <a:pt x="4263" y="6397"/>
                  <a:pt x="4338" y="6397"/>
                </a:cubicBezTo>
                <a:cubicBezTo>
                  <a:pt x="4341" y="6397"/>
                  <a:pt x="4345" y="6397"/>
                  <a:pt x="4348" y="6396"/>
                </a:cubicBezTo>
                <a:cubicBezTo>
                  <a:pt x="4372" y="6227"/>
                  <a:pt x="4543" y="6063"/>
                  <a:pt x="4715" y="5965"/>
                </a:cubicBezTo>
                <a:cubicBezTo>
                  <a:pt x="4789" y="6093"/>
                  <a:pt x="4863" y="6217"/>
                  <a:pt x="4930" y="6325"/>
                </a:cubicBezTo>
                <a:lnTo>
                  <a:pt x="4873" y="6342"/>
                </a:lnTo>
                <a:lnTo>
                  <a:pt x="4917" y="6409"/>
                </a:lnTo>
                <a:lnTo>
                  <a:pt x="4964" y="6376"/>
                </a:lnTo>
                <a:cubicBezTo>
                  <a:pt x="5055" y="6517"/>
                  <a:pt x="5136" y="6635"/>
                  <a:pt x="5189" y="6715"/>
                </a:cubicBezTo>
                <a:cubicBezTo>
                  <a:pt x="5193" y="6722"/>
                  <a:pt x="5200" y="6729"/>
                  <a:pt x="5203" y="6736"/>
                </a:cubicBezTo>
                <a:cubicBezTo>
                  <a:pt x="5186" y="6758"/>
                  <a:pt x="5157" y="6766"/>
                  <a:pt x="5123" y="6766"/>
                </a:cubicBezTo>
                <a:cubicBezTo>
                  <a:pt x="5045" y="6766"/>
                  <a:pt x="4938" y="6727"/>
                  <a:pt x="4865" y="6727"/>
                </a:cubicBezTo>
                <a:cubicBezTo>
                  <a:pt x="4816" y="6727"/>
                  <a:pt x="4782" y="6745"/>
                  <a:pt x="4782" y="6803"/>
                </a:cubicBezTo>
                <a:cubicBezTo>
                  <a:pt x="4786" y="6801"/>
                  <a:pt x="4791" y="6800"/>
                  <a:pt x="4797" y="6800"/>
                </a:cubicBezTo>
                <a:cubicBezTo>
                  <a:pt x="4842" y="6800"/>
                  <a:pt x="4928" y="6854"/>
                  <a:pt x="4964" y="6880"/>
                </a:cubicBezTo>
                <a:cubicBezTo>
                  <a:pt x="5011" y="7012"/>
                  <a:pt x="4826" y="6907"/>
                  <a:pt x="5008" y="7140"/>
                </a:cubicBezTo>
                <a:cubicBezTo>
                  <a:pt x="5015" y="7137"/>
                  <a:pt x="5022" y="7136"/>
                  <a:pt x="5029" y="7136"/>
                </a:cubicBezTo>
                <a:cubicBezTo>
                  <a:pt x="5132" y="7136"/>
                  <a:pt x="5241" y="7355"/>
                  <a:pt x="5253" y="7355"/>
                </a:cubicBezTo>
                <a:cubicBezTo>
                  <a:pt x="5258" y="7355"/>
                  <a:pt x="5243" y="7309"/>
                  <a:pt x="5196" y="7173"/>
                </a:cubicBezTo>
                <a:lnTo>
                  <a:pt x="5196" y="7173"/>
                </a:lnTo>
                <a:cubicBezTo>
                  <a:pt x="5398" y="7375"/>
                  <a:pt x="5351" y="7436"/>
                  <a:pt x="5570" y="7688"/>
                </a:cubicBezTo>
                <a:cubicBezTo>
                  <a:pt x="5573" y="7649"/>
                  <a:pt x="5608" y="7633"/>
                  <a:pt x="5663" y="7633"/>
                </a:cubicBezTo>
                <a:cubicBezTo>
                  <a:pt x="5741" y="7633"/>
                  <a:pt x="5857" y="7666"/>
                  <a:pt x="5974" y="7715"/>
                </a:cubicBezTo>
                <a:cubicBezTo>
                  <a:pt x="6051" y="7799"/>
                  <a:pt x="6128" y="7883"/>
                  <a:pt x="6209" y="7967"/>
                </a:cubicBezTo>
                <a:cubicBezTo>
                  <a:pt x="6209" y="7974"/>
                  <a:pt x="6209" y="7984"/>
                  <a:pt x="6213" y="7991"/>
                </a:cubicBezTo>
                <a:cubicBezTo>
                  <a:pt x="6307" y="8085"/>
                  <a:pt x="6394" y="8173"/>
                  <a:pt x="6472" y="8257"/>
                </a:cubicBezTo>
                <a:cubicBezTo>
                  <a:pt x="6472" y="8260"/>
                  <a:pt x="6472" y="8267"/>
                  <a:pt x="6465" y="8270"/>
                </a:cubicBezTo>
                <a:cubicBezTo>
                  <a:pt x="6472" y="8270"/>
                  <a:pt x="6475" y="8264"/>
                  <a:pt x="6482" y="8264"/>
                </a:cubicBezTo>
                <a:cubicBezTo>
                  <a:pt x="6576" y="8361"/>
                  <a:pt x="6663" y="8449"/>
                  <a:pt x="6754" y="8533"/>
                </a:cubicBezTo>
                <a:cubicBezTo>
                  <a:pt x="6788" y="8563"/>
                  <a:pt x="6818" y="8593"/>
                  <a:pt x="6852" y="8624"/>
                </a:cubicBezTo>
                <a:cubicBezTo>
                  <a:pt x="6849" y="8644"/>
                  <a:pt x="6835" y="8661"/>
                  <a:pt x="6818" y="8674"/>
                </a:cubicBezTo>
                <a:cubicBezTo>
                  <a:pt x="6842" y="8674"/>
                  <a:pt x="6869" y="8667"/>
                  <a:pt x="6889" y="8654"/>
                </a:cubicBezTo>
                <a:cubicBezTo>
                  <a:pt x="7007" y="8755"/>
                  <a:pt x="7131" y="8846"/>
                  <a:pt x="7263" y="8927"/>
                </a:cubicBezTo>
                <a:cubicBezTo>
                  <a:pt x="7283" y="8984"/>
                  <a:pt x="7488" y="9155"/>
                  <a:pt x="7360" y="9159"/>
                </a:cubicBezTo>
                <a:cubicBezTo>
                  <a:pt x="7441" y="9176"/>
                  <a:pt x="7532" y="9159"/>
                  <a:pt x="7680" y="9233"/>
                </a:cubicBezTo>
                <a:cubicBezTo>
                  <a:pt x="7743" y="9303"/>
                  <a:pt x="7749" y="9325"/>
                  <a:pt x="7726" y="9325"/>
                </a:cubicBezTo>
                <a:cubicBezTo>
                  <a:pt x="7684" y="9325"/>
                  <a:pt x="7546" y="9250"/>
                  <a:pt x="7487" y="9250"/>
                </a:cubicBezTo>
                <a:cubicBezTo>
                  <a:pt x="7455" y="9250"/>
                  <a:pt x="7446" y="9272"/>
                  <a:pt x="7485" y="9337"/>
                </a:cubicBezTo>
                <a:cubicBezTo>
                  <a:pt x="7495" y="9325"/>
                  <a:pt x="7516" y="9320"/>
                  <a:pt x="7545" y="9320"/>
                </a:cubicBezTo>
                <a:cubicBezTo>
                  <a:pt x="7678" y="9320"/>
                  <a:pt x="7979" y="9429"/>
                  <a:pt x="8185" y="9452"/>
                </a:cubicBezTo>
                <a:cubicBezTo>
                  <a:pt x="8161" y="9300"/>
                  <a:pt x="7687" y="9223"/>
                  <a:pt x="7448" y="9149"/>
                </a:cubicBezTo>
                <a:cubicBezTo>
                  <a:pt x="7481" y="9088"/>
                  <a:pt x="7562" y="9054"/>
                  <a:pt x="7670" y="9038"/>
                </a:cubicBezTo>
                <a:cubicBezTo>
                  <a:pt x="7946" y="9186"/>
                  <a:pt x="8238" y="9303"/>
                  <a:pt x="8538" y="9391"/>
                </a:cubicBezTo>
                <a:cubicBezTo>
                  <a:pt x="8565" y="9401"/>
                  <a:pt x="8592" y="9401"/>
                  <a:pt x="8622" y="9411"/>
                </a:cubicBezTo>
                <a:cubicBezTo>
                  <a:pt x="8639" y="9421"/>
                  <a:pt x="8663" y="9425"/>
                  <a:pt x="8686" y="9425"/>
                </a:cubicBezTo>
                <a:cubicBezTo>
                  <a:pt x="8831" y="9462"/>
                  <a:pt x="8979" y="9495"/>
                  <a:pt x="9127" y="9515"/>
                </a:cubicBezTo>
                <a:cubicBezTo>
                  <a:pt x="9137" y="9573"/>
                  <a:pt x="9144" y="9627"/>
                  <a:pt x="9151" y="9680"/>
                </a:cubicBezTo>
                <a:cubicBezTo>
                  <a:pt x="9154" y="9859"/>
                  <a:pt x="9181" y="10101"/>
                  <a:pt x="9174" y="10390"/>
                </a:cubicBezTo>
                <a:cubicBezTo>
                  <a:pt x="9171" y="10784"/>
                  <a:pt x="9090" y="11232"/>
                  <a:pt x="8949" y="11511"/>
                </a:cubicBezTo>
                <a:cubicBezTo>
                  <a:pt x="8955" y="11589"/>
                  <a:pt x="8945" y="11703"/>
                  <a:pt x="8962" y="11747"/>
                </a:cubicBezTo>
                <a:cubicBezTo>
                  <a:pt x="8851" y="12050"/>
                  <a:pt x="8706" y="12336"/>
                  <a:pt x="8531" y="12605"/>
                </a:cubicBezTo>
                <a:cubicBezTo>
                  <a:pt x="8474" y="12672"/>
                  <a:pt x="8417" y="12743"/>
                  <a:pt x="8353" y="12807"/>
                </a:cubicBezTo>
                <a:lnTo>
                  <a:pt x="8424" y="12750"/>
                </a:lnTo>
                <a:lnTo>
                  <a:pt x="8514" y="12628"/>
                </a:lnTo>
                <a:lnTo>
                  <a:pt x="8514" y="12628"/>
                </a:lnTo>
                <a:cubicBezTo>
                  <a:pt x="8488" y="12669"/>
                  <a:pt x="8467" y="12709"/>
                  <a:pt x="8437" y="12750"/>
                </a:cubicBezTo>
                <a:cubicBezTo>
                  <a:pt x="8238" y="13032"/>
                  <a:pt x="7989" y="13278"/>
                  <a:pt x="7697" y="13466"/>
                </a:cubicBezTo>
                <a:cubicBezTo>
                  <a:pt x="7697" y="13450"/>
                  <a:pt x="7687" y="13436"/>
                  <a:pt x="7670" y="13426"/>
                </a:cubicBezTo>
                <a:cubicBezTo>
                  <a:pt x="7602" y="13487"/>
                  <a:pt x="7532" y="13547"/>
                  <a:pt x="7454" y="13601"/>
                </a:cubicBezTo>
                <a:cubicBezTo>
                  <a:pt x="7444" y="13604"/>
                  <a:pt x="7438" y="13611"/>
                  <a:pt x="7427" y="13615"/>
                </a:cubicBezTo>
                <a:cubicBezTo>
                  <a:pt x="7427" y="13589"/>
                  <a:pt x="7477" y="13529"/>
                  <a:pt x="7424" y="13529"/>
                </a:cubicBezTo>
                <a:cubicBezTo>
                  <a:pt x="7420" y="13529"/>
                  <a:pt x="7416" y="13530"/>
                  <a:pt x="7411" y="13530"/>
                </a:cubicBezTo>
                <a:cubicBezTo>
                  <a:pt x="7417" y="13561"/>
                  <a:pt x="7394" y="13604"/>
                  <a:pt x="7343" y="13648"/>
                </a:cubicBezTo>
                <a:cubicBezTo>
                  <a:pt x="7199" y="13709"/>
                  <a:pt x="7051" y="13753"/>
                  <a:pt x="6896" y="13783"/>
                </a:cubicBezTo>
                <a:lnTo>
                  <a:pt x="6882" y="13783"/>
                </a:lnTo>
                <a:cubicBezTo>
                  <a:pt x="6876" y="13786"/>
                  <a:pt x="6869" y="13790"/>
                  <a:pt x="6862" y="13793"/>
                </a:cubicBezTo>
                <a:cubicBezTo>
                  <a:pt x="6738" y="13813"/>
                  <a:pt x="6613" y="13827"/>
                  <a:pt x="6485" y="13830"/>
                </a:cubicBezTo>
                <a:cubicBezTo>
                  <a:pt x="6472" y="13827"/>
                  <a:pt x="6455" y="13823"/>
                  <a:pt x="6438" y="13820"/>
                </a:cubicBezTo>
                <a:cubicBezTo>
                  <a:pt x="6421" y="13827"/>
                  <a:pt x="6401" y="13830"/>
                  <a:pt x="6381" y="13830"/>
                </a:cubicBezTo>
                <a:cubicBezTo>
                  <a:pt x="6320" y="13830"/>
                  <a:pt x="6263" y="13830"/>
                  <a:pt x="6202" y="13827"/>
                </a:cubicBezTo>
                <a:cubicBezTo>
                  <a:pt x="6347" y="13137"/>
                  <a:pt x="6243" y="12416"/>
                  <a:pt x="5906" y="11794"/>
                </a:cubicBezTo>
                <a:cubicBezTo>
                  <a:pt x="5140" y="10322"/>
                  <a:pt x="3374" y="9349"/>
                  <a:pt x="1691" y="9349"/>
                </a:cubicBezTo>
                <a:cubicBezTo>
                  <a:pt x="1297" y="9349"/>
                  <a:pt x="907" y="9402"/>
                  <a:pt x="535" y="9515"/>
                </a:cubicBezTo>
                <a:cubicBezTo>
                  <a:pt x="222" y="9613"/>
                  <a:pt x="0" y="10024"/>
                  <a:pt x="212" y="10330"/>
                </a:cubicBezTo>
                <a:cubicBezTo>
                  <a:pt x="337" y="10515"/>
                  <a:pt x="468" y="10697"/>
                  <a:pt x="599" y="10872"/>
                </a:cubicBezTo>
                <a:cubicBezTo>
                  <a:pt x="599" y="11023"/>
                  <a:pt x="599" y="11185"/>
                  <a:pt x="512" y="11228"/>
                </a:cubicBezTo>
                <a:cubicBezTo>
                  <a:pt x="855" y="11363"/>
                  <a:pt x="825" y="12090"/>
                  <a:pt x="1403" y="12302"/>
                </a:cubicBezTo>
                <a:cubicBezTo>
                  <a:pt x="1419" y="12340"/>
                  <a:pt x="1413" y="12350"/>
                  <a:pt x="1397" y="12350"/>
                </a:cubicBezTo>
                <a:cubicBezTo>
                  <a:pt x="1375" y="12350"/>
                  <a:pt x="1335" y="12330"/>
                  <a:pt x="1310" y="12330"/>
                </a:cubicBezTo>
                <a:cubicBezTo>
                  <a:pt x="1296" y="12330"/>
                  <a:pt x="1287" y="12336"/>
                  <a:pt x="1289" y="12356"/>
                </a:cubicBezTo>
                <a:cubicBezTo>
                  <a:pt x="1454" y="12393"/>
                  <a:pt x="1578" y="12497"/>
                  <a:pt x="1774" y="12740"/>
                </a:cubicBezTo>
                <a:lnTo>
                  <a:pt x="1730" y="12733"/>
                </a:lnTo>
                <a:lnTo>
                  <a:pt x="2531" y="13450"/>
                </a:lnTo>
                <a:cubicBezTo>
                  <a:pt x="2817" y="13712"/>
                  <a:pt x="3130" y="13948"/>
                  <a:pt x="3463" y="14156"/>
                </a:cubicBezTo>
                <a:lnTo>
                  <a:pt x="3450" y="14028"/>
                </a:lnTo>
                <a:lnTo>
                  <a:pt x="3450" y="14028"/>
                </a:lnTo>
                <a:cubicBezTo>
                  <a:pt x="3551" y="14092"/>
                  <a:pt x="3645" y="14170"/>
                  <a:pt x="3726" y="14257"/>
                </a:cubicBezTo>
                <a:cubicBezTo>
                  <a:pt x="4012" y="14230"/>
                  <a:pt x="3207" y="13975"/>
                  <a:pt x="3487" y="13921"/>
                </a:cubicBezTo>
                <a:lnTo>
                  <a:pt x="3487" y="13921"/>
                </a:lnTo>
                <a:cubicBezTo>
                  <a:pt x="3544" y="14069"/>
                  <a:pt x="3840" y="14234"/>
                  <a:pt x="4109" y="14362"/>
                </a:cubicBezTo>
                <a:cubicBezTo>
                  <a:pt x="4264" y="14439"/>
                  <a:pt x="4446" y="14506"/>
                  <a:pt x="4409" y="14570"/>
                </a:cubicBezTo>
                <a:cubicBezTo>
                  <a:pt x="4399" y="14591"/>
                  <a:pt x="4382" y="14604"/>
                  <a:pt x="4362" y="14614"/>
                </a:cubicBezTo>
                <a:cubicBezTo>
                  <a:pt x="4351" y="14643"/>
                  <a:pt x="4355" y="14653"/>
                  <a:pt x="4367" y="14653"/>
                </a:cubicBezTo>
                <a:cubicBezTo>
                  <a:pt x="4393" y="14653"/>
                  <a:pt x="4456" y="14606"/>
                  <a:pt x="4483" y="14606"/>
                </a:cubicBezTo>
                <a:cubicBezTo>
                  <a:pt x="4498" y="14606"/>
                  <a:pt x="4502" y="14619"/>
                  <a:pt x="4486" y="14658"/>
                </a:cubicBezTo>
                <a:lnTo>
                  <a:pt x="4385" y="14712"/>
                </a:lnTo>
                <a:cubicBezTo>
                  <a:pt x="4415" y="14718"/>
                  <a:pt x="4446" y="14725"/>
                  <a:pt x="4476" y="14735"/>
                </a:cubicBezTo>
                <a:cubicBezTo>
                  <a:pt x="4433" y="14812"/>
                  <a:pt x="4350" y="14861"/>
                  <a:pt x="4262" y="14861"/>
                </a:cubicBezTo>
                <a:cubicBezTo>
                  <a:pt x="4254" y="14861"/>
                  <a:pt x="4245" y="14861"/>
                  <a:pt x="4237" y="14860"/>
                </a:cubicBezTo>
                <a:cubicBezTo>
                  <a:pt x="4254" y="14846"/>
                  <a:pt x="4247" y="14813"/>
                  <a:pt x="4247" y="14796"/>
                </a:cubicBezTo>
                <a:lnTo>
                  <a:pt x="4247" y="14796"/>
                </a:lnTo>
                <a:cubicBezTo>
                  <a:pt x="4197" y="14826"/>
                  <a:pt x="4163" y="14880"/>
                  <a:pt x="4150" y="14937"/>
                </a:cubicBezTo>
                <a:cubicBezTo>
                  <a:pt x="4101" y="15046"/>
                  <a:pt x="4050" y="15159"/>
                  <a:pt x="4017" y="15207"/>
                </a:cubicBezTo>
                <a:lnTo>
                  <a:pt x="4017" y="15207"/>
                </a:lnTo>
                <a:lnTo>
                  <a:pt x="4183" y="15004"/>
                </a:lnTo>
                <a:lnTo>
                  <a:pt x="4183" y="15004"/>
                </a:lnTo>
                <a:cubicBezTo>
                  <a:pt x="4008" y="15365"/>
                  <a:pt x="3742" y="15738"/>
                  <a:pt x="3480" y="16125"/>
                </a:cubicBezTo>
                <a:lnTo>
                  <a:pt x="3285" y="16418"/>
                </a:lnTo>
                <a:lnTo>
                  <a:pt x="3238" y="16492"/>
                </a:lnTo>
                <a:lnTo>
                  <a:pt x="3207" y="16539"/>
                </a:lnTo>
                <a:cubicBezTo>
                  <a:pt x="3177" y="16590"/>
                  <a:pt x="3153" y="16643"/>
                  <a:pt x="3137" y="16697"/>
                </a:cubicBezTo>
                <a:cubicBezTo>
                  <a:pt x="3079" y="16892"/>
                  <a:pt x="3120" y="17104"/>
                  <a:pt x="3241" y="17269"/>
                </a:cubicBezTo>
                <a:cubicBezTo>
                  <a:pt x="3352" y="17421"/>
                  <a:pt x="3524" y="17518"/>
                  <a:pt x="3709" y="17539"/>
                </a:cubicBezTo>
                <a:cubicBezTo>
                  <a:pt x="3728" y="17540"/>
                  <a:pt x="3747" y="17541"/>
                  <a:pt x="3766" y="17541"/>
                </a:cubicBezTo>
                <a:cubicBezTo>
                  <a:pt x="3860" y="17541"/>
                  <a:pt x="3951" y="17521"/>
                  <a:pt x="4035" y="17481"/>
                </a:cubicBezTo>
                <a:cubicBezTo>
                  <a:pt x="4076" y="17458"/>
                  <a:pt x="4113" y="17434"/>
                  <a:pt x="4150" y="17407"/>
                </a:cubicBezTo>
                <a:lnTo>
                  <a:pt x="4180" y="17377"/>
                </a:lnTo>
                <a:cubicBezTo>
                  <a:pt x="4261" y="17303"/>
                  <a:pt x="4341" y="17222"/>
                  <a:pt x="4415" y="17138"/>
                </a:cubicBezTo>
                <a:lnTo>
                  <a:pt x="4331" y="17138"/>
                </a:lnTo>
                <a:cubicBezTo>
                  <a:pt x="4765" y="16650"/>
                  <a:pt x="4772" y="16852"/>
                  <a:pt x="5243" y="16303"/>
                </a:cubicBezTo>
                <a:lnTo>
                  <a:pt x="5243" y="16303"/>
                </a:lnTo>
                <a:lnTo>
                  <a:pt x="5233" y="16330"/>
                </a:lnTo>
                <a:cubicBezTo>
                  <a:pt x="5311" y="16166"/>
                  <a:pt x="5412" y="16014"/>
                  <a:pt x="5529" y="15879"/>
                </a:cubicBezTo>
                <a:lnTo>
                  <a:pt x="5529" y="15879"/>
                </a:lnTo>
                <a:cubicBezTo>
                  <a:pt x="5516" y="15916"/>
                  <a:pt x="5520" y="15930"/>
                  <a:pt x="5534" y="15930"/>
                </a:cubicBezTo>
                <a:cubicBezTo>
                  <a:pt x="5574" y="15930"/>
                  <a:pt x="5691" y="15830"/>
                  <a:pt x="5734" y="15830"/>
                </a:cubicBezTo>
                <a:cubicBezTo>
                  <a:pt x="5753" y="15830"/>
                  <a:pt x="5758" y="15849"/>
                  <a:pt x="5735" y="15906"/>
                </a:cubicBezTo>
                <a:cubicBezTo>
                  <a:pt x="5913" y="15587"/>
                  <a:pt x="5940" y="15496"/>
                  <a:pt x="5947" y="15428"/>
                </a:cubicBezTo>
                <a:cubicBezTo>
                  <a:pt x="5947" y="15368"/>
                  <a:pt x="5947" y="15304"/>
                  <a:pt x="5963" y="15082"/>
                </a:cubicBezTo>
                <a:cubicBezTo>
                  <a:pt x="5997" y="15075"/>
                  <a:pt x="6031" y="15072"/>
                  <a:pt x="6064" y="15068"/>
                </a:cubicBezTo>
                <a:cubicBezTo>
                  <a:pt x="6058" y="14954"/>
                  <a:pt x="6038" y="14897"/>
                  <a:pt x="6098" y="14728"/>
                </a:cubicBezTo>
                <a:cubicBezTo>
                  <a:pt x="6105" y="14727"/>
                  <a:pt x="6113" y="14727"/>
                  <a:pt x="6124" y="14727"/>
                </a:cubicBezTo>
                <a:cubicBezTo>
                  <a:pt x="6144" y="14727"/>
                  <a:pt x="6170" y="14728"/>
                  <a:pt x="6199" y="14728"/>
                </a:cubicBezTo>
                <a:cubicBezTo>
                  <a:pt x="6105" y="14752"/>
                  <a:pt x="6172" y="14789"/>
                  <a:pt x="6219" y="14829"/>
                </a:cubicBezTo>
                <a:cubicBezTo>
                  <a:pt x="6270" y="14870"/>
                  <a:pt x="6307" y="14910"/>
                  <a:pt x="6243" y="14947"/>
                </a:cubicBezTo>
                <a:cubicBezTo>
                  <a:pt x="6359" y="14999"/>
                  <a:pt x="6417" y="15015"/>
                  <a:pt x="6489" y="15015"/>
                </a:cubicBezTo>
                <a:cubicBezTo>
                  <a:pt x="6497" y="15015"/>
                  <a:pt x="6504" y="15015"/>
                  <a:pt x="6512" y="15015"/>
                </a:cubicBezTo>
                <a:cubicBezTo>
                  <a:pt x="6653" y="15004"/>
                  <a:pt x="6791" y="14981"/>
                  <a:pt x="6926" y="14941"/>
                </a:cubicBezTo>
                <a:cubicBezTo>
                  <a:pt x="7104" y="14889"/>
                  <a:pt x="7244" y="14837"/>
                  <a:pt x="7394" y="14837"/>
                </a:cubicBezTo>
                <a:cubicBezTo>
                  <a:pt x="7449" y="14837"/>
                  <a:pt x="7505" y="14844"/>
                  <a:pt x="7565" y="14860"/>
                </a:cubicBezTo>
                <a:cubicBezTo>
                  <a:pt x="7644" y="14761"/>
                  <a:pt x="7623" y="14730"/>
                  <a:pt x="7556" y="14730"/>
                </a:cubicBezTo>
                <a:cubicBezTo>
                  <a:pt x="7504" y="14730"/>
                  <a:pt x="7422" y="14749"/>
                  <a:pt x="7340" y="14769"/>
                </a:cubicBezTo>
                <a:cubicBezTo>
                  <a:pt x="7204" y="14800"/>
                  <a:pt x="7056" y="14832"/>
                  <a:pt x="7020" y="14832"/>
                </a:cubicBezTo>
                <a:cubicBezTo>
                  <a:pt x="7007" y="14832"/>
                  <a:pt x="7010" y="14827"/>
                  <a:pt x="7037" y="14816"/>
                </a:cubicBezTo>
                <a:cubicBezTo>
                  <a:pt x="6862" y="14772"/>
                  <a:pt x="7296" y="14607"/>
                  <a:pt x="7518" y="14530"/>
                </a:cubicBezTo>
                <a:cubicBezTo>
                  <a:pt x="7573" y="14509"/>
                  <a:pt x="7634" y="14506"/>
                  <a:pt x="7703" y="14506"/>
                </a:cubicBezTo>
                <a:cubicBezTo>
                  <a:pt x="7737" y="14506"/>
                  <a:pt x="7772" y="14507"/>
                  <a:pt x="7810" y="14507"/>
                </a:cubicBezTo>
                <a:cubicBezTo>
                  <a:pt x="8000" y="14507"/>
                  <a:pt x="8242" y="14487"/>
                  <a:pt x="8564" y="14245"/>
                </a:cubicBezTo>
                <a:lnTo>
                  <a:pt x="8564" y="14245"/>
                </a:lnTo>
                <a:cubicBezTo>
                  <a:pt x="8511" y="14284"/>
                  <a:pt x="8517" y="14301"/>
                  <a:pt x="8467" y="14338"/>
                </a:cubicBezTo>
                <a:cubicBezTo>
                  <a:pt x="8700" y="14237"/>
                  <a:pt x="8784" y="13985"/>
                  <a:pt x="9053" y="13840"/>
                </a:cubicBezTo>
                <a:cubicBezTo>
                  <a:pt x="9063" y="13625"/>
                  <a:pt x="9315" y="13554"/>
                  <a:pt x="9198" y="13403"/>
                </a:cubicBezTo>
                <a:lnTo>
                  <a:pt x="9198" y="13403"/>
                </a:lnTo>
                <a:cubicBezTo>
                  <a:pt x="9093" y="13564"/>
                  <a:pt x="8979" y="13719"/>
                  <a:pt x="8851" y="13864"/>
                </a:cubicBezTo>
                <a:cubicBezTo>
                  <a:pt x="9050" y="13588"/>
                  <a:pt x="9087" y="13251"/>
                  <a:pt x="9423" y="12857"/>
                </a:cubicBezTo>
                <a:lnTo>
                  <a:pt x="9423" y="12857"/>
                </a:lnTo>
                <a:cubicBezTo>
                  <a:pt x="9437" y="12911"/>
                  <a:pt x="9393" y="13066"/>
                  <a:pt x="9359" y="13174"/>
                </a:cubicBezTo>
                <a:cubicBezTo>
                  <a:pt x="9484" y="13069"/>
                  <a:pt x="9490" y="12904"/>
                  <a:pt x="9605" y="12783"/>
                </a:cubicBezTo>
                <a:lnTo>
                  <a:pt x="9605" y="12783"/>
                </a:lnTo>
                <a:cubicBezTo>
                  <a:pt x="9753" y="12918"/>
                  <a:pt x="9299" y="13416"/>
                  <a:pt x="9151" y="13759"/>
                </a:cubicBezTo>
                <a:cubicBezTo>
                  <a:pt x="9303" y="13697"/>
                  <a:pt x="9413" y="13331"/>
                  <a:pt x="9478" y="13331"/>
                </a:cubicBezTo>
                <a:cubicBezTo>
                  <a:pt x="9494" y="13331"/>
                  <a:pt x="9507" y="13352"/>
                  <a:pt x="9517" y="13403"/>
                </a:cubicBezTo>
                <a:cubicBezTo>
                  <a:pt x="9487" y="13221"/>
                  <a:pt x="9581" y="13096"/>
                  <a:pt x="9679" y="12945"/>
                </a:cubicBezTo>
                <a:cubicBezTo>
                  <a:pt x="9776" y="12790"/>
                  <a:pt x="9888" y="12615"/>
                  <a:pt x="9877" y="12379"/>
                </a:cubicBezTo>
                <a:lnTo>
                  <a:pt x="9877" y="12379"/>
                </a:lnTo>
                <a:lnTo>
                  <a:pt x="9965" y="12447"/>
                </a:lnTo>
                <a:cubicBezTo>
                  <a:pt x="9978" y="12376"/>
                  <a:pt x="9972" y="12225"/>
                  <a:pt x="10015" y="12107"/>
                </a:cubicBezTo>
                <a:lnTo>
                  <a:pt x="10073" y="12369"/>
                </a:lnTo>
                <a:cubicBezTo>
                  <a:pt x="10079" y="11999"/>
                  <a:pt x="10372" y="11740"/>
                  <a:pt x="10365" y="11383"/>
                </a:cubicBezTo>
                <a:lnTo>
                  <a:pt x="10365" y="11383"/>
                </a:lnTo>
                <a:cubicBezTo>
                  <a:pt x="10311" y="11683"/>
                  <a:pt x="10274" y="11750"/>
                  <a:pt x="10240" y="11750"/>
                </a:cubicBezTo>
                <a:cubicBezTo>
                  <a:pt x="10212" y="11750"/>
                  <a:pt x="10186" y="11707"/>
                  <a:pt x="10152" y="11707"/>
                </a:cubicBezTo>
                <a:cubicBezTo>
                  <a:pt x="10129" y="11707"/>
                  <a:pt x="10104" y="11725"/>
                  <a:pt x="10073" y="11787"/>
                </a:cubicBezTo>
                <a:cubicBezTo>
                  <a:pt x="10096" y="11360"/>
                  <a:pt x="10170" y="11255"/>
                  <a:pt x="10268" y="11128"/>
                </a:cubicBezTo>
                <a:cubicBezTo>
                  <a:pt x="10359" y="11010"/>
                  <a:pt x="10466" y="10868"/>
                  <a:pt x="10456" y="10441"/>
                </a:cubicBezTo>
                <a:lnTo>
                  <a:pt x="10456" y="10441"/>
                </a:lnTo>
                <a:cubicBezTo>
                  <a:pt x="10449" y="10557"/>
                  <a:pt x="10406" y="10715"/>
                  <a:pt x="10370" y="10715"/>
                </a:cubicBezTo>
                <a:cubicBezTo>
                  <a:pt x="10358" y="10715"/>
                  <a:pt x="10347" y="10697"/>
                  <a:pt x="10339" y="10653"/>
                </a:cubicBezTo>
                <a:lnTo>
                  <a:pt x="10386" y="10357"/>
                </a:lnTo>
                <a:cubicBezTo>
                  <a:pt x="10392" y="10341"/>
                  <a:pt x="10395" y="10299"/>
                  <a:pt x="10402" y="10299"/>
                </a:cubicBezTo>
                <a:cubicBezTo>
                  <a:pt x="10402" y="10299"/>
                  <a:pt x="10402" y="10300"/>
                  <a:pt x="10402" y="10300"/>
                </a:cubicBezTo>
                <a:cubicBezTo>
                  <a:pt x="10409" y="10300"/>
                  <a:pt x="10413" y="10290"/>
                  <a:pt x="10419" y="10286"/>
                </a:cubicBezTo>
                <a:cubicBezTo>
                  <a:pt x="10429" y="10276"/>
                  <a:pt x="10443" y="10269"/>
                  <a:pt x="10456" y="10263"/>
                </a:cubicBezTo>
                <a:cubicBezTo>
                  <a:pt x="10442" y="10198"/>
                  <a:pt x="10422" y="10177"/>
                  <a:pt x="10393" y="10177"/>
                </a:cubicBezTo>
                <a:cubicBezTo>
                  <a:pt x="10388" y="10177"/>
                  <a:pt x="10384" y="10178"/>
                  <a:pt x="10379" y="10178"/>
                </a:cubicBezTo>
                <a:cubicBezTo>
                  <a:pt x="10360" y="10182"/>
                  <a:pt x="10342" y="10195"/>
                  <a:pt x="10322" y="10195"/>
                </a:cubicBezTo>
                <a:cubicBezTo>
                  <a:pt x="10307" y="10195"/>
                  <a:pt x="10291" y="10187"/>
                  <a:pt x="10275" y="10158"/>
                </a:cubicBezTo>
                <a:cubicBezTo>
                  <a:pt x="10332" y="10138"/>
                  <a:pt x="10325" y="10118"/>
                  <a:pt x="10295" y="10074"/>
                </a:cubicBezTo>
                <a:cubicBezTo>
                  <a:pt x="10275" y="10034"/>
                  <a:pt x="10197" y="9946"/>
                  <a:pt x="10190" y="9896"/>
                </a:cubicBezTo>
                <a:cubicBezTo>
                  <a:pt x="10197" y="9886"/>
                  <a:pt x="10204" y="9879"/>
                  <a:pt x="10217" y="9876"/>
                </a:cubicBezTo>
                <a:lnTo>
                  <a:pt x="10318" y="9970"/>
                </a:lnTo>
                <a:cubicBezTo>
                  <a:pt x="10342" y="9973"/>
                  <a:pt x="10363" y="9974"/>
                  <a:pt x="10380" y="9974"/>
                </a:cubicBezTo>
                <a:cubicBezTo>
                  <a:pt x="10484" y="9974"/>
                  <a:pt x="10466" y="9925"/>
                  <a:pt x="10463" y="9879"/>
                </a:cubicBezTo>
                <a:cubicBezTo>
                  <a:pt x="10460" y="9852"/>
                  <a:pt x="10456" y="9825"/>
                  <a:pt x="10480" y="9805"/>
                </a:cubicBezTo>
                <a:cubicBezTo>
                  <a:pt x="10497" y="9791"/>
                  <a:pt x="10517" y="9785"/>
                  <a:pt x="10537" y="9781"/>
                </a:cubicBezTo>
                <a:lnTo>
                  <a:pt x="10726" y="9741"/>
                </a:lnTo>
                <a:lnTo>
                  <a:pt x="10726" y="9741"/>
                </a:lnTo>
                <a:cubicBezTo>
                  <a:pt x="10658" y="9818"/>
                  <a:pt x="10547" y="9896"/>
                  <a:pt x="10551" y="9946"/>
                </a:cubicBezTo>
                <a:cubicBezTo>
                  <a:pt x="10584" y="9926"/>
                  <a:pt x="10621" y="9913"/>
                  <a:pt x="10658" y="9899"/>
                </a:cubicBezTo>
                <a:lnTo>
                  <a:pt x="10826" y="9825"/>
                </a:lnTo>
                <a:lnTo>
                  <a:pt x="10826" y="9825"/>
                </a:lnTo>
                <a:lnTo>
                  <a:pt x="10793" y="9966"/>
                </a:lnTo>
                <a:cubicBezTo>
                  <a:pt x="11150" y="9744"/>
                  <a:pt x="11271" y="9711"/>
                  <a:pt x="11631" y="9492"/>
                </a:cubicBezTo>
                <a:cubicBezTo>
                  <a:pt x="11506" y="9485"/>
                  <a:pt x="11570" y="9317"/>
                  <a:pt x="11799" y="9068"/>
                </a:cubicBezTo>
                <a:cubicBezTo>
                  <a:pt x="11841" y="9038"/>
                  <a:pt x="11866" y="9029"/>
                  <a:pt x="11881" y="9029"/>
                </a:cubicBezTo>
                <a:cubicBezTo>
                  <a:pt x="11907" y="9029"/>
                  <a:pt x="11905" y="9056"/>
                  <a:pt x="11917" y="9056"/>
                </a:cubicBezTo>
                <a:cubicBezTo>
                  <a:pt x="11931" y="9056"/>
                  <a:pt x="11964" y="9016"/>
                  <a:pt x="12092" y="8836"/>
                </a:cubicBezTo>
                <a:lnTo>
                  <a:pt x="12092" y="8836"/>
                </a:lnTo>
                <a:cubicBezTo>
                  <a:pt x="12085" y="8964"/>
                  <a:pt x="12072" y="9135"/>
                  <a:pt x="11839" y="9229"/>
                </a:cubicBezTo>
                <a:cubicBezTo>
                  <a:pt x="11850" y="9273"/>
                  <a:pt x="11802" y="9361"/>
                  <a:pt x="11809" y="9401"/>
                </a:cubicBezTo>
                <a:cubicBezTo>
                  <a:pt x="12075" y="9273"/>
                  <a:pt x="12290" y="8879"/>
                  <a:pt x="12368" y="8711"/>
                </a:cubicBezTo>
                <a:lnTo>
                  <a:pt x="12368" y="8711"/>
                </a:lnTo>
                <a:cubicBezTo>
                  <a:pt x="12334" y="8772"/>
                  <a:pt x="12290" y="8829"/>
                  <a:pt x="12243" y="8879"/>
                </a:cubicBezTo>
                <a:cubicBezTo>
                  <a:pt x="12327" y="8651"/>
                  <a:pt x="12385" y="8418"/>
                  <a:pt x="12418" y="8179"/>
                </a:cubicBezTo>
                <a:cubicBezTo>
                  <a:pt x="12439" y="8155"/>
                  <a:pt x="12454" y="8145"/>
                  <a:pt x="12465" y="8145"/>
                </a:cubicBezTo>
                <a:cubicBezTo>
                  <a:pt x="12492" y="8145"/>
                  <a:pt x="12492" y="8209"/>
                  <a:pt x="12492" y="8274"/>
                </a:cubicBezTo>
                <a:cubicBezTo>
                  <a:pt x="12526" y="8139"/>
                  <a:pt x="12526" y="8035"/>
                  <a:pt x="12566" y="7840"/>
                </a:cubicBezTo>
                <a:cubicBezTo>
                  <a:pt x="12634" y="7914"/>
                  <a:pt x="12738" y="7927"/>
                  <a:pt x="12671" y="8223"/>
                </a:cubicBezTo>
                <a:cubicBezTo>
                  <a:pt x="12721" y="8004"/>
                  <a:pt x="12751" y="7782"/>
                  <a:pt x="12765" y="7560"/>
                </a:cubicBezTo>
                <a:cubicBezTo>
                  <a:pt x="12806" y="7531"/>
                  <a:pt x="12902" y="7321"/>
                  <a:pt x="12938" y="7321"/>
                </a:cubicBezTo>
                <a:cubicBezTo>
                  <a:pt x="12944" y="7321"/>
                  <a:pt x="12948" y="7326"/>
                  <a:pt x="12950" y="7338"/>
                </a:cubicBezTo>
                <a:cubicBezTo>
                  <a:pt x="13064" y="6978"/>
                  <a:pt x="12876" y="6446"/>
                  <a:pt x="12916" y="5989"/>
                </a:cubicBezTo>
                <a:cubicBezTo>
                  <a:pt x="12896" y="5965"/>
                  <a:pt x="12879" y="5918"/>
                  <a:pt x="12859" y="5820"/>
                </a:cubicBezTo>
                <a:cubicBezTo>
                  <a:pt x="12846" y="5393"/>
                  <a:pt x="12889" y="4989"/>
                  <a:pt x="12654" y="4525"/>
                </a:cubicBezTo>
                <a:cubicBezTo>
                  <a:pt x="12684" y="4417"/>
                  <a:pt x="12708" y="4313"/>
                  <a:pt x="12731" y="4205"/>
                </a:cubicBezTo>
                <a:cubicBezTo>
                  <a:pt x="12701" y="4128"/>
                  <a:pt x="12680" y="4101"/>
                  <a:pt x="12663" y="4101"/>
                </a:cubicBezTo>
                <a:cubicBezTo>
                  <a:pt x="12623" y="4101"/>
                  <a:pt x="12607" y="4258"/>
                  <a:pt x="12554" y="4258"/>
                </a:cubicBezTo>
                <a:cubicBezTo>
                  <a:pt x="12522" y="4258"/>
                  <a:pt x="12477" y="4201"/>
                  <a:pt x="12405" y="4020"/>
                </a:cubicBezTo>
                <a:cubicBezTo>
                  <a:pt x="12216" y="3599"/>
                  <a:pt x="12479" y="3814"/>
                  <a:pt x="12469" y="3639"/>
                </a:cubicBezTo>
                <a:cubicBezTo>
                  <a:pt x="12314" y="3444"/>
                  <a:pt x="12014" y="3141"/>
                  <a:pt x="11940" y="2711"/>
                </a:cubicBezTo>
                <a:lnTo>
                  <a:pt x="11940" y="2711"/>
                </a:lnTo>
                <a:cubicBezTo>
                  <a:pt x="12028" y="2825"/>
                  <a:pt x="12058" y="2933"/>
                  <a:pt x="12122" y="3047"/>
                </a:cubicBezTo>
                <a:cubicBezTo>
                  <a:pt x="12105" y="2939"/>
                  <a:pt x="12082" y="2828"/>
                  <a:pt x="12062" y="2717"/>
                </a:cubicBezTo>
                <a:lnTo>
                  <a:pt x="12062" y="2717"/>
                </a:lnTo>
                <a:cubicBezTo>
                  <a:pt x="12269" y="2915"/>
                  <a:pt x="12366" y="3116"/>
                  <a:pt x="12402" y="3116"/>
                </a:cubicBezTo>
                <a:cubicBezTo>
                  <a:pt x="12419" y="3116"/>
                  <a:pt x="12423" y="3073"/>
                  <a:pt x="12418" y="2966"/>
                </a:cubicBezTo>
                <a:lnTo>
                  <a:pt x="12418" y="2966"/>
                </a:lnTo>
                <a:cubicBezTo>
                  <a:pt x="12409" y="2969"/>
                  <a:pt x="12400" y="2970"/>
                  <a:pt x="12390" y="2970"/>
                </a:cubicBezTo>
                <a:cubicBezTo>
                  <a:pt x="12253" y="2970"/>
                  <a:pt x="12122" y="2700"/>
                  <a:pt x="11974" y="2445"/>
                </a:cubicBezTo>
                <a:cubicBezTo>
                  <a:pt x="11832" y="2196"/>
                  <a:pt x="11676" y="1951"/>
                  <a:pt x="11543" y="1951"/>
                </a:cubicBezTo>
                <a:cubicBezTo>
                  <a:pt x="11528" y="1951"/>
                  <a:pt x="11514" y="1954"/>
                  <a:pt x="11500" y="1960"/>
                </a:cubicBezTo>
                <a:cubicBezTo>
                  <a:pt x="11483" y="1889"/>
                  <a:pt x="11463" y="1815"/>
                  <a:pt x="11436" y="1745"/>
                </a:cubicBezTo>
                <a:lnTo>
                  <a:pt x="11436" y="1745"/>
                </a:lnTo>
                <a:cubicBezTo>
                  <a:pt x="11469" y="1799"/>
                  <a:pt x="11493" y="1795"/>
                  <a:pt x="11520" y="1849"/>
                </a:cubicBezTo>
                <a:cubicBezTo>
                  <a:pt x="11402" y="1415"/>
                  <a:pt x="11173" y="1708"/>
                  <a:pt x="10870" y="1264"/>
                </a:cubicBezTo>
                <a:cubicBezTo>
                  <a:pt x="10786" y="1134"/>
                  <a:pt x="10729" y="1024"/>
                  <a:pt x="10770" y="1024"/>
                </a:cubicBezTo>
                <a:cubicBezTo>
                  <a:pt x="10780" y="1024"/>
                  <a:pt x="10797" y="1030"/>
                  <a:pt x="10820" y="1045"/>
                </a:cubicBezTo>
                <a:cubicBezTo>
                  <a:pt x="10699" y="957"/>
                  <a:pt x="10581" y="870"/>
                  <a:pt x="10453" y="789"/>
                </a:cubicBezTo>
                <a:cubicBezTo>
                  <a:pt x="10399" y="741"/>
                  <a:pt x="10392" y="713"/>
                  <a:pt x="10413" y="713"/>
                </a:cubicBezTo>
                <a:cubicBezTo>
                  <a:pt x="10426" y="713"/>
                  <a:pt x="10448" y="722"/>
                  <a:pt x="10475" y="743"/>
                </a:cubicBezTo>
                <a:lnTo>
                  <a:pt x="10475" y="743"/>
                </a:lnTo>
                <a:cubicBezTo>
                  <a:pt x="10303" y="601"/>
                  <a:pt x="10116" y="479"/>
                  <a:pt x="9914" y="375"/>
                </a:cubicBezTo>
                <a:lnTo>
                  <a:pt x="9925" y="368"/>
                </a:lnTo>
                <a:cubicBezTo>
                  <a:pt x="9823" y="363"/>
                  <a:pt x="9637" y="338"/>
                  <a:pt x="9504" y="338"/>
                </a:cubicBezTo>
                <a:cubicBezTo>
                  <a:pt x="9478" y="338"/>
                  <a:pt x="9454" y="339"/>
                  <a:pt x="9433" y="341"/>
                </a:cubicBezTo>
                <a:cubicBezTo>
                  <a:pt x="9364" y="305"/>
                  <a:pt x="9367" y="297"/>
                  <a:pt x="9393" y="297"/>
                </a:cubicBezTo>
                <a:cubicBezTo>
                  <a:pt x="9414" y="297"/>
                  <a:pt x="9450" y="302"/>
                  <a:pt x="9475" y="302"/>
                </a:cubicBezTo>
                <a:cubicBezTo>
                  <a:pt x="9496" y="302"/>
                  <a:pt x="9510" y="298"/>
                  <a:pt x="9501" y="284"/>
                </a:cubicBezTo>
                <a:lnTo>
                  <a:pt x="9285" y="267"/>
                </a:lnTo>
                <a:lnTo>
                  <a:pt x="9070" y="291"/>
                </a:lnTo>
                <a:cubicBezTo>
                  <a:pt x="8948" y="239"/>
                  <a:pt x="9082" y="176"/>
                  <a:pt x="9272" y="176"/>
                </a:cubicBezTo>
                <a:cubicBezTo>
                  <a:pt x="9365" y="176"/>
                  <a:pt x="9471" y="192"/>
                  <a:pt x="9568" y="230"/>
                </a:cubicBezTo>
                <a:cubicBezTo>
                  <a:pt x="9451" y="79"/>
                  <a:pt x="9356" y="35"/>
                  <a:pt x="9247" y="35"/>
                </a:cubicBezTo>
                <a:cubicBezTo>
                  <a:pt x="9208" y="35"/>
                  <a:pt x="9167" y="41"/>
                  <a:pt x="9124" y="49"/>
                </a:cubicBezTo>
                <a:cubicBezTo>
                  <a:pt x="9039" y="65"/>
                  <a:pt x="8942" y="72"/>
                  <a:pt x="8807" y="106"/>
                </a:cubicBezTo>
                <a:cubicBezTo>
                  <a:pt x="8740" y="119"/>
                  <a:pt x="8663" y="129"/>
                  <a:pt x="8572" y="139"/>
                </a:cubicBezTo>
                <a:lnTo>
                  <a:pt x="8269" y="207"/>
                </a:lnTo>
                <a:cubicBezTo>
                  <a:pt x="8400" y="139"/>
                  <a:pt x="8531" y="69"/>
                  <a:pt x="8689" y="35"/>
                </a:cubicBezTo>
                <a:cubicBezTo>
                  <a:pt x="8626" y="10"/>
                  <a:pt x="8564" y="0"/>
                  <a:pt x="8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6"/>
          <p:cNvSpPr/>
          <p:nvPr/>
        </p:nvSpPr>
        <p:spPr>
          <a:xfrm rot="10001014">
            <a:off x="-956701" y="2056364"/>
            <a:ext cx="4370045" cy="5608285"/>
          </a:xfrm>
          <a:custGeom>
            <a:avLst/>
            <a:gdLst/>
            <a:ahLst/>
            <a:cxnLst/>
            <a:rect l="l" t="t" r="r" b="b"/>
            <a:pathLst>
              <a:path w="37077" h="35687" extrusionOk="0">
                <a:moveTo>
                  <a:pt x="14942" y="78"/>
                </a:moveTo>
                <a:lnTo>
                  <a:pt x="14942" y="78"/>
                </a:lnTo>
                <a:cubicBezTo>
                  <a:pt x="14932" y="83"/>
                  <a:pt x="14922" y="89"/>
                  <a:pt x="14912" y="95"/>
                </a:cubicBezTo>
                <a:lnTo>
                  <a:pt x="14912" y="95"/>
                </a:lnTo>
                <a:cubicBezTo>
                  <a:pt x="14922" y="89"/>
                  <a:pt x="14933" y="84"/>
                  <a:pt x="14942" y="78"/>
                </a:cubicBezTo>
                <a:close/>
                <a:moveTo>
                  <a:pt x="10392" y="1243"/>
                </a:moveTo>
                <a:cubicBezTo>
                  <a:pt x="10381" y="1244"/>
                  <a:pt x="10372" y="1248"/>
                  <a:pt x="10364" y="1255"/>
                </a:cubicBezTo>
                <a:lnTo>
                  <a:pt x="10364" y="1255"/>
                </a:lnTo>
                <a:cubicBezTo>
                  <a:pt x="10373" y="1251"/>
                  <a:pt x="10383" y="1247"/>
                  <a:pt x="10392" y="1243"/>
                </a:cubicBezTo>
                <a:close/>
                <a:moveTo>
                  <a:pt x="18906" y="1268"/>
                </a:moveTo>
                <a:cubicBezTo>
                  <a:pt x="18916" y="1286"/>
                  <a:pt x="18932" y="1297"/>
                  <a:pt x="18954" y="1297"/>
                </a:cubicBezTo>
                <a:cubicBezTo>
                  <a:pt x="18956" y="1297"/>
                  <a:pt x="18959" y="1297"/>
                  <a:pt x="18961" y="1296"/>
                </a:cubicBezTo>
                <a:cubicBezTo>
                  <a:pt x="18943" y="1288"/>
                  <a:pt x="18925" y="1278"/>
                  <a:pt x="18906" y="1268"/>
                </a:cubicBezTo>
                <a:close/>
                <a:moveTo>
                  <a:pt x="20664" y="1367"/>
                </a:moveTo>
                <a:cubicBezTo>
                  <a:pt x="20714" y="1455"/>
                  <a:pt x="20731" y="1559"/>
                  <a:pt x="20707" y="1657"/>
                </a:cubicBezTo>
                <a:cubicBezTo>
                  <a:pt x="20580" y="1646"/>
                  <a:pt x="20455" y="1633"/>
                  <a:pt x="20327" y="1623"/>
                </a:cubicBezTo>
                <a:cubicBezTo>
                  <a:pt x="20438" y="1535"/>
                  <a:pt x="20549" y="1448"/>
                  <a:pt x="20664" y="1367"/>
                </a:cubicBezTo>
                <a:close/>
                <a:moveTo>
                  <a:pt x="22817" y="1727"/>
                </a:moveTo>
                <a:lnTo>
                  <a:pt x="22868" y="1983"/>
                </a:lnTo>
                <a:cubicBezTo>
                  <a:pt x="22767" y="1963"/>
                  <a:pt x="22663" y="1943"/>
                  <a:pt x="22562" y="1926"/>
                </a:cubicBezTo>
                <a:cubicBezTo>
                  <a:pt x="22602" y="1858"/>
                  <a:pt x="22676" y="1795"/>
                  <a:pt x="22817" y="1727"/>
                </a:cubicBezTo>
                <a:close/>
                <a:moveTo>
                  <a:pt x="27044" y="2700"/>
                </a:moveTo>
                <a:lnTo>
                  <a:pt x="27059" y="2712"/>
                </a:lnTo>
                <a:lnTo>
                  <a:pt x="27059" y="2712"/>
                </a:lnTo>
                <a:cubicBezTo>
                  <a:pt x="27054" y="2708"/>
                  <a:pt x="27049" y="2704"/>
                  <a:pt x="27044" y="2700"/>
                </a:cubicBezTo>
                <a:close/>
                <a:moveTo>
                  <a:pt x="30097" y="5273"/>
                </a:moveTo>
                <a:cubicBezTo>
                  <a:pt x="30150" y="5273"/>
                  <a:pt x="30209" y="5285"/>
                  <a:pt x="30279" y="5311"/>
                </a:cubicBezTo>
                <a:cubicBezTo>
                  <a:pt x="30231" y="5382"/>
                  <a:pt x="30178" y="5446"/>
                  <a:pt x="30117" y="5503"/>
                </a:cubicBezTo>
                <a:cubicBezTo>
                  <a:pt x="30053" y="5446"/>
                  <a:pt x="29986" y="5385"/>
                  <a:pt x="29918" y="5328"/>
                </a:cubicBezTo>
                <a:cubicBezTo>
                  <a:pt x="29967" y="5295"/>
                  <a:pt x="30025" y="5273"/>
                  <a:pt x="30097" y="5273"/>
                </a:cubicBezTo>
                <a:close/>
                <a:moveTo>
                  <a:pt x="6768" y="5840"/>
                </a:moveTo>
                <a:lnTo>
                  <a:pt x="6768" y="5840"/>
                </a:lnTo>
                <a:cubicBezTo>
                  <a:pt x="6769" y="5841"/>
                  <a:pt x="6770" y="5841"/>
                  <a:pt x="6771" y="5842"/>
                </a:cubicBezTo>
                <a:lnTo>
                  <a:pt x="6771" y="5842"/>
                </a:lnTo>
                <a:cubicBezTo>
                  <a:pt x="6770" y="5841"/>
                  <a:pt x="6769" y="5841"/>
                  <a:pt x="6768" y="5840"/>
                </a:cubicBezTo>
                <a:close/>
                <a:moveTo>
                  <a:pt x="2771" y="11622"/>
                </a:moveTo>
                <a:cubicBezTo>
                  <a:pt x="2761" y="11657"/>
                  <a:pt x="2750" y="11702"/>
                  <a:pt x="2736" y="11763"/>
                </a:cubicBezTo>
                <a:lnTo>
                  <a:pt x="2729" y="11763"/>
                </a:lnTo>
                <a:cubicBezTo>
                  <a:pt x="2744" y="11710"/>
                  <a:pt x="2759" y="11662"/>
                  <a:pt x="2771" y="11622"/>
                </a:cubicBezTo>
                <a:close/>
                <a:moveTo>
                  <a:pt x="14359" y="12312"/>
                </a:moveTo>
                <a:cubicBezTo>
                  <a:pt x="14362" y="12312"/>
                  <a:pt x="14371" y="12337"/>
                  <a:pt x="14387" y="12396"/>
                </a:cubicBezTo>
                <a:lnTo>
                  <a:pt x="14357" y="12419"/>
                </a:lnTo>
                <a:lnTo>
                  <a:pt x="14357" y="12385"/>
                </a:lnTo>
                <a:lnTo>
                  <a:pt x="14357" y="12325"/>
                </a:lnTo>
                <a:cubicBezTo>
                  <a:pt x="14357" y="12317"/>
                  <a:pt x="14358" y="12312"/>
                  <a:pt x="14359" y="12312"/>
                </a:cubicBezTo>
                <a:close/>
                <a:moveTo>
                  <a:pt x="15074" y="12453"/>
                </a:moveTo>
                <a:lnTo>
                  <a:pt x="15084" y="12456"/>
                </a:lnTo>
                <a:lnTo>
                  <a:pt x="15074" y="12463"/>
                </a:lnTo>
                <a:lnTo>
                  <a:pt x="15067" y="12459"/>
                </a:lnTo>
                <a:lnTo>
                  <a:pt x="15074" y="12453"/>
                </a:lnTo>
                <a:close/>
                <a:moveTo>
                  <a:pt x="2581" y="12227"/>
                </a:moveTo>
                <a:cubicBezTo>
                  <a:pt x="2692" y="12234"/>
                  <a:pt x="2783" y="12298"/>
                  <a:pt x="2750" y="12379"/>
                </a:cubicBezTo>
                <a:cubicBezTo>
                  <a:pt x="2742" y="12368"/>
                  <a:pt x="2732" y="12363"/>
                  <a:pt x="2721" y="12363"/>
                </a:cubicBezTo>
                <a:cubicBezTo>
                  <a:pt x="2661" y="12363"/>
                  <a:pt x="2559" y="12498"/>
                  <a:pt x="2457" y="12577"/>
                </a:cubicBezTo>
                <a:cubicBezTo>
                  <a:pt x="2504" y="12463"/>
                  <a:pt x="2548" y="12348"/>
                  <a:pt x="2581" y="12231"/>
                </a:cubicBezTo>
                <a:lnTo>
                  <a:pt x="2581" y="12227"/>
                </a:lnTo>
                <a:close/>
                <a:moveTo>
                  <a:pt x="14761" y="12695"/>
                </a:moveTo>
                <a:lnTo>
                  <a:pt x="14754" y="12702"/>
                </a:lnTo>
                <a:lnTo>
                  <a:pt x="14747" y="12698"/>
                </a:lnTo>
                <a:lnTo>
                  <a:pt x="14754" y="12695"/>
                </a:lnTo>
                <a:close/>
                <a:moveTo>
                  <a:pt x="13965" y="12740"/>
                </a:moveTo>
                <a:cubicBezTo>
                  <a:pt x="13969" y="12740"/>
                  <a:pt x="13970" y="12753"/>
                  <a:pt x="13970" y="12772"/>
                </a:cubicBezTo>
                <a:lnTo>
                  <a:pt x="13956" y="12756"/>
                </a:lnTo>
                <a:cubicBezTo>
                  <a:pt x="13960" y="12744"/>
                  <a:pt x="13963" y="12740"/>
                  <a:pt x="13965" y="12740"/>
                </a:cubicBezTo>
                <a:close/>
                <a:moveTo>
                  <a:pt x="13993" y="12772"/>
                </a:moveTo>
                <a:lnTo>
                  <a:pt x="14020" y="12806"/>
                </a:lnTo>
                <a:lnTo>
                  <a:pt x="14014" y="12826"/>
                </a:lnTo>
                <a:lnTo>
                  <a:pt x="13990" y="12796"/>
                </a:lnTo>
                <a:cubicBezTo>
                  <a:pt x="13990" y="12789"/>
                  <a:pt x="13993" y="12779"/>
                  <a:pt x="13993" y="12772"/>
                </a:cubicBezTo>
                <a:close/>
                <a:moveTo>
                  <a:pt x="15455" y="12843"/>
                </a:moveTo>
                <a:cubicBezTo>
                  <a:pt x="15456" y="12843"/>
                  <a:pt x="15457" y="12843"/>
                  <a:pt x="15457" y="12843"/>
                </a:cubicBezTo>
                <a:lnTo>
                  <a:pt x="15464" y="12847"/>
                </a:lnTo>
                <a:cubicBezTo>
                  <a:pt x="15467" y="12850"/>
                  <a:pt x="15467" y="12870"/>
                  <a:pt x="15471" y="12877"/>
                </a:cubicBezTo>
                <a:lnTo>
                  <a:pt x="15434" y="12857"/>
                </a:lnTo>
                <a:cubicBezTo>
                  <a:pt x="15443" y="12854"/>
                  <a:pt x="15449" y="12843"/>
                  <a:pt x="15455" y="12843"/>
                </a:cubicBezTo>
                <a:close/>
                <a:moveTo>
                  <a:pt x="14051" y="12843"/>
                </a:moveTo>
                <a:lnTo>
                  <a:pt x="14071" y="12870"/>
                </a:lnTo>
                <a:cubicBezTo>
                  <a:pt x="14067" y="12877"/>
                  <a:pt x="14067" y="12887"/>
                  <a:pt x="14064" y="12894"/>
                </a:cubicBezTo>
                <a:lnTo>
                  <a:pt x="14044" y="12867"/>
                </a:lnTo>
                <a:cubicBezTo>
                  <a:pt x="14044" y="12860"/>
                  <a:pt x="14047" y="12853"/>
                  <a:pt x="14051" y="12843"/>
                </a:cubicBezTo>
                <a:close/>
                <a:moveTo>
                  <a:pt x="15303" y="12939"/>
                </a:moveTo>
                <a:cubicBezTo>
                  <a:pt x="15305" y="12939"/>
                  <a:pt x="15313" y="12955"/>
                  <a:pt x="15316" y="12978"/>
                </a:cubicBezTo>
                <a:lnTo>
                  <a:pt x="15313" y="12978"/>
                </a:lnTo>
                <a:lnTo>
                  <a:pt x="15303" y="12974"/>
                </a:lnTo>
                <a:lnTo>
                  <a:pt x="15303" y="12941"/>
                </a:lnTo>
                <a:cubicBezTo>
                  <a:pt x="15303" y="12940"/>
                  <a:pt x="15303" y="12939"/>
                  <a:pt x="15303" y="12939"/>
                </a:cubicBezTo>
                <a:close/>
                <a:moveTo>
                  <a:pt x="15306" y="12984"/>
                </a:moveTo>
                <a:lnTo>
                  <a:pt x="15303" y="12991"/>
                </a:lnTo>
                <a:cubicBezTo>
                  <a:pt x="15303" y="12991"/>
                  <a:pt x="15303" y="12991"/>
                  <a:pt x="15303" y="12988"/>
                </a:cubicBezTo>
                <a:lnTo>
                  <a:pt x="15303" y="12984"/>
                </a:lnTo>
                <a:close/>
                <a:moveTo>
                  <a:pt x="14868" y="13011"/>
                </a:moveTo>
                <a:lnTo>
                  <a:pt x="14889" y="13022"/>
                </a:lnTo>
                <a:lnTo>
                  <a:pt x="14889" y="13025"/>
                </a:lnTo>
                <a:cubicBezTo>
                  <a:pt x="14882" y="13022"/>
                  <a:pt x="14875" y="13018"/>
                  <a:pt x="14868" y="13011"/>
                </a:cubicBezTo>
                <a:close/>
                <a:moveTo>
                  <a:pt x="14953" y="13042"/>
                </a:moveTo>
                <a:lnTo>
                  <a:pt x="15000" y="13055"/>
                </a:lnTo>
                <a:lnTo>
                  <a:pt x="14993" y="13075"/>
                </a:lnTo>
                <a:cubicBezTo>
                  <a:pt x="14976" y="13069"/>
                  <a:pt x="14963" y="13062"/>
                  <a:pt x="14949" y="13055"/>
                </a:cubicBezTo>
                <a:cubicBezTo>
                  <a:pt x="14949" y="13052"/>
                  <a:pt x="14953" y="13045"/>
                  <a:pt x="14953" y="13042"/>
                </a:cubicBezTo>
                <a:close/>
                <a:moveTo>
                  <a:pt x="14088" y="12894"/>
                </a:moveTo>
                <a:lnTo>
                  <a:pt x="14219" y="13059"/>
                </a:lnTo>
                <a:cubicBezTo>
                  <a:pt x="14216" y="13062"/>
                  <a:pt x="14212" y="13069"/>
                  <a:pt x="14212" y="13075"/>
                </a:cubicBezTo>
                <a:lnTo>
                  <a:pt x="14212" y="13079"/>
                </a:lnTo>
                <a:lnTo>
                  <a:pt x="14084" y="12917"/>
                </a:lnTo>
                <a:cubicBezTo>
                  <a:pt x="14084" y="12910"/>
                  <a:pt x="14088" y="12900"/>
                  <a:pt x="14088" y="12894"/>
                </a:cubicBezTo>
                <a:close/>
                <a:moveTo>
                  <a:pt x="15006" y="13059"/>
                </a:moveTo>
                <a:lnTo>
                  <a:pt x="15043" y="13069"/>
                </a:lnTo>
                <a:cubicBezTo>
                  <a:pt x="15043" y="13079"/>
                  <a:pt x="15043" y="13085"/>
                  <a:pt x="15040" y="13092"/>
                </a:cubicBezTo>
                <a:lnTo>
                  <a:pt x="15003" y="13079"/>
                </a:lnTo>
                <a:cubicBezTo>
                  <a:pt x="15003" y="13072"/>
                  <a:pt x="15006" y="13066"/>
                  <a:pt x="15006" y="13059"/>
                </a:cubicBezTo>
                <a:close/>
                <a:moveTo>
                  <a:pt x="16026" y="12946"/>
                </a:moveTo>
                <a:cubicBezTo>
                  <a:pt x="16032" y="12946"/>
                  <a:pt x="16022" y="12988"/>
                  <a:pt x="16006" y="13048"/>
                </a:cubicBezTo>
                <a:cubicBezTo>
                  <a:pt x="15992" y="13069"/>
                  <a:pt x="15979" y="13085"/>
                  <a:pt x="15966" y="13102"/>
                </a:cubicBezTo>
                <a:cubicBezTo>
                  <a:pt x="15979" y="13059"/>
                  <a:pt x="15992" y="13018"/>
                  <a:pt x="16006" y="12974"/>
                </a:cubicBezTo>
                <a:cubicBezTo>
                  <a:pt x="16016" y="12954"/>
                  <a:pt x="16023" y="12946"/>
                  <a:pt x="16026" y="12946"/>
                </a:cubicBezTo>
                <a:close/>
                <a:moveTo>
                  <a:pt x="14831" y="13106"/>
                </a:moveTo>
                <a:lnTo>
                  <a:pt x="14855" y="13109"/>
                </a:lnTo>
                <a:cubicBezTo>
                  <a:pt x="14855" y="13109"/>
                  <a:pt x="14855" y="13112"/>
                  <a:pt x="14855" y="13112"/>
                </a:cubicBezTo>
                <a:lnTo>
                  <a:pt x="14831" y="13106"/>
                </a:lnTo>
                <a:close/>
                <a:moveTo>
                  <a:pt x="15427" y="12863"/>
                </a:moveTo>
                <a:lnTo>
                  <a:pt x="15471" y="12884"/>
                </a:lnTo>
                <a:cubicBezTo>
                  <a:pt x="15481" y="12907"/>
                  <a:pt x="15484" y="12931"/>
                  <a:pt x="15488" y="12958"/>
                </a:cubicBezTo>
                <a:cubicBezTo>
                  <a:pt x="15484" y="12951"/>
                  <a:pt x="15474" y="12947"/>
                  <a:pt x="15467" y="12934"/>
                </a:cubicBezTo>
                <a:lnTo>
                  <a:pt x="15467" y="12931"/>
                </a:lnTo>
                <a:cubicBezTo>
                  <a:pt x="15457" y="12958"/>
                  <a:pt x="15454" y="12974"/>
                  <a:pt x="15447" y="12991"/>
                </a:cubicBezTo>
                <a:cubicBezTo>
                  <a:pt x="15427" y="13035"/>
                  <a:pt x="15414" y="13082"/>
                  <a:pt x="15400" y="13126"/>
                </a:cubicBezTo>
                <a:lnTo>
                  <a:pt x="15380" y="13119"/>
                </a:lnTo>
                <a:cubicBezTo>
                  <a:pt x="15380" y="13082"/>
                  <a:pt x="15380" y="13045"/>
                  <a:pt x="15377" y="13011"/>
                </a:cubicBezTo>
                <a:lnTo>
                  <a:pt x="15377" y="13008"/>
                </a:lnTo>
                <a:lnTo>
                  <a:pt x="15414" y="13018"/>
                </a:lnTo>
                <a:cubicBezTo>
                  <a:pt x="15397" y="13011"/>
                  <a:pt x="15390" y="13008"/>
                  <a:pt x="15373" y="13001"/>
                </a:cubicBezTo>
                <a:cubicBezTo>
                  <a:pt x="15373" y="12995"/>
                  <a:pt x="15370" y="12988"/>
                  <a:pt x="15367" y="12978"/>
                </a:cubicBezTo>
                <a:cubicBezTo>
                  <a:pt x="15367" y="12971"/>
                  <a:pt x="15373" y="12968"/>
                  <a:pt x="15373" y="12961"/>
                </a:cubicBezTo>
                <a:lnTo>
                  <a:pt x="15447" y="12991"/>
                </a:lnTo>
                <a:cubicBezTo>
                  <a:pt x="15424" y="12981"/>
                  <a:pt x="15397" y="12968"/>
                  <a:pt x="15377" y="12958"/>
                </a:cubicBezTo>
                <a:cubicBezTo>
                  <a:pt x="15383" y="12944"/>
                  <a:pt x="15387" y="12927"/>
                  <a:pt x="15393" y="12914"/>
                </a:cubicBezTo>
                <a:cubicBezTo>
                  <a:pt x="15400" y="12894"/>
                  <a:pt x="15414" y="12877"/>
                  <a:pt x="15427" y="12863"/>
                </a:cubicBezTo>
                <a:close/>
                <a:moveTo>
                  <a:pt x="14872" y="13112"/>
                </a:moveTo>
                <a:cubicBezTo>
                  <a:pt x="14882" y="13112"/>
                  <a:pt x="14892" y="13116"/>
                  <a:pt x="14899" y="13116"/>
                </a:cubicBezTo>
                <a:lnTo>
                  <a:pt x="14899" y="13129"/>
                </a:lnTo>
                <a:lnTo>
                  <a:pt x="14879" y="13119"/>
                </a:lnTo>
                <a:lnTo>
                  <a:pt x="14872" y="13119"/>
                </a:lnTo>
                <a:lnTo>
                  <a:pt x="14872" y="13112"/>
                </a:lnTo>
                <a:close/>
                <a:moveTo>
                  <a:pt x="15144" y="13089"/>
                </a:moveTo>
                <a:cubicBezTo>
                  <a:pt x="15158" y="13102"/>
                  <a:pt x="15165" y="13119"/>
                  <a:pt x="15175" y="13139"/>
                </a:cubicBezTo>
                <a:lnTo>
                  <a:pt x="15128" y="13122"/>
                </a:lnTo>
                <a:lnTo>
                  <a:pt x="15128" y="13089"/>
                </a:lnTo>
                <a:close/>
                <a:moveTo>
                  <a:pt x="16016" y="12910"/>
                </a:moveTo>
                <a:lnTo>
                  <a:pt x="15949" y="13122"/>
                </a:lnTo>
                <a:cubicBezTo>
                  <a:pt x="15942" y="13129"/>
                  <a:pt x="15939" y="13133"/>
                  <a:pt x="15932" y="13139"/>
                </a:cubicBezTo>
                <a:lnTo>
                  <a:pt x="16016" y="12910"/>
                </a:lnTo>
                <a:close/>
                <a:moveTo>
                  <a:pt x="14670" y="13143"/>
                </a:moveTo>
                <a:lnTo>
                  <a:pt x="14693" y="13146"/>
                </a:lnTo>
                <a:cubicBezTo>
                  <a:pt x="14693" y="13149"/>
                  <a:pt x="14693" y="13149"/>
                  <a:pt x="14693" y="13149"/>
                </a:cubicBezTo>
                <a:cubicBezTo>
                  <a:pt x="14687" y="13149"/>
                  <a:pt x="14677" y="13149"/>
                  <a:pt x="14670" y="13146"/>
                </a:cubicBezTo>
                <a:lnTo>
                  <a:pt x="14670" y="13143"/>
                </a:lnTo>
                <a:close/>
                <a:moveTo>
                  <a:pt x="14981" y="13102"/>
                </a:moveTo>
                <a:cubicBezTo>
                  <a:pt x="14984" y="13102"/>
                  <a:pt x="14986" y="13102"/>
                  <a:pt x="14990" y="13102"/>
                </a:cubicBezTo>
                <a:lnTo>
                  <a:pt x="14980" y="13153"/>
                </a:lnTo>
                <a:lnTo>
                  <a:pt x="14969" y="13149"/>
                </a:lnTo>
                <a:cubicBezTo>
                  <a:pt x="14969" y="13129"/>
                  <a:pt x="14969" y="13120"/>
                  <a:pt x="14966" y="13120"/>
                </a:cubicBezTo>
                <a:cubicBezTo>
                  <a:pt x="14964" y="13120"/>
                  <a:pt x="14961" y="13129"/>
                  <a:pt x="14956" y="13146"/>
                </a:cubicBezTo>
                <a:lnTo>
                  <a:pt x="14926" y="13136"/>
                </a:lnTo>
                <a:cubicBezTo>
                  <a:pt x="14926" y="13129"/>
                  <a:pt x="14929" y="13126"/>
                  <a:pt x="14932" y="13119"/>
                </a:cubicBezTo>
                <a:cubicBezTo>
                  <a:pt x="14967" y="13119"/>
                  <a:pt x="14952" y="13102"/>
                  <a:pt x="14981" y="13102"/>
                </a:cubicBezTo>
                <a:close/>
                <a:moveTo>
                  <a:pt x="15996" y="12924"/>
                </a:moveTo>
                <a:lnTo>
                  <a:pt x="15925" y="13149"/>
                </a:lnTo>
                <a:lnTo>
                  <a:pt x="15912" y="13166"/>
                </a:lnTo>
                <a:cubicBezTo>
                  <a:pt x="15932" y="13082"/>
                  <a:pt x="15962" y="13001"/>
                  <a:pt x="15996" y="12924"/>
                </a:cubicBezTo>
                <a:close/>
                <a:moveTo>
                  <a:pt x="15131" y="13133"/>
                </a:moveTo>
                <a:lnTo>
                  <a:pt x="15175" y="13143"/>
                </a:lnTo>
                <a:lnTo>
                  <a:pt x="15178" y="13153"/>
                </a:lnTo>
                <a:cubicBezTo>
                  <a:pt x="15169" y="13161"/>
                  <a:pt x="15161" y="13167"/>
                  <a:pt x="15153" y="13167"/>
                </a:cubicBezTo>
                <a:cubicBezTo>
                  <a:pt x="15143" y="13167"/>
                  <a:pt x="15135" y="13157"/>
                  <a:pt x="15131" y="13133"/>
                </a:cubicBezTo>
                <a:close/>
                <a:moveTo>
                  <a:pt x="14879" y="13163"/>
                </a:moveTo>
                <a:cubicBezTo>
                  <a:pt x="14889" y="13163"/>
                  <a:pt x="14895" y="13166"/>
                  <a:pt x="14905" y="13166"/>
                </a:cubicBezTo>
                <a:lnTo>
                  <a:pt x="14905" y="13170"/>
                </a:lnTo>
                <a:cubicBezTo>
                  <a:pt x="14895" y="13166"/>
                  <a:pt x="14895" y="13166"/>
                  <a:pt x="14879" y="13163"/>
                </a:cubicBezTo>
                <a:close/>
                <a:moveTo>
                  <a:pt x="15003" y="13102"/>
                </a:moveTo>
                <a:cubicBezTo>
                  <a:pt x="15013" y="13102"/>
                  <a:pt x="15027" y="13106"/>
                  <a:pt x="15040" y="13109"/>
                </a:cubicBezTo>
                <a:cubicBezTo>
                  <a:pt x="15037" y="13133"/>
                  <a:pt x="15037" y="13149"/>
                  <a:pt x="15033" y="13180"/>
                </a:cubicBezTo>
                <a:cubicBezTo>
                  <a:pt x="15027" y="13173"/>
                  <a:pt x="15010" y="13166"/>
                  <a:pt x="14996" y="13159"/>
                </a:cubicBezTo>
                <a:cubicBezTo>
                  <a:pt x="14996" y="13143"/>
                  <a:pt x="15000" y="13122"/>
                  <a:pt x="15000" y="13102"/>
                </a:cubicBezTo>
                <a:close/>
                <a:moveTo>
                  <a:pt x="14916" y="13170"/>
                </a:moveTo>
                <a:lnTo>
                  <a:pt x="14949" y="13176"/>
                </a:lnTo>
                <a:cubicBezTo>
                  <a:pt x="14949" y="13180"/>
                  <a:pt x="14946" y="13183"/>
                  <a:pt x="14946" y="13186"/>
                </a:cubicBezTo>
                <a:cubicBezTo>
                  <a:pt x="14942" y="13183"/>
                  <a:pt x="14926" y="13176"/>
                  <a:pt x="14916" y="13173"/>
                </a:cubicBezTo>
                <a:lnTo>
                  <a:pt x="14916" y="13170"/>
                </a:lnTo>
                <a:close/>
                <a:moveTo>
                  <a:pt x="14828" y="13170"/>
                </a:moveTo>
                <a:lnTo>
                  <a:pt x="14848" y="13173"/>
                </a:lnTo>
                <a:cubicBezTo>
                  <a:pt x="14845" y="13180"/>
                  <a:pt x="14842" y="13183"/>
                  <a:pt x="14842" y="13190"/>
                </a:cubicBezTo>
                <a:cubicBezTo>
                  <a:pt x="14835" y="13186"/>
                  <a:pt x="14831" y="13186"/>
                  <a:pt x="14828" y="13186"/>
                </a:cubicBezTo>
                <a:lnTo>
                  <a:pt x="14825" y="13186"/>
                </a:lnTo>
                <a:cubicBezTo>
                  <a:pt x="14828" y="13180"/>
                  <a:pt x="14828" y="13176"/>
                  <a:pt x="14828" y="13170"/>
                </a:cubicBezTo>
                <a:close/>
                <a:moveTo>
                  <a:pt x="13977" y="13201"/>
                </a:moveTo>
                <a:lnTo>
                  <a:pt x="13993" y="13203"/>
                </a:lnTo>
                <a:lnTo>
                  <a:pt x="14007" y="13203"/>
                </a:lnTo>
                <a:lnTo>
                  <a:pt x="13977" y="13201"/>
                </a:lnTo>
                <a:close/>
                <a:moveTo>
                  <a:pt x="14815" y="13197"/>
                </a:moveTo>
                <a:lnTo>
                  <a:pt x="14835" y="13200"/>
                </a:lnTo>
                <a:lnTo>
                  <a:pt x="14835" y="13207"/>
                </a:lnTo>
                <a:lnTo>
                  <a:pt x="14815" y="13200"/>
                </a:lnTo>
                <a:cubicBezTo>
                  <a:pt x="14815" y="13200"/>
                  <a:pt x="14815" y="13197"/>
                  <a:pt x="14815" y="13197"/>
                </a:cubicBezTo>
                <a:close/>
                <a:moveTo>
                  <a:pt x="14862" y="13176"/>
                </a:moveTo>
                <a:lnTo>
                  <a:pt x="14905" y="13183"/>
                </a:lnTo>
                <a:cubicBezTo>
                  <a:pt x="14919" y="13186"/>
                  <a:pt x="14929" y="13190"/>
                  <a:pt x="14942" y="13190"/>
                </a:cubicBezTo>
                <a:cubicBezTo>
                  <a:pt x="14942" y="13197"/>
                  <a:pt x="14939" y="13207"/>
                  <a:pt x="14936" y="13213"/>
                </a:cubicBezTo>
                <a:cubicBezTo>
                  <a:pt x="14905" y="13207"/>
                  <a:pt x="14885" y="13200"/>
                  <a:pt x="14855" y="13193"/>
                </a:cubicBezTo>
                <a:cubicBezTo>
                  <a:pt x="14862" y="13190"/>
                  <a:pt x="14862" y="13183"/>
                  <a:pt x="14865" y="13180"/>
                </a:cubicBezTo>
                <a:lnTo>
                  <a:pt x="14862" y="13176"/>
                </a:lnTo>
                <a:close/>
                <a:moveTo>
                  <a:pt x="14969" y="13180"/>
                </a:moveTo>
                <a:cubicBezTo>
                  <a:pt x="14969" y="13193"/>
                  <a:pt x="14966" y="13203"/>
                  <a:pt x="14963" y="13217"/>
                </a:cubicBezTo>
                <a:lnTo>
                  <a:pt x="14959" y="13217"/>
                </a:lnTo>
                <a:cubicBezTo>
                  <a:pt x="14963" y="13200"/>
                  <a:pt x="14963" y="13193"/>
                  <a:pt x="14963" y="13180"/>
                </a:cubicBezTo>
                <a:close/>
                <a:moveTo>
                  <a:pt x="14125" y="13227"/>
                </a:moveTo>
                <a:cubicBezTo>
                  <a:pt x="14118" y="13230"/>
                  <a:pt x="14111" y="13230"/>
                  <a:pt x="14105" y="13230"/>
                </a:cubicBezTo>
                <a:lnTo>
                  <a:pt x="14105" y="13227"/>
                </a:lnTo>
                <a:close/>
                <a:moveTo>
                  <a:pt x="14855" y="13203"/>
                </a:moveTo>
                <a:cubicBezTo>
                  <a:pt x="14882" y="13210"/>
                  <a:pt x="14909" y="13217"/>
                  <a:pt x="14936" y="13220"/>
                </a:cubicBezTo>
                <a:cubicBezTo>
                  <a:pt x="14936" y="13223"/>
                  <a:pt x="14936" y="13227"/>
                  <a:pt x="14936" y="13230"/>
                </a:cubicBezTo>
                <a:lnTo>
                  <a:pt x="14855" y="13210"/>
                </a:lnTo>
                <a:cubicBezTo>
                  <a:pt x="14855" y="13207"/>
                  <a:pt x="14855" y="13207"/>
                  <a:pt x="14855" y="13203"/>
                </a:cubicBezTo>
                <a:close/>
                <a:moveTo>
                  <a:pt x="14993" y="13187"/>
                </a:moveTo>
                <a:lnTo>
                  <a:pt x="15030" y="13197"/>
                </a:lnTo>
                <a:cubicBezTo>
                  <a:pt x="15030" y="13203"/>
                  <a:pt x="15027" y="13220"/>
                  <a:pt x="15027" y="13230"/>
                </a:cubicBezTo>
                <a:cubicBezTo>
                  <a:pt x="15013" y="13227"/>
                  <a:pt x="15000" y="13223"/>
                  <a:pt x="14986" y="13223"/>
                </a:cubicBezTo>
                <a:cubicBezTo>
                  <a:pt x="14990" y="13210"/>
                  <a:pt x="14993" y="13200"/>
                  <a:pt x="14993" y="13187"/>
                </a:cubicBezTo>
                <a:close/>
                <a:moveTo>
                  <a:pt x="16497" y="13156"/>
                </a:moveTo>
                <a:cubicBezTo>
                  <a:pt x="16454" y="13186"/>
                  <a:pt x="16427" y="13210"/>
                  <a:pt x="16400" y="13230"/>
                </a:cubicBezTo>
                <a:cubicBezTo>
                  <a:pt x="16400" y="13230"/>
                  <a:pt x="16400" y="13227"/>
                  <a:pt x="16400" y="13223"/>
                </a:cubicBezTo>
                <a:cubicBezTo>
                  <a:pt x="16430" y="13200"/>
                  <a:pt x="16457" y="13180"/>
                  <a:pt x="16497" y="13156"/>
                </a:cubicBezTo>
                <a:close/>
                <a:moveTo>
                  <a:pt x="15575" y="12667"/>
                </a:moveTo>
                <a:cubicBezTo>
                  <a:pt x="15580" y="12667"/>
                  <a:pt x="15583" y="12687"/>
                  <a:pt x="15585" y="12735"/>
                </a:cubicBezTo>
                <a:lnTo>
                  <a:pt x="15572" y="12789"/>
                </a:lnTo>
                <a:cubicBezTo>
                  <a:pt x="15598" y="12836"/>
                  <a:pt x="15629" y="12840"/>
                  <a:pt x="15660" y="12840"/>
                </a:cubicBezTo>
                <a:cubicBezTo>
                  <a:pt x="15666" y="12840"/>
                  <a:pt x="15671" y="12840"/>
                  <a:pt x="15677" y="12840"/>
                </a:cubicBezTo>
                <a:cubicBezTo>
                  <a:pt x="15719" y="12840"/>
                  <a:pt x="15757" y="12847"/>
                  <a:pt x="15774" y="12971"/>
                </a:cubicBezTo>
                <a:cubicBezTo>
                  <a:pt x="15768" y="12960"/>
                  <a:pt x="15761" y="12955"/>
                  <a:pt x="15752" y="12955"/>
                </a:cubicBezTo>
                <a:cubicBezTo>
                  <a:pt x="15704" y="12955"/>
                  <a:pt x="15611" y="13115"/>
                  <a:pt x="15511" y="13244"/>
                </a:cubicBezTo>
                <a:lnTo>
                  <a:pt x="15555" y="13102"/>
                </a:lnTo>
                <a:cubicBezTo>
                  <a:pt x="15555" y="13032"/>
                  <a:pt x="15535" y="13008"/>
                  <a:pt x="15511" y="12991"/>
                </a:cubicBezTo>
                <a:cubicBezTo>
                  <a:pt x="15518" y="12968"/>
                  <a:pt x="15521" y="12941"/>
                  <a:pt x="15525" y="12914"/>
                </a:cubicBezTo>
                <a:cubicBezTo>
                  <a:pt x="15605" y="12954"/>
                  <a:pt x="15666" y="12991"/>
                  <a:pt x="15666" y="12991"/>
                </a:cubicBezTo>
                <a:cubicBezTo>
                  <a:pt x="15673" y="12984"/>
                  <a:pt x="15609" y="12947"/>
                  <a:pt x="15525" y="12907"/>
                </a:cubicBezTo>
                <a:cubicBezTo>
                  <a:pt x="15525" y="12897"/>
                  <a:pt x="15528" y="12890"/>
                  <a:pt x="15531" y="12880"/>
                </a:cubicBezTo>
                <a:cubicBezTo>
                  <a:pt x="15545" y="12887"/>
                  <a:pt x="15562" y="12894"/>
                  <a:pt x="15572" y="12900"/>
                </a:cubicBezTo>
                <a:cubicBezTo>
                  <a:pt x="15565" y="12894"/>
                  <a:pt x="15545" y="12880"/>
                  <a:pt x="15531" y="12873"/>
                </a:cubicBezTo>
                <a:cubicBezTo>
                  <a:pt x="15548" y="12769"/>
                  <a:pt x="15564" y="12667"/>
                  <a:pt x="15575" y="12667"/>
                </a:cubicBezTo>
                <a:close/>
                <a:moveTo>
                  <a:pt x="14051" y="13234"/>
                </a:moveTo>
                <a:lnTo>
                  <a:pt x="14051" y="13247"/>
                </a:lnTo>
                <a:lnTo>
                  <a:pt x="14027" y="13250"/>
                </a:lnTo>
                <a:lnTo>
                  <a:pt x="14030" y="13234"/>
                </a:lnTo>
                <a:close/>
                <a:moveTo>
                  <a:pt x="14986" y="13234"/>
                </a:moveTo>
                <a:cubicBezTo>
                  <a:pt x="15000" y="13237"/>
                  <a:pt x="15013" y="13240"/>
                  <a:pt x="15027" y="13244"/>
                </a:cubicBezTo>
                <a:cubicBezTo>
                  <a:pt x="15027" y="13247"/>
                  <a:pt x="15027" y="13250"/>
                  <a:pt x="15027" y="13257"/>
                </a:cubicBezTo>
                <a:lnTo>
                  <a:pt x="14986" y="13247"/>
                </a:lnTo>
                <a:cubicBezTo>
                  <a:pt x="14986" y="13240"/>
                  <a:pt x="14986" y="13237"/>
                  <a:pt x="14986" y="13234"/>
                </a:cubicBezTo>
                <a:close/>
                <a:moveTo>
                  <a:pt x="15380" y="13126"/>
                </a:moveTo>
                <a:lnTo>
                  <a:pt x="15400" y="13133"/>
                </a:lnTo>
                <a:cubicBezTo>
                  <a:pt x="15393" y="13163"/>
                  <a:pt x="15383" y="13203"/>
                  <a:pt x="15373" y="13260"/>
                </a:cubicBezTo>
                <a:cubicBezTo>
                  <a:pt x="15380" y="13197"/>
                  <a:pt x="15380" y="13170"/>
                  <a:pt x="15380" y="13126"/>
                </a:cubicBezTo>
                <a:close/>
                <a:moveTo>
                  <a:pt x="14791" y="13257"/>
                </a:moveTo>
                <a:lnTo>
                  <a:pt x="14815" y="13260"/>
                </a:lnTo>
                <a:lnTo>
                  <a:pt x="14815" y="13264"/>
                </a:lnTo>
                <a:lnTo>
                  <a:pt x="14791" y="13257"/>
                </a:lnTo>
                <a:close/>
                <a:moveTo>
                  <a:pt x="14007" y="13200"/>
                </a:moveTo>
                <a:lnTo>
                  <a:pt x="14014" y="13203"/>
                </a:lnTo>
                <a:lnTo>
                  <a:pt x="14014" y="13207"/>
                </a:lnTo>
                <a:lnTo>
                  <a:pt x="13993" y="13203"/>
                </a:lnTo>
                <a:lnTo>
                  <a:pt x="13973" y="13203"/>
                </a:lnTo>
                <a:lnTo>
                  <a:pt x="14017" y="13210"/>
                </a:lnTo>
                <a:cubicBezTo>
                  <a:pt x="13997" y="13213"/>
                  <a:pt x="13980" y="13217"/>
                  <a:pt x="13963" y="13227"/>
                </a:cubicBezTo>
                <a:cubicBezTo>
                  <a:pt x="13960" y="13234"/>
                  <a:pt x="13977" y="13237"/>
                  <a:pt x="14010" y="13237"/>
                </a:cubicBezTo>
                <a:lnTo>
                  <a:pt x="14007" y="13254"/>
                </a:lnTo>
                <a:cubicBezTo>
                  <a:pt x="13983" y="13260"/>
                  <a:pt x="13963" y="13267"/>
                  <a:pt x="13943" y="13271"/>
                </a:cubicBezTo>
                <a:cubicBezTo>
                  <a:pt x="13950" y="13247"/>
                  <a:pt x="13960" y="13223"/>
                  <a:pt x="13970" y="13200"/>
                </a:cubicBezTo>
                <a:lnTo>
                  <a:pt x="13977" y="13201"/>
                </a:lnTo>
                <a:lnTo>
                  <a:pt x="13977" y="13201"/>
                </a:lnTo>
                <a:lnTo>
                  <a:pt x="13973" y="13200"/>
                </a:lnTo>
                <a:close/>
                <a:moveTo>
                  <a:pt x="16346" y="13156"/>
                </a:moveTo>
                <a:lnTo>
                  <a:pt x="16346" y="13156"/>
                </a:lnTo>
                <a:cubicBezTo>
                  <a:pt x="16329" y="13180"/>
                  <a:pt x="16309" y="13203"/>
                  <a:pt x="16289" y="13227"/>
                </a:cubicBezTo>
                <a:cubicBezTo>
                  <a:pt x="16289" y="13221"/>
                  <a:pt x="16293" y="13210"/>
                  <a:pt x="16295" y="13202"/>
                </a:cubicBezTo>
                <a:lnTo>
                  <a:pt x="16295" y="13202"/>
                </a:lnTo>
                <a:lnTo>
                  <a:pt x="16282" y="13234"/>
                </a:lnTo>
                <a:cubicBezTo>
                  <a:pt x="16268" y="13247"/>
                  <a:pt x="16255" y="13264"/>
                  <a:pt x="16242" y="13277"/>
                </a:cubicBezTo>
                <a:cubicBezTo>
                  <a:pt x="16245" y="13264"/>
                  <a:pt x="16248" y="13247"/>
                  <a:pt x="16252" y="13234"/>
                </a:cubicBezTo>
                <a:lnTo>
                  <a:pt x="16295" y="13200"/>
                </a:lnTo>
                <a:lnTo>
                  <a:pt x="16295" y="13200"/>
                </a:lnTo>
                <a:cubicBezTo>
                  <a:pt x="16295" y="13201"/>
                  <a:pt x="16295" y="13201"/>
                  <a:pt x="16295" y="13202"/>
                </a:cubicBezTo>
                <a:lnTo>
                  <a:pt x="16295" y="13202"/>
                </a:lnTo>
                <a:lnTo>
                  <a:pt x="16295" y="13200"/>
                </a:lnTo>
                <a:lnTo>
                  <a:pt x="16295" y="13200"/>
                </a:lnTo>
                <a:lnTo>
                  <a:pt x="16295" y="13200"/>
                </a:lnTo>
                <a:lnTo>
                  <a:pt x="16295" y="13200"/>
                </a:lnTo>
                <a:cubicBezTo>
                  <a:pt x="16295" y="13199"/>
                  <a:pt x="16295" y="13198"/>
                  <a:pt x="16295" y="13197"/>
                </a:cubicBezTo>
                <a:cubicBezTo>
                  <a:pt x="16312" y="13183"/>
                  <a:pt x="16326" y="13173"/>
                  <a:pt x="16346" y="13156"/>
                </a:cubicBezTo>
                <a:close/>
                <a:moveTo>
                  <a:pt x="14980" y="13271"/>
                </a:moveTo>
                <a:lnTo>
                  <a:pt x="15023" y="13277"/>
                </a:lnTo>
                <a:lnTo>
                  <a:pt x="15023" y="13287"/>
                </a:lnTo>
                <a:lnTo>
                  <a:pt x="14980" y="13277"/>
                </a:lnTo>
                <a:lnTo>
                  <a:pt x="14980" y="13271"/>
                </a:lnTo>
                <a:close/>
                <a:moveTo>
                  <a:pt x="14835" y="13264"/>
                </a:moveTo>
                <a:lnTo>
                  <a:pt x="14922" y="13277"/>
                </a:lnTo>
                <a:cubicBezTo>
                  <a:pt x="14922" y="13284"/>
                  <a:pt x="14922" y="13287"/>
                  <a:pt x="14919" y="13294"/>
                </a:cubicBezTo>
                <a:lnTo>
                  <a:pt x="14835" y="13271"/>
                </a:lnTo>
                <a:lnTo>
                  <a:pt x="14835" y="13264"/>
                </a:lnTo>
                <a:close/>
                <a:moveTo>
                  <a:pt x="14280" y="13247"/>
                </a:moveTo>
                <a:lnTo>
                  <a:pt x="14269" y="13311"/>
                </a:lnTo>
                <a:cubicBezTo>
                  <a:pt x="14263" y="13311"/>
                  <a:pt x="14259" y="13308"/>
                  <a:pt x="14256" y="13308"/>
                </a:cubicBezTo>
                <a:cubicBezTo>
                  <a:pt x="14263" y="13291"/>
                  <a:pt x="14266" y="13271"/>
                  <a:pt x="14273" y="13247"/>
                </a:cubicBezTo>
                <a:close/>
                <a:moveTo>
                  <a:pt x="16645" y="13240"/>
                </a:moveTo>
                <a:cubicBezTo>
                  <a:pt x="16635" y="13257"/>
                  <a:pt x="16625" y="13271"/>
                  <a:pt x="16615" y="13287"/>
                </a:cubicBezTo>
                <a:cubicBezTo>
                  <a:pt x="16602" y="13297"/>
                  <a:pt x="16585" y="13308"/>
                  <a:pt x="16571" y="13318"/>
                </a:cubicBezTo>
                <a:cubicBezTo>
                  <a:pt x="16568" y="13314"/>
                  <a:pt x="16561" y="13318"/>
                  <a:pt x="16561" y="13297"/>
                </a:cubicBezTo>
                <a:lnTo>
                  <a:pt x="16561" y="13294"/>
                </a:lnTo>
                <a:cubicBezTo>
                  <a:pt x="16588" y="13274"/>
                  <a:pt x="16615" y="13254"/>
                  <a:pt x="16645" y="13240"/>
                </a:cubicBezTo>
                <a:close/>
                <a:moveTo>
                  <a:pt x="14572" y="13287"/>
                </a:moveTo>
                <a:cubicBezTo>
                  <a:pt x="14568" y="13297"/>
                  <a:pt x="14564" y="13308"/>
                  <a:pt x="14559" y="13320"/>
                </a:cubicBezTo>
                <a:lnTo>
                  <a:pt x="14559" y="13320"/>
                </a:lnTo>
                <a:cubicBezTo>
                  <a:pt x="14562" y="13310"/>
                  <a:pt x="14565" y="13299"/>
                  <a:pt x="14569" y="13287"/>
                </a:cubicBezTo>
                <a:close/>
                <a:moveTo>
                  <a:pt x="14980" y="13284"/>
                </a:moveTo>
                <a:lnTo>
                  <a:pt x="15023" y="13291"/>
                </a:lnTo>
                <a:cubicBezTo>
                  <a:pt x="15017" y="13304"/>
                  <a:pt x="15013" y="13308"/>
                  <a:pt x="15013" y="13321"/>
                </a:cubicBezTo>
                <a:lnTo>
                  <a:pt x="14973" y="13308"/>
                </a:lnTo>
                <a:cubicBezTo>
                  <a:pt x="14973" y="13301"/>
                  <a:pt x="14980" y="13294"/>
                  <a:pt x="14980" y="13284"/>
                </a:cubicBezTo>
                <a:close/>
                <a:moveTo>
                  <a:pt x="14794" y="13311"/>
                </a:moveTo>
                <a:cubicBezTo>
                  <a:pt x="14794" y="13314"/>
                  <a:pt x="14791" y="13321"/>
                  <a:pt x="14788" y="13328"/>
                </a:cubicBezTo>
                <a:lnTo>
                  <a:pt x="14788" y="13311"/>
                </a:lnTo>
                <a:close/>
                <a:moveTo>
                  <a:pt x="16221" y="13257"/>
                </a:moveTo>
                <a:lnTo>
                  <a:pt x="16221" y="13257"/>
                </a:lnTo>
                <a:cubicBezTo>
                  <a:pt x="16218" y="13274"/>
                  <a:pt x="16215" y="13291"/>
                  <a:pt x="16208" y="13308"/>
                </a:cubicBezTo>
                <a:lnTo>
                  <a:pt x="16208" y="13311"/>
                </a:lnTo>
                <a:lnTo>
                  <a:pt x="16188" y="13331"/>
                </a:lnTo>
                <a:cubicBezTo>
                  <a:pt x="16191" y="13328"/>
                  <a:pt x="16191" y="13324"/>
                  <a:pt x="16191" y="13321"/>
                </a:cubicBezTo>
                <a:cubicBezTo>
                  <a:pt x="16188" y="13304"/>
                  <a:pt x="16178" y="13304"/>
                  <a:pt x="16167" y="13301"/>
                </a:cubicBezTo>
                <a:cubicBezTo>
                  <a:pt x="16184" y="13287"/>
                  <a:pt x="16205" y="13271"/>
                  <a:pt x="16221" y="13257"/>
                </a:cubicBezTo>
                <a:close/>
                <a:moveTo>
                  <a:pt x="16352" y="12909"/>
                </a:moveTo>
                <a:cubicBezTo>
                  <a:pt x="16316" y="12976"/>
                  <a:pt x="16096" y="13245"/>
                  <a:pt x="16023" y="13334"/>
                </a:cubicBezTo>
                <a:lnTo>
                  <a:pt x="16107" y="13240"/>
                </a:lnTo>
                <a:lnTo>
                  <a:pt x="16026" y="13341"/>
                </a:lnTo>
                <a:cubicBezTo>
                  <a:pt x="16023" y="13338"/>
                  <a:pt x="16019" y="13334"/>
                  <a:pt x="16016" y="13331"/>
                </a:cubicBezTo>
                <a:cubicBezTo>
                  <a:pt x="16114" y="13197"/>
                  <a:pt x="16292" y="12951"/>
                  <a:pt x="16319" y="12934"/>
                </a:cubicBezTo>
                <a:lnTo>
                  <a:pt x="16319" y="12934"/>
                </a:lnTo>
                <a:lnTo>
                  <a:pt x="16097" y="13234"/>
                </a:lnTo>
                <a:cubicBezTo>
                  <a:pt x="16240" y="13058"/>
                  <a:pt x="16179" y="13111"/>
                  <a:pt x="16352" y="12909"/>
                </a:cubicBezTo>
                <a:close/>
                <a:moveTo>
                  <a:pt x="16376" y="13240"/>
                </a:moveTo>
                <a:cubicBezTo>
                  <a:pt x="16373" y="13244"/>
                  <a:pt x="16369" y="13250"/>
                  <a:pt x="16369" y="13254"/>
                </a:cubicBezTo>
                <a:cubicBezTo>
                  <a:pt x="16319" y="13294"/>
                  <a:pt x="16292" y="13318"/>
                  <a:pt x="16255" y="13345"/>
                </a:cubicBezTo>
                <a:cubicBezTo>
                  <a:pt x="16258" y="13331"/>
                  <a:pt x="16262" y="13328"/>
                  <a:pt x="16265" y="13314"/>
                </a:cubicBezTo>
                <a:cubicBezTo>
                  <a:pt x="16299" y="13291"/>
                  <a:pt x="16339" y="13267"/>
                  <a:pt x="16376" y="13240"/>
                </a:cubicBezTo>
                <a:close/>
                <a:moveTo>
                  <a:pt x="16252" y="13324"/>
                </a:moveTo>
                <a:lnTo>
                  <a:pt x="16242" y="13355"/>
                </a:lnTo>
                <a:lnTo>
                  <a:pt x="16221" y="13368"/>
                </a:lnTo>
                <a:cubicBezTo>
                  <a:pt x="16221" y="13358"/>
                  <a:pt x="16221" y="13351"/>
                  <a:pt x="16225" y="13341"/>
                </a:cubicBezTo>
                <a:lnTo>
                  <a:pt x="16252" y="13324"/>
                </a:lnTo>
                <a:close/>
                <a:moveTo>
                  <a:pt x="13825" y="13173"/>
                </a:moveTo>
                <a:lnTo>
                  <a:pt x="13899" y="13186"/>
                </a:lnTo>
                <a:cubicBezTo>
                  <a:pt x="13888" y="13292"/>
                  <a:pt x="13890" y="13332"/>
                  <a:pt x="13901" y="13332"/>
                </a:cubicBezTo>
                <a:cubicBezTo>
                  <a:pt x="13909" y="13332"/>
                  <a:pt x="13922" y="13309"/>
                  <a:pt x="13936" y="13274"/>
                </a:cubicBezTo>
                <a:cubicBezTo>
                  <a:pt x="13956" y="13271"/>
                  <a:pt x="13983" y="13271"/>
                  <a:pt x="14004" y="13267"/>
                </a:cubicBezTo>
                <a:lnTo>
                  <a:pt x="14004" y="13267"/>
                </a:lnTo>
                <a:lnTo>
                  <a:pt x="13973" y="13402"/>
                </a:lnTo>
                <a:cubicBezTo>
                  <a:pt x="13930" y="13395"/>
                  <a:pt x="13889" y="13385"/>
                  <a:pt x="13845" y="13378"/>
                </a:cubicBezTo>
                <a:cubicBezTo>
                  <a:pt x="13852" y="13311"/>
                  <a:pt x="13815" y="13247"/>
                  <a:pt x="13825" y="13180"/>
                </a:cubicBezTo>
                <a:cubicBezTo>
                  <a:pt x="13825" y="13176"/>
                  <a:pt x="13825" y="13176"/>
                  <a:pt x="13825" y="13173"/>
                </a:cubicBezTo>
                <a:close/>
                <a:moveTo>
                  <a:pt x="16198" y="13361"/>
                </a:moveTo>
                <a:lnTo>
                  <a:pt x="16198" y="13361"/>
                </a:lnTo>
                <a:cubicBezTo>
                  <a:pt x="16194" y="13372"/>
                  <a:pt x="16191" y="13378"/>
                  <a:pt x="16191" y="13388"/>
                </a:cubicBezTo>
                <a:lnTo>
                  <a:pt x="16157" y="13409"/>
                </a:lnTo>
                <a:cubicBezTo>
                  <a:pt x="16161" y="13402"/>
                  <a:pt x="16167" y="13388"/>
                  <a:pt x="16171" y="13378"/>
                </a:cubicBezTo>
                <a:lnTo>
                  <a:pt x="16198" y="13361"/>
                </a:lnTo>
                <a:close/>
                <a:moveTo>
                  <a:pt x="14047" y="13264"/>
                </a:moveTo>
                <a:cubicBezTo>
                  <a:pt x="14037" y="13314"/>
                  <a:pt x="14030" y="13365"/>
                  <a:pt x="14020" y="13412"/>
                </a:cubicBezTo>
                <a:lnTo>
                  <a:pt x="13980" y="13405"/>
                </a:lnTo>
                <a:lnTo>
                  <a:pt x="14020" y="13264"/>
                </a:lnTo>
                <a:close/>
                <a:moveTo>
                  <a:pt x="14357" y="13260"/>
                </a:moveTo>
                <a:lnTo>
                  <a:pt x="14384" y="13264"/>
                </a:lnTo>
                <a:lnTo>
                  <a:pt x="14508" y="13422"/>
                </a:lnTo>
                <a:cubicBezTo>
                  <a:pt x="14488" y="13402"/>
                  <a:pt x="14468" y="13388"/>
                  <a:pt x="14448" y="13375"/>
                </a:cubicBezTo>
                <a:lnTo>
                  <a:pt x="14357" y="13260"/>
                </a:lnTo>
                <a:close/>
                <a:moveTo>
                  <a:pt x="14152" y="13254"/>
                </a:moveTo>
                <a:lnTo>
                  <a:pt x="14152" y="13254"/>
                </a:lnTo>
                <a:cubicBezTo>
                  <a:pt x="14131" y="13311"/>
                  <a:pt x="14108" y="13368"/>
                  <a:pt x="14084" y="13425"/>
                </a:cubicBezTo>
                <a:lnTo>
                  <a:pt x="14071" y="13422"/>
                </a:lnTo>
                <a:cubicBezTo>
                  <a:pt x="14078" y="13368"/>
                  <a:pt x="14088" y="13311"/>
                  <a:pt x="14101" y="13257"/>
                </a:cubicBezTo>
                <a:lnTo>
                  <a:pt x="14152" y="13254"/>
                </a:lnTo>
                <a:close/>
                <a:moveTo>
                  <a:pt x="14767" y="13304"/>
                </a:moveTo>
                <a:cubicBezTo>
                  <a:pt x="14771" y="13318"/>
                  <a:pt x="14778" y="13331"/>
                  <a:pt x="14781" y="13341"/>
                </a:cubicBezTo>
                <a:cubicBezTo>
                  <a:pt x="14781" y="13345"/>
                  <a:pt x="14781" y="13348"/>
                  <a:pt x="14778" y="13351"/>
                </a:cubicBezTo>
                <a:lnTo>
                  <a:pt x="14757" y="13351"/>
                </a:lnTo>
                <a:lnTo>
                  <a:pt x="14771" y="13372"/>
                </a:lnTo>
                <a:cubicBezTo>
                  <a:pt x="14757" y="13410"/>
                  <a:pt x="14745" y="13437"/>
                  <a:pt x="14738" y="13437"/>
                </a:cubicBezTo>
                <a:cubicBezTo>
                  <a:pt x="14731" y="13437"/>
                  <a:pt x="14729" y="13413"/>
                  <a:pt x="14734" y="13351"/>
                </a:cubicBezTo>
                <a:cubicBezTo>
                  <a:pt x="14741" y="13334"/>
                  <a:pt x="14747" y="13321"/>
                  <a:pt x="14757" y="13304"/>
                </a:cubicBezTo>
                <a:close/>
                <a:moveTo>
                  <a:pt x="16221" y="13415"/>
                </a:moveTo>
                <a:lnTo>
                  <a:pt x="16211" y="13442"/>
                </a:lnTo>
                <a:cubicBezTo>
                  <a:pt x="16211" y="13432"/>
                  <a:pt x="16215" y="13425"/>
                  <a:pt x="16215" y="13415"/>
                </a:cubicBezTo>
                <a:close/>
                <a:moveTo>
                  <a:pt x="15945" y="12732"/>
                </a:moveTo>
                <a:lnTo>
                  <a:pt x="15945" y="12732"/>
                </a:lnTo>
                <a:cubicBezTo>
                  <a:pt x="15922" y="12958"/>
                  <a:pt x="15898" y="13075"/>
                  <a:pt x="15875" y="13203"/>
                </a:cubicBezTo>
                <a:cubicBezTo>
                  <a:pt x="15857" y="13219"/>
                  <a:pt x="15841" y="13229"/>
                  <a:pt x="15827" y="13229"/>
                </a:cubicBezTo>
                <a:cubicBezTo>
                  <a:pt x="15817" y="13229"/>
                  <a:pt x="15808" y="13223"/>
                  <a:pt x="15801" y="13210"/>
                </a:cubicBezTo>
                <a:lnTo>
                  <a:pt x="15801" y="13210"/>
                </a:lnTo>
                <a:lnTo>
                  <a:pt x="15804" y="13257"/>
                </a:lnTo>
                <a:cubicBezTo>
                  <a:pt x="15766" y="13399"/>
                  <a:pt x="15748" y="13449"/>
                  <a:pt x="15741" y="13449"/>
                </a:cubicBezTo>
                <a:cubicBezTo>
                  <a:pt x="15724" y="13449"/>
                  <a:pt x="15766" y="13172"/>
                  <a:pt x="15739" y="13172"/>
                </a:cubicBezTo>
                <a:cubicBezTo>
                  <a:pt x="15733" y="13172"/>
                  <a:pt x="15724" y="13186"/>
                  <a:pt x="15710" y="13220"/>
                </a:cubicBezTo>
                <a:cubicBezTo>
                  <a:pt x="15737" y="13143"/>
                  <a:pt x="15760" y="13069"/>
                  <a:pt x="15777" y="12991"/>
                </a:cubicBezTo>
                <a:cubicBezTo>
                  <a:pt x="15780" y="13042"/>
                  <a:pt x="15784" y="13092"/>
                  <a:pt x="15784" y="13146"/>
                </a:cubicBezTo>
                <a:cubicBezTo>
                  <a:pt x="15809" y="13011"/>
                  <a:pt x="15823" y="12976"/>
                  <a:pt x="15834" y="12976"/>
                </a:cubicBezTo>
                <a:cubicBezTo>
                  <a:pt x="15846" y="12976"/>
                  <a:pt x="15854" y="13019"/>
                  <a:pt x="15867" y="13019"/>
                </a:cubicBezTo>
                <a:cubicBezTo>
                  <a:pt x="15881" y="13019"/>
                  <a:pt x="15903" y="12965"/>
                  <a:pt x="15945" y="12732"/>
                </a:cubicBezTo>
                <a:close/>
                <a:moveTo>
                  <a:pt x="14266" y="13345"/>
                </a:moveTo>
                <a:lnTo>
                  <a:pt x="14253" y="13456"/>
                </a:lnTo>
                <a:lnTo>
                  <a:pt x="14216" y="13449"/>
                </a:lnTo>
                <a:cubicBezTo>
                  <a:pt x="14226" y="13419"/>
                  <a:pt x="14236" y="13378"/>
                  <a:pt x="14246" y="13345"/>
                </a:cubicBezTo>
                <a:close/>
                <a:moveTo>
                  <a:pt x="16181" y="13415"/>
                </a:moveTo>
                <a:lnTo>
                  <a:pt x="16181" y="13415"/>
                </a:lnTo>
                <a:cubicBezTo>
                  <a:pt x="16174" y="13450"/>
                  <a:pt x="16166" y="13474"/>
                  <a:pt x="16161" y="13474"/>
                </a:cubicBezTo>
                <a:cubicBezTo>
                  <a:pt x="16157" y="13474"/>
                  <a:pt x="16154" y="13458"/>
                  <a:pt x="16154" y="13419"/>
                </a:cubicBezTo>
                <a:cubicBezTo>
                  <a:pt x="16161" y="13419"/>
                  <a:pt x="16171" y="13419"/>
                  <a:pt x="16181" y="13415"/>
                </a:cubicBezTo>
                <a:close/>
                <a:moveTo>
                  <a:pt x="14879" y="13318"/>
                </a:moveTo>
                <a:lnTo>
                  <a:pt x="14912" y="13321"/>
                </a:lnTo>
                <a:cubicBezTo>
                  <a:pt x="14894" y="13405"/>
                  <a:pt x="14874" y="13481"/>
                  <a:pt x="14864" y="13481"/>
                </a:cubicBezTo>
                <a:cubicBezTo>
                  <a:pt x="14858" y="13481"/>
                  <a:pt x="14855" y="13463"/>
                  <a:pt x="14855" y="13419"/>
                </a:cubicBezTo>
                <a:lnTo>
                  <a:pt x="14855" y="13415"/>
                </a:lnTo>
                <a:lnTo>
                  <a:pt x="14879" y="13318"/>
                </a:lnTo>
                <a:close/>
                <a:moveTo>
                  <a:pt x="14815" y="13314"/>
                </a:moveTo>
                <a:lnTo>
                  <a:pt x="14872" y="13318"/>
                </a:lnTo>
                <a:cubicBezTo>
                  <a:pt x="14842" y="13382"/>
                  <a:pt x="14805" y="13483"/>
                  <a:pt x="14787" y="13483"/>
                </a:cubicBezTo>
                <a:cubicBezTo>
                  <a:pt x="14785" y="13483"/>
                  <a:pt x="14783" y="13481"/>
                  <a:pt x="14781" y="13476"/>
                </a:cubicBezTo>
                <a:cubicBezTo>
                  <a:pt x="14788" y="13442"/>
                  <a:pt x="14791" y="13432"/>
                  <a:pt x="14794" y="13405"/>
                </a:cubicBezTo>
                <a:lnTo>
                  <a:pt x="14808" y="13355"/>
                </a:lnTo>
                <a:lnTo>
                  <a:pt x="14805" y="13355"/>
                </a:lnTo>
                <a:cubicBezTo>
                  <a:pt x="14808" y="13338"/>
                  <a:pt x="14811" y="13321"/>
                  <a:pt x="14815" y="13314"/>
                </a:cubicBezTo>
                <a:close/>
                <a:moveTo>
                  <a:pt x="16248" y="13412"/>
                </a:moveTo>
                <a:cubicBezTo>
                  <a:pt x="16234" y="13441"/>
                  <a:pt x="16220" y="13467"/>
                  <a:pt x="16209" y="13495"/>
                </a:cubicBezTo>
                <a:lnTo>
                  <a:pt x="16209" y="13495"/>
                </a:lnTo>
                <a:cubicBezTo>
                  <a:pt x="16217" y="13473"/>
                  <a:pt x="16227" y="13441"/>
                  <a:pt x="16235" y="13412"/>
                </a:cubicBezTo>
                <a:close/>
                <a:moveTo>
                  <a:pt x="14966" y="13328"/>
                </a:moveTo>
                <a:cubicBezTo>
                  <a:pt x="14980" y="13328"/>
                  <a:pt x="14993" y="13331"/>
                  <a:pt x="15006" y="13331"/>
                </a:cubicBezTo>
                <a:cubicBezTo>
                  <a:pt x="14970" y="13443"/>
                  <a:pt x="14934" y="13530"/>
                  <a:pt x="14917" y="13530"/>
                </a:cubicBezTo>
                <a:cubicBezTo>
                  <a:pt x="14916" y="13530"/>
                  <a:pt x="14916" y="13530"/>
                  <a:pt x="14916" y="13530"/>
                </a:cubicBezTo>
                <a:cubicBezTo>
                  <a:pt x="14942" y="13466"/>
                  <a:pt x="14959" y="13398"/>
                  <a:pt x="14969" y="13331"/>
                </a:cubicBezTo>
                <a:lnTo>
                  <a:pt x="14966" y="13328"/>
                </a:lnTo>
                <a:close/>
                <a:moveTo>
                  <a:pt x="15161" y="13372"/>
                </a:moveTo>
                <a:cubicBezTo>
                  <a:pt x="15148" y="13442"/>
                  <a:pt x="15128" y="13540"/>
                  <a:pt x="15107" y="13624"/>
                </a:cubicBezTo>
                <a:lnTo>
                  <a:pt x="15080" y="13617"/>
                </a:lnTo>
                <a:cubicBezTo>
                  <a:pt x="15097" y="13533"/>
                  <a:pt x="15124" y="13449"/>
                  <a:pt x="15161" y="13372"/>
                </a:cubicBezTo>
                <a:close/>
                <a:moveTo>
                  <a:pt x="16541" y="13308"/>
                </a:moveTo>
                <a:lnTo>
                  <a:pt x="16541" y="13341"/>
                </a:lnTo>
                <a:cubicBezTo>
                  <a:pt x="16514" y="13361"/>
                  <a:pt x="16487" y="13378"/>
                  <a:pt x="16457" y="13395"/>
                </a:cubicBezTo>
                <a:lnTo>
                  <a:pt x="16430" y="13409"/>
                </a:lnTo>
                <a:lnTo>
                  <a:pt x="16430" y="13409"/>
                </a:lnTo>
                <a:cubicBezTo>
                  <a:pt x="16464" y="13397"/>
                  <a:pt x="16487" y="13392"/>
                  <a:pt x="16502" y="13392"/>
                </a:cubicBezTo>
                <a:cubicBezTo>
                  <a:pt x="16513" y="13392"/>
                  <a:pt x="16520" y="13394"/>
                  <a:pt x="16524" y="13398"/>
                </a:cubicBezTo>
                <a:cubicBezTo>
                  <a:pt x="16511" y="13425"/>
                  <a:pt x="16501" y="13456"/>
                  <a:pt x="16491" y="13483"/>
                </a:cubicBezTo>
                <a:cubicBezTo>
                  <a:pt x="16460" y="13523"/>
                  <a:pt x="16423" y="13567"/>
                  <a:pt x="16380" y="13614"/>
                </a:cubicBezTo>
                <a:cubicBezTo>
                  <a:pt x="16383" y="13567"/>
                  <a:pt x="16386" y="13520"/>
                  <a:pt x="16396" y="13476"/>
                </a:cubicBezTo>
                <a:lnTo>
                  <a:pt x="16396" y="13476"/>
                </a:lnTo>
                <a:cubicBezTo>
                  <a:pt x="16357" y="13563"/>
                  <a:pt x="16317" y="13653"/>
                  <a:pt x="16299" y="13653"/>
                </a:cubicBezTo>
                <a:cubicBezTo>
                  <a:pt x="16292" y="13653"/>
                  <a:pt x="16289" y="13641"/>
                  <a:pt x="16289" y="13614"/>
                </a:cubicBezTo>
                <a:cubicBezTo>
                  <a:pt x="16302" y="13563"/>
                  <a:pt x="16326" y="13483"/>
                  <a:pt x="16349" y="13398"/>
                </a:cubicBezTo>
                <a:cubicBezTo>
                  <a:pt x="16373" y="13395"/>
                  <a:pt x="16396" y="13392"/>
                  <a:pt x="16427" y="13385"/>
                </a:cubicBezTo>
                <a:lnTo>
                  <a:pt x="16427" y="13385"/>
                </a:lnTo>
                <a:cubicBezTo>
                  <a:pt x="16417" y="13415"/>
                  <a:pt x="16406" y="13446"/>
                  <a:pt x="16396" y="13476"/>
                </a:cubicBezTo>
                <a:lnTo>
                  <a:pt x="16443" y="13382"/>
                </a:lnTo>
                <a:lnTo>
                  <a:pt x="16467" y="13365"/>
                </a:lnTo>
                <a:cubicBezTo>
                  <a:pt x="16469" y="13372"/>
                  <a:pt x="16471" y="13378"/>
                  <a:pt x="16476" y="13378"/>
                </a:cubicBezTo>
                <a:cubicBezTo>
                  <a:pt x="16480" y="13378"/>
                  <a:pt x="16486" y="13373"/>
                  <a:pt x="16494" y="13358"/>
                </a:cubicBezTo>
                <a:cubicBezTo>
                  <a:pt x="16494" y="13348"/>
                  <a:pt x="16494" y="13351"/>
                  <a:pt x="16491" y="13345"/>
                </a:cubicBezTo>
                <a:lnTo>
                  <a:pt x="16541" y="13308"/>
                </a:lnTo>
                <a:close/>
                <a:moveTo>
                  <a:pt x="35749" y="19501"/>
                </a:moveTo>
                <a:cubicBezTo>
                  <a:pt x="35752" y="19509"/>
                  <a:pt x="35755" y="19518"/>
                  <a:pt x="35757" y="19527"/>
                </a:cubicBezTo>
                <a:cubicBezTo>
                  <a:pt x="35755" y="19517"/>
                  <a:pt x="35752" y="19508"/>
                  <a:pt x="35749" y="19501"/>
                </a:cubicBezTo>
                <a:close/>
                <a:moveTo>
                  <a:pt x="36397" y="22138"/>
                </a:moveTo>
                <a:cubicBezTo>
                  <a:pt x="36395" y="22138"/>
                  <a:pt x="36394" y="22138"/>
                  <a:pt x="36393" y="22138"/>
                </a:cubicBezTo>
                <a:cubicBezTo>
                  <a:pt x="36394" y="22139"/>
                  <a:pt x="36394" y="22140"/>
                  <a:pt x="36394" y="22140"/>
                </a:cubicBezTo>
                <a:lnTo>
                  <a:pt x="36394" y="22140"/>
                </a:lnTo>
                <a:cubicBezTo>
                  <a:pt x="36395" y="22140"/>
                  <a:pt x="36396" y="22139"/>
                  <a:pt x="36397" y="22138"/>
                </a:cubicBezTo>
                <a:lnTo>
                  <a:pt x="36397" y="22138"/>
                </a:lnTo>
                <a:cubicBezTo>
                  <a:pt x="36397" y="22138"/>
                  <a:pt x="36397" y="22138"/>
                  <a:pt x="36397" y="22138"/>
                </a:cubicBezTo>
                <a:close/>
                <a:moveTo>
                  <a:pt x="36411" y="21968"/>
                </a:moveTo>
                <a:cubicBezTo>
                  <a:pt x="36394" y="21968"/>
                  <a:pt x="36373" y="21971"/>
                  <a:pt x="36350" y="21977"/>
                </a:cubicBezTo>
                <a:lnTo>
                  <a:pt x="36434" y="22108"/>
                </a:lnTo>
                <a:cubicBezTo>
                  <a:pt x="36422" y="22120"/>
                  <a:pt x="36410" y="22130"/>
                  <a:pt x="36397" y="22138"/>
                </a:cubicBezTo>
                <a:lnTo>
                  <a:pt x="36397" y="22138"/>
                </a:lnTo>
                <a:cubicBezTo>
                  <a:pt x="36441" y="22139"/>
                  <a:pt x="36499" y="22208"/>
                  <a:pt x="36548" y="22276"/>
                </a:cubicBezTo>
                <a:cubicBezTo>
                  <a:pt x="36512" y="22148"/>
                  <a:pt x="36554" y="21968"/>
                  <a:pt x="36411" y="21968"/>
                </a:cubicBezTo>
                <a:close/>
                <a:moveTo>
                  <a:pt x="1461" y="26567"/>
                </a:moveTo>
                <a:cubicBezTo>
                  <a:pt x="1511" y="26590"/>
                  <a:pt x="1558" y="26618"/>
                  <a:pt x="1604" y="26644"/>
                </a:cubicBezTo>
                <a:lnTo>
                  <a:pt x="1604" y="26644"/>
                </a:lnTo>
                <a:cubicBezTo>
                  <a:pt x="1569" y="26621"/>
                  <a:pt x="1522" y="26595"/>
                  <a:pt x="1461" y="26567"/>
                </a:cubicBezTo>
                <a:close/>
                <a:moveTo>
                  <a:pt x="32374" y="33947"/>
                </a:moveTo>
                <a:lnTo>
                  <a:pt x="32374" y="33947"/>
                </a:lnTo>
                <a:cubicBezTo>
                  <a:pt x="32351" y="33971"/>
                  <a:pt x="32333" y="33995"/>
                  <a:pt x="32321" y="34018"/>
                </a:cubicBezTo>
                <a:cubicBezTo>
                  <a:pt x="32338" y="34000"/>
                  <a:pt x="32358" y="33974"/>
                  <a:pt x="32374" y="33947"/>
                </a:cubicBezTo>
                <a:close/>
                <a:moveTo>
                  <a:pt x="15424" y="1"/>
                </a:moveTo>
                <a:cubicBezTo>
                  <a:pt x="15188" y="206"/>
                  <a:pt x="15609" y="452"/>
                  <a:pt x="15235" y="576"/>
                </a:cubicBezTo>
                <a:cubicBezTo>
                  <a:pt x="15080" y="409"/>
                  <a:pt x="15069" y="266"/>
                  <a:pt x="14976" y="266"/>
                </a:cubicBezTo>
                <a:cubicBezTo>
                  <a:pt x="14938" y="266"/>
                  <a:pt x="14887" y="290"/>
                  <a:pt x="14808" y="344"/>
                </a:cubicBezTo>
                <a:cubicBezTo>
                  <a:pt x="14774" y="225"/>
                  <a:pt x="14821" y="148"/>
                  <a:pt x="14912" y="95"/>
                </a:cubicBezTo>
                <a:lnTo>
                  <a:pt x="14912" y="95"/>
                </a:lnTo>
                <a:cubicBezTo>
                  <a:pt x="14661" y="217"/>
                  <a:pt x="14275" y="156"/>
                  <a:pt x="14165" y="418"/>
                </a:cubicBezTo>
                <a:cubicBezTo>
                  <a:pt x="14084" y="334"/>
                  <a:pt x="13976" y="314"/>
                  <a:pt x="13864" y="314"/>
                </a:cubicBezTo>
                <a:cubicBezTo>
                  <a:pt x="13765" y="314"/>
                  <a:pt x="13662" y="330"/>
                  <a:pt x="13573" y="330"/>
                </a:cubicBezTo>
                <a:cubicBezTo>
                  <a:pt x="13431" y="330"/>
                  <a:pt x="13321" y="291"/>
                  <a:pt x="13307" y="92"/>
                </a:cubicBezTo>
                <a:cubicBezTo>
                  <a:pt x="13236" y="206"/>
                  <a:pt x="12913" y="529"/>
                  <a:pt x="12694" y="590"/>
                </a:cubicBezTo>
                <a:cubicBezTo>
                  <a:pt x="12793" y="377"/>
                  <a:pt x="12736" y="320"/>
                  <a:pt x="12613" y="320"/>
                </a:cubicBezTo>
                <a:cubicBezTo>
                  <a:pt x="12470" y="320"/>
                  <a:pt x="12237" y="397"/>
                  <a:pt x="12050" y="397"/>
                </a:cubicBezTo>
                <a:cubicBezTo>
                  <a:pt x="11901" y="397"/>
                  <a:pt x="11782" y="348"/>
                  <a:pt x="11762" y="172"/>
                </a:cubicBezTo>
                <a:cubicBezTo>
                  <a:pt x="11601" y="738"/>
                  <a:pt x="10675" y="825"/>
                  <a:pt x="10315" y="1408"/>
                </a:cubicBezTo>
                <a:cubicBezTo>
                  <a:pt x="10321" y="1364"/>
                  <a:pt x="10328" y="1286"/>
                  <a:pt x="10364" y="1255"/>
                </a:cubicBezTo>
                <a:lnTo>
                  <a:pt x="10364" y="1255"/>
                </a:lnTo>
                <a:cubicBezTo>
                  <a:pt x="10072" y="1380"/>
                  <a:pt x="9904" y="1315"/>
                  <a:pt x="9676" y="1374"/>
                </a:cubicBezTo>
                <a:cubicBezTo>
                  <a:pt x="9884" y="1734"/>
                  <a:pt x="9548" y="2138"/>
                  <a:pt x="9548" y="2511"/>
                </a:cubicBezTo>
                <a:cubicBezTo>
                  <a:pt x="8972" y="2498"/>
                  <a:pt x="9373" y="1990"/>
                  <a:pt x="9016" y="1791"/>
                </a:cubicBezTo>
                <a:lnTo>
                  <a:pt x="9016" y="1791"/>
                </a:lnTo>
                <a:cubicBezTo>
                  <a:pt x="9248" y="2023"/>
                  <a:pt x="8754" y="2545"/>
                  <a:pt x="9063" y="2636"/>
                </a:cubicBezTo>
                <a:cubicBezTo>
                  <a:pt x="8838" y="2669"/>
                  <a:pt x="8788" y="2702"/>
                  <a:pt x="8710" y="2702"/>
                </a:cubicBezTo>
                <a:cubicBezTo>
                  <a:pt x="8655" y="2702"/>
                  <a:pt x="8587" y="2686"/>
                  <a:pt x="8434" y="2643"/>
                </a:cubicBezTo>
                <a:lnTo>
                  <a:pt x="8434" y="2643"/>
                </a:lnTo>
                <a:cubicBezTo>
                  <a:pt x="8811" y="3016"/>
                  <a:pt x="8326" y="2922"/>
                  <a:pt x="8444" y="3312"/>
                </a:cubicBezTo>
                <a:cubicBezTo>
                  <a:pt x="8339" y="3356"/>
                  <a:pt x="8257" y="3369"/>
                  <a:pt x="8191" y="3369"/>
                </a:cubicBezTo>
                <a:cubicBezTo>
                  <a:pt x="8096" y="3369"/>
                  <a:pt x="8037" y="3342"/>
                  <a:pt x="7992" y="3342"/>
                </a:cubicBezTo>
                <a:cubicBezTo>
                  <a:pt x="7934" y="3342"/>
                  <a:pt x="7901" y="3387"/>
                  <a:pt x="7848" y="3592"/>
                </a:cubicBezTo>
                <a:cubicBezTo>
                  <a:pt x="7822" y="3602"/>
                  <a:pt x="7800" y="3606"/>
                  <a:pt x="7780" y="3606"/>
                </a:cubicBezTo>
                <a:cubicBezTo>
                  <a:pt x="7603" y="3606"/>
                  <a:pt x="7663" y="3238"/>
                  <a:pt x="7663" y="3238"/>
                </a:cubicBezTo>
                <a:lnTo>
                  <a:pt x="7663" y="3238"/>
                </a:lnTo>
                <a:cubicBezTo>
                  <a:pt x="7387" y="3639"/>
                  <a:pt x="7865" y="3639"/>
                  <a:pt x="8006" y="3844"/>
                </a:cubicBezTo>
                <a:cubicBezTo>
                  <a:pt x="7936" y="4039"/>
                  <a:pt x="7865" y="4098"/>
                  <a:pt x="7790" y="4098"/>
                </a:cubicBezTo>
                <a:cubicBezTo>
                  <a:pt x="7675" y="4098"/>
                  <a:pt x="7548" y="3960"/>
                  <a:pt x="7399" y="3960"/>
                </a:cubicBezTo>
                <a:cubicBezTo>
                  <a:pt x="7383" y="3960"/>
                  <a:pt x="7367" y="3962"/>
                  <a:pt x="7350" y="3965"/>
                </a:cubicBezTo>
                <a:cubicBezTo>
                  <a:pt x="7266" y="4319"/>
                  <a:pt x="7461" y="4729"/>
                  <a:pt x="7340" y="4924"/>
                </a:cubicBezTo>
                <a:cubicBezTo>
                  <a:pt x="7283" y="4911"/>
                  <a:pt x="7232" y="4884"/>
                  <a:pt x="7189" y="4847"/>
                </a:cubicBezTo>
                <a:lnTo>
                  <a:pt x="7189" y="4847"/>
                </a:lnTo>
                <a:cubicBezTo>
                  <a:pt x="7232" y="4887"/>
                  <a:pt x="7259" y="4945"/>
                  <a:pt x="7256" y="5005"/>
                </a:cubicBezTo>
                <a:cubicBezTo>
                  <a:pt x="7263" y="5000"/>
                  <a:pt x="7268" y="4998"/>
                  <a:pt x="7270" y="4998"/>
                </a:cubicBezTo>
                <a:cubicBezTo>
                  <a:pt x="7291" y="4998"/>
                  <a:pt x="7158" y="5162"/>
                  <a:pt x="7098" y="5237"/>
                </a:cubicBezTo>
                <a:cubicBezTo>
                  <a:pt x="7010" y="5345"/>
                  <a:pt x="6936" y="5459"/>
                  <a:pt x="6869" y="5581"/>
                </a:cubicBezTo>
                <a:cubicBezTo>
                  <a:pt x="6839" y="5641"/>
                  <a:pt x="6815" y="5702"/>
                  <a:pt x="6802" y="5769"/>
                </a:cubicBezTo>
                <a:cubicBezTo>
                  <a:pt x="6785" y="5813"/>
                  <a:pt x="6802" y="5820"/>
                  <a:pt x="6825" y="5820"/>
                </a:cubicBezTo>
                <a:lnTo>
                  <a:pt x="6852" y="5890"/>
                </a:lnTo>
                <a:cubicBezTo>
                  <a:pt x="6823" y="5877"/>
                  <a:pt x="6797" y="5861"/>
                  <a:pt x="6771" y="5842"/>
                </a:cubicBezTo>
                <a:lnTo>
                  <a:pt x="6771" y="5842"/>
                </a:lnTo>
                <a:cubicBezTo>
                  <a:pt x="6915" y="5949"/>
                  <a:pt x="7052" y="6070"/>
                  <a:pt x="7179" y="6200"/>
                </a:cubicBezTo>
                <a:cubicBezTo>
                  <a:pt x="7114" y="6278"/>
                  <a:pt x="7112" y="6477"/>
                  <a:pt x="6999" y="6477"/>
                </a:cubicBezTo>
                <a:cubicBezTo>
                  <a:pt x="6971" y="6477"/>
                  <a:pt x="6937" y="6465"/>
                  <a:pt x="6892" y="6435"/>
                </a:cubicBezTo>
                <a:cubicBezTo>
                  <a:pt x="6987" y="6365"/>
                  <a:pt x="6930" y="6277"/>
                  <a:pt x="6919" y="6180"/>
                </a:cubicBezTo>
                <a:lnTo>
                  <a:pt x="6919" y="6180"/>
                </a:lnTo>
                <a:lnTo>
                  <a:pt x="6835" y="6395"/>
                </a:lnTo>
                <a:cubicBezTo>
                  <a:pt x="6445" y="6234"/>
                  <a:pt x="6990" y="6099"/>
                  <a:pt x="6768" y="5924"/>
                </a:cubicBezTo>
                <a:lnTo>
                  <a:pt x="6768" y="5924"/>
                </a:lnTo>
                <a:cubicBezTo>
                  <a:pt x="6580" y="6234"/>
                  <a:pt x="6398" y="6802"/>
                  <a:pt x="6118" y="6923"/>
                </a:cubicBezTo>
                <a:cubicBezTo>
                  <a:pt x="5830" y="6712"/>
                  <a:pt x="6502" y="6379"/>
                  <a:pt x="6113" y="6379"/>
                </a:cubicBezTo>
                <a:cubicBezTo>
                  <a:pt x="6093" y="6379"/>
                  <a:pt x="6070" y="6380"/>
                  <a:pt x="6044" y="6382"/>
                </a:cubicBezTo>
                <a:lnTo>
                  <a:pt x="6499" y="6170"/>
                </a:lnTo>
                <a:cubicBezTo>
                  <a:pt x="5842" y="5971"/>
                  <a:pt x="6751" y="6005"/>
                  <a:pt x="6088" y="5759"/>
                </a:cubicBezTo>
                <a:lnTo>
                  <a:pt x="6088" y="5759"/>
                </a:lnTo>
                <a:cubicBezTo>
                  <a:pt x="5523" y="6112"/>
                  <a:pt x="5661" y="6382"/>
                  <a:pt x="5122" y="6772"/>
                </a:cubicBezTo>
                <a:cubicBezTo>
                  <a:pt x="5166" y="7021"/>
                  <a:pt x="5375" y="6947"/>
                  <a:pt x="5418" y="7193"/>
                </a:cubicBezTo>
                <a:cubicBezTo>
                  <a:pt x="5287" y="7556"/>
                  <a:pt x="5070" y="7619"/>
                  <a:pt x="4854" y="7619"/>
                </a:cubicBezTo>
                <a:cubicBezTo>
                  <a:pt x="4738" y="7619"/>
                  <a:pt x="4623" y="7601"/>
                  <a:pt x="4521" y="7601"/>
                </a:cubicBezTo>
                <a:cubicBezTo>
                  <a:pt x="4336" y="7601"/>
                  <a:pt x="4194" y="7660"/>
                  <a:pt x="4173" y="7994"/>
                </a:cubicBezTo>
                <a:cubicBezTo>
                  <a:pt x="4257" y="8286"/>
                  <a:pt x="4594" y="8603"/>
                  <a:pt x="4129" y="8859"/>
                </a:cubicBezTo>
                <a:lnTo>
                  <a:pt x="3877" y="8488"/>
                </a:lnTo>
                <a:lnTo>
                  <a:pt x="3877" y="8488"/>
                </a:lnTo>
                <a:cubicBezTo>
                  <a:pt x="3480" y="9003"/>
                  <a:pt x="4177" y="9111"/>
                  <a:pt x="3601" y="9525"/>
                </a:cubicBezTo>
                <a:cubicBezTo>
                  <a:pt x="3518" y="9355"/>
                  <a:pt x="3704" y="9080"/>
                  <a:pt x="3659" y="9080"/>
                </a:cubicBezTo>
                <a:cubicBezTo>
                  <a:pt x="3655" y="9080"/>
                  <a:pt x="3650" y="9083"/>
                  <a:pt x="3642" y="9087"/>
                </a:cubicBezTo>
                <a:cubicBezTo>
                  <a:pt x="3133" y="9286"/>
                  <a:pt x="3689" y="9468"/>
                  <a:pt x="3527" y="9747"/>
                </a:cubicBezTo>
                <a:lnTo>
                  <a:pt x="3174" y="9629"/>
                </a:lnTo>
                <a:cubicBezTo>
                  <a:pt x="2898" y="10252"/>
                  <a:pt x="2834" y="11026"/>
                  <a:pt x="2642" y="11722"/>
                </a:cubicBezTo>
                <a:cubicBezTo>
                  <a:pt x="2575" y="11665"/>
                  <a:pt x="2522" y="11564"/>
                  <a:pt x="2434" y="11564"/>
                </a:cubicBezTo>
                <a:cubicBezTo>
                  <a:pt x="2403" y="11564"/>
                  <a:pt x="2368" y="11576"/>
                  <a:pt x="2326" y="11608"/>
                </a:cubicBezTo>
                <a:cubicBezTo>
                  <a:pt x="2167" y="12534"/>
                  <a:pt x="1669" y="13459"/>
                  <a:pt x="1276" y="14300"/>
                </a:cubicBezTo>
                <a:lnTo>
                  <a:pt x="1521" y="14694"/>
                </a:lnTo>
                <a:cubicBezTo>
                  <a:pt x="1509" y="14740"/>
                  <a:pt x="1453" y="14772"/>
                  <a:pt x="1400" y="14772"/>
                </a:cubicBezTo>
                <a:cubicBezTo>
                  <a:pt x="1363" y="14772"/>
                  <a:pt x="1327" y="14756"/>
                  <a:pt x="1309" y="14718"/>
                </a:cubicBezTo>
                <a:lnTo>
                  <a:pt x="1309" y="14718"/>
                </a:lnTo>
                <a:cubicBezTo>
                  <a:pt x="1227" y="14865"/>
                  <a:pt x="1262" y="14888"/>
                  <a:pt x="1333" y="14888"/>
                </a:cubicBezTo>
                <a:cubicBezTo>
                  <a:pt x="1365" y="14888"/>
                  <a:pt x="1404" y="14883"/>
                  <a:pt x="1443" y="14883"/>
                </a:cubicBezTo>
                <a:cubicBezTo>
                  <a:pt x="1506" y="14883"/>
                  <a:pt x="1567" y="14895"/>
                  <a:pt x="1599" y="14957"/>
                </a:cubicBezTo>
                <a:cubicBezTo>
                  <a:pt x="1591" y="15069"/>
                  <a:pt x="1515" y="15126"/>
                  <a:pt x="1438" y="15126"/>
                </a:cubicBezTo>
                <a:cubicBezTo>
                  <a:pt x="1384" y="15126"/>
                  <a:pt x="1330" y="15098"/>
                  <a:pt x="1299" y="15041"/>
                </a:cubicBezTo>
                <a:lnTo>
                  <a:pt x="1299" y="15041"/>
                </a:lnTo>
                <a:cubicBezTo>
                  <a:pt x="1400" y="15435"/>
                  <a:pt x="1461" y="15838"/>
                  <a:pt x="1488" y="16246"/>
                </a:cubicBezTo>
                <a:cubicBezTo>
                  <a:pt x="1498" y="16777"/>
                  <a:pt x="1504" y="16895"/>
                  <a:pt x="1266" y="16919"/>
                </a:cubicBezTo>
                <a:lnTo>
                  <a:pt x="1198" y="16845"/>
                </a:lnTo>
                <a:cubicBezTo>
                  <a:pt x="1175" y="16858"/>
                  <a:pt x="1175" y="16855"/>
                  <a:pt x="1165" y="16892"/>
                </a:cubicBezTo>
                <a:cubicBezTo>
                  <a:pt x="1144" y="16939"/>
                  <a:pt x="1138" y="16993"/>
                  <a:pt x="1141" y="17043"/>
                </a:cubicBezTo>
                <a:cubicBezTo>
                  <a:pt x="1148" y="17144"/>
                  <a:pt x="1171" y="17245"/>
                  <a:pt x="1208" y="17339"/>
                </a:cubicBezTo>
                <a:cubicBezTo>
                  <a:pt x="1269" y="17528"/>
                  <a:pt x="1333" y="17699"/>
                  <a:pt x="1101" y="17858"/>
                </a:cubicBezTo>
                <a:lnTo>
                  <a:pt x="1087" y="17753"/>
                </a:lnTo>
                <a:cubicBezTo>
                  <a:pt x="492" y="18749"/>
                  <a:pt x="522" y="20011"/>
                  <a:pt x="0" y="20849"/>
                </a:cubicBezTo>
                <a:cubicBezTo>
                  <a:pt x="226" y="20947"/>
                  <a:pt x="165" y="21226"/>
                  <a:pt x="128" y="21502"/>
                </a:cubicBezTo>
                <a:cubicBezTo>
                  <a:pt x="108" y="21775"/>
                  <a:pt x="128" y="22044"/>
                  <a:pt x="444" y="22054"/>
                </a:cubicBezTo>
                <a:cubicBezTo>
                  <a:pt x="179" y="22731"/>
                  <a:pt x="54" y="22559"/>
                  <a:pt x="34" y="23548"/>
                </a:cubicBezTo>
                <a:cubicBezTo>
                  <a:pt x="74" y="23811"/>
                  <a:pt x="522" y="23818"/>
                  <a:pt x="667" y="24084"/>
                </a:cubicBezTo>
                <a:lnTo>
                  <a:pt x="354" y="24198"/>
                </a:lnTo>
                <a:cubicBezTo>
                  <a:pt x="508" y="24299"/>
                  <a:pt x="677" y="24386"/>
                  <a:pt x="835" y="24474"/>
                </a:cubicBezTo>
                <a:lnTo>
                  <a:pt x="549" y="24831"/>
                </a:lnTo>
                <a:lnTo>
                  <a:pt x="741" y="25073"/>
                </a:lnTo>
                <a:cubicBezTo>
                  <a:pt x="714" y="24955"/>
                  <a:pt x="781" y="24780"/>
                  <a:pt x="879" y="24760"/>
                </a:cubicBezTo>
                <a:cubicBezTo>
                  <a:pt x="1171" y="25107"/>
                  <a:pt x="1175" y="25840"/>
                  <a:pt x="1030" y="25951"/>
                </a:cubicBezTo>
                <a:cubicBezTo>
                  <a:pt x="1306" y="26217"/>
                  <a:pt x="1595" y="26463"/>
                  <a:pt x="1875" y="26695"/>
                </a:cubicBezTo>
                <a:cubicBezTo>
                  <a:pt x="1850" y="26709"/>
                  <a:pt x="1824" y="26714"/>
                  <a:pt x="1798" y="26714"/>
                </a:cubicBezTo>
                <a:cubicBezTo>
                  <a:pt x="1737" y="26714"/>
                  <a:pt x="1672" y="26682"/>
                  <a:pt x="1604" y="26644"/>
                </a:cubicBezTo>
                <a:lnTo>
                  <a:pt x="1604" y="26644"/>
                </a:lnTo>
                <a:cubicBezTo>
                  <a:pt x="1916" y="26852"/>
                  <a:pt x="1295" y="26900"/>
                  <a:pt x="1824" y="27102"/>
                </a:cubicBezTo>
                <a:cubicBezTo>
                  <a:pt x="1834" y="27001"/>
                  <a:pt x="2003" y="27005"/>
                  <a:pt x="2060" y="26971"/>
                </a:cubicBezTo>
                <a:cubicBezTo>
                  <a:pt x="2067" y="27308"/>
                  <a:pt x="2480" y="27762"/>
                  <a:pt x="2874" y="27987"/>
                </a:cubicBezTo>
                <a:lnTo>
                  <a:pt x="2655" y="28099"/>
                </a:lnTo>
                <a:cubicBezTo>
                  <a:pt x="3207" y="28714"/>
                  <a:pt x="4042" y="29085"/>
                  <a:pt x="4792" y="29532"/>
                </a:cubicBezTo>
                <a:cubicBezTo>
                  <a:pt x="4602" y="29306"/>
                  <a:pt x="4784" y="29050"/>
                  <a:pt x="4983" y="29050"/>
                </a:cubicBezTo>
                <a:cubicBezTo>
                  <a:pt x="5013" y="29050"/>
                  <a:pt x="5043" y="29056"/>
                  <a:pt x="5072" y="29068"/>
                </a:cubicBezTo>
                <a:lnTo>
                  <a:pt x="4984" y="29428"/>
                </a:lnTo>
                <a:cubicBezTo>
                  <a:pt x="5227" y="29317"/>
                  <a:pt x="4833" y="29186"/>
                  <a:pt x="5237" y="29111"/>
                </a:cubicBezTo>
                <a:lnTo>
                  <a:pt x="5237" y="29111"/>
                </a:lnTo>
                <a:cubicBezTo>
                  <a:pt x="5479" y="29286"/>
                  <a:pt x="5220" y="29556"/>
                  <a:pt x="5015" y="29573"/>
                </a:cubicBezTo>
                <a:lnTo>
                  <a:pt x="5392" y="29640"/>
                </a:lnTo>
                <a:cubicBezTo>
                  <a:pt x="5361" y="29741"/>
                  <a:pt x="5260" y="29748"/>
                  <a:pt x="5176" y="29855"/>
                </a:cubicBezTo>
                <a:cubicBezTo>
                  <a:pt x="5194" y="29846"/>
                  <a:pt x="5212" y="29842"/>
                  <a:pt x="5230" y="29842"/>
                </a:cubicBezTo>
                <a:cubicBezTo>
                  <a:pt x="5405" y="29842"/>
                  <a:pt x="5544" y="30278"/>
                  <a:pt x="5791" y="30278"/>
                </a:cubicBezTo>
                <a:cubicBezTo>
                  <a:pt x="5835" y="30278"/>
                  <a:pt x="5882" y="30264"/>
                  <a:pt x="5933" y="30232"/>
                </a:cubicBezTo>
                <a:lnTo>
                  <a:pt x="5933" y="30232"/>
                </a:lnTo>
                <a:lnTo>
                  <a:pt x="5903" y="30333"/>
                </a:lnTo>
                <a:cubicBezTo>
                  <a:pt x="6613" y="30710"/>
                  <a:pt x="6997" y="30757"/>
                  <a:pt x="7589" y="31030"/>
                </a:cubicBezTo>
                <a:cubicBezTo>
                  <a:pt x="7730" y="30761"/>
                  <a:pt x="7932" y="30929"/>
                  <a:pt x="8212" y="30787"/>
                </a:cubicBezTo>
                <a:cubicBezTo>
                  <a:pt x="8599" y="31077"/>
                  <a:pt x="8982" y="31518"/>
                  <a:pt x="9528" y="31713"/>
                </a:cubicBezTo>
                <a:cubicBezTo>
                  <a:pt x="9547" y="31714"/>
                  <a:pt x="9566" y="31714"/>
                  <a:pt x="9583" y="31714"/>
                </a:cubicBezTo>
                <a:cubicBezTo>
                  <a:pt x="9939" y="31714"/>
                  <a:pt x="9747" y="31520"/>
                  <a:pt x="9972" y="31427"/>
                </a:cubicBezTo>
                <a:lnTo>
                  <a:pt x="9972" y="31427"/>
                </a:lnTo>
                <a:cubicBezTo>
                  <a:pt x="9891" y="31693"/>
                  <a:pt x="10430" y="31895"/>
                  <a:pt x="10080" y="31962"/>
                </a:cubicBezTo>
                <a:cubicBezTo>
                  <a:pt x="10736" y="32184"/>
                  <a:pt x="10921" y="32238"/>
                  <a:pt x="11813" y="32342"/>
                </a:cubicBezTo>
                <a:cubicBezTo>
                  <a:pt x="11762" y="32204"/>
                  <a:pt x="11685" y="32117"/>
                  <a:pt x="11769" y="32049"/>
                </a:cubicBezTo>
                <a:lnTo>
                  <a:pt x="11769" y="32049"/>
                </a:lnTo>
                <a:cubicBezTo>
                  <a:pt x="11930" y="32063"/>
                  <a:pt x="12062" y="32278"/>
                  <a:pt x="11998" y="32396"/>
                </a:cubicBezTo>
                <a:lnTo>
                  <a:pt x="11947" y="32410"/>
                </a:lnTo>
                <a:cubicBezTo>
                  <a:pt x="11966" y="32409"/>
                  <a:pt x="11985" y="32408"/>
                  <a:pt x="12004" y="32408"/>
                </a:cubicBezTo>
                <a:cubicBezTo>
                  <a:pt x="12921" y="32408"/>
                  <a:pt x="13687" y="33624"/>
                  <a:pt x="14499" y="33624"/>
                </a:cubicBezTo>
                <a:cubicBezTo>
                  <a:pt x="14577" y="33624"/>
                  <a:pt x="14655" y="33613"/>
                  <a:pt x="14734" y="33589"/>
                </a:cubicBezTo>
                <a:lnTo>
                  <a:pt x="14734" y="33589"/>
                </a:lnTo>
                <a:lnTo>
                  <a:pt x="14717" y="33594"/>
                </a:lnTo>
                <a:lnTo>
                  <a:pt x="14717" y="33594"/>
                </a:lnTo>
                <a:lnTo>
                  <a:pt x="15579" y="33524"/>
                </a:lnTo>
                <a:lnTo>
                  <a:pt x="15579" y="33524"/>
                </a:lnTo>
                <a:cubicBezTo>
                  <a:pt x="15922" y="33668"/>
                  <a:pt x="15306" y="33665"/>
                  <a:pt x="15528" y="33900"/>
                </a:cubicBezTo>
                <a:cubicBezTo>
                  <a:pt x="15672" y="33868"/>
                  <a:pt x="15802" y="33855"/>
                  <a:pt x="15923" y="33855"/>
                </a:cubicBezTo>
                <a:cubicBezTo>
                  <a:pt x="16526" y="33855"/>
                  <a:pt x="16880" y="34191"/>
                  <a:pt x="17404" y="34191"/>
                </a:cubicBezTo>
                <a:cubicBezTo>
                  <a:pt x="17476" y="34191"/>
                  <a:pt x="17551" y="34184"/>
                  <a:pt x="17631" y="34170"/>
                </a:cubicBezTo>
                <a:cubicBezTo>
                  <a:pt x="18008" y="35095"/>
                  <a:pt x="19587" y="34503"/>
                  <a:pt x="20250" y="35129"/>
                </a:cubicBezTo>
                <a:lnTo>
                  <a:pt x="20233" y="34934"/>
                </a:lnTo>
                <a:cubicBezTo>
                  <a:pt x="20279" y="34901"/>
                  <a:pt x="20315" y="34888"/>
                  <a:pt x="20345" y="34888"/>
                </a:cubicBezTo>
                <a:cubicBezTo>
                  <a:pt x="20460" y="34888"/>
                  <a:pt x="20480" y="35085"/>
                  <a:pt x="20590" y="35136"/>
                </a:cubicBezTo>
                <a:cubicBezTo>
                  <a:pt x="20590" y="34984"/>
                  <a:pt x="20405" y="34937"/>
                  <a:pt x="20539" y="34849"/>
                </a:cubicBezTo>
                <a:lnTo>
                  <a:pt x="20539" y="34849"/>
                </a:lnTo>
                <a:cubicBezTo>
                  <a:pt x="22202" y="34863"/>
                  <a:pt x="23908" y="35502"/>
                  <a:pt x="25648" y="35684"/>
                </a:cubicBezTo>
                <a:cubicBezTo>
                  <a:pt x="25664" y="35685"/>
                  <a:pt x="25679" y="35686"/>
                  <a:pt x="25694" y="35686"/>
                </a:cubicBezTo>
                <a:cubicBezTo>
                  <a:pt x="26164" y="35686"/>
                  <a:pt x="26078" y="35029"/>
                  <a:pt x="26460" y="35029"/>
                </a:cubicBezTo>
                <a:cubicBezTo>
                  <a:pt x="26543" y="35029"/>
                  <a:pt x="26648" y="35060"/>
                  <a:pt x="26785" y="35136"/>
                </a:cubicBezTo>
                <a:lnTo>
                  <a:pt x="26570" y="35499"/>
                </a:lnTo>
                <a:cubicBezTo>
                  <a:pt x="27728" y="35075"/>
                  <a:pt x="29414" y="35371"/>
                  <a:pt x="30568" y="34510"/>
                </a:cubicBezTo>
                <a:lnTo>
                  <a:pt x="30568" y="34510"/>
                </a:lnTo>
                <a:cubicBezTo>
                  <a:pt x="30521" y="34617"/>
                  <a:pt x="30555" y="34715"/>
                  <a:pt x="30427" y="34759"/>
                </a:cubicBezTo>
                <a:cubicBezTo>
                  <a:pt x="30471" y="34777"/>
                  <a:pt x="30518" y="34785"/>
                  <a:pt x="30568" y="34785"/>
                </a:cubicBezTo>
                <a:cubicBezTo>
                  <a:pt x="30939" y="34785"/>
                  <a:pt x="31428" y="34330"/>
                  <a:pt x="31342" y="34170"/>
                </a:cubicBezTo>
                <a:cubicBezTo>
                  <a:pt x="31371" y="34158"/>
                  <a:pt x="31394" y="34154"/>
                  <a:pt x="31413" y="34154"/>
                </a:cubicBezTo>
                <a:cubicBezTo>
                  <a:pt x="31525" y="34154"/>
                  <a:pt x="31494" y="34323"/>
                  <a:pt x="31638" y="34351"/>
                </a:cubicBezTo>
                <a:cubicBezTo>
                  <a:pt x="31942" y="34342"/>
                  <a:pt x="32095" y="33838"/>
                  <a:pt x="32312" y="33838"/>
                </a:cubicBezTo>
                <a:cubicBezTo>
                  <a:pt x="32336" y="33838"/>
                  <a:pt x="32360" y="33844"/>
                  <a:pt x="32385" y="33857"/>
                </a:cubicBezTo>
                <a:cubicBezTo>
                  <a:pt x="32409" y="33869"/>
                  <a:pt x="32396" y="33908"/>
                  <a:pt x="32374" y="33947"/>
                </a:cubicBezTo>
                <a:lnTo>
                  <a:pt x="32374" y="33947"/>
                </a:lnTo>
                <a:cubicBezTo>
                  <a:pt x="32558" y="33753"/>
                  <a:pt x="33053" y="33531"/>
                  <a:pt x="32766" y="33406"/>
                </a:cubicBezTo>
                <a:cubicBezTo>
                  <a:pt x="33274" y="33227"/>
                  <a:pt x="33459" y="32712"/>
                  <a:pt x="33873" y="32571"/>
                </a:cubicBezTo>
                <a:cubicBezTo>
                  <a:pt x="33829" y="32150"/>
                  <a:pt x="34620" y="32073"/>
                  <a:pt x="34314" y="31679"/>
                </a:cubicBezTo>
                <a:lnTo>
                  <a:pt x="34314" y="31679"/>
                </a:lnTo>
                <a:cubicBezTo>
                  <a:pt x="34373" y="31743"/>
                  <a:pt x="34440" y="31771"/>
                  <a:pt x="34509" y="31771"/>
                </a:cubicBezTo>
                <a:cubicBezTo>
                  <a:pt x="34829" y="31771"/>
                  <a:pt x="35203" y="31173"/>
                  <a:pt x="35179" y="30838"/>
                </a:cubicBezTo>
                <a:lnTo>
                  <a:pt x="35179" y="30838"/>
                </a:lnTo>
                <a:cubicBezTo>
                  <a:pt x="35192" y="30878"/>
                  <a:pt x="35214" y="30891"/>
                  <a:pt x="35242" y="30891"/>
                </a:cubicBezTo>
                <a:cubicBezTo>
                  <a:pt x="35302" y="30891"/>
                  <a:pt x="35386" y="30830"/>
                  <a:pt x="35458" y="30830"/>
                </a:cubicBezTo>
                <a:cubicBezTo>
                  <a:pt x="35499" y="30830"/>
                  <a:pt x="35535" y="30849"/>
                  <a:pt x="35562" y="30909"/>
                </a:cubicBezTo>
                <a:cubicBezTo>
                  <a:pt x="35784" y="30602"/>
                  <a:pt x="35852" y="30236"/>
                  <a:pt x="35609" y="30175"/>
                </a:cubicBezTo>
                <a:cubicBezTo>
                  <a:pt x="36033" y="30027"/>
                  <a:pt x="36097" y="29653"/>
                  <a:pt x="36124" y="29334"/>
                </a:cubicBezTo>
                <a:cubicBezTo>
                  <a:pt x="36161" y="29014"/>
                  <a:pt x="36192" y="28755"/>
                  <a:pt x="36599" y="28691"/>
                </a:cubicBezTo>
                <a:cubicBezTo>
                  <a:pt x="36720" y="27651"/>
                  <a:pt x="36713" y="26601"/>
                  <a:pt x="36582" y="25564"/>
                </a:cubicBezTo>
                <a:lnTo>
                  <a:pt x="36582" y="25564"/>
                </a:lnTo>
                <a:cubicBezTo>
                  <a:pt x="36824" y="25581"/>
                  <a:pt x="36838" y="25854"/>
                  <a:pt x="36844" y="26116"/>
                </a:cubicBezTo>
                <a:cubicBezTo>
                  <a:pt x="36831" y="26379"/>
                  <a:pt x="36821" y="26631"/>
                  <a:pt x="37077" y="26641"/>
                </a:cubicBezTo>
                <a:cubicBezTo>
                  <a:pt x="36993" y="25655"/>
                  <a:pt x="36521" y="25127"/>
                  <a:pt x="36589" y="24309"/>
                </a:cubicBezTo>
                <a:cubicBezTo>
                  <a:pt x="36597" y="24259"/>
                  <a:pt x="36614" y="24239"/>
                  <a:pt x="36636" y="24239"/>
                </a:cubicBezTo>
                <a:cubicBezTo>
                  <a:pt x="36705" y="24239"/>
                  <a:pt x="36824" y="24443"/>
                  <a:pt x="36888" y="24494"/>
                </a:cubicBezTo>
                <a:cubicBezTo>
                  <a:pt x="36626" y="23664"/>
                  <a:pt x="36774" y="22846"/>
                  <a:pt x="36394" y="22140"/>
                </a:cubicBezTo>
                <a:lnTo>
                  <a:pt x="36394" y="22140"/>
                </a:lnTo>
                <a:cubicBezTo>
                  <a:pt x="36361" y="22161"/>
                  <a:pt x="36325" y="22171"/>
                  <a:pt x="36288" y="22171"/>
                </a:cubicBezTo>
                <a:cubicBezTo>
                  <a:pt x="36030" y="22171"/>
                  <a:pt x="35700" y="21717"/>
                  <a:pt x="35536" y="21660"/>
                </a:cubicBezTo>
                <a:lnTo>
                  <a:pt x="35536" y="21660"/>
                </a:lnTo>
                <a:cubicBezTo>
                  <a:pt x="35568" y="21664"/>
                  <a:pt x="35597" y="21667"/>
                  <a:pt x="35623" y="21667"/>
                </a:cubicBezTo>
                <a:cubicBezTo>
                  <a:pt x="36033" y="21667"/>
                  <a:pt x="35695" y="21099"/>
                  <a:pt x="36137" y="21099"/>
                </a:cubicBezTo>
                <a:cubicBezTo>
                  <a:pt x="36201" y="21099"/>
                  <a:pt x="36282" y="21111"/>
                  <a:pt x="36383" y="21139"/>
                </a:cubicBezTo>
                <a:cubicBezTo>
                  <a:pt x="36334" y="21068"/>
                  <a:pt x="36241" y="20990"/>
                  <a:pt x="36132" y="20990"/>
                </a:cubicBezTo>
                <a:cubicBezTo>
                  <a:pt x="36107" y="20990"/>
                  <a:pt x="36080" y="20995"/>
                  <a:pt x="36054" y="21004"/>
                </a:cubicBezTo>
                <a:cubicBezTo>
                  <a:pt x="36062" y="20908"/>
                  <a:pt x="36098" y="20847"/>
                  <a:pt x="36175" y="20847"/>
                </a:cubicBezTo>
                <a:cubicBezTo>
                  <a:pt x="36216" y="20847"/>
                  <a:pt x="36269" y="20865"/>
                  <a:pt x="36336" y="20903"/>
                </a:cubicBezTo>
                <a:cubicBezTo>
                  <a:pt x="36111" y="20405"/>
                  <a:pt x="35922" y="20641"/>
                  <a:pt x="35818" y="20173"/>
                </a:cubicBezTo>
                <a:cubicBezTo>
                  <a:pt x="35830" y="20170"/>
                  <a:pt x="35842" y="20169"/>
                  <a:pt x="35853" y="20169"/>
                </a:cubicBezTo>
                <a:cubicBezTo>
                  <a:pt x="35938" y="20169"/>
                  <a:pt x="36002" y="20239"/>
                  <a:pt x="36121" y="20257"/>
                </a:cubicBezTo>
                <a:cubicBezTo>
                  <a:pt x="35862" y="20065"/>
                  <a:pt x="35603" y="19880"/>
                  <a:pt x="35589" y="19470"/>
                </a:cubicBezTo>
                <a:lnTo>
                  <a:pt x="35589" y="19470"/>
                </a:lnTo>
                <a:cubicBezTo>
                  <a:pt x="35592" y="19470"/>
                  <a:pt x="35596" y="19470"/>
                  <a:pt x="35599" y="19470"/>
                </a:cubicBezTo>
                <a:cubicBezTo>
                  <a:pt x="35631" y="19470"/>
                  <a:pt x="35663" y="19456"/>
                  <a:pt x="35691" y="19456"/>
                </a:cubicBezTo>
                <a:cubicBezTo>
                  <a:pt x="35714" y="19456"/>
                  <a:pt x="35734" y="19466"/>
                  <a:pt x="35749" y="19501"/>
                </a:cubicBezTo>
                <a:lnTo>
                  <a:pt x="35749" y="19501"/>
                </a:lnTo>
                <a:cubicBezTo>
                  <a:pt x="35529" y="18849"/>
                  <a:pt x="34912" y="18534"/>
                  <a:pt x="34869" y="17770"/>
                </a:cubicBezTo>
                <a:lnTo>
                  <a:pt x="34869" y="17770"/>
                </a:lnTo>
                <a:cubicBezTo>
                  <a:pt x="34912" y="17776"/>
                  <a:pt x="34949" y="17778"/>
                  <a:pt x="34979" y="17778"/>
                </a:cubicBezTo>
                <a:cubicBezTo>
                  <a:pt x="35311" y="17778"/>
                  <a:pt x="34964" y="17466"/>
                  <a:pt x="35303" y="17309"/>
                </a:cubicBezTo>
                <a:lnTo>
                  <a:pt x="35051" y="16962"/>
                </a:lnTo>
                <a:lnTo>
                  <a:pt x="34919" y="17181"/>
                </a:lnTo>
                <a:cubicBezTo>
                  <a:pt x="34808" y="16841"/>
                  <a:pt x="34421" y="16649"/>
                  <a:pt x="34435" y="16320"/>
                </a:cubicBezTo>
                <a:lnTo>
                  <a:pt x="34435" y="16320"/>
                </a:lnTo>
                <a:lnTo>
                  <a:pt x="34684" y="16505"/>
                </a:lnTo>
                <a:lnTo>
                  <a:pt x="34371" y="15912"/>
                </a:lnTo>
                <a:lnTo>
                  <a:pt x="34371" y="16316"/>
                </a:lnTo>
                <a:cubicBezTo>
                  <a:pt x="34292" y="16255"/>
                  <a:pt x="34225" y="16236"/>
                  <a:pt x="34166" y="16236"/>
                </a:cubicBezTo>
                <a:cubicBezTo>
                  <a:pt x="34073" y="16236"/>
                  <a:pt x="34003" y="16285"/>
                  <a:pt x="33951" y="16285"/>
                </a:cubicBezTo>
                <a:cubicBezTo>
                  <a:pt x="33900" y="16285"/>
                  <a:pt x="33865" y="16240"/>
                  <a:pt x="33839" y="16064"/>
                </a:cubicBezTo>
                <a:lnTo>
                  <a:pt x="33839" y="16064"/>
                </a:lnTo>
                <a:cubicBezTo>
                  <a:pt x="33845" y="16070"/>
                  <a:pt x="33849" y="16073"/>
                  <a:pt x="33852" y="16073"/>
                </a:cubicBezTo>
                <a:cubicBezTo>
                  <a:pt x="33881" y="16073"/>
                  <a:pt x="33719" y="15705"/>
                  <a:pt x="33880" y="15532"/>
                </a:cubicBezTo>
                <a:cubicBezTo>
                  <a:pt x="33705" y="15445"/>
                  <a:pt x="33462" y="15307"/>
                  <a:pt x="33634" y="15085"/>
                </a:cubicBezTo>
                <a:cubicBezTo>
                  <a:pt x="33665" y="15074"/>
                  <a:pt x="33704" y="15070"/>
                  <a:pt x="33748" y="15070"/>
                </a:cubicBezTo>
                <a:cubicBezTo>
                  <a:pt x="33866" y="15070"/>
                  <a:pt x="34015" y="15098"/>
                  <a:pt x="34107" y="15098"/>
                </a:cubicBezTo>
                <a:cubicBezTo>
                  <a:pt x="34131" y="15098"/>
                  <a:pt x="34151" y="15096"/>
                  <a:pt x="34166" y="15091"/>
                </a:cubicBezTo>
                <a:lnTo>
                  <a:pt x="34166" y="15091"/>
                </a:lnTo>
                <a:cubicBezTo>
                  <a:pt x="34161" y="15092"/>
                  <a:pt x="34156" y="15092"/>
                  <a:pt x="34151" y="15092"/>
                </a:cubicBezTo>
                <a:cubicBezTo>
                  <a:pt x="33850" y="15092"/>
                  <a:pt x="34146" y="14393"/>
                  <a:pt x="33885" y="14143"/>
                </a:cubicBezTo>
                <a:lnTo>
                  <a:pt x="33885" y="14143"/>
                </a:lnTo>
                <a:cubicBezTo>
                  <a:pt x="33955" y="14186"/>
                  <a:pt x="34063" y="14206"/>
                  <a:pt x="34128" y="14206"/>
                </a:cubicBezTo>
                <a:cubicBezTo>
                  <a:pt x="34150" y="14206"/>
                  <a:pt x="34166" y="14204"/>
                  <a:pt x="34176" y="14199"/>
                </a:cubicBezTo>
                <a:lnTo>
                  <a:pt x="33923" y="14024"/>
                </a:lnTo>
                <a:cubicBezTo>
                  <a:pt x="34003" y="13911"/>
                  <a:pt x="34050" y="13868"/>
                  <a:pt x="34129" y="13868"/>
                </a:cubicBezTo>
                <a:cubicBezTo>
                  <a:pt x="34161" y="13868"/>
                  <a:pt x="34197" y="13875"/>
                  <a:pt x="34243" y="13886"/>
                </a:cubicBezTo>
                <a:cubicBezTo>
                  <a:pt x="34278" y="13711"/>
                  <a:pt x="34229" y="13672"/>
                  <a:pt x="34160" y="13672"/>
                </a:cubicBezTo>
                <a:cubicBezTo>
                  <a:pt x="34107" y="13672"/>
                  <a:pt x="34041" y="13696"/>
                  <a:pt x="33993" y="13696"/>
                </a:cubicBezTo>
                <a:cubicBezTo>
                  <a:pt x="33924" y="13696"/>
                  <a:pt x="33891" y="13649"/>
                  <a:pt x="33977" y="13425"/>
                </a:cubicBezTo>
                <a:lnTo>
                  <a:pt x="33977" y="13425"/>
                </a:lnTo>
                <a:cubicBezTo>
                  <a:pt x="33997" y="13476"/>
                  <a:pt x="34041" y="13452"/>
                  <a:pt x="34081" y="13553"/>
                </a:cubicBezTo>
                <a:cubicBezTo>
                  <a:pt x="34179" y="12941"/>
                  <a:pt x="33923" y="12385"/>
                  <a:pt x="33994" y="11827"/>
                </a:cubicBezTo>
                <a:cubicBezTo>
                  <a:pt x="34047" y="11799"/>
                  <a:pt x="34088" y="11787"/>
                  <a:pt x="34121" y="11787"/>
                </a:cubicBezTo>
                <a:cubicBezTo>
                  <a:pt x="34299" y="11787"/>
                  <a:pt x="34228" y="12133"/>
                  <a:pt x="34362" y="12133"/>
                </a:cubicBezTo>
                <a:cubicBezTo>
                  <a:pt x="34387" y="12133"/>
                  <a:pt x="34421" y="12120"/>
                  <a:pt x="34465" y="12089"/>
                </a:cubicBezTo>
                <a:cubicBezTo>
                  <a:pt x="34270" y="11255"/>
                  <a:pt x="33775" y="10467"/>
                  <a:pt x="33573" y="9723"/>
                </a:cubicBezTo>
                <a:lnTo>
                  <a:pt x="33573" y="9723"/>
                </a:lnTo>
                <a:lnTo>
                  <a:pt x="33577" y="9875"/>
                </a:lnTo>
                <a:cubicBezTo>
                  <a:pt x="33545" y="9879"/>
                  <a:pt x="33518" y="9882"/>
                  <a:pt x="33494" y="9882"/>
                </a:cubicBezTo>
                <a:cubicBezTo>
                  <a:pt x="33071" y="9882"/>
                  <a:pt x="33631" y="9228"/>
                  <a:pt x="33285" y="8955"/>
                </a:cubicBezTo>
                <a:lnTo>
                  <a:pt x="33285" y="8955"/>
                </a:lnTo>
                <a:cubicBezTo>
                  <a:pt x="33311" y="8971"/>
                  <a:pt x="33349" y="8977"/>
                  <a:pt x="33389" y="8977"/>
                </a:cubicBezTo>
                <a:cubicBezTo>
                  <a:pt x="33485" y="8977"/>
                  <a:pt x="33590" y="8943"/>
                  <a:pt x="33546" y="8943"/>
                </a:cubicBezTo>
                <a:cubicBezTo>
                  <a:pt x="33385" y="8418"/>
                  <a:pt x="32944" y="7970"/>
                  <a:pt x="32355" y="7405"/>
                </a:cubicBezTo>
                <a:lnTo>
                  <a:pt x="32537" y="7405"/>
                </a:lnTo>
                <a:cubicBezTo>
                  <a:pt x="32466" y="7075"/>
                  <a:pt x="32116" y="6681"/>
                  <a:pt x="31968" y="6361"/>
                </a:cubicBezTo>
                <a:cubicBezTo>
                  <a:pt x="31966" y="6361"/>
                  <a:pt x="31964" y="6361"/>
                  <a:pt x="31963" y="6361"/>
                </a:cubicBezTo>
                <a:cubicBezTo>
                  <a:pt x="31867" y="6361"/>
                  <a:pt x="31790" y="6312"/>
                  <a:pt x="31724" y="6312"/>
                </a:cubicBezTo>
                <a:cubicBezTo>
                  <a:pt x="31676" y="6312"/>
                  <a:pt x="31635" y="6339"/>
                  <a:pt x="31598" y="6432"/>
                </a:cubicBezTo>
                <a:cubicBezTo>
                  <a:pt x="31564" y="5786"/>
                  <a:pt x="31123" y="5473"/>
                  <a:pt x="30703" y="5221"/>
                </a:cubicBezTo>
                <a:cubicBezTo>
                  <a:pt x="30238" y="5005"/>
                  <a:pt x="29807" y="4833"/>
                  <a:pt x="29663" y="4261"/>
                </a:cubicBezTo>
                <a:lnTo>
                  <a:pt x="29663" y="4261"/>
                </a:lnTo>
                <a:cubicBezTo>
                  <a:pt x="29706" y="4298"/>
                  <a:pt x="29779" y="4314"/>
                  <a:pt x="29831" y="4314"/>
                </a:cubicBezTo>
                <a:cubicBezTo>
                  <a:pt x="29880" y="4314"/>
                  <a:pt x="29909" y="4299"/>
                  <a:pt x="29875" y="4271"/>
                </a:cubicBezTo>
                <a:cubicBezTo>
                  <a:pt x="29649" y="4130"/>
                  <a:pt x="29400" y="4026"/>
                  <a:pt x="29155" y="3918"/>
                </a:cubicBezTo>
                <a:lnTo>
                  <a:pt x="29155" y="3918"/>
                </a:lnTo>
                <a:cubicBezTo>
                  <a:pt x="29064" y="4157"/>
                  <a:pt x="29155" y="4100"/>
                  <a:pt x="29178" y="4349"/>
                </a:cubicBezTo>
                <a:cubicBezTo>
                  <a:pt x="29106" y="4373"/>
                  <a:pt x="29032" y="4385"/>
                  <a:pt x="28958" y="4385"/>
                </a:cubicBezTo>
                <a:cubicBezTo>
                  <a:pt x="28837" y="4385"/>
                  <a:pt x="28717" y="4353"/>
                  <a:pt x="28613" y="4288"/>
                </a:cubicBezTo>
                <a:lnTo>
                  <a:pt x="28613" y="4288"/>
                </a:lnTo>
                <a:cubicBezTo>
                  <a:pt x="28636" y="4291"/>
                  <a:pt x="28657" y="4293"/>
                  <a:pt x="28676" y="4293"/>
                </a:cubicBezTo>
                <a:cubicBezTo>
                  <a:pt x="28971" y="4293"/>
                  <a:pt x="28832" y="3943"/>
                  <a:pt x="28781" y="3753"/>
                </a:cubicBezTo>
                <a:lnTo>
                  <a:pt x="28781" y="3753"/>
                </a:lnTo>
                <a:cubicBezTo>
                  <a:pt x="28757" y="3831"/>
                  <a:pt x="28670" y="3874"/>
                  <a:pt x="28640" y="3945"/>
                </a:cubicBezTo>
                <a:cubicBezTo>
                  <a:pt x="28614" y="3796"/>
                  <a:pt x="28581" y="3746"/>
                  <a:pt x="28542" y="3746"/>
                </a:cubicBezTo>
                <a:cubicBezTo>
                  <a:pt x="28459" y="3746"/>
                  <a:pt x="28348" y="3958"/>
                  <a:pt x="28216" y="3958"/>
                </a:cubicBezTo>
                <a:cubicBezTo>
                  <a:pt x="28155" y="3958"/>
                  <a:pt x="28089" y="3914"/>
                  <a:pt x="28020" y="3783"/>
                </a:cubicBezTo>
                <a:lnTo>
                  <a:pt x="28111" y="3686"/>
                </a:lnTo>
                <a:cubicBezTo>
                  <a:pt x="27899" y="3635"/>
                  <a:pt x="27647" y="3713"/>
                  <a:pt x="27475" y="3575"/>
                </a:cubicBezTo>
                <a:cubicBezTo>
                  <a:pt x="27498" y="3452"/>
                  <a:pt x="27546" y="3429"/>
                  <a:pt x="27604" y="3429"/>
                </a:cubicBezTo>
                <a:cubicBezTo>
                  <a:pt x="27639" y="3429"/>
                  <a:pt x="27677" y="3437"/>
                  <a:pt x="27715" y="3437"/>
                </a:cubicBezTo>
                <a:cubicBezTo>
                  <a:pt x="27766" y="3437"/>
                  <a:pt x="27816" y="3423"/>
                  <a:pt x="27859" y="3356"/>
                </a:cubicBezTo>
                <a:cubicBezTo>
                  <a:pt x="27805" y="3332"/>
                  <a:pt x="27743" y="3323"/>
                  <a:pt x="27679" y="3323"/>
                </a:cubicBezTo>
                <a:cubicBezTo>
                  <a:pt x="27533" y="3323"/>
                  <a:pt x="27369" y="3366"/>
                  <a:pt x="27231" y="3366"/>
                </a:cubicBezTo>
                <a:cubicBezTo>
                  <a:pt x="27100" y="3366"/>
                  <a:pt x="26992" y="3327"/>
                  <a:pt x="26947" y="3174"/>
                </a:cubicBezTo>
                <a:cubicBezTo>
                  <a:pt x="26958" y="3173"/>
                  <a:pt x="26969" y="3173"/>
                  <a:pt x="26980" y="3173"/>
                </a:cubicBezTo>
                <a:cubicBezTo>
                  <a:pt x="27114" y="3173"/>
                  <a:pt x="27259" y="3239"/>
                  <a:pt x="27393" y="3239"/>
                </a:cubicBezTo>
                <a:cubicBezTo>
                  <a:pt x="27401" y="3239"/>
                  <a:pt x="27410" y="3239"/>
                  <a:pt x="27418" y="3238"/>
                </a:cubicBezTo>
                <a:cubicBezTo>
                  <a:pt x="27308" y="2810"/>
                  <a:pt x="27232" y="2851"/>
                  <a:pt x="27064" y="2716"/>
                </a:cubicBezTo>
                <a:lnTo>
                  <a:pt x="27064" y="2716"/>
                </a:lnTo>
                <a:cubicBezTo>
                  <a:pt x="26929" y="2585"/>
                  <a:pt x="26788" y="2464"/>
                  <a:pt x="26641" y="2353"/>
                </a:cubicBezTo>
                <a:lnTo>
                  <a:pt x="26641" y="2353"/>
                </a:lnTo>
                <a:lnTo>
                  <a:pt x="26728" y="2488"/>
                </a:lnTo>
                <a:cubicBezTo>
                  <a:pt x="26535" y="2645"/>
                  <a:pt x="26387" y="2696"/>
                  <a:pt x="26258" y="2696"/>
                </a:cubicBezTo>
                <a:cubicBezTo>
                  <a:pt x="26018" y="2696"/>
                  <a:pt x="25842" y="2519"/>
                  <a:pt x="25565" y="2519"/>
                </a:cubicBezTo>
                <a:cubicBezTo>
                  <a:pt x="25482" y="2519"/>
                  <a:pt x="25390" y="2535"/>
                  <a:pt x="25284" y="2577"/>
                </a:cubicBezTo>
                <a:lnTo>
                  <a:pt x="25284" y="2577"/>
                </a:lnTo>
                <a:cubicBezTo>
                  <a:pt x="25897" y="2330"/>
                  <a:pt x="25444" y="2358"/>
                  <a:pt x="25591" y="2064"/>
                </a:cubicBezTo>
                <a:cubicBezTo>
                  <a:pt x="25496" y="1929"/>
                  <a:pt x="25335" y="1754"/>
                  <a:pt x="25422" y="1690"/>
                </a:cubicBezTo>
                <a:lnTo>
                  <a:pt x="25422" y="1690"/>
                </a:lnTo>
                <a:cubicBezTo>
                  <a:pt x="25371" y="1718"/>
                  <a:pt x="25328" y="1728"/>
                  <a:pt x="25289" y="1728"/>
                </a:cubicBezTo>
                <a:cubicBezTo>
                  <a:pt x="25134" y="1728"/>
                  <a:pt x="25052" y="1553"/>
                  <a:pt x="24864" y="1553"/>
                </a:cubicBezTo>
                <a:cubicBezTo>
                  <a:pt x="24798" y="1553"/>
                  <a:pt x="24718" y="1575"/>
                  <a:pt x="24618" y="1633"/>
                </a:cubicBezTo>
                <a:cubicBezTo>
                  <a:pt x="24635" y="1529"/>
                  <a:pt x="24362" y="1545"/>
                  <a:pt x="24490" y="1310"/>
                </a:cubicBezTo>
                <a:cubicBezTo>
                  <a:pt x="24477" y="1309"/>
                  <a:pt x="24466" y="1309"/>
                  <a:pt x="24455" y="1309"/>
                </a:cubicBezTo>
                <a:cubicBezTo>
                  <a:pt x="24177" y="1309"/>
                  <a:pt x="24515" y="1513"/>
                  <a:pt x="24450" y="1626"/>
                </a:cubicBezTo>
                <a:cubicBezTo>
                  <a:pt x="24398" y="1643"/>
                  <a:pt x="24347" y="1650"/>
                  <a:pt x="24296" y="1650"/>
                </a:cubicBezTo>
                <a:cubicBezTo>
                  <a:pt x="23882" y="1650"/>
                  <a:pt x="23493" y="1155"/>
                  <a:pt x="22952" y="1155"/>
                </a:cubicBezTo>
                <a:cubicBezTo>
                  <a:pt x="22836" y="1155"/>
                  <a:pt x="22713" y="1178"/>
                  <a:pt x="22582" y="1233"/>
                </a:cubicBezTo>
                <a:cubicBezTo>
                  <a:pt x="22000" y="1286"/>
                  <a:pt x="21791" y="1586"/>
                  <a:pt x="21333" y="1720"/>
                </a:cubicBezTo>
                <a:cubicBezTo>
                  <a:pt x="21280" y="1710"/>
                  <a:pt x="21226" y="1704"/>
                  <a:pt x="21172" y="1697"/>
                </a:cubicBezTo>
                <a:cubicBezTo>
                  <a:pt x="21128" y="1535"/>
                  <a:pt x="21394" y="1404"/>
                  <a:pt x="21394" y="1404"/>
                </a:cubicBezTo>
                <a:cubicBezTo>
                  <a:pt x="21222" y="1289"/>
                  <a:pt x="21066" y="1243"/>
                  <a:pt x="20903" y="1243"/>
                </a:cubicBezTo>
                <a:cubicBezTo>
                  <a:pt x="20796" y="1243"/>
                  <a:pt x="20685" y="1263"/>
                  <a:pt x="20566" y="1296"/>
                </a:cubicBezTo>
                <a:cubicBezTo>
                  <a:pt x="20633" y="1212"/>
                  <a:pt x="20580" y="1128"/>
                  <a:pt x="20499" y="1000"/>
                </a:cubicBezTo>
                <a:cubicBezTo>
                  <a:pt x="20305" y="1009"/>
                  <a:pt x="20304" y="1250"/>
                  <a:pt x="20150" y="1250"/>
                </a:cubicBezTo>
                <a:cubicBezTo>
                  <a:pt x="20114" y="1250"/>
                  <a:pt x="20070" y="1237"/>
                  <a:pt x="20014" y="1206"/>
                </a:cubicBezTo>
                <a:cubicBezTo>
                  <a:pt x="20075" y="1091"/>
                  <a:pt x="20155" y="906"/>
                  <a:pt x="20280" y="792"/>
                </a:cubicBezTo>
                <a:lnTo>
                  <a:pt x="20280" y="792"/>
                </a:lnTo>
                <a:cubicBezTo>
                  <a:pt x="19987" y="876"/>
                  <a:pt x="19705" y="1064"/>
                  <a:pt x="19415" y="1152"/>
                </a:cubicBezTo>
                <a:cubicBezTo>
                  <a:pt x="19341" y="963"/>
                  <a:pt x="19597" y="879"/>
                  <a:pt x="19705" y="761"/>
                </a:cubicBezTo>
                <a:lnTo>
                  <a:pt x="19705" y="761"/>
                </a:lnTo>
                <a:cubicBezTo>
                  <a:pt x="19371" y="835"/>
                  <a:pt x="18850" y="896"/>
                  <a:pt x="18755" y="1189"/>
                </a:cubicBezTo>
                <a:cubicBezTo>
                  <a:pt x="18805" y="1211"/>
                  <a:pt x="18856" y="1240"/>
                  <a:pt x="18906" y="1268"/>
                </a:cubicBezTo>
                <a:lnTo>
                  <a:pt x="18906" y="1268"/>
                </a:lnTo>
                <a:cubicBezTo>
                  <a:pt x="18870" y="1200"/>
                  <a:pt x="18920" y="1033"/>
                  <a:pt x="18988" y="994"/>
                </a:cubicBezTo>
                <a:cubicBezTo>
                  <a:pt x="19054" y="943"/>
                  <a:pt x="19112" y="923"/>
                  <a:pt x="19161" y="923"/>
                </a:cubicBezTo>
                <a:cubicBezTo>
                  <a:pt x="19320" y="923"/>
                  <a:pt x="19391" y="1136"/>
                  <a:pt x="19398" y="1216"/>
                </a:cubicBezTo>
                <a:lnTo>
                  <a:pt x="19196" y="1276"/>
                </a:lnTo>
                <a:cubicBezTo>
                  <a:pt x="19256" y="1473"/>
                  <a:pt x="19358" y="1539"/>
                  <a:pt x="19483" y="1539"/>
                </a:cubicBezTo>
                <a:cubicBezTo>
                  <a:pt x="19741" y="1539"/>
                  <a:pt x="20096" y="1253"/>
                  <a:pt x="20376" y="1253"/>
                </a:cubicBezTo>
                <a:cubicBezTo>
                  <a:pt x="20391" y="1253"/>
                  <a:pt x="20407" y="1254"/>
                  <a:pt x="20421" y="1256"/>
                </a:cubicBezTo>
                <a:lnTo>
                  <a:pt x="20260" y="1613"/>
                </a:lnTo>
                <a:cubicBezTo>
                  <a:pt x="19816" y="1582"/>
                  <a:pt x="19372" y="1567"/>
                  <a:pt x="18928" y="1567"/>
                </a:cubicBezTo>
                <a:cubicBezTo>
                  <a:pt x="18348" y="1567"/>
                  <a:pt x="17768" y="1593"/>
                  <a:pt x="17191" y="1646"/>
                </a:cubicBezTo>
                <a:cubicBezTo>
                  <a:pt x="17177" y="1643"/>
                  <a:pt x="17164" y="1643"/>
                  <a:pt x="17147" y="1640"/>
                </a:cubicBezTo>
                <a:cubicBezTo>
                  <a:pt x="17217" y="1421"/>
                  <a:pt x="17308" y="1206"/>
                  <a:pt x="17325" y="994"/>
                </a:cubicBezTo>
                <a:lnTo>
                  <a:pt x="17366" y="822"/>
                </a:lnTo>
                <a:lnTo>
                  <a:pt x="17366" y="822"/>
                </a:lnTo>
                <a:lnTo>
                  <a:pt x="17325" y="842"/>
                </a:lnTo>
                <a:cubicBezTo>
                  <a:pt x="17302" y="664"/>
                  <a:pt x="17204" y="489"/>
                  <a:pt x="16972" y="310"/>
                </a:cubicBezTo>
                <a:lnTo>
                  <a:pt x="16450" y="539"/>
                </a:lnTo>
                <a:lnTo>
                  <a:pt x="16329" y="277"/>
                </a:lnTo>
                <a:lnTo>
                  <a:pt x="16733" y="320"/>
                </a:lnTo>
                <a:cubicBezTo>
                  <a:pt x="16660" y="221"/>
                  <a:pt x="16590" y="185"/>
                  <a:pt x="16520" y="185"/>
                </a:cubicBezTo>
                <a:cubicBezTo>
                  <a:pt x="16406" y="185"/>
                  <a:pt x="16295" y="282"/>
                  <a:pt x="16184" y="358"/>
                </a:cubicBezTo>
                <a:cubicBezTo>
                  <a:pt x="16161" y="223"/>
                  <a:pt x="16104" y="125"/>
                  <a:pt x="16013" y="68"/>
                </a:cubicBezTo>
                <a:cubicBezTo>
                  <a:pt x="15838" y="206"/>
                  <a:pt x="15663" y="358"/>
                  <a:pt x="15498" y="506"/>
                </a:cubicBezTo>
                <a:cubicBezTo>
                  <a:pt x="15451" y="304"/>
                  <a:pt x="15740" y="132"/>
                  <a:pt x="154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6"/>
          <p:cNvSpPr/>
          <p:nvPr/>
        </p:nvSpPr>
        <p:spPr>
          <a:xfrm>
            <a:off x="-304136" y="3757552"/>
            <a:ext cx="1232225" cy="2205907"/>
          </a:xfrm>
          <a:custGeom>
            <a:avLst/>
            <a:gdLst/>
            <a:ahLst/>
            <a:cxnLst/>
            <a:rect l="l" t="t" r="r" b="b"/>
            <a:pathLst>
              <a:path w="13065" h="17542" extrusionOk="0">
                <a:moveTo>
                  <a:pt x="8525" y="163"/>
                </a:moveTo>
                <a:cubicBezTo>
                  <a:pt x="8534" y="163"/>
                  <a:pt x="8543" y="164"/>
                  <a:pt x="8551" y="166"/>
                </a:cubicBezTo>
                <a:cubicBezTo>
                  <a:pt x="8521" y="234"/>
                  <a:pt x="8464" y="284"/>
                  <a:pt x="8393" y="308"/>
                </a:cubicBezTo>
                <a:cubicBezTo>
                  <a:pt x="8356" y="321"/>
                  <a:pt x="8319" y="328"/>
                  <a:pt x="8286" y="335"/>
                </a:cubicBezTo>
                <a:cubicBezTo>
                  <a:pt x="8226" y="341"/>
                  <a:pt x="8167" y="358"/>
                  <a:pt x="8117" y="390"/>
                </a:cubicBezTo>
                <a:lnTo>
                  <a:pt x="8117" y="390"/>
                </a:lnTo>
                <a:cubicBezTo>
                  <a:pt x="8139" y="372"/>
                  <a:pt x="8163" y="353"/>
                  <a:pt x="8188" y="335"/>
                </a:cubicBezTo>
                <a:lnTo>
                  <a:pt x="8235" y="301"/>
                </a:lnTo>
                <a:cubicBezTo>
                  <a:pt x="8269" y="274"/>
                  <a:pt x="8306" y="251"/>
                  <a:pt x="8346" y="227"/>
                </a:cubicBezTo>
                <a:cubicBezTo>
                  <a:pt x="8408" y="190"/>
                  <a:pt x="8475" y="163"/>
                  <a:pt x="8525" y="163"/>
                </a:cubicBezTo>
                <a:close/>
                <a:moveTo>
                  <a:pt x="10475" y="743"/>
                </a:moveTo>
                <a:cubicBezTo>
                  <a:pt x="10487" y="753"/>
                  <a:pt x="10499" y="762"/>
                  <a:pt x="10510" y="772"/>
                </a:cubicBezTo>
                <a:cubicBezTo>
                  <a:pt x="10498" y="761"/>
                  <a:pt x="10486" y="751"/>
                  <a:pt x="10475" y="743"/>
                </a:cubicBezTo>
                <a:close/>
                <a:moveTo>
                  <a:pt x="5566" y="5252"/>
                </a:moveTo>
                <a:cubicBezTo>
                  <a:pt x="5543" y="5255"/>
                  <a:pt x="5519" y="5258"/>
                  <a:pt x="5509" y="5258"/>
                </a:cubicBezTo>
                <a:cubicBezTo>
                  <a:pt x="5526" y="5255"/>
                  <a:pt x="5543" y="5255"/>
                  <a:pt x="5566" y="5252"/>
                </a:cubicBezTo>
                <a:close/>
                <a:moveTo>
                  <a:pt x="5338" y="5255"/>
                </a:moveTo>
                <a:lnTo>
                  <a:pt x="5341" y="5258"/>
                </a:lnTo>
                <a:cubicBezTo>
                  <a:pt x="5341" y="5258"/>
                  <a:pt x="5341" y="5259"/>
                  <a:pt x="5341" y="5261"/>
                </a:cubicBezTo>
                <a:lnTo>
                  <a:pt x="5341" y="5261"/>
                </a:lnTo>
                <a:lnTo>
                  <a:pt x="5338" y="5255"/>
                </a:lnTo>
                <a:close/>
                <a:moveTo>
                  <a:pt x="5395" y="5363"/>
                </a:moveTo>
                <a:lnTo>
                  <a:pt x="5396" y="5368"/>
                </a:lnTo>
                <a:lnTo>
                  <a:pt x="5396" y="5368"/>
                </a:lnTo>
                <a:cubicBezTo>
                  <a:pt x="5396" y="5366"/>
                  <a:pt x="5395" y="5364"/>
                  <a:pt x="5395" y="5363"/>
                </a:cubicBezTo>
                <a:close/>
                <a:moveTo>
                  <a:pt x="7952" y="5397"/>
                </a:moveTo>
                <a:cubicBezTo>
                  <a:pt x="7954" y="5398"/>
                  <a:pt x="7957" y="5399"/>
                  <a:pt x="7959" y="5400"/>
                </a:cubicBezTo>
                <a:cubicBezTo>
                  <a:pt x="7957" y="5399"/>
                  <a:pt x="7954" y="5398"/>
                  <a:pt x="7952" y="5397"/>
                </a:cubicBezTo>
                <a:close/>
                <a:moveTo>
                  <a:pt x="5398" y="5376"/>
                </a:moveTo>
                <a:lnTo>
                  <a:pt x="5398" y="5379"/>
                </a:lnTo>
                <a:cubicBezTo>
                  <a:pt x="5401" y="5386"/>
                  <a:pt x="5401" y="5393"/>
                  <a:pt x="5405" y="5400"/>
                </a:cubicBezTo>
                <a:cubicBezTo>
                  <a:pt x="5408" y="5403"/>
                  <a:pt x="5408" y="5406"/>
                  <a:pt x="5408" y="5410"/>
                </a:cubicBezTo>
                <a:cubicBezTo>
                  <a:pt x="5395" y="5403"/>
                  <a:pt x="5388" y="5393"/>
                  <a:pt x="5391" y="5383"/>
                </a:cubicBezTo>
                <a:cubicBezTo>
                  <a:pt x="5391" y="5383"/>
                  <a:pt x="5395" y="5379"/>
                  <a:pt x="5398" y="5376"/>
                </a:cubicBezTo>
                <a:close/>
                <a:moveTo>
                  <a:pt x="5408" y="5410"/>
                </a:moveTo>
                <a:lnTo>
                  <a:pt x="5408" y="5410"/>
                </a:lnTo>
                <a:cubicBezTo>
                  <a:pt x="5415" y="5427"/>
                  <a:pt x="5418" y="5443"/>
                  <a:pt x="5425" y="5460"/>
                </a:cubicBezTo>
                <a:cubicBezTo>
                  <a:pt x="5418" y="5447"/>
                  <a:pt x="5415" y="5427"/>
                  <a:pt x="5408" y="5410"/>
                </a:cubicBezTo>
                <a:close/>
                <a:moveTo>
                  <a:pt x="8087" y="5511"/>
                </a:moveTo>
                <a:lnTo>
                  <a:pt x="8087" y="5511"/>
                </a:lnTo>
                <a:cubicBezTo>
                  <a:pt x="8090" y="5517"/>
                  <a:pt x="8093" y="5523"/>
                  <a:pt x="8096" y="5528"/>
                </a:cubicBezTo>
                <a:lnTo>
                  <a:pt x="8096" y="5528"/>
                </a:lnTo>
                <a:cubicBezTo>
                  <a:pt x="8094" y="5523"/>
                  <a:pt x="8091" y="5517"/>
                  <a:pt x="8087" y="5511"/>
                </a:cubicBezTo>
                <a:close/>
                <a:moveTo>
                  <a:pt x="5486" y="5558"/>
                </a:moveTo>
                <a:lnTo>
                  <a:pt x="5486" y="5565"/>
                </a:lnTo>
                <a:lnTo>
                  <a:pt x="5482" y="5565"/>
                </a:lnTo>
                <a:cubicBezTo>
                  <a:pt x="5482" y="5565"/>
                  <a:pt x="5482" y="5558"/>
                  <a:pt x="5482" y="5558"/>
                </a:cubicBezTo>
                <a:close/>
                <a:moveTo>
                  <a:pt x="5728" y="5538"/>
                </a:moveTo>
                <a:cubicBezTo>
                  <a:pt x="5735" y="5538"/>
                  <a:pt x="5741" y="5545"/>
                  <a:pt x="5744" y="5562"/>
                </a:cubicBezTo>
                <a:lnTo>
                  <a:pt x="5744" y="5562"/>
                </a:lnTo>
                <a:lnTo>
                  <a:pt x="5725" y="5581"/>
                </a:lnTo>
                <a:cubicBezTo>
                  <a:pt x="5711" y="5585"/>
                  <a:pt x="5694" y="5588"/>
                  <a:pt x="5671" y="5595"/>
                </a:cubicBezTo>
                <a:cubicBezTo>
                  <a:pt x="5691" y="5568"/>
                  <a:pt x="5713" y="5538"/>
                  <a:pt x="5728" y="5538"/>
                </a:cubicBezTo>
                <a:close/>
                <a:moveTo>
                  <a:pt x="5644" y="5538"/>
                </a:moveTo>
                <a:lnTo>
                  <a:pt x="5607" y="5602"/>
                </a:lnTo>
                <a:lnTo>
                  <a:pt x="5573" y="5608"/>
                </a:lnTo>
                <a:cubicBezTo>
                  <a:pt x="5580" y="5602"/>
                  <a:pt x="5583" y="5595"/>
                  <a:pt x="5590" y="5588"/>
                </a:cubicBezTo>
                <a:lnTo>
                  <a:pt x="5624" y="5568"/>
                </a:lnTo>
                <a:lnTo>
                  <a:pt x="5607" y="5568"/>
                </a:lnTo>
                <a:cubicBezTo>
                  <a:pt x="5617" y="5558"/>
                  <a:pt x="5630" y="5548"/>
                  <a:pt x="5644" y="5538"/>
                </a:cubicBezTo>
                <a:close/>
                <a:moveTo>
                  <a:pt x="5684" y="5676"/>
                </a:moveTo>
                <a:lnTo>
                  <a:pt x="5677" y="5682"/>
                </a:lnTo>
                <a:lnTo>
                  <a:pt x="5674" y="5679"/>
                </a:lnTo>
                <a:cubicBezTo>
                  <a:pt x="5677" y="5679"/>
                  <a:pt x="5681" y="5676"/>
                  <a:pt x="5684" y="5676"/>
                </a:cubicBezTo>
                <a:close/>
                <a:moveTo>
                  <a:pt x="5859" y="5639"/>
                </a:moveTo>
                <a:cubicBezTo>
                  <a:pt x="5863" y="5639"/>
                  <a:pt x="5866" y="5640"/>
                  <a:pt x="5869" y="5642"/>
                </a:cubicBezTo>
                <a:cubicBezTo>
                  <a:pt x="5859" y="5711"/>
                  <a:pt x="5804" y="5722"/>
                  <a:pt x="5857" y="5739"/>
                </a:cubicBezTo>
                <a:lnTo>
                  <a:pt x="5857" y="5739"/>
                </a:lnTo>
                <a:cubicBezTo>
                  <a:pt x="5826" y="5769"/>
                  <a:pt x="5794" y="5804"/>
                  <a:pt x="5781" y="5804"/>
                </a:cubicBezTo>
                <a:cubicBezTo>
                  <a:pt x="5773" y="5804"/>
                  <a:pt x="5772" y="5790"/>
                  <a:pt x="5785" y="5753"/>
                </a:cubicBezTo>
                <a:lnTo>
                  <a:pt x="5785" y="5753"/>
                </a:lnTo>
                <a:lnTo>
                  <a:pt x="5775" y="5766"/>
                </a:lnTo>
                <a:cubicBezTo>
                  <a:pt x="5782" y="5750"/>
                  <a:pt x="5778" y="5733"/>
                  <a:pt x="5765" y="5719"/>
                </a:cubicBezTo>
                <a:cubicBezTo>
                  <a:pt x="5797" y="5676"/>
                  <a:pt x="5834" y="5639"/>
                  <a:pt x="5859" y="5639"/>
                </a:cubicBezTo>
                <a:close/>
                <a:moveTo>
                  <a:pt x="5933" y="5783"/>
                </a:moveTo>
                <a:lnTo>
                  <a:pt x="5933" y="5783"/>
                </a:lnTo>
                <a:cubicBezTo>
                  <a:pt x="5930" y="5800"/>
                  <a:pt x="5920" y="5820"/>
                  <a:pt x="5910" y="5834"/>
                </a:cubicBezTo>
                <a:lnTo>
                  <a:pt x="5910" y="5830"/>
                </a:lnTo>
                <a:cubicBezTo>
                  <a:pt x="5896" y="5824"/>
                  <a:pt x="5883" y="5820"/>
                  <a:pt x="5869" y="5817"/>
                </a:cubicBezTo>
                <a:lnTo>
                  <a:pt x="5933" y="5783"/>
                </a:lnTo>
                <a:close/>
                <a:moveTo>
                  <a:pt x="5953" y="5837"/>
                </a:moveTo>
                <a:lnTo>
                  <a:pt x="5947" y="5844"/>
                </a:lnTo>
                <a:cubicBezTo>
                  <a:pt x="5943" y="5844"/>
                  <a:pt x="5940" y="5844"/>
                  <a:pt x="5937" y="5840"/>
                </a:cubicBezTo>
                <a:cubicBezTo>
                  <a:pt x="5943" y="5840"/>
                  <a:pt x="5950" y="5837"/>
                  <a:pt x="5953" y="5837"/>
                </a:cubicBezTo>
                <a:close/>
                <a:moveTo>
                  <a:pt x="6135" y="6113"/>
                </a:moveTo>
                <a:lnTo>
                  <a:pt x="6135" y="6116"/>
                </a:lnTo>
                <a:cubicBezTo>
                  <a:pt x="6138" y="6130"/>
                  <a:pt x="6145" y="6143"/>
                  <a:pt x="6149" y="6157"/>
                </a:cubicBezTo>
                <a:lnTo>
                  <a:pt x="6088" y="6194"/>
                </a:lnTo>
                <a:cubicBezTo>
                  <a:pt x="6085" y="6174"/>
                  <a:pt x="6108" y="6143"/>
                  <a:pt x="6135" y="6113"/>
                </a:cubicBezTo>
                <a:close/>
                <a:moveTo>
                  <a:pt x="6152" y="6164"/>
                </a:moveTo>
                <a:cubicBezTo>
                  <a:pt x="6152" y="6170"/>
                  <a:pt x="6155" y="6177"/>
                  <a:pt x="6159" y="6184"/>
                </a:cubicBezTo>
                <a:cubicBezTo>
                  <a:pt x="6146" y="6196"/>
                  <a:pt x="6134" y="6205"/>
                  <a:pt x="6126" y="6205"/>
                </a:cubicBezTo>
                <a:cubicBezTo>
                  <a:pt x="6123" y="6205"/>
                  <a:pt x="6120" y="6203"/>
                  <a:pt x="6118" y="6201"/>
                </a:cubicBezTo>
                <a:lnTo>
                  <a:pt x="6152" y="6164"/>
                </a:lnTo>
                <a:close/>
                <a:moveTo>
                  <a:pt x="6256" y="6187"/>
                </a:moveTo>
                <a:lnTo>
                  <a:pt x="6253" y="6190"/>
                </a:lnTo>
                <a:lnTo>
                  <a:pt x="6199" y="6325"/>
                </a:lnTo>
                <a:cubicBezTo>
                  <a:pt x="6176" y="6291"/>
                  <a:pt x="6149" y="6261"/>
                  <a:pt x="6182" y="6204"/>
                </a:cubicBezTo>
                <a:lnTo>
                  <a:pt x="6182" y="6204"/>
                </a:lnTo>
                <a:cubicBezTo>
                  <a:pt x="6189" y="6206"/>
                  <a:pt x="6196" y="6207"/>
                  <a:pt x="6203" y="6207"/>
                </a:cubicBezTo>
                <a:cubicBezTo>
                  <a:pt x="6223" y="6207"/>
                  <a:pt x="6241" y="6200"/>
                  <a:pt x="6256" y="6187"/>
                </a:cubicBezTo>
                <a:close/>
                <a:moveTo>
                  <a:pt x="11099" y="6116"/>
                </a:moveTo>
                <a:cubicBezTo>
                  <a:pt x="11113" y="6207"/>
                  <a:pt x="11106" y="6302"/>
                  <a:pt x="11079" y="6389"/>
                </a:cubicBezTo>
                <a:cubicBezTo>
                  <a:pt x="11042" y="6322"/>
                  <a:pt x="11065" y="6227"/>
                  <a:pt x="11099" y="6116"/>
                </a:cubicBezTo>
                <a:close/>
                <a:moveTo>
                  <a:pt x="6376" y="6143"/>
                </a:moveTo>
                <a:cubicBezTo>
                  <a:pt x="6441" y="6143"/>
                  <a:pt x="6310" y="6269"/>
                  <a:pt x="6300" y="6312"/>
                </a:cubicBezTo>
                <a:cubicBezTo>
                  <a:pt x="6342" y="6282"/>
                  <a:pt x="6414" y="6231"/>
                  <a:pt x="6452" y="6231"/>
                </a:cubicBezTo>
                <a:cubicBezTo>
                  <a:pt x="6475" y="6231"/>
                  <a:pt x="6485" y="6248"/>
                  <a:pt x="6472" y="6298"/>
                </a:cubicBezTo>
                <a:cubicBezTo>
                  <a:pt x="6466" y="6301"/>
                  <a:pt x="6461" y="6302"/>
                  <a:pt x="6457" y="6302"/>
                </a:cubicBezTo>
                <a:cubicBezTo>
                  <a:pt x="6442" y="6302"/>
                  <a:pt x="6441" y="6285"/>
                  <a:pt x="6425" y="6285"/>
                </a:cubicBezTo>
                <a:lnTo>
                  <a:pt x="6401" y="6379"/>
                </a:lnTo>
                <a:cubicBezTo>
                  <a:pt x="6388" y="6389"/>
                  <a:pt x="6371" y="6399"/>
                  <a:pt x="6354" y="6406"/>
                </a:cubicBezTo>
                <a:cubicBezTo>
                  <a:pt x="6351" y="6379"/>
                  <a:pt x="6347" y="6352"/>
                  <a:pt x="6337" y="6325"/>
                </a:cubicBezTo>
                <a:lnTo>
                  <a:pt x="6263" y="6399"/>
                </a:lnTo>
                <a:cubicBezTo>
                  <a:pt x="6256" y="6369"/>
                  <a:pt x="6276" y="6342"/>
                  <a:pt x="6290" y="6315"/>
                </a:cubicBezTo>
                <a:lnTo>
                  <a:pt x="6290" y="6315"/>
                </a:lnTo>
                <a:cubicBezTo>
                  <a:pt x="6155" y="6389"/>
                  <a:pt x="6303" y="6386"/>
                  <a:pt x="6206" y="6456"/>
                </a:cubicBezTo>
                <a:cubicBezTo>
                  <a:pt x="6206" y="6446"/>
                  <a:pt x="6206" y="6440"/>
                  <a:pt x="6206" y="6433"/>
                </a:cubicBezTo>
                <a:cubicBezTo>
                  <a:pt x="6226" y="6399"/>
                  <a:pt x="6226" y="6359"/>
                  <a:pt x="6202" y="6328"/>
                </a:cubicBezTo>
                <a:cubicBezTo>
                  <a:pt x="6256" y="6308"/>
                  <a:pt x="6273" y="6147"/>
                  <a:pt x="6371" y="6143"/>
                </a:cubicBezTo>
                <a:cubicBezTo>
                  <a:pt x="6373" y="6143"/>
                  <a:pt x="6374" y="6143"/>
                  <a:pt x="6376" y="6143"/>
                </a:cubicBezTo>
                <a:close/>
                <a:moveTo>
                  <a:pt x="6189" y="6456"/>
                </a:moveTo>
                <a:cubicBezTo>
                  <a:pt x="6192" y="6456"/>
                  <a:pt x="6196" y="6460"/>
                  <a:pt x="6199" y="6460"/>
                </a:cubicBezTo>
                <a:cubicBezTo>
                  <a:pt x="6192" y="6466"/>
                  <a:pt x="6186" y="6470"/>
                  <a:pt x="6176" y="6477"/>
                </a:cubicBezTo>
                <a:cubicBezTo>
                  <a:pt x="6182" y="6470"/>
                  <a:pt x="6186" y="6463"/>
                  <a:pt x="6189" y="6456"/>
                </a:cubicBezTo>
                <a:close/>
                <a:moveTo>
                  <a:pt x="6945" y="6572"/>
                </a:moveTo>
                <a:cubicBezTo>
                  <a:pt x="6956" y="6572"/>
                  <a:pt x="6942" y="6600"/>
                  <a:pt x="6936" y="6625"/>
                </a:cubicBezTo>
                <a:lnTo>
                  <a:pt x="6933" y="6625"/>
                </a:lnTo>
                <a:cubicBezTo>
                  <a:pt x="6919" y="6631"/>
                  <a:pt x="6890" y="6645"/>
                  <a:pt x="6878" y="6645"/>
                </a:cubicBezTo>
                <a:cubicBezTo>
                  <a:pt x="6869" y="6645"/>
                  <a:pt x="6867" y="6638"/>
                  <a:pt x="6882" y="6618"/>
                </a:cubicBezTo>
                <a:cubicBezTo>
                  <a:pt x="6920" y="6584"/>
                  <a:pt x="6937" y="6572"/>
                  <a:pt x="6945" y="6572"/>
                </a:cubicBezTo>
                <a:close/>
                <a:moveTo>
                  <a:pt x="7892" y="6921"/>
                </a:moveTo>
                <a:cubicBezTo>
                  <a:pt x="7895" y="6927"/>
                  <a:pt x="7899" y="6931"/>
                  <a:pt x="7902" y="6934"/>
                </a:cubicBezTo>
                <a:lnTo>
                  <a:pt x="7882" y="6941"/>
                </a:lnTo>
                <a:lnTo>
                  <a:pt x="7892" y="6921"/>
                </a:lnTo>
                <a:close/>
                <a:moveTo>
                  <a:pt x="7764" y="7106"/>
                </a:moveTo>
                <a:cubicBezTo>
                  <a:pt x="7781" y="7106"/>
                  <a:pt x="7784" y="7119"/>
                  <a:pt x="7774" y="7150"/>
                </a:cubicBezTo>
                <a:lnTo>
                  <a:pt x="7771" y="7150"/>
                </a:lnTo>
                <a:cubicBezTo>
                  <a:pt x="7763" y="7153"/>
                  <a:pt x="7758" y="7155"/>
                  <a:pt x="7754" y="7155"/>
                </a:cubicBezTo>
                <a:cubicBezTo>
                  <a:pt x="7741" y="7155"/>
                  <a:pt x="7748" y="7135"/>
                  <a:pt x="7764" y="7106"/>
                </a:cubicBezTo>
                <a:close/>
                <a:moveTo>
                  <a:pt x="8132" y="8047"/>
                </a:moveTo>
                <a:lnTo>
                  <a:pt x="8132" y="8047"/>
                </a:lnTo>
                <a:cubicBezTo>
                  <a:pt x="8130" y="8048"/>
                  <a:pt x="8128" y="8050"/>
                  <a:pt x="8127" y="8052"/>
                </a:cubicBezTo>
                <a:cubicBezTo>
                  <a:pt x="8129" y="8050"/>
                  <a:pt x="8130" y="8048"/>
                  <a:pt x="8132" y="8047"/>
                </a:cubicBezTo>
                <a:close/>
                <a:moveTo>
                  <a:pt x="8147" y="8067"/>
                </a:moveTo>
                <a:lnTo>
                  <a:pt x="8141" y="8068"/>
                </a:lnTo>
                <a:cubicBezTo>
                  <a:pt x="8143" y="8068"/>
                  <a:pt x="8145" y="8068"/>
                  <a:pt x="8147" y="8067"/>
                </a:cubicBezTo>
                <a:close/>
                <a:moveTo>
                  <a:pt x="8508" y="8418"/>
                </a:moveTo>
                <a:cubicBezTo>
                  <a:pt x="8504" y="8418"/>
                  <a:pt x="8501" y="8425"/>
                  <a:pt x="8498" y="8425"/>
                </a:cubicBezTo>
                <a:cubicBezTo>
                  <a:pt x="8498" y="8422"/>
                  <a:pt x="8501" y="8422"/>
                  <a:pt x="8501" y="8418"/>
                </a:cubicBezTo>
                <a:close/>
                <a:moveTo>
                  <a:pt x="6707" y="6339"/>
                </a:moveTo>
                <a:cubicBezTo>
                  <a:pt x="6715" y="6339"/>
                  <a:pt x="6721" y="6343"/>
                  <a:pt x="6724" y="6352"/>
                </a:cubicBezTo>
                <a:cubicBezTo>
                  <a:pt x="6727" y="6392"/>
                  <a:pt x="6707" y="6429"/>
                  <a:pt x="6677" y="6450"/>
                </a:cubicBezTo>
                <a:lnTo>
                  <a:pt x="6764" y="6426"/>
                </a:lnTo>
                <a:lnTo>
                  <a:pt x="6764" y="6426"/>
                </a:lnTo>
                <a:cubicBezTo>
                  <a:pt x="6770" y="6437"/>
                  <a:pt x="6746" y="6464"/>
                  <a:pt x="6734" y="6466"/>
                </a:cubicBezTo>
                <a:lnTo>
                  <a:pt x="6734" y="6466"/>
                </a:lnTo>
                <a:lnTo>
                  <a:pt x="6727" y="6463"/>
                </a:lnTo>
                <a:lnTo>
                  <a:pt x="6727" y="6463"/>
                </a:lnTo>
                <a:cubicBezTo>
                  <a:pt x="6728" y="6465"/>
                  <a:pt x="6730" y="6466"/>
                  <a:pt x="6732" y="6466"/>
                </a:cubicBezTo>
                <a:cubicBezTo>
                  <a:pt x="6733" y="6466"/>
                  <a:pt x="6733" y="6466"/>
                  <a:pt x="6734" y="6466"/>
                </a:cubicBezTo>
                <a:lnTo>
                  <a:pt x="6734" y="6466"/>
                </a:lnTo>
                <a:lnTo>
                  <a:pt x="6805" y="6497"/>
                </a:lnTo>
                <a:lnTo>
                  <a:pt x="6798" y="6503"/>
                </a:lnTo>
                <a:cubicBezTo>
                  <a:pt x="6842" y="6473"/>
                  <a:pt x="6889" y="6446"/>
                  <a:pt x="6936" y="6423"/>
                </a:cubicBezTo>
                <a:lnTo>
                  <a:pt x="6936" y="6423"/>
                </a:lnTo>
                <a:cubicBezTo>
                  <a:pt x="6923" y="6466"/>
                  <a:pt x="6906" y="6440"/>
                  <a:pt x="6886" y="6470"/>
                </a:cubicBezTo>
                <a:lnTo>
                  <a:pt x="6970" y="6446"/>
                </a:lnTo>
                <a:lnTo>
                  <a:pt x="6970" y="6446"/>
                </a:lnTo>
                <a:cubicBezTo>
                  <a:pt x="6942" y="6499"/>
                  <a:pt x="6890" y="6531"/>
                  <a:pt x="6858" y="6531"/>
                </a:cubicBezTo>
                <a:cubicBezTo>
                  <a:pt x="6848" y="6531"/>
                  <a:pt x="6839" y="6528"/>
                  <a:pt x="6835" y="6520"/>
                </a:cubicBezTo>
                <a:cubicBezTo>
                  <a:pt x="6775" y="6610"/>
                  <a:pt x="6767" y="6632"/>
                  <a:pt x="6779" y="6632"/>
                </a:cubicBezTo>
                <a:cubicBezTo>
                  <a:pt x="6792" y="6632"/>
                  <a:pt x="6827" y="6608"/>
                  <a:pt x="6850" y="6608"/>
                </a:cubicBezTo>
                <a:cubicBezTo>
                  <a:pt x="6868" y="6608"/>
                  <a:pt x="6878" y="6623"/>
                  <a:pt x="6862" y="6678"/>
                </a:cubicBezTo>
                <a:lnTo>
                  <a:pt x="6805" y="6678"/>
                </a:lnTo>
                <a:cubicBezTo>
                  <a:pt x="6707" y="6827"/>
                  <a:pt x="6775" y="6800"/>
                  <a:pt x="6734" y="6911"/>
                </a:cubicBezTo>
                <a:cubicBezTo>
                  <a:pt x="6764" y="6864"/>
                  <a:pt x="6852" y="6648"/>
                  <a:pt x="6936" y="6625"/>
                </a:cubicBezTo>
                <a:lnTo>
                  <a:pt x="6936" y="6625"/>
                </a:lnTo>
                <a:cubicBezTo>
                  <a:pt x="6934" y="6643"/>
                  <a:pt x="6935" y="6658"/>
                  <a:pt x="6953" y="6658"/>
                </a:cubicBezTo>
                <a:cubicBezTo>
                  <a:pt x="6963" y="6658"/>
                  <a:pt x="6976" y="6654"/>
                  <a:pt x="6997" y="6645"/>
                </a:cubicBezTo>
                <a:lnTo>
                  <a:pt x="6997" y="6645"/>
                </a:lnTo>
                <a:cubicBezTo>
                  <a:pt x="6923" y="6722"/>
                  <a:pt x="6960" y="6722"/>
                  <a:pt x="6987" y="6739"/>
                </a:cubicBezTo>
                <a:lnTo>
                  <a:pt x="6886" y="6840"/>
                </a:lnTo>
                <a:cubicBezTo>
                  <a:pt x="6939" y="6833"/>
                  <a:pt x="6990" y="6779"/>
                  <a:pt x="7047" y="6746"/>
                </a:cubicBezTo>
                <a:lnTo>
                  <a:pt x="7047" y="6746"/>
                </a:lnTo>
                <a:cubicBezTo>
                  <a:pt x="7067" y="6783"/>
                  <a:pt x="6993" y="6870"/>
                  <a:pt x="6933" y="6941"/>
                </a:cubicBezTo>
                <a:cubicBezTo>
                  <a:pt x="6936" y="6948"/>
                  <a:pt x="6939" y="6952"/>
                  <a:pt x="6944" y="6952"/>
                </a:cubicBezTo>
                <a:cubicBezTo>
                  <a:pt x="6972" y="6952"/>
                  <a:pt x="7030" y="6813"/>
                  <a:pt x="7087" y="6813"/>
                </a:cubicBezTo>
                <a:cubicBezTo>
                  <a:pt x="7092" y="6813"/>
                  <a:pt x="7096" y="6814"/>
                  <a:pt x="7101" y="6816"/>
                </a:cubicBezTo>
                <a:cubicBezTo>
                  <a:pt x="7099" y="6860"/>
                  <a:pt x="7120" y="6872"/>
                  <a:pt x="7159" y="6872"/>
                </a:cubicBezTo>
                <a:cubicBezTo>
                  <a:pt x="7187" y="6872"/>
                  <a:pt x="7225" y="6866"/>
                  <a:pt x="7269" y="6860"/>
                </a:cubicBezTo>
                <a:lnTo>
                  <a:pt x="7269" y="6860"/>
                </a:lnTo>
                <a:cubicBezTo>
                  <a:pt x="7259" y="6921"/>
                  <a:pt x="7199" y="6914"/>
                  <a:pt x="7178" y="6951"/>
                </a:cubicBezTo>
                <a:lnTo>
                  <a:pt x="7286" y="6897"/>
                </a:lnTo>
                <a:lnTo>
                  <a:pt x="7286" y="6897"/>
                </a:lnTo>
                <a:cubicBezTo>
                  <a:pt x="7289" y="6904"/>
                  <a:pt x="7259" y="6927"/>
                  <a:pt x="7246" y="6941"/>
                </a:cubicBezTo>
                <a:cubicBezTo>
                  <a:pt x="7294" y="6931"/>
                  <a:pt x="7349" y="6850"/>
                  <a:pt x="7404" y="6850"/>
                </a:cubicBezTo>
                <a:cubicBezTo>
                  <a:pt x="7406" y="6850"/>
                  <a:pt x="7408" y="6850"/>
                  <a:pt x="7411" y="6850"/>
                </a:cubicBezTo>
                <a:cubicBezTo>
                  <a:pt x="7428" y="6837"/>
                  <a:pt x="7439" y="6831"/>
                  <a:pt x="7444" y="6831"/>
                </a:cubicBezTo>
                <a:cubicBezTo>
                  <a:pt x="7475" y="6831"/>
                  <a:pt x="7359" y="7001"/>
                  <a:pt x="7424" y="7001"/>
                </a:cubicBezTo>
                <a:cubicBezTo>
                  <a:pt x="7434" y="7001"/>
                  <a:pt x="7448" y="6997"/>
                  <a:pt x="7468" y="6988"/>
                </a:cubicBezTo>
                <a:lnTo>
                  <a:pt x="7468" y="6988"/>
                </a:lnTo>
                <a:cubicBezTo>
                  <a:pt x="7444" y="7025"/>
                  <a:pt x="7397" y="7042"/>
                  <a:pt x="7357" y="7082"/>
                </a:cubicBezTo>
                <a:cubicBezTo>
                  <a:pt x="7448" y="7072"/>
                  <a:pt x="7538" y="7049"/>
                  <a:pt x="7623" y="7015"/>
                </a:cubicBezTo>
                <a:lnTo>
                  <a:pt x="7623" y="7015"/>
                </a:lnTo>
                <a:lnTo>
                  <a:pt x="7582" y="7116"/>
                </a:lnTo>
                <a:cubicBezTo>
                  <a:pt x="7643" y="7018"/>
                  <a:pt x="7771" y="6971"/>
                  <a:pt x="7882" y="6941"/>
                </a:cubicBezTo>
                <a:lnTo>
                  <a:pt x="7882" y="6941"/>
                </a:lnTo>
                <a:lnTo>
                  <a:pt x="7862" y="6965"/>
                </a:lnTo>
                <a:lnTo>
                  <a:pt x="7909" y="6941"/>
                </a:lnTo>
                <a:cubicBezTo>
                  <a:pt x="7915" y="6948"/>
                  <a:pt x="7922" y="6958"/>
                  <a:pt x="7929" y="6965"/>
                </a:cubicBezTo>
                <a:cubicBezTo>
                  <a:pt x="7892" y="6995"/>
                  <a:pt x="7851" y="7018"/>
                  <a:pt x="7811" y="7039"/>
                </a:cubicBezTo>
                <a:lnTo>
                  <a:pt x="7862" y="6965"/>
                </a:lnTo>
                <a:lnTo>
                  <a:pt x="7862" y="6965"/>
                </a:lnTo>
                <a:cubicBezTo>
                  <a:pt x="7781" y="7005"/>
                  <a:pt x="7707" y="7055"/>
                  <a:pt x="7636" y="7113"/>
                </a:cubicBezTo>
                <a:cubicBezTo>
                  <a:pt x="7646" y="7108"/>
                  <a:pt x="7656" y="7105"/>
                  <a:pt x="7667" y="7105"/>
                </a:cubicBezTo>
                <a:cubicBezTo>
                  <a:pt x="7671" y="7105"/>
                  <a:pt x="7675" y="7105"/>
                  <a:pt x="7680" y="7106"/>
                </a:cubicBezTo>
                <a:cubicBezTo>
                  <a:pt x="7663" y="7113"/>
                  <a:pt x="7646" y="7123"/>
                  <a:pt x="7629" y="7136"/>
                </a:cubicBezTo>
                <a:cubicBezTo>
                  <a:pt x="7627" y="7140"/>
                  <a:pt x="7627" y="7141"/>
                  <a:pt x="7629" y="7141"/>
                </a:cubicBezTo>
                <a:cubicBezTo>
                  <a:pt x="7635" y="7141"/>
                  <a:pt x="7659" y="7129"/>
                  <a:pt x="7687" y="7119"/>
                </a:cubicBezTo>
                <a:lnTo>
                  <a:pt x="7687" y="7119"/>
                </a:lnTo>
                <a:lnTo>
                  <a:pt x="7569" y="7234"/>
                </a:lnTo>
                <a:lnTo>
                  <a:pt x="7623" y="7197"/>
                </a:lnTo>
                <a:lnTo>
                  <a:pt x="7596" y="7325"/>
                </a:lnTo>
                <a:cubicBezTo>
                  <a:pt x="7729" y="7284"/>
                  <a:pt x="7902" y="7210"/>
                  <a:pt x="8024" y="7210"/>
                </a:cubicBezTo>
                <a:cubicBezTo>
                  <a:pt x="8053" y="7210"/>
                  <a:pt x="8079" y="7214"/>
                  <a:pt x="8101" y="7224"/>
                </a:cubicBezTo>
                <a:cubicBezTo>
                  <a:pt x="7993" y="7271"/>
                  <a:pt x="7942" y="7331"/>
                  <a:pt x="7828" y="7412"/>
                </a:cubicBezTo>
                <a:cubicBezTo>
                  <a:pt x="7880" y="7357"/>
                  <a:pt x="7857" y="7350"/>
                  <a:pt x="7819" y="7350"/>
                </a:cubicBezTo>
                <a:cubicBezTo>
                  <a:pt x="7807" y="7350"/>
                  <a:pt x="7794" y="7351"/>
                  <a:pt x="7781" y="7351"/>
                </a:cubicBezTo>
                <a:cubicBezTo>
                  <a:pt x="7754" y="7351"/>
                  <a:pt x="7729" y="7347"/>
                  <a:pt x="7727" y="7328"/>
                </a:cubicBezTo>
                <a:lnTo>
                  <a:pt x="7727" y="7328"/>
                </a:lnTo>
                <a:cubicBezTo>
                  <a:pt x="7730" y="7358"/>
                  <a:pt x="7673" y="7392"/>
                  <a:pt x="7650" y="7402"/>
                </a:cubicBezTo>
                <a:lnTo>
                  <a:pt x="7814" y="7395"/>
                </a:lnTo>
                <a:lnTo>
                  <a:pt x="7814" y="7395"/>
                </a:lnTo>
                <a:cubicBezTo>
                  <a:pt x="7720" y="7459"/>
                  <a:pt x="7754" y="7459"/>
                  <a:pt x="7730" y="7506"/>
                </a:cubicBezTo>
                <a:cubicBezTo>
                  <a:pt x="7798" y="7449"/>
                  <a:pt x="7837" y="7433"/>
                  <a:pt x="7865" y="7433"/>
                </a:cubicBezTo>
                <a:cubicBezTo>
                  <a:pt x="7905" y="7433"/>
                  <a:pt x="7920" y="7467"/>
                  <a:pt x="7960" y="7467"/>
                </a:cubicBezTo>
                <a:cubicBezTo>
                  <a:pt x="7963" y="7467"/>
                  <a:pt x="7966" y="7466"/>
                  <a:pt x="7969" y="7466"/>
                </a:cubicBezTo>
                <a:lnTo>
                  <a:pt x="7969" y="7466"/>
                </a:lnTo>
                <a:cubicBezTo>
                  <a:pt x="7929" y="7495"/>
                  <a:pt x="7885" y="7523"/>
                  <a:pt x="7857" y="7523"/>
                </a:cubicBezTo>
                <a:cubicBezTo>
                  <a:pt x="7843" y="7523"/>
                  <a:pt x="7832" y="7516"/>
                  <a:pt x="7828" y="7500"/>
                </a:cubicBezTo>
                <a:cubicBezTo>
                  <a:pt x="7801" y="7533"/>
                  <a:pt x="7802" y="7545"/>
                  <a:pt x="7818" y="7545"/>
                </a:cubicBezTo>
                <a:cubicBezTo>
                  <a:pt x="7852" y="7545"/>
                  <a:pt x="7958" y="7489"/>
                  <a:pt x="7994" y="7489"/>
                </a:cubicBezTo>
                <a:cubicBezTo>
                  <a:pt x="8009" y="7489"/>
                  <a:pt x="8012" y="7499"/>
                  <a:pt x="7993" y="7527"/>
                </a:cubicBezTo>
                <a:cubicBezTo>
                  <a:pt x="7989" y="7521"/>
                  <a:pt x="7990" y="7515"/>
                  <a:pt x="7984" y="7515"/>
                </a:cubicBezTo>
                <a:cubicBezTo>
                  <a:pt x="7980" y="7515"/>
                  <a:pt x="7973" y="7518"/>
                  <a:pt x="7959" y="7527"/>
                </a:cubicBezTo>
                <a:cubicBezTo>
                  <a:pt x="7966" y="7525"/>
                  <a:pt x="7971" y="7524"/>
                  <a:pt x="7976" y="7524"/>
                </a:cubicBezTo>
                <a:cubicBezTo>
                  <a:pt x="8028" y="7524"/>
                  <a:pt x="8014" y="7596"/>
                  <a:pt x="7959" y="7617"/>
                </a:cubicBezTo>
                <a:lnTo>
                  <a:pt x="7949" y="7607"/>
                </a:lnTo>
                <a:lnTo>
                  <a:pt x="7949" y="7607"/>
                </a:lnTo>
                <a:cubicBezTo>
                  <a:pt x="7964" y="7665"/>
                  <a:pt x="8023" y="7740"/>
                  <a:pt x="8121" y="7740"/>
                </a:cubicBezTo>
                <a:cubicBezTo>
                  <a:pt x="8156" y="7740"/>
                  <a:pt x="8195" y="7731"/>
                  <a:pt x="8238" y="7708"/>
                </a:cubicBezTo>
                <a:lnTo>
                  <a:pt x="8238" y="7708"/>
                </a:lnTo>
                <a:lnTo>
                  <a:pt x="8003" y="7836"/>
                </a:lnTo>
                <a:cubicBezTo>
                  <a:pt x="8144" y="7786"/>
                  <a:pt x="8286" y="7739"/>
                  <a:pt x="8427" y="7688"/>
                </a:cubicBezTo>
                <a:lnTo>
                  <a:pt x="8451" y="7725"/>
                </a:lnTo>
                <a:cubicBezTo>
                  <a:pt x="8305" y="7818"/>
                  <a:pt x="8133" y="7927"/>
                  <a:pt x="8054" y="7927"/>
                </a:cubicBezTo>
                <a:cubicBezTo>
                  <a:pt x="8052" y="7927"/>
                  <a:pt x="8051" y="7927"/>
                  <a:pt x="8050" y="7927"/>
                </a:cubicBezTo>
                <a:lnTo>
                  <a:pt x="8050" y="7927"/>
                </a:lnTo>
                <a:cubicBezTo>
                  <a:pt x="8040" y="7954"/>
                  <a:pt x="8026" y="7984"/>
                  <a:pt x="8097" y="7988"/>
                </a:cubicBezTo>
                <a:cubicBezTo>
                  <a:pt x="8110" y="7968"/>
                  <a:pt x="8277" y="7849"/>
                  <a:pt x="8304" y="7849"/>
                </a:cubicBezTo>
                <a:cubicBezTo>
                  <a:pt x="8305" y="7849"/>
                  <a:pt x="8305" y="7849"/>
                  <a:pt x="8306" y="7850"/>
                </a:cubicBezTo>
                <a:cubicBezTo>
                  <a:pt x="8173" y="7979"/>
                  <a:pt x="8237" y="7928"/>
                  <a:pt x="8132" y="8047"/>
                </a:cubicBezTo>
                <a:lnTo>
                  <a:pt x="8132" y="8047"/>
                </a:lnTo>
                <a:cubicBezTo>
                  <a:pt x="8167" y="8013"/>
                  <a:pt x="8335" y="7935"/>
                  <a:pt x="8382" y="7935"/>
                </a:cubicBezTo>
                <a:cubicBezTo>
                  <a:pt x="8388" y="7935"/>
                  <a:pt x="8392" y="7937"/>
                  <a:pt x="8393" y="7940"/>
                </a:cubicBezTo>
                <a:cubicBezTo>
                  <a:pt x="8358" y="7953"/>
                  <a:pt x="8191" y="8053"/>
                  <a:pt x="8147" y="8067"/>
                </a:cubicBezTo>
                <a:lnTo>
                  <a:pt x="8147" y="8067"/>
                </a:lnTo>
                <a:lnTo>
                  <a:pt x="8385" y="8010"/>
                </a:lnTo>
                <a:lnTo>
                  <a:pt x="8385" y="8010"/>
                </a:lnTo>
                <a:cubicBezTo>
                  <a:pt x="8330" y="8028"/>
                  <a:pt x="8204" y="8112"/>
                  <a:pt x="8151" y="8156"/>
                </a:cubicBezTo>
                <a:cubicBezTo>
                  <a:pt x="8158" y="8151"/>
                  <a:pt x="8163" y="8149"/>
                  <a:pt x="8167" y="8149"/>
                </a:cubicBezTo>
                <a:cubicBezTo>
                  <a:pt x="8191" y="8149"/>
                  <a:pt x="8183" y="8211"/>
                  <a:pt x="8208" y="8216"/>
                </a:cubicBezTo>
                <a:lnTo>
                  <a:pt x="8245" y="8163"/>
                </a:lnTo>
                <a:cubicBezTo>
                  <a:pt x="8246" y="8181"/>
                  <a:pt x="8261" y="8187"/>
                  <a:pt x="8286" y="8187"/>
                </a:cubicBezTo>
                <a:cubicBezTo>
                  <a:pt x="8357" y="8187"/>
                  <a:pt x="8502" y="8131"/>
                  <a:pt x="8578" y="8131"/>
                </a:cubicBezTo>
                <a:cubicBezTo>
                  <a:pt x="8603" y="8131"/>
                  <a:pt x="8620" y="8137"/>
                  <a:pt x="8626" y="8152"/>
                </a:cubicBezTo>
                <a:cubicBezTo>
                  <a:pt x="8572" y="8166"/>
                  <a:pt x="8326" y="8274"/>
                  <a:pt x="8316" y="8321"/>
                </a:cubicBezTo>
                <a:lnTo>
                  <a:pt x="8420" y="8287"/>
                </a:lnTo>
                <a:cubicBezTo>
                  <a:pt x="8420" y="8297"/>
                  <a:pt x="8420" y="8307"/>
                  <a:pt x="8427" y="8314"/>
                </a:cubicBezTo>
                <a:cubicBezTo>
                  <a:pt x="8437" y="8297"/>
                  <a:pt x="8451" y="8284"/>
                  <a:pt x="8464" y="8274"/>
                </a:cubicBezTo>
                <a:cubicBezTo>
                  <a:pt x="8535" y="8250"/>
                  <a:pt x="8622" y="8227"/>
                  <a:pt x="8706" y="8203"/>
                </a:cubicBezTo>
                <a:cubicBezTo>
                  <a:pt x="8716" y="8237"/>
                  <a:pt x="8726" y="8267"/>
                  <a:pt x="8740" y="8294"/>
                </a:cubicBezTo>
                <a:cubicBezTo>
                  <a:pt x="8679" y="8304"/>
                  <a:pt x="8615" y="8317"/>
                  <a:pt x="8558" y="8328"/>
                </a:cubicBezTo>
                <a:cubicBezTo>
                  <a:pt x="8568" y="8307"/>
                  <a:pt x="8575" y="8284"/>
                  <a:pt x="8578" y="8260"/>
                </a:cubicBezTo>
                <a:lnTo>
                  <a:pt x="8578" y="8260"/>
                </a:lnTo>
                <a:cubicBezTo>
                  <a:pt x="8565" y="8290"/>
                  <a:pt x="8545" y="8314"/>
                  <a:pt x="8521" y="8334"/>
                </a:cubicBezTo>
                <a:cubicBezTo>
                  <a:pt x="8434" y="8351"/>
                  <a:pt x="8353" y="8365"/>
                  <a:pt x="8299" y="8375"/>
                </a:cubicBezTo>
                <a:cubicBezTo>
                  <a:pt x="8259" y="8425"/>
                  <a:pt x="8225" y="8418"/>
                  <a:pt x="8249" y="8455"/>
                </a:cubicBezTo>
                <a:cubicBezTo>
                  <a:pt x="8238" y="8462"/>
                  <a:pt x="8225" y="8469"/>
                  <a:pt x="8212" y="8476"/>
                </a:cubicBezTo>
                <a:cubicBezTo>
                  <a:pt x="8171" y="8415"/>
                  <a:pt x="8043" y="8398"/>
                  <a:pt x="8016" y="8290"/>
                </a:cubicBezTo>
                <a:cubicBezTo>
                  <a:pt x="7993" y="8311"/>
                  <a:pt x="7969" y="8331"/>
                  <a:pt x="7952" y="8354"/>
                </a:cubicBezTo>
                <a:cubicBezTo>
                  <a:pt x="7855" y="8304"/>
                  <a:pt x="7761" y="8250"/>
                  <a:pt x="7670" y="8193"/>
                </a:cubicBezTo>
                <a:cubicBezTo>
                  <a:pt x="7680" y="8179"/>
                  <a:pt x="7690" y="8166"/>
                  <a:pt x="7697" y="8152"/>
                </a:cubicBezTo>
                <a:lnTo>
                  <a:pt x="7697" y="8152"/>
                </a:lnTo>
                <a:lnTo>
                  <a:pt x="7639" y="8176"/>
                </a:lnTo>
                <a:cubicBezTo>
                  <a:pt x="7636" y="8173"/>
                  <a:pt x="7636" y="8173"/>
                  <a:pt x="7633" y="8173"/>
                </a:cubicBezTo>
                <a:cubicBezTo>
                  <a:pt x="7650" y="8152"/>
                  <a:pt x="7676" y="8129"/>
                  <a:pt x="7680" y="8105"/>
                </a:cubicBezTo>
                <a:lnTo>
                  <a:pt x="7680" y="8105"/>
                </a:lnTo>
                <a:cubicBezTo>
                  <a:pt x="7663" y="8129"/>
                  <a:pt x="7643" y="8149"/>
                  <a:pt x="7619" y="8163"/>
                </a:cubicBezTo>
                <a:cubicBezTo>
                  <a:pt x="7602" y="8152"/>
                  <a:pt x="7582" y="8142"/>
                  <a:pt x="7565" y="8132"/>
                </a:cubicBezTo>
                <a:lnTo>
                  <a:pt x="7565" y="8122"/>
                </a:lnTo>
                <a:cubicBezTo>
                  <a:pt x="7565" y="8122"/>
                  <a:pt x="7565" y="8121"/>
                  <a:pt x="7565" y="8121"/>
                </a:cubicBezTo>
                <a:cubicBezTo>
                  <a:pt x="7564" y="8121"/>
                  <a:pt x="7561" y="8126"/>
                  <a:pt x="7559" y="8129"/>
                </a:cubicBezTo>
                <a:cubicBezTo>
                  <a:pt x="7542" y="8115"/>
                  <a:pt x="7528" y="8102"/>
                  <a:pt x="7508" y="8092"/>
                </a:cubicBezTo>
                <a:cubicBezTo>
                  <a:pt x="7508" y="8089"/>
                  <a:pt x="7515" y="8089"/>
                  <a:pt x="7512" y="8085"/>
                </a:cubicBezTo>
                <a:lnTo>
                  <a:pt x="7512" y="8085"/>
                </a:lnTo>
                <a:cubicBezTo>
                  <a:pt x="7509" y="8086"/>
                  <a:pt x="7507" y="8087"/>
                  <a:pt x="7506" y="8087"/>
                </a:cubicBezTo>
                <a:cubicBezTo>
                  <a:pt x="7503" y="8087"/>
                  <a:pt x="7500" y="8085"/>
                  <a:pt x="7498" y="8085"/>
                </a:cubicBezTo>
                <a:cubicBezTo>
                  <a:pt x="7114" y="7823"/>
                  <a:pt x="6758" y="7516"/>
                  <a:pt x="6441" y="7177"/>
                </a:cubicBezTo>
                <a:lnTo>
                  <a:pt x="6438" y="7173"/>
                </a:lnTo>
                <a:cubicBezTo>
                  <a:pt x="6425" y="7143"/>
                  <a:pt x="6411" y="7113"/>
                  <a:pt x="6391" y="7082"/>
                </a:cubicBezTo>
                <a:cubicBezTo>
                  <a:pt x="6438" y="7012"/>
                  <a:pt x="6495" y="6944"/>
                  <a:pt x="6559" y="6887"/>
                </a:cubicBezTo>
                <a:lnTo>
                  <a:pt x="6559" y="6887"/>
                </a:lnTo>
                <a:cubicBezTo>
                  <a:pt x="6540" y="6898"/>
                  <a:pt x="6526" y="6903"/>
                  <a:pt x="6517" y="6903"/>
                </a:cubicBezTo>
                <a:cubicBezTo>
                  <a:pt x="6460" y="6903"/>
                  <a:pt x="6596" y="6709"/>
                  <a:pt x="6514" y="6709"/>
                </a:cubicBezTo>
                <a:cubicBezTo>
                  <a:pt x="6498" y="6709"/>
                  <a:pt x="6472" y="6717"/>
                  <a:pt x="6435" y="6736"/>
                </a:cubicBezTo>
                <a:cubicBezTo>
                  <a:pt x="6455" y="6692"/>
                  <a:pt x="6495" y="6699"/>
                  <a:pt x="6526" y="6658"/>
                </a:cubicBezTo>
                <a:lnTo>
                  <a:pt x="6526" y="6658"/>
                </a:lnTo>
                <a:cubicBezTo>
                  <a:pt x="6489" y="6681"/>
                  <a:pt x="6463" y="6692"/>
                  <a:pt x="6445" y="6692"/>
                </a:cubicBezTo>
                <a:cubicBezTo>
                  <a:pt x="6424" y="6692"/>
                  <a:pt x="6416" y="6676"/>
                  <a:pt x="6418" y="6645"/>
                </a:cubicBezTo>
                <a:lnTo>
                  <a:pt x="6438" y="6631"/>
                </a:lnTo>
                <a:cubicBezTo>
                  <a:pt x="6367" y="6581"/>
                  <a:pt x="6367" y="6514"/>
                  <a:pt x="6357" y="6429"/>
                </a:cubicBezTo>
                <a:cubicBezTo>
                  <a:pt x="6389" y="6429"/>
                  <a:pt x="6409" y="6454"/>
                  <a:pt x="6440" y="6454"/>
                </a:cubicBezTo>
                <a:cubicBezTo>
                  <a:pt x="6468" y="6454"/>
                  <a:pt x="6505" y="6434"/>
                  <a:pt x="6569" y="6359"/>
                </a:cubicBezTo>
                <a:lnTo>
                  <a:pt x="6569" y="6359"/>
                </a:lnTo>
                <a:lnTo>
                  <a:pt x="6549" y="6426"/>
                </a:lnTo>
                <a:cubicBezTo>
                  <a:pt x="6548" y="6423"/>
                  <a:pt x="6546" y="6422"/>
                  <a:pt x="6544" y="6422"/>
                </a:cubicBezTo>
                <a:cubicBezTo>
                  <a:pt x="6540" y="6422"/>
                  <a:pt x="6534" y="6427"/>
                  <a:pt x="6530" y="6427"/>
                </a:cubicBezTo>
                <a:cubicBezTo>
                  <a:pt x="6530" y="6427"/>
                  <a:pt x="6529" y="6426"/>
                  <a:pt x="6529" y="6426"/>
                </a:cubicBezTo>
                <a:cubicBezTo>
                  <a:pt x="6519" y="6455"/>
                  <a:pt x="6519" y="6466"/>
                  <a:pt x="6527" y="6466"/>
                </a:cubicBezTo>
                <a:cubicBezTo>
                  <a:pt x="6554" y="6466"/>
                  <a:pt x="6662" y="6339"/>
                  <a:pt x="6707" y="6339"/>
                </a:cubicBezTo>
                <a:close/>
                <a:moveTo>
                  <a:pt x="8551" y="8415"/>
                </a:moveTo>
                <a:cubicBezTo>
                  <a:pt x="8609" y="8415"/>
                  <a:pt x="8652" y="8428"/>
                  <a:pt x="8652" y="8459"/>
                </a:cubicBezTo>
                <a:cubicBezTo>
                  <a:pt x="8619" y="8479"/>
                  <a:pt x="8582" y="8496"/>
                  <a:pt x="8545" y="8509"/>
                </a:cubicBezTo>
                <a:cubicBezTo>
                  <a:pt x="8548" y="8482"/>
                  <a:pt x="8545" y="8452"/>
                  <a:pt x="8551" y="8415"/>
                </a:cubicBezTo>
                <a:close/>
                <a:moveTo>
                  <a:pt x="8535" y="8418"/>
                </a:moveTo>
                <a:cubicBezTo>
                  <a:pt x="8521" y="8455"/>
                  <a:pt x="8504" y="8492"/>
                  <a:pt x="8488" y="8529"/>
                </a:cubicBezTo>
                <a:cubicBezTo>
                  <a:pt x="8454" y="8540"/>
                  <a:pt x="8424" y="8550"/>
                  <a:pt x="8397" y="8556"/>
                </a:cubicBezTo>
                <a:lnTo>
                  <a:pt x="8366" y="8546"/>
                </a:lnTo>
                <a:cubicBezTo>
                  <a:pt x="8383" y="8543"/>
                  <a:pt x="8400" y="8540"/>
                  <a:pt x="8417" y="8533"/>
                </a:cubicBezTo>
                <a:lnTo>
                  <a:pt x="8238" y="8496"/>
                </a:lnTo>
                <a:lnTo>
                  <a:pt x="8232" y="8492"/>
                </a:lnTo>
                <a:cubicBezTo>
                  <a:pt x="8296" y="8465"/>
                  <a:pt x="8360" y="8442"/>
                  <a:pt x="8427" y="8432"/>
                </a:cubicBezTo>
                <a:lnTo>
                  <a:pt x="8427" y="8432"/>
                </a:lnTo>
                <a:cubicBezTo>
                  <a:pt x="8426" y="8455"/>
                  <a:pt x="8434" y="8464"/>
                  <a:pt x="8447" y="8464"/>
                </a:cubicBezTo>
                <a:cubicBezTo>
                  <a:pt x="8468" y="8464"/>
                  <a:pt x="8501" y="8441"/>
                  <a:pt x="8528" y="8418"/>
                </a:cubicBezTo>
                <a:close/>
                <a:moveTo>
                  <a:pt x="8834" y="8523"/>
                </a:moveTo>
                <a:lnTo>
                  <a:pt x="8834" y="8523"/>
                </a:lnTo>
                <a:cubicBezTo>
                  <a:pt x="8824" y="8546"/>
                  <a:pt x="8811" y="8573"/>
                  <a:pt x="8801" y="8597"/>
                </a:cubicBezTo>
                <a:lnTo>
                  <a:pt x="8854" y="8577"/>
                </a:lnTo>
                <a:cubicBezTo>
                  <a:pt x="8861" y="8593"/>
                  <a:pt x="8871" y="8614"/>
                  <a:pt x="8878" y="8634"/>
                </a:cubicBezTo>
                <a:lnTo>
                  <a:pt x="8824" y="8651"/>
                </a:lnTo>
                <a:lnTo>
                  <a:pt x="8827" y="8661"/>
                </a:lnTo>
                <a:lnTo>
                  <a:pt x="8881" y="8640"/>
                </a:lnTo>
                <a:cubicBezTo>
                  <a:pt x="8888" y="8657"/>
                  <a:pt x="8898" y="8678"/>
                  <a:pt x="8905" y="8694"/>
                </a:cubicBezTo>
                <a:cubicBezTo>
                  <a:pt x="8898" y="8701"/>
                  <a:pt x="8888" y="8704"/>
                  <a:pt x="8878" y="8708"/>
                </a:cubicBezTo>
                <a:cubicBezTo>
                  <a:pt x="8838" y="8698"/>
                  <a:pt x="8801" y="8684"/>
                  <a:pt x="8760" y="8674"/>
                </a:cubicBezTo>
                <a:cubicBezTo>
                  <a:pt x="8774" y="8651"/>
                  <a:pt x="8787" y="8624"/>
                  <a:pt x="8801" y="8597"/>
                </a:cubicBezTo>
                <a:lnTo>
                  <a:pt x="8801" y="8597"/>
                </a:lnTo>
                <a:lnTo>
                  <a:pt x="8750" y="8617"/>
                </a:lnTo>
                <a:lnTo>
                  <a:pt x="8713" y="8661"/>
                </a:lnTo>
                <a:lnTo>
                  <a:pt x="8706" y="8661"/>
                </a:lnTo>
                <a:lnTo>
                  <a:pt x="8706" y="8651"/>
                </a:lnTo>
                <a:cubicBezTo>
                  <a:pt x="8706" y="8647"/>
                  <a:pt x="8700" y="8644"/>
                  <a:pt x="8696" y="8640"/>
                </a:cubicBezTo>
                <a:lnTo>
                  <a:pt x="8750" y="8617"/>
                </a:lnTo>
                <a:lnTo>
                  <a:pt x="8834" y="8523"/>
                </a:lnTo>
                <a:close/>
                <a:moveTo>
                  <a:pt x="1689" y="10582"/>
                </a:moveTo>
                <a:cubicBezTo>
                  <a:pt x="1710" y="10582"/>
                  <a:pt x="1726" y="10586"/>
                  <a:pt x="1747" y="10586"/>
                </a:cubicBezTo>
                <a:lnTo>
                  <a:pt x="1720" y="10633"/>
                </a:lnTo>
                <a:lnTo>
                  <a:pt x="1639" y="10666"/>
                </a:lnTo>
                <a:cubicBezTo>
                  <a:pt x="1632" y="10653"/>
                  <a:pt x="1626" y="10643"/>
                  <a:pt x="1619" y="10633"/>
                </a:cubicBezTo>
                <a:lnTo>
                  <a:pt x="1689" y="10582"/>
                </a:lnTo>
                <a:close/>
                <a:moveTo>
                  <a:pt x="2026" y="10603"/>
                </a:moveTo>
                <a:cubicBezTo>
                  <a:pt x="2056" y="10606"/>
                  <a:pt x="2083" y="10609"/>
                  <a:pt x="2113" y="10613"/>
                </a:cubicBezTo>
                <a:lnTo>
                  <a:pt x="2090" y="10677"/>
                </a:lnTo>
                <a:cubicBezTo>
                  <a:pt x="2076" y="10650"/>
                  <a:pt x="2050" y="10626"/>
                  <a:pt x="2023" y="10613"/>
                </a:cubicBezTo>
                <a:lnTo>
                  <a:pt x="2026" y="10603"/>
                </a:lnTo>
                <a:close/>
                <a:moveTo>
                  <a:pt x="2073" y="10730"/>
                </a:moveTo>
                <a:lnTo>
                  <a:pt x="2073" y="10730"/>
                </a:lnTo>
                <a:cubicBezTo>
                  <a:pt x="2066" y="10744"/>
                  <a:pt x="2063" y="10761"/>
                  <a:pt x="2056" y="10774"/>
                </a:cubicBezTo>
                <a:cubicBezTo>
                  <a:pt x="2056" y="10757"/>
                  <a:pt x="2060" y="10740"/>
                  <a:pt x="2073" y="10730"/>
                </a:cubicBezTo>
                <a:close/>
                <a:moveTo>
                  <a:pt x="2192" y="10768"/>
                </a:moveTo>
                <a:cubicBezTo>
                  <a:pt x="2196" y="10768"/>
                  <a:pt x="2200" y="10769"/>
                  <a:pt x="2204" y="10771"/>
                </a:cubicBezTo>
                <a:cubicBezTo>
                  <a:pt x="2204" y="10774"/>
                  <a:pt x="2204" y="10774"/>
                  <a:pt x="2208" y="10778"/>
                </a:cubicBezTo>
                <a:lnTo>
                  <a:pt x="2204" y="10778"/>
                </a:lnTo>
                <a:cubicBezTo>
                  <a:pt x="2188" y="10784"/>
                  <a:pt x="2164" y="10794"/>
                  <a:pt x="2144" y="10804"/>
                </a:cubicBezTo>
                <a:cubicBezTo>
                  <a:pt x="2160" y="10783"/>
                  <a:pt x="2176" y="10768"/>
                  <a:pt x="2192" y="10768"/>
                </a:cubicBezTo>
                <a:close/>
                <a:moveTo>
                  <a:pt x="2204" y="10794"/>
                </a:moveTo>
                <a:cubicBezTo>
                  <a:pt x="2204" y="10821"/>
                  <a:pt x="2201" y="10852"/>
                  <a:pt x="2194" y="10878"/>
                </a:cubicBezTo>
                <a:cubicBezTo>
                  <a:pt x="2161" y="10878"/>
                  <a:pt x="2144" y="10855"/>
                  <a:pt x="2113" y="10852"/>
                </a:cubicBezTo>
                <a:cubicBezTo>
                  <a:pt x="2120" y="10841"/>
                  <a:pt x="2124" y="10835"/>
                  <a:pt x="2130" y="10825"/>
                </a:cubicBezTo>
                <a:lnTo>
                  <a:pt x="2127" y="10825"/>
                </a:lnTo>
                <a:cubicBezTo>
                  <a:pt x="2151" y="10808"/>
                  <a:pt x="2177" y="10798"/>
                  <a:pt x="2204" y="10794"/>
                </a:cubicBezTo>
                <a:close/>
                <a:moveTo>
                  <a:pt x="2406" y="10653"/>
                </a:moveTo>
                <a:cubicBezTo>
                  <a:pt x="2423" y="10656"/>
                  <a:pt x="2443" y="10660"/>
                  <a:pt x="2463" y="10663"/>
                </a:cubicBezTo>
                <a:lnTo>
                  <a:pt x="2450" y="10720"/>
                </a:lnTo>
                <a:lnTo>
                  <a:pt x="2460" y="10720"/>
                </a:lnTo>
                <a:lnTo>
                  <a:pt x="2470" y="10663"/>
                </a:lnTo>
                <a:cubicBezTo>
                  <a:pt x="2490" y="10666"/>
                  <a:pt x="2507" y="10670"/>
                  <a:pt x="2527" y="10673"/>
                </a:cubicBezTo>
                <a:cubicBezTo>
                  <a:pt x="2511" y="10774"/>
                  <a:pt x="2463" y="10882"/>
                  <a:pt x="2443" y="10979"/>
                </a:cubicBezTo>
                <a:cubicBezTo>
                  <a:pt x="2413" y="10990"/>
                  <a:pt x="2383" y="11003"/>
                  <a:pt x="2352" y="11013"/>
                </a:cubicBezTo>
                <a:cubicBezTo>
                  <a:pt x="2356" y="10986"/>
                  <a:pt x="2359" y="10959"/>
                  <a:pt x="2363" y="10929"/>
                </a:cubicBezTo>
                <a:cubicBezTo>
                  <a:pt x="2376" y="10919"/>
                  <a:pt x="2393" y="10905"/>
                  <a:pt x="2410" y="10899"/>
                </a:cubicBezTo>
                <a:lnTo>
                  <a:pt x="2410" y="10899"/>
                </a:lnTo>
                <a:lnTo>
                  <a:pt x="2366" y="10902"/>
                </a:lnTo>
                <a:cubicBezTo>
                  <a:pt x="2379" y="10818"/>
                  <a:pt x="2393" y="10734"/>
                  <a:pt x="2406" y="10653"/>
                </a:cubicBezTo>
                <a:close/>
                <a:moveTo>
                  <a:pt x="2283" y="11023"/>
                </a:moveTo>
                <a:cubicBezTo>
                  <a:pt x="2288" y="11023"/>
                  <a:pt x="2292" y="11026"/>
                  <a:pt x="2295" y="11033"/>
                </a:cubicBezTo>
                <a:lnTo>
                  <a:pt x="2255" y="11047"/>
                </a:lnTo>
                <a:cubicBezTo>
                  <a:pt x="2266" y="11034"/>
                  <a:pt x="2275" y="11023"/>
                  <a:pt x="2283" y="11023"/>
                </a:cubicBezTo>
                <a:close/>
                <a:moveTo>
                  <a:pt x="1976" y="11090"/>
                </a:moveTo>
                <a:cubicBezTo>
                  <a:pt x="1976" y="11094"/>
                  <a:pt x="1976" y="11094"/>
                  <a:pt x="1976" y="11097"/>
                </a:cubicBezTo>
                <a:lnTo>
                  <a:pt x="1965" y="11097"/>
                </a:lnTo>
                <a:lnTo>
                  <a:pt x="1976" y="11090"/>
                </a:lnTo>
                <a:close/>
                <a:moveTo>
                  <a:pt x="2184" y="10939"/>
                </a:moveTo>
                <a:lnTo>
                  <a:pt x="2184" y="10939"/>
                </a:lnTo>
                <a:cubicBezTo>
                  <a:pt x="2171" y="11000"/>
                  <a:pt x="2157" y="11053"/>
                  <a:pt x="2154" y="11080"/>
                </a:cubicBezTo>
                <a:cubicBezTo>
                  <a:pt x="2168" y="11047"/>
                  <a:pt x="2202" y="11018"/>
                  <a:pt x="2220" y="11018"/>
                </a:cubicBezTo>
                <a:cubicBezTo>
                  <a:pt x="2227" y="11018"/>
                  <a:pt x="2231" y="11023"/>
                  <a:pt x="2231" y="11033"/>
                </a:cubicBezTo>
                <a:lnTo>
                  <a:pt x="2214" y="11064"/>
                </a:lnTo>
                <a:cubicBezTo>
                  <a:pt x="2194" y="11070"/>
                  <a:pt x="2174" y="11074"/>
                  <a:pt x="2154" y="11080"/>
                </a:cubicBezTo>
                <a:lnTo>
                  <a:pt x="2127" y="11087"/>
                </a:lnTo>
                <a:cubicBezTo>
                  <a:pt x="2140" y="11064"/>
                  <a:pt x="2147" y="11037"/>
                  <a:pt x="2147" y="11013"/>
                </a:cubicBezTo>
                <a:lnTo>
                  <a:pt x="2147" y="11013"/>
                </a:lnTo>
                <a:lnTo>
                  <a:pt x="2073" y="11101"/>
                </a:lnTo>
                <a:lnTo>
                  <a:pt x="2033" y="11101"/>
                </a:lnTo>
                <a:cubicBezTo>
                  <a:pt x="2036" y="11084"/>
                  <a:pt x="2039" y="11067"/>
                  <a:pt x="2043" y="11050"/>
                </a:cubicBezTo>
                <a:cubicBezTo>
                  <a:pt x="2090" y="11020"/>
                  <a:pt x="2130" y="10983"/>
                  <a:pt x="2184" y="10939"/>
                </a:cubicBezTo>
                <a:close/>
                <a:moveTo>
                  <a:pt x="2299" y="11149"/>
                </a:moveTo>
                <a:cubicBezTo>
                  <a:pt x="2313" y="11149"/>
                  <a:pt x="2307" y="11169"/>
                  <a:pt x="2288" y="11195"/>
                </a:cubicBezTo>
                <a:cubicBezTo>
                  <a:pt x="2278" y="11195"/>
                  <a:pt x="2272" y="11185"/>
                  <a:pt x="2285" y="11154"/>
                </a:cubicBezTo>
                <a:lnTo>
                  <a:pt x="2282" y="11154"/>
                </a:lnTo>
                <a:cubicBezTo>
                  <a:pt x="2289" y="11151"/>
                  <a:pt x="2295" y="11149"/>
                  <a:pt x="2299" y="11149"/>
                </a:cubicBezTo>
                <a:close/>
                <a:moveTo>
                  <a:pt x="3156" y="11635"/>
                </a:moveTo>
                <a:cubicBezTo>
                  <a:pt x="3165" y="11635"/>
                  <a:pt x="3167" y="11642"/>
                  <a:pt x="3150" y="11663"/>
                </a:cubicBezTo>
                <a:cubicBezTo>
                  <a:pt x="3113" y="11694"/>
                  <a:pt x="3096" y="11706"/>
                  <a:pt x="3089" y="11706"/>
                </a:cubicBezTo>
                <a:cubicBezTo>
                  <a:pt x="3078" y="11706"/>
                  <a:pt x="3093" y="11677"/>
                  <a:pt x="3100" y="11653"/>
                </a:cubicBezTo>
                <a:cubicBezTo>
                  <a:pt x="3113" y="11649"/>
                  <a:pt x="3142" y="11635"/>
                  <a:pt x="3156" y="11635"/>
                </a:cubicBezTo>
                <a:close/>
                <a:moveTo>
                  <a:pt x="3296" y="11811"/>
                </a:moveTo>
                <a:cubicBezTo>
                  <a:pt x="3296" y="11811"/>
                  <a:pt x="3296" y="11811"/>
                  <a:pt x="3295" y="11811"/>
                </a:cubicBezTo>
                <a:lnTo>
                  <a:pt x="3295" y="11811"/>
                </a:lnTo>
                <a:lnTo>
                  <a:pt x="3301" y="11814"/>
                </a:lnTo>
                <a:cubicBezTo>
                  <a:pt x="3300" y="11812"/>
                  <a:pt x="3299" y="11811"/>
                  <a:pt x="3296" y="11811"/>
                </a:cubicBezTo>
                <a:close/>
                <a:moveTo>
                  <a:pt x="4150" y="12278"/>
                </a:moveTo>
                <a:lnTo>
                  <a:pt x="4150" y="12278"/>
                </a:lnTo>
                <a:cubicBezTo>
                  <a:pt x="4149" y="12279"/>
                  <a:pt x="4148" y="12279"/>
                  <a:pt x="4147" y="12279"/>
                </a:cubicBezTo>
                <a:lnTo>
                  <a:pt x="4147" y="12279"/>
                </a:lnTo>
                <a:lnTo>
                  <a:pt x="4150" y="12278"/>
                </a:lnTo>
                <a:close/>
                <a:moveTo>
                  <a:pt x="4532" y="12578"/>
                </a:moveTo>
                <a:cubicBezTo>
                  <a:pt x="4531" y="12578"/>
                  <a:pt x="4531" y="12578"/>
                  <a:pt x="4530" y="12578"/>
                </a:cubicBezTo>
                <a:cubicBezTo>
                  <a:pt x="4532" y="12578"/>
                  <a:pt x="4533" y="12578"/>
                  <a:pt x="4535" y="12579"/>
                </a:cubicBezTo>
                <a:lnTo>
                  <a:pt x="4535" y="12579"/>
                </a:lnTo>
                <a:cubicBezTo>
                  <a:pt x="4534" y="12578"/>
                  <a:pt x="4533" y="12578"/>
                  <a:pt x="4532" y="12578"/>
                </a:cubicBezTo>
                <a:close/>
                <a:moveTo>
                  <a:pt x="4789" y="12857"/>
                </a:moveTo>
                <a:cubicBezTo>
                  <a:pt x="4786" y="12867"/>
                  <a:pt x="4779" y="12874"/>
                  <a:pt x="4772" y="12881"/>
                </a:cubicBezTo>
                <a:cubicBezTo>
                  <a:pt x="4776" y="12874"/>
                  <a:pt x="4779" y="12867"/>
                  <a:pt x="4786" y="12861"/>
                </a:cubicBezTo>
                <a:lnTo>
                  <a:pt x="4789" y="12857"/>
                </a:lnTo>
                <a:close/>
                <a:moveTo>
                  <a:pt x="4897" y="12820"/>
                </a:moveTo>
                <a:cubicBezTo>
                  <a:pt x="4846" y="12844"/>
                  <a:pt x="4826" y="12867"/>
                  <a:pt x="4816" y="12888"/>
                </a:cubicBezTo>
                <a:cubicBezTo>
                  <a:pt x="4813" y="12888"/>
                  <a:pt x="4806" y="12891"/>
                  <a:pt x="4802" y="12891"/>
                </a:cubicBezTo>
                <a:cubicBezTo>
                  <a:pt x="4823" y="12871"/>
                  <a:pt x="4772" y="12844"/>
                  <a:pt x="4897" y="12820"/>
                </a:cubicBezTo>
                <a:close/>
                <a:moveTo>
                  <a:pt x="4779" y="12861"/>
                </a:moveTo>
                <a:lnTo>
                  <a:pt x="4779" y="12861"/>
                </a:lnTo>
                <a:cubicBezTo>
                  <a:pt x="4752" y="12895"/>
                  <a:pt x="4736" y="12907"/>
                  <a:pt x="4726" y="12907"/>
                </a:cubicBezTo>
                <a:cubicBezTo>
                  <a:pt x="4718" y="12907"/>
                  <a:pt x="4713" y="12900"/>
                  <a:pt x="4708" y="12891"/>
                </a:cubicBezTo>
                <a:lnTo>
                  <a:pt x="4779" y="12861"/>
                </a:lnTo>
                <a:close/>
                <a:moveTo>
                  <a:pt x="2696" y="10714"/>
                </a:moveTo>
                <a:lnTo>
                  <a:pt x="2746" y="10727"/>
                </a:lnTo>
                <a:cubicBezTo>
                  <a:pt x="2746" y="10730"/>
                  <a:pt x="2746" y="10734"/>
                  <a:pt x="2746" y="10737"/>
                </a:cubicBezTo>
                <a:cubicBezTo>
                  <a:pt x="2817" y="10771"/>
                  <a:pt x="2840" y="10848"/>
                  <a:pt x="2908" y="10868"/>
                </a:cubicBezTo>
                <a:cubicBezTo>
                  <a:pt x="2904" y="10905"/>
                  <a:pt x="2925" y="10956"/>
                  <a:pt x="2891" y="11016"/>
                </a:cubicBezTo>
                <a:cubicBezTo>
                  <a:pt x="2907" y="10994"/>
                  <a:pt x="2930" y="10949"/>
                  <a:pt x="2952" y="10949"/>
                </a:cubicBezTo>
                <a:cubicBezTo>
                  <a:pt x="2953" y="10949"/>
                  <a:pt x="2954" y="10949"/>
                  <a:pt x="2955" y="10949"/>
                </a:cubicBezTo>
                <a:cubicBezTo>
                  <a:pt x="2955" y="11090"/>
                  <a:pt x="2901" y="10956"/>
                  <a:pt x="2884" y="11117"/>
                </a:cubicBezTo>
                <a:cubicBezTo>
                  <a:pt x="2914" y="11033"/>
                  <a:pt x="2972" y="11016"/>
                  <a:pt x="3019" y="10976"/>
                </a:cubicBezTo>
                <a:cubicBezTo>
                  <a:pt x="3034" y="10922"/>
                  <a:pt x="3027" y="10903"/>
                  <a:pt x="3010" y="10903"/>
                </a:cubicBezTo>
                <a:cubicBezTo>
                  <a:pt x="2986" y="10903"/>
                  <a:pt x="2941" y="10943"/>
                  <a:pt x="2914" y="10969"/>
                </a:cubicBezTo>
                <a:cubicBezTo>
                  <a:pt x="2935" y="10909"/>
                  <a:pt x="2958" y="10848"/>
                  <a:pt x="2992" y="10791"/>
                </a:cubicBezTo>
                <a:cubicBezTo>
                  <a:pt x="3069" y="10815"/>
                  <a:pt x="3147" y="10848"/>
                  <a:pt x="3224" y="10875"/>
                </a:cubicBezTo>
                <a:cubicBezTo>
                  <a:pt x="3264" y="10936"/>
                  <a:pt x="3389" y="10939"/>
                  <a:pt x="3419" y="11047"/>
                </a:cubicBezTo>
                <a:cubicBezTo>
                  <a:pt x="3439" y="11027"/>
                  <a:pt x="3460" y="11003"/>
                  <a:pt x="3480" y="10979"/>
                </a:cubicBezTo>
                <a:cubicBezTo>
                  <a:pt x="3520" y="11000"/>
                  <a:pt x="3564" y="11020"/>
                  <a:pt x="3604" y="11043"/>
                </a:cubicBezTo>
                <a:lnTo>
                  <a:pt x="3621" y="11084"/>
                </a:lnTo>
                <a:lnTo>
                  <a:pt x="3621" y="11057"/>
                </a:lnTo>
                <a:lnTo>
                  <a:pt x="3614" y="11050"/>
                </a:lnTo>
                <a:lnTo>
                  <a:pt x="3614" y="11050"/>
                </a:lnTo>
                <a:cubicBezTo>
                  <a:pt x="3662" y="11074"/>
                  <a:pt x="3709" y="11094"/>
                  <a:pt x="3752" y="11121"/>
                </a:cubicBezTo>
                <a:cubicBezTo>
                  <a:pt x="3742" y="11134"/>
                  <a:pt x="3732" y="11148"/>
                  <a:pt x="3726" y="11161"/>
                </a:cubicBezTo>
                <a:lnTo>
                  <a:pt x="3783" y="11138"/>
                </a:lnTo>
                <a:lnTo>
                  <a:pt x="3789" y="11138"/>
                </a:lnTo>
                <a:cubicBezTo>
                  <a:pt x="3773" y="11158"/>
                  <a:pt x="3746" y="11185"/>
                  <a:pt x="3746" y="11208"/>
                </a:cubicBezTo>
                <a:cubicBezTo>
                  <a:pt x="3759" y="11181"/>
                  <a:pt x="3779" y="11161"/>
                  <a:pt x="3803" y="11144"/>
                </a:cubicBezTo>
                <a:cubicBezTo>
                  <a:pt x="3820" y="11154"/>
                  <a:pt x="3837" y="11168"/>
                  <a:pt x="3853" y="11178"/>
                </a:cubicBezTo>
                <a:lnTo>
                  <a:pt x="3853" y="11185"/>
                </a:lnTo>
                <a:cubicBezTo>
                  <a:pt x="3853" y="11185"/>
                  <a:pt x="3853" y="11186"/>
                  <a:pt x="3853" y="11186"/>
                </a:cubicBezTo>
                <a:cubicBezTo>
                  <a:pt x="3854" y="11186"/>
                  <a:pt x="3854" y="11181"/>
                  <a:pt x="3857" y="11181"/>
                </a:cubicBezTo>
                <a:cubicBezTo>
                  <a:pt x="3874" y="11191"/>
                  <a:pt x="3890" y="11205"/>
                  <a:pt x="3907" y="11215"/>
                </a:cubicBezTo>
                <a:cubicBezTo>
                  <a:pt x="3907" y="11218"/>
                  <a:pt x="3904" y="11218"/>
                  <a:pt x="3904" y="11222"/>
                </a:cubicBezTo>
                <a:cubicBezTo>
                  <a:pt x="3904" y="11223"/>
                  <a:pt x="3905" y="11223"/>
                  <a:pt x="3906" y="11223"/>
                </a:cubicBezTo>
                <a:cubicBezTo>
                  <a:pt x="3908" y="11223"/>
                  <a:pt x="3912" y="11222"/>
                  <a:pt x="3914" y="11222"/>
                </a:cubicBezTo>
                <a:cubicBezTo>
                  <a:pt x="4288" y="11464"/>
                  <a:pt x="4607" y="11774"/>
                  <a:pt x="4863" y="12140"/>
                </a:cubicBezTo>
                <a:cubicBezTo>
                  <a:pt x="4880" y="12167"/>
                  <a:pt x="4893" y="12194"/>
                  <a:pt x="4910" y="12218"/>
                </a:cubicBezTo>
                <a:cubicBezTo>
                  <a:pt x="4843" y="12285"/>
                  <a:pt x="4769" y="12346"/>
                  <a:pt x="4688" y="12393"/>
                </a:cubicBezTo>
                <a:cubicBezTo>
                  <a:pt x="4706" y="12387"/>
                  <a:pt x="4719" y="12384"/>
                  <a:pt x="4727" y="12384"/>
                </a:cubicBezTo>
                <a:cubicBezTo>
                  <a:pt x="4795" y="12384"/>
                  <a:pt x="4589" y="12554"/>
                  <a:pt x="4691" y="12554"/>
                </a:cubicBezTo>
                <a:cubicBezTo>
                  <a:pt x="4707" y="12554"/>
                  <a:pt x="4730" y="12550"/>
                  <a:pt x="4762" y="12541"/>
                </a:cubicBezTo>
                <a:lnTo>
                  <a:pt x="4762" y="12541"/>
                </a:lnTo>
                <a:cubicBezTo>
                  <a:pt x="4728" y="12575"/>
                  <a:pt x="4695" y="12565"/>
                  <a:pt x="4651" y="12591"/>
                </a:cubicBezTo>
                <a:cubicBezTo>
                  <a:pt x="4684" y="12582"/>
                  <a:pt x="4709" y="12577"/>
                  <a:pt x="4725" y="12577"/>
                </a:cubicBezTo>
                <a:cubicBezTo>
                  <a:pt x="4755" y="12577"/>
                  <a:pt x="4760" y="12592"/>
                  <a:pt x="4745" y="12622"/>
                </a:cubicBezTo>
                <a:lnTo>
                  <a:pt x="4722" y="12628"/>
                </a:lnTo>
                <a:cubicBezTo>
                  <a:pt x="4779" y="12703"/>
                  <a:pt x="4728" y="12773"/>
                  <a:pt x="4698" y="12871"/>
                </a:cubicBezTo>
                <a:cubicBezTo>
                  <a:pt x="4694" y="12867"/>
                  <a:pt x="4689" y="12865"/>
                  <a:pt x="4682" y="12865"/>
                </a:cubicBezTo>
                <a:cubicBezTo>
                  <a:pt x="4670" y="12865"/>
                  <a:pt x="4652" y="12875"/>
                  <a:pt x="4621" y="12908"/>
                </a:cubicBezTo>
                <a:lnTo>
                  <a:pt x="4675" y="12817"/>
                </a:lnTo>
                <a:lnTo>
                  <a:pt x="4675" y="12817"/>
                </a:lnTo>
                <a:cubicBezTo>
                  <a:pt x="4660" y="12826"/>
                  <a:pt x="4629" y="12856"/>
                  <a:pt x="4615" y="12856"/>
                </a:cubicBezTo>
                <a:cubicBezTo>
                  <a:pt x="4613" y="12856"/>
                  <a:pt x="4612" y="12855"/>
                  <a:pt x="4611" y="12854"/>
                </a:cubicBezTo>
                <a:lnTo>
                  <a:pt x="4698" y="12746"/>
                </a:lnTo>
                <a:lnTo>
                  <a:pt x="4698" y="12746"/>
                </a:lnTo>
                <a:cubicBezTo>
                  <a:pt x="4683" y="12760"/>
                  <a:pt x="4673" y="12766"/>
                  <a:pt x="4665" y="12766"/>
                </a:cubicBezTo>
                <a:cubicBezTo>
                  <a:pt x="4632" y="12766"/>
                  <a:pt x="4663" y="12648"/>
                  <a:pt x="4630" y="12648"/>
                </a:cubicBezTo>
                <a:cubicBezTo>
                  <a:pt x="4627" y="12648"/>
                  <a:pt x="4622" y="12649"/>
                  <a:pt x="4617" y="12652"/>
                </a:cubicBezTo>
                <a:cubicBezTo>
                  <a:pt x="4688" y="12689"/>
                  <a:pt x="4570" y="12773"/>
                  <a:pt x="4560" y="12861"/>
                </a:cubicBezTo>
                <a:cubicBezTo>
                  <a:pt x="4545" y="12867"/>
                  <a:pt x="4534" y="12870"/>
                  <a:pt x="4526" y="12870"/>
                </a:cubicBezTo>
                <a:cubicBezTo>
                  <a:pt x="4446" y="12870"/>
                  <a:pt x="4630" y="12597"/>
                  <a:pt x="4535" y="12579"/>
                </a:cubicBezTo>
                <a:lnTo>
                  <a:pt x="4535" y="12579"/>
                </a:lnTo>
                <a:cubicBezTo>
                  <a:pt x="4548" y="12589"/>
                  <a:pt x="4539" y="12665"/>
                  <a:pt x="4500" y="12692"/>
                </a:cubicBezTo>
                <a:cubicBezTo>
                  <a:pt x="4489" y="12649"/>
                  <a:pt x="4493" y="12602"/>
                  <a:pt x="4506" y="12558"/>
                </a:cubicBezTo>
                <a:cubicBezTo>
                  <a:pt x="4501" y="12556"/>
                  <a:pt x="4496" y="12556"/>
                  <a:pt x="4491" y="12556"/>
                </a:cubicBezTo>
                <a:cubicBezTo>
                  <a:pt x="4436" y="12556"/>
                  <a:pt x="4455" y="12662"/>
                  <a:pt x="4399" y="12699"/>
                </a:cubicBezTo>
                <a:cubicBezTo>
                  <a:pt x="4412" y="12662"/>
                  <a:pt x="4413" y="12648"/>
                  <a:pt x="4406" y="12648"/>
                </a:cubicBezTo>
                <a:cubicBezTo>
                  <a:pt x="4388" y="12648"/>
                  <a:pt x="4323" y="12728"/>
                  <a:pt x="4288" y="12740"/>
                </a:cubicBezTo>
                <a:lnTo>
                  <a:pt x="4345" y="12649"/>
                </a:lnTo>
                <a:cubicBezTo>
                  <a:pt x="4339" y="12631"/>
                  <a:pt x="4332" y="12624"/>
                  <a:pt x="4323" y="12624"/>
                </a:cubicBezTo>
                <a:cubicBezTo>
                  <a:pt x="4288" y="12624"/>
                  <a:pt x="4233" y="12740"/>
                  <a:pt x="4204" y="12740"/>
                </a:cubicBezTo>
                <a:cubicBezTo>
                  <a:pt x="4196" y="12740"/>
                  <a:pt x="4190" y="12732"/>
                  <a:pt x="4187" y="12713"/>
                </a:cubicBezTo>
                <a:lnTo>
                  <a:pt x="4294" y="12605"/>
                </a:lnTo>
                <a:lnTo>
                  <a:pt x="4240" y="12615"/>
                </a:lnTo>
                <a:lnTo>
                  <a:pt x="4314" y="12517"/>
                </a:lnTo>
                <a:lnTo>
                  <a:pt x="4314" y="12517"/>
                </a:lnTo>
                <a:cubicBezTo>
                  <a:pt x="4283" y="12536"/>
                  <a:pt x="4263" y="12544"/>
                  <a:pt x="4250" y="12544"/>
                </a:cubicBezTo>
                <a:cubicBezTo>
                  <a:pt x="4227" y="12544"/>
                  <a:pt x="4223" y="12522"/>
                  <a:pt x="4210" y="12491"/>
                </a:cubicBezTo>
                <a:cubicBezTo>
                  <a:pt x="4180" y="12552"/>
                  <a:pt x="4110" y="12635"/>
                  <a:pt x="4073" y="12635"/>
                </a:cubicBezTo>
                <a:cubicBezTo>
                  <a:pt x="4069" y="12635"/>
                  <a:pt x="4065" y="12634"/>
                  <a:pt x="4062" y="12632"/>
                </a:cubicBezTo>
                <a:cubicBezTo>
                  <a:pt x="4079" y="12565"/>
                  <a:pt x="4133" y="12554"/>
                  <a:pt x="4079" y="12538"/>
                </a:cubicBezTo>
                <a:cubicBezTo>
                  <a:pt x="4110" y="12506"/>
                  <a:pt x="4144" y="12470"/>
                  <a:pt x="4156" y="12470"/>
                </a:cubicBezTo>
                <a:cubicBezTo>
                  <a:pt x="4164" y="12470"/>
                  <a:pt x="4164" y="12484"/>
                  <a:pt x="4150" y="12521"/>
                </a:cubicBezTo>
                <a:lnTo>
                  <a:pt x="4220" y="12443"/>
                </a:lnTo>
                <a:cubicBezTo>
                  <a:pt x="4237" y="12366"/>
                  <a:pt x="4173" y="12390"/>
                  <a:pt x="4156" y="12379"/>
                </a:cubicBezTo>
                <a:lnTo>
                  <a:pt x="4156" y="12379"/>
                </a:lnTo>
                <a:cubicBezTo>
                  <a:pt x="4160" y="12390"/>
                  <a:pt x="4163" y="12400"/>
                  <a:pt x="4160" y="12413"/>
                </a:cubicBezTo>
                <a:lnTo>
                  <a:pt x="4008" y="12494"/>
                </a:lnTo>
                <a:cubicBezTo>
                  <a:pt x="4022" y="12460"/>
                  <a:pt x="4045" y="12430"/>
                  <a:pt x="4076" y="12410"/>
                </a:cubicBezTo>
                <a:cubicBezTo>
                  <a:pt x="4057" y="12410"/>
                  <a:pt x="4024" y="12441"/>
                  <a:pt x="3998" y="12441"/>
                </a:cubicBezTo>
                <a:cubicBezTo>
                  <a:pt x="3996" y="12441"/>
                  <a:pt x="3994" y="12441"/>
                  <a:pt x="3991" y="12440"/>
                </a:cubicBezTo>
                <a:cubicBezTo>
                  <a:pt x="4048" y="12371"/>
                  <a:pt x="4097" y="12298"/>
                  <a:pt x="4147" y="12279"/>
                </a:cubicBezTo>
                <a:lnTo>
                  <a:pt x="4147" y="12279"/>
                </a:lnTo>
                <a:lnTo>
                  <a:pt x="4035" y="12319"/>
                </a:lnTo>
                <a:cubicBezTo>
                  <a:pt x="4052" y="12285"/>
                  <a:pt x="4065" y="12211"/>
                  <a:pt x="4092" y="12191"/>
                </a:cubicBezTo>
                <a:cubicBezTo>
                  <a:pt x="4092" y="12178"/>
                  <a:pt x="4084" y="12174"/>
                  <a:pt x="4073" y="12174"/>
                </a:cubicBezTo>
                <a:cubicBezTo>
                  <a:pt x="4040" y="12174"/>
                  <a:pt x="3974" y="12212"/>
                  <a:pt x="3936" y="12212"/>
                </a:cubicBezTo>
                <a:cubicBezTo>
                  <a:pt x="3919" y="12212"/>
                  <a:pt x="3908" y="12205"/>
                  <a:pt x="3907" y="12184"/>
                </a:cubicBezTo>
                <a:cubicBezTo>
                  <a:pt x="3897" y="12194"/>
                  <a:pt x="3880" y="12204"/>
                  <a:pt x="3867" y="12208"/>
                </a:cubicBezTo>
                <a:cubicBezTo>
                  <a:pt x="3843" y="12170"/>
                  <a:pt x="3857" y="12091"/>
                  <a:pt x="3801" y="12091"/>
                </a:cubicBezTo>
                <a:cubicBezTo>
                  <a:pt x="3788" y="12091"/>
                  <a:pt x="3770" y="12096"/>
                  <a:pt x="3746" y="12107"/>
                </a:cubicBezTo>
                <a:lnTo>
                  <a:pt x="3816" y="11962"/>
                </a:lnTo>
                <a:cubicBezTo>
                  <a:pt x="3816" y="11962"/>
                  <a:pt x="3815" y="11962"/>
                  <a:pt x="3815" y="11962"/>
                </a:cubicBezTo>
                <a:cubicBezTo>
                  <a:pt x="3760" y="11962"/>
                  <a:pt x="3729" y="12141"/>
                  <a:pt x="3636" y="12141"/>
                </a:cubicBezTo>
                <a:cubicBezTo>
                  <a:pt x="3635" y="12141"/>
                  <a:pt x="3633" y="12141"/>
                  <a:pt x="3631" y="12140"/>
                </a:cubicBezTo>
                <a:cubicBezTo>
                  <a:pt x="3630" y="12141"/>
                  <a:pt x="3629" y="12141"/>
                  <a:pt x="3628" y="12141"/>
                </a:cubicBezTo>
                <a:cubicBezTo>
                  <a:pt x="3558" y="12141"/>
                  <a:pt x="3699" y="12022"/>
                  <a:pt x="3712" y="11976"/>
                </a:cubicBezTo>
                <a:lnTo>
                  <a:pt x="3712" y="11976"/>
                </a:lnTo>
                <a:cubicBezTo>
                  <a:pt x="3668" y="12005"/>
                  <a:pt x="3597" y="12050"/>
                  <a:pt x="3558" y="12050"/>
                </a:cubicBezTo>
                <a:cubicBezTo>
                  <a:pt x="3535" y="12050"/>
                  <a:pt x="3524" y="12033"/>
                  <a:pt x="3540" y="11982"/>
                </a:cubicBezTo>
                <a:cubicBezTo>
                  <a:pt x="3546" y="11981"/>
                  <a:pt x="3551" y="11980"/>
                  <a:pt x="3555" y="11980"/>
                </a:cubicBezTo>
                <a:cubicBezTo>
                  <a:pt x="3573" y="11980"/>
                  <a:pt x="3571" y="11996"/>
                  <a:pt x="3588" y="11999"/>
                </a:cubicBezTo>
                <a:lnTo>
                  <a:pt x="3614" y="11905"/>
                </a:lnTo>
                <a:cubicBezTo>
                  <a:pt x="3742" y="11824"/>
                  <a:pt x="3736" y="11885"/>
                  <a:pt x="3789" y="11767"/>
                </a:cubicBezTo>
                <a:lnTo>
                  <a:pt x="3789" y="11767"/>
                </a:lnTo>
                <a:cubicBezTo>
                  <a:pt x="3726" y="11840"/>
                  <a:pt x="3689" y="11860"/>
                  <a:pt x="3662" y="11860"/>
                </a:cubicBezTo>
                <a:cubicBezTo>
                  <a:pt x="3630" y="11860"/>
                  <a:pt x="3612" y="11833"/>
                  <a:pt x="3579" y="11833"/>
                </a:cubicBezTo>
                <a:cubicBezTo>
                  <a:pt x="3552" y="11833"/>
                  <a:pt x="3516" y="11852"/>
                  <a:pt x="3453" y="11922"/>
                </a:cubicBezTo>
                <a:lnTo>
                  <a:pt x="3473" y="11858"/>
                </a:lnTo>
                <a:cubicBezTo>
                  <a:pt x="3474" y="11859"/>
                  <a:pt x="3475" y="11860"/>
                  <a:pt x="3476" y="11860"/>
                </a:cubicBezTo>
                <a:cubicBezTo>
                  <a:pt x="3480" y="11860"/>
                  <a:pt x="3486" y="11856"/>
                  <a:pt x="3490" y="11856"/>
                </a:cubicBezTo>
                <a:cubicBezTo>
                  <a:pt x="3491" y="11856"/>
                  <a:pt x="3493" y="11856"/>
                  <a:pt x="3493" y="11858"/>
                </a:cubicBezTo>
                <a:cubicBezTo>
                  <a:pt x="3506" y="11828"/>
                  <a:pt x="3506" y="11816"/>
                  <a:pt x="3498" y="11816"/>
                </a:cubicBezTo>
                <a:cubicBezTo>
                  <a:pt x="3471" y="11816"/>
                  <a:pt x="3360" y="11935"/>
                  <a:pt x="3315" y="11935"/>
                </a:cubicBezTo>
                <a:cubicBezTo>
                  <a:pt x="3307" y="11935"/>
                  <a:pt x="3301" y="11931"/>
                  <a:pt x="3298" y="11922"/>
                </a:cubicBezTo>
                <a:cubicBezTo>
                  <a:pt x="3298" y="11881"/>
                  <a:pt x="3318" y="11848"/>
                  <a:pt x="3352" y="11828"/>
                </a:cubicBezTo>
                <a:lnTo>
                  <a:pt x="3352" y="11828"/>
                </a:lnTo>
                <a:lnTo>
                  <a:pt x="3261" y="11851"/>
                </a:lnTo>
                <a:cubicBezTo>
                  <a:pt x="3256" y="11840"/>
                  <a:pt x="3282" y="11813"/>
                  <a:pt x="3295" y="11811"/>
                </a:cubicBezTo>
                <a:lnTo>
                  <a:pt x="3295" y="11811"/>
                </a:lnTo>
                <a:lnTo>
                  <a:pt x="3227" y="11780"/>
                </a:lnTo>
                <a:lnTo>
                  <a:pt x="3234" y="11774"/>
                </a:lnTo>
                <a:lnTo>
                  <a:pt x="3234" y="11774"/>
                </a:lnTo>
                <a:cubicBezTo>
                  <a:pt x="3187" y="11801"/>
                  <a:pt x="3140" y="11828"/>
                  <a:pt x="3093" y="11851"/>
                </a:cubicBezTo>
                <a:cubicBezTo>
                  <a:pt x="3110" y="11804"/>
                  <a:pt x="3123" y="11834"/>
                  <a:pt x="3143" y="11804"/>
                </a:cubicBezTo>
                <a:lnTo>
                  <a:pt x="3143" y="11804"/>
                </a:lnTo>
                <a:lnTo>
                  <a:pt x="3063" y="11828"/>
                </a:lnTo>
                <a:cubicBezTo>
                  <a:pt x="3096" y="11774"/>
                  <a:pt x="3148" y="11744"/>
                  <a:pt x="3177" y="11744"/>
                </a:cubicBezTo>
                <a:cubicBezTo>
                  <a:pt x="3187" y="11744"/>
                  <a:pt x="3194" y="11747"/>
                  <a:pt x="3197" y="11753"/>
                </a:cubicBezTo>
                <a:cubicBezTo>
                  <a:pt x="3260" y="11666"/>
                  <a:pt x="3268" y="11644"/>
                  <a:pt x="3256" y="11644"/>
                </a:cubicBezTo>
                <a:cubicBezTo>
                  <a:pt x="3244" y="11644"/>
                  <a:pt x="3209" y="11667"/>
                  <a:pt x="3187" y="11667"/>
                </a:cubicBezTo>
                <a:cubicBezTo>
                  <a:pt x="3169" y="11667"/>
                  <a:pt x="3159" y="11652"/>
                  <a:pt x="3177" y="11595"/>
                </a:cubicBezTo>
                <a:lnTo>
                  <a:pt x="3234" y="11595"/>
                </a:lnTo>
                <a:cubicBezTo>
                  <a:pt x="3335" y="11454"/>
                  <a:pt x="3268" y="11478"/>
                  <a:pt x="3312" y="11370"/>
                </a:cubicBezTo>
                <a:lnTo>
                  <a:pt x="3312" y="11370"/>
                </a:lnTo>
                <a:cubicBezTo>
                  <a:pt x="3281" y="11417"/>
                  <a:pt x="3187" y="11629"/>
                  <a:pt x="3103" y="11649"/>
                </a:cubicBezTo>
                <a:cubicBezTo>
                  <a:pt x="3107" y="11634"/>
                  <a:pt x="3106" y="11619"/>
                  <a:pt x="3087" y="11619"/>
                </a:cubicBezTo>
                <a:cubicBezTo>
                  <a:pt x="3077" y="11619"/>
                  <a:pt x="3063" y="11623"/>
                  <a:pt x="3042" y="11632"/>
                </a:cubicBezTo>
                <a:cubicBezTo>
                  <a:pt x="3120" y="11555"/>
                  <a:pt x="3079" y="11555"/>
                  <a:pt x="3056" y="11538"/>
                </a:cubicBezTo>
                <a:lnTo>
                  <a:pt x="3157" y="11437"/>
                </a:lnTo>
                <a:lnTo>
                  <a:pt x="3157" y="11437"/>
                </a:lnTo>
                <a:cubicBezTo>
                  <a:pt x="3106" y="11444"/>
                  <a:pt x="3056" y="11498"/>
                  <a:pt x="2995" y="11531"/>
                </a:cubicBezTo>
                <a:cubicBezTo>
                  <a:pt x="2982" y="11491"/>
                  <a:pt x="3056" y="11410"/>
                  <a:pt x="3116" y="11336"/>
                </a:cubicBezTo>
                <a:cubicBezTo>
                  <a:pt x="3114" y="11329"/>
                  <a:pt x="3110" y="11326"/>
                  <a:pt x="3106" y="11326"/>
                </a:cubicBezTo>
                <a:cubicBezTo>
                  <a:pt x="3077" y="11326"/>
                  <a:pt x="3017" y="11464"/>
                  <a:pt x="2962" y="11464"/>
                </a:cubicBezTo>
                <a:cubicBezTo>
                  <a:pt x="2957" y="11464"/>
                  <a:pt x="2953" y="11463"/>
                  <a:pt x="2948" y="11461"/>
                </a:cubicBezTo>
                <a:cubicBezTo>
                  <a:pt x="2950" y="11419"/>
                  <a:pt x="2930" y="11406"/>
                  <a:pt x="2893" y="11406"/>
                </a:cubicBezTo>
                <a:cubicBezTo>
                  <a:pt x="2866" y="11406"/>
                  <a:pt x="2828" y="11413"/>
                  <a:pt x="2783" y="11420"/>
                </a:cubicBezTo>
                <a:cubicBezTo>
                  <a:pt x="2793" y="11360"/>
                  <a:pt x="2851" y="11363"/>
                  <a:pt x="2871" y="11326"/>
                </a:cubicBezTo>
                <a:lnTo>
                  <a:pt x="2871" y="11326"/>
                </a:lnTo>
                <a:lnTo>
                  <a:pt x="2766" y="11380"/>
                </a:lnTo>
                <a:cubicBezTo>
                  <a:pt x="2763" y="11373"/>
                  <a:pt x="2793" y="11353"/>
                  <a:pt x="2807" y="11340"/>
                </a:cubicBezTo>
                <a:lnTo>
                  <a:pt x="2807" y="11340"/>
                </a:lnTo>
                <a:cubicBezTo>
                  <a:pt x="2758" y="11349"/>
                  <a:pt x="2703" y="11431"/>
                  <a:pt x="2648" y="11431"/>
                </a:cubicBezTo>
                <a:cubicBezTo>
                  <a:pt x="2646" y="11431"/>
                  <a:pt x="2644" y="11431"/>
                  <a:pt x="2642" y="11430"/>
                </a:cubicBezTo>
                <a:cubicBezTo>
                  <a:pt x="2625" y="11444"/>
                  <a:pt x="2615" y="11449"/>
                  <a:pt x="2609" y="11449"/>
                </a:cubicBezTo>
                <a:cubicBezTo>
                  <a:pt x="2580" y="11449"/>
                  <a:pt x="2693" y="11281"/>
                  <a:pt x="2632" y="11281"/>
                </a:cubicBezTo>
                <a:cubicBezTo>
                  <a:pt x="2622" y="11281"/>
                  <a:pt x="2608" y="11286"/>
                  <a:pt x="2588" y="11296"/>
                </a:cubicBezTo>
                <a:cubicBezTo>
                  <a:pt x="2612" y="11259"/>
                  <a:pt x="2659" y="11242"/>
                  <a:pt x="2699" y="11202"/>
                </a:cubicBezTo>
                <a:lnTo>
                  <a:pt x="2699" y="11202"/>
                </a:lnTo>
                <a:cubicBezTo>
                  <a:pt x="2608" y="11215"/>
                  <a:pt x="2521" y="11239"/>
                  <a:pt x="2437" y="11276"/>
                </a:cubicBezTo>
                <a:lnTo>
                  <a:pt x="2477" y="11175"/>
                </a:lnTo>
                <a:lnTo>
                  <a:pt x="2477" y="11175"/>
                </a:lnTo>
                <a:cubicBezTo>
                  <a:pt x="2416" y="11276"/>
                  <a:pt x="2292" y="11323"/>
                  <a:pt x="2181" y="11356"/>
                </a:cubicBezTo>
                <a:lnTo>
                  <a:pt x="2171" y="11373"/>
                </a:lnTo>
                <a:lnTo>
                  <a:pt x="2161" y="11363"/>
                </a:lnTo>
                <a:lnTo>
                  <a:pt x="2181" y="11356"/>
                </a:lnTo>
                <a:lnTo>
                  <a:pt x="2201" y="11333"/>
                </a:lnTo>
                <a:lnTo>
                  <a:pt x="2201" y="11333"/>
                </a:lnTo>
                <a:lnTo>
                  <a:pt x="2157" y="11356"/>
                </a:lnTo>
                <a:lnTo>
                  <a:pt x="2137" y="11333"/>
                </a:lnTo>
                <a:cubicBezTo>
                  <a:pt x="2174" y="11303"/>
                  <a:pt x="2211" y="11279"/>
                  <a:pt x="2255" y="11259"/>
                </a:cubicBezTo>
                <a:lnTo>
                  <a:pt x="2255" y="11259"/>
                </a:lnTo>
                <a:lnTo>
                  <a:pt x="2201" y="11333"/>
                </a:lnTo>
                <a:cubicBezTo>
                  <a:pt x="2282" y="11289"/>
                  <a:pt x="2356" y="11239"/>
                  <a:pt x="2423" y="11181"/>
                </a:cubicBezTo>
                <a:lnTo>
                  <a:pt x="2423" y="11181"/>
                </a:lnTo>
                <a:cubicBezTo>
                  <a:pt x="2413" y="11186"/>
                  <a:pt x="2403" y="11189"/>
                  <a:pt x="2394" y="11189"/>
                </a:cubicBezTo>
                <a:cubicBezTo>
                  <a:pt x="2390" y="11189"/>
                  <a:pt x="2386" y="11189"/>
                  <a:pt x="2383" y="11188"/>
                </a:cubicBezTo>
                <a:cubicBezTo>
                  <a:pt x="2400" y="11181"/>
                  <a:pt x="2416" y="11168"/>
                  <a:pt x="2430" y="11154"/>
                </a:cubicBezTo>
                <a:cubicBezTo>
                  <a:pt x="2432" y="11152"/>
                  <a:pt x="2433" y="11151"/>
                  <a:pt x="2431" y="11151"/>
                </a:cubicBezTo>
                <a:cubicBezTo>
                  <a:pt x="2427" y="11151"/>
                  <a:pt x="2404" y="11162"/>
                  <a:pt x="2376" y="11175"/>
                </a:cubicBezTo>
                <a:lnTo>
                  <a:pt x="2490" y="11060"/>
                </a:lnTo>
                <a:lnTo>
                  <a:pt x="2490" y="11060"/>
                </a:lnTo>
                <a:lnTo>
                  <a:pt x="2440" y="11097"/>
                </a:lnTo>
                <a:lnTo>
                  <a:pt x="2463" y="10973"/>
                </a:lnTo>
                <a:lnTo>
                  <a:pt x="2460" y="10973"/>
                </a:lnTo>
                <a:cubicBezTo>
                  <a:pt x="2467" y="10963"/>
                  <a:pt x="2474" y="10949"/>
                  <a:pt x="2474" y="10946"/>
                </a:cubicBezTo>
                <a:lnTo>
                  <a:pt x="2474" y="10946"/>
                </a:lnTo>
                <a:cubicBezTo>
                  <a:pt x="2483" y="10981"/>
                  <a:pt x="2448" y="11061"/>
                  <a:pt x="2478" y="11061"/>
                </a:cubicBezTo>
                <a:cubicBezTo>
                  <a:pt x="2480" y="11061"/>
                  <a:pt x="2482" y="11061"/>
                  <a:pt x="2484" y="11060"/>
                </a:cubicBezTo>
                <a:cubicBezTo>
                  <a:pt x="2496" y="11006"/>
                  <a:pt x="2508" y="10994"/>
                  <a:pt x="2517" y="10994"/>
                </a:cubicBezTo>
                <a:cubicBezTo>
                  <a:pt x="2524" y="10994"/>
                  <a:pt x="2530" y="11002"/>
                  <a:pt x="2532" y="11002"/>
                </a:cubicBezTo>
                <a:cubicBezTo>
                  <a:pt x="2536" y="11002"/>
                  <a:pt x="2534" y="10990"/>
                  <a:pt x="2524" y="10936"/>
                </a:cubicBezTo>
                <a:cubicBezTo>
                  <a:pt x="2532" y="10929"/>
                  <a:pt x="2538" y="10927"/>
                  <a:pt x="2543" y="10927"/>
                </a:cubicBezTo>
                <a:cubicBezTo>
                  <a:pt x="2565" y="10927"/>
                  <a:pt x="2562" y="10977"/>
                  <a:pt x="2598" y="10979"/>
                </a:cubicBezTo>
                <a:cubicBezTo>
                  <a:pt x="2615" y="10885"/>
                  <a:pt x="2649" y="10798"/>
                  <a:pt x="2696" y="10714"/>
                </a:cubicBezTo>
                <a:close/>
                <a:moveTo>
                  <a:pt x="4813" y="12925"/>
                </a:moveTo>
                <a:cubicBezTo>
                  <a:pt x="4813" y="12935"/>
                  <a:pt x="4813" y="12945"/>
                  <a:pt x="4816" y="12955"/>
                </a:cubicBezTo>
                <a:cubicBezTo>
                  <a:pt x="4794" y="12984"/>
                  <a:pt x="4784" y="12987"/>
                  <a:pt x="4776" y="12987"/>
                </a:cubicBezTo>
                <a:cubicBezTo>
                  <a:pt x="4775" y="12987"/>
                  <a:pt x="4773" y="12986"/>
                  <a:pt x="4772" y="12986"/>
                </a:cubicBezTo>
                <a:cubicBezTo>
                  <a:pt x="4762" y="12986"/>
                  <a:pt x="4752" y="12991"/>
                  <a:pt x="4715" y="13056"/>
                </a:cubicBezTo>
                <a:cubicBezTo>
                  <a:pt x="4708" y="13056"/>
                  <a:pt x="4708" y="13059"/>
                  <a:pt x="4701" y="13059"/>
                </a:cubicBezTo>
                <a:cubicBezTo>
                  <a:pt x="4698" y="13061"/>
                  <a:pt x="4700" y="13061"/>
                  <a:pt x="4702" y="13061"/>
                </a:cubicBezTo>
                <a:cubicBezTo>
                  <a:pt x="4705" y="13061"/>
                  <a:pt x="4708" y="13061"/>
                  <a:pt x="4708" y="13063"/>
                </a:cubicBezTo>
                <a:lnTo>
                  <a:pt x="4708" y="13066"/>
                </a:lnTo>
                <a:lnTo>
                  <a:pt x="4715" y="13066"/>
                </a:lnTo>
                <a:cubicBezTo>
                  <a:pt x="4720" y="13068"/>
                  <a:pt x="4724" y="13069"/>
                  <a:pt x="4728" y="13069"/>
                </a:cubicBezTo>
                <a:cubicBezTo>
                  <a:pt x="4733" y="13069"/>
                  <a:pt x="4737" y="13068"/>
                  <a:pt x="4742" y="13066"/>
                </a:cubicBezTo>
                <a:lnTo>
                  <a:pt x="4789" y="13063"/>
                </a:lnTo>
                <a:lnTo>
                  <a:pt x="4789" y="13063"/>
                </a:lnTo>
                <a:cubicBezTo>
                  <a:pt x="4755" y="13083"/>
                  <a:pt x="4725" y="13106"/>
                  <a:pt x="4698" y="13133"/>
                </a:cubicBezTo>
                <a:cubicBezTo>
                  <a:pt x="4698" y="13127"/>
                  <a:pt x="4681" y="13123"/>
                  <a:pt x="4678" y="13116"/>
                </a:cubicBezTo>
                <a:cubicBezTo>
                  <a:pt x="4648" y="13133"/>
                  <a:pt x="4651" y="13147"/>
                  <a:pt x="4661" y="13160"/>
                </a:cubicBezTo>
                <a:cubicBezTo>
                  <a:pt x="4646" y="13170"/>
                  <a:pt x="4632" y="13176"/>
                  <a:pt x="4620" y="13176"/>
                </a:cubicBezTo>
                <a:cubicBezTo>
                  <a:pt x="4605" y="13176"/>
                  <a:pt x="4594" y="13164"/>
                  <a:pt x="4590" y="13133"/>
                </a:cubicBezTo>
                <a:cubicBezTo>
                  <a:pt x="4614" y="13103"/>
                  <a:pt x="4644" y="13076"/>
                  <a:pt x="4675" y="13056"/>
                </a:cubicBezTo>
                <a:cubicBezTo>
                  <a:pt x="4677" y="13034"/>
                  <a:pt x="4672" y="13029"/>
                  <a:pt x="4664" y="13029"/>
                </a:cubicBezTo>
                <a:cubicBezTo>
                  <a:pt x="4658" y="13029"/>
                  <a:pt x="4650" y="13033"/>
                  <a:pt x="4644" y="13033"/>
                </a:cubicBezTo>
                <a:cubicBezTo>
                  <a:pt x="4637" y="13033"/>
                  <a:pt x="4632" y="13028"/>
                  <a:pt x="4634" y="13009"/>
                </a:cubicBezTo>
                <a:cubicBezTo>
                  <a:pt x="4668" y="12950"/>
                  <a:pt x="4690" y="12936"/>
                  <a:pt x="4709" y="12936"/>
                </a:cubicBezTo>
                <a:cubicBezTo>
                  <a:pt x="4726" y="12936"/>
                  <a:pt x="4742" y="12947"/>
                  <a:pt x="4762" y="12947"/>
                </a:cubicBezTo>
                <a:cubicBezTo>
                  <a:pt x="4776" y="12947"/>
                  <a:pt x="4792" y="12942"/>
                  <a:pt x="4813" y="12925"/>
                </a:cubicBezTo>
                <a:close/>
                <a:moveTo>
                  <a:pt x="4017" y="15207"/>
                </a:moveTo>
                <a:lnTo>
                  <a:pt x="4001" y="15227"/>
                </a:lnTo>
                <a:cubicBezTo>
                  <a:pt x="4006" y="15223"/>
                  <a:pt x="4011" y="15216"/>
                  <a:pt x="4017" y="15207"/>
                </a:cubicBezTo>
                <a:close/>
                <a:moveTo>
                  <a:pt x="8500" y="0"/>
                </a:moveTo>
                <a:cubicBezTo>
                  <a:pt x="8391" y="0"/>
                  <a:pt x="8279" y="30"/>
                  <a:pt x="8158" y="69"/>
                </a:cubicBezTo>
                <a:cubicBezTo>
                  <a:pt x="8157" y="69"/>
                  <a:pt x="8157" y="69"/>
                  <a:pt x="8156" y="69"/>
                </a:cubicBezTo>
                <a:cubicBezTo>
                  <a:pt x="8113" y="69"/>
                  <a:pt x="7802" y="207"/>
                  <a:pt x="7639" y="476"/>
                </a:cubicBezTo>
                <a:cubicBezTo>
                  <a:pt x="7468" y="749"/>
                  <a:pt x="7421" y="1082"/>
                  <a:pt x="7508" y="1395"/>
                </a:cubicBezTo>
                <a:cubicBezTo>
                  <a:pt x="7475" y="1223"/>
                  <a:pt x="7475" y="1048"/>
                  <a:pt x="7515" y="880"/>
                </a:cubicBezTo>
                <a:cubicBezTo>
                  <a:pt x="7565" y="634"/>
                  <a:pt x="7771" y="365"/>
                  <a:pt x="7963" y="274"/>
                </a:cubicBezTo>
                <a:cubicBezTo>
                  <a:pt x="8040" y="235"/>
                  <a:pt x="8114" y="210"/>
                  <a:pt x="8148" y="210"/>
                </a:cubicBezTo>
                <a:cubicBezTo>
                  <a:pt x="8155" y="210"/>
                  <a:pt x="8161" y="211"/>
                  <a:pt x="8164" y="214"/>
                </a:cubicBezTo>
                <a:cubicBezTo>
                  <a:pt x="8191" y="214"/>
                  <a:pt x="8215" y="220"/>
                  <a:pt x="8238" y="237"/>
                </a:cubicBezTo>
                <a:cubicBezTo>
                  <a:pt x="8252" y="247"/>
                  <a:pt x="8252" y="264"/>
                  <a:pt x="8235" y="284"/>
                </a:cubicBezTo>
                <a:cubicBezTo>
                  <a:pt x="8218" y="304"/>
                  <a:pt x="8201" y="318"/>
                  <a:pt x="8090" y="405"/>
                </a:cubicBezTo>
                <a:cubicBezTo>
                  <a:pt x="7939" y="500"/>
                  <a:pt x="7831" y="654"/>
                  <a:pt x="7791" y="829"/>
                </a:cubicBezTo>
                <a:cubicBezTo>
                  <a:pt x="7744" y="1048"/>
                  <a:pt x="7801" y="1277"/>
                  <a:pt x="7949" y="1442"/>
                </a:cubicBezTo>
                <a:cubicBezTo>
                  <a:pt x="7905" y="1469"/>
                  <a:pt x="7946" y="1600"/>
                  <a:pt x="8127" y="1731"/>
                </a:cubicBezTo>
                <a:cubicBezTo>
                  <a:pt x="8242" y="1805"/>
                  <a:pt x="8370" y="1849"/>
                  <a:pt x="8504" y="1859"/>
                </a:cubicBezTo>
                <a:lnTo>
                  <a:pt x="8639" y="1869"/>
                </a:lnTo>
                <a:lnTo>
                  <a:pt x="8612" y="2011"/>
                </a:lnTo>
                <a:cubicBezTo>
                  <a:pt x="8740" y="1980"/>
                  <a:pt x="8757" y="1933"/>
                  <a:pt x="8868" y="1893"/>
                </a:cubicBezTo>
                <a:cubicBezTo>
                  <a:pt x="9039" y="1994"/>
                  <a:pt x="9013" y="2118"/>
                  <a:pt x="8989" y="2219"/>
                </a:cubicBezTo>
                <a:cubicBezTo>
                  <a:pt x="9032" y="2255"/>
                  <a:pt x="9057" y="2269"/>
                  <a:pt x="9072" y="2269"/>
                </a:cubicBezTo>
                <a:cubicBezTo>
                  <a:pt x="9096" y="2269"/>
                  <a:pt x="9091" y="2230"/>
                  <a:pt x="9087" y="2186"/>
                </a:cubicBezTo>
                <a:cubicBezTo>
                  <a:pt x="9080" y="2147"/>
                  <a:pt x="9078" y="2096"/>
                  <a:pt x="9119" y="2096"/>
                </a:cubicBezTo>
                <a:cubicBezTo>
                  <a:pt x="9143" y="2096"/>
                  <a:pt x="9183" y="2114"/>
                  <a:pt x="9245" y="2162"/>
                </a:cubicBezTo>
                <a:cubicBezTo>
                  <a:pt x="9426" y="2408"/>
                  <a:pt x="9615" y="2542"/>
                  <a:pt x="9908" y="2852"/>
                </a:cubicBezTo>
                <a:cubicBezTo>
                  <a:pt x="9936" y="2939"/>
                  <a:pt x="9930" y="2963"/>
                  <a:pt x="9912" y="2963"/>
                </a:cubicBezTo>
                <a:cubicBezTo>
                  <a:pt x="9890" y="2963"/>
                  <a:pt x="9851" y="2931"/>
                  <a:pt x="9831" y="2931"/>
                </a:cubicBezTo>
                <a:cubicBezTo>
                  <a:pt x="9821" y="2931"/>
                  <a:pt x="9816" y="2937"/>
                  <a:pt x="9817" y="2956"/>
                </a:cubicBezTo>
                <a:lnTo>
                  <a:pt x="10026" y="3088"/>
                </a:lnTo>
                <a:cubicBezTo>
                  <a:pt x="10046" y="3135"/>
                  <a:pt x="10009" y="3135"/>
                  <a:pt x="9989" y="3138"/>
                </a:cubicBezTo>
                <a:cubicBezTo>
                  <a:pt x="10031" y="3187"/>
                  <a:pt x="10060" y="3195"/>
                  <a:pt x="10087" y="3195"/>
                </a:cubicBezTo>
                <a:cubicBezTo>
                  <a:pt x="10100" y="3195"/>
                  <a:pt x="10112" y="3194"/>
                  <a:pt x="10125" y="3194"/>
                </a:cubicBezTo>
                <a:cubicBezTo>
                  <a:pt x="10164" y="3194"/>
                  <a:pt x="10208" y="3209"/>
                  <a:pt x="10288" y="3330"/>
                </a:cubicBezTo>
                <a:cubicBezTo>
                  <a:pt x="10473" y="3340"/>
                  <a:pt x="10328" y="3973"/>
                  <a:pt x="10604" y="4255"/>
                </a:cubicBezTo>
                <a:cubicBezTo>
                  <a:pt x="10601" y="4286"/>
                  <a:pt x="10590" y="4296"/>
                  <a:pt x="10575" y="4296"/>
                </a:cubicBezTo>
                <a:cubicBezTo>
                  <a:pt x="10551" y="4296"/>
                  <a:pt x="10517" y="4272"/>
                  <a:pt x="10489" y="4272"/>
                </a:cubicBezTo>
                <a:cubicBezTo>
                  <a:pt x="10480" y="4272"/>
                  <a:pt x="10471" y="4275"/>
                  <a:pt x="10463" y="4282"/>
                </a:cubicBezTo>
                <a:cubicBezTo>
                  <a:pt x="10722" y="4723"/>
                  <a:pt x="10668" y="4656"/>
                  <a:pt x="10911" y="5029"/>
                </a:cubicBezTo>
                <a:cubicBezTo>
                  <a:pt x="10901" y="5151"/>
                  <a:pt x="10894" y="5272"/>
                  <a:pt x="10874" y="5393"/>
                </a:cubicBezTo>
                <a:cubicBezTo>
                  <a:pt x="10893" y="5318"/>
                  <a:pt x="10921" y="5287"/>
                  <a:pt x="10953" y="5287"/>
                </a:cubicBezTo>
                <a:cubicBezTo>
                  <a:pt x="11040" y="5287"/>
                  <a:pt x="11162" y="5507"/>
                  <a:pt x="11257" y="5719"/>
                </a:cubicBezTo>
                <a:cubicBezTo>
                  <a:pt x="11264" y="5706"/>
                  <a:pt x="11267" y="5692"/>
                  <a:pt x="11274" y="5679"/>
                </a:cubicBezTo>
                <a:cubicBezTo>
                  <a:pt x="11277" y="5713"/>
                  <a:pt x="11281" y="5750"/>
                  <a:pt x="11284" y="5787"/>
                </a:cubicBezTo>
                <a:lnTo>
                  <a:pt x="11257" y="5723"/>
                </a:lnTo>
                <a:lnTo>
                  <a:pt x="11234" y="5780"/>
                </a:lnTo>
                <a:lnTo>
                  <a:pt x="11291" y="5847"/>
                </a:lnTo>
                <a:cubicBezTo>
                  <a:pt x="11298" y="5925"/>
                  <a:pt x="11301" y="6005"/>
                  <a:pt x="11304" y="6083"/>
                </a:cubicBezTo>
                <a:cubicBezTo>
                  <a:pt x="11261" y="6083"/>
                  <a:pt x="11207" y="6026"/>
                  <a:pt x="11156" y="5958"/>
                </a:cubicBezTo>
                <a:lnTo>
                  <a:pt x="11234" y="5780"/>
                </a:lnTo>
                <a:cubicBezTo>
                  <a:pt x="11147" y="5684"/>
                  <a:pt x="11057" y="5598"/>
                  <a:pt x="10980" y="5598"/>
                </a:cubicBezTo>
                <a:cubicBezTo>
                  <a:pt x="10968" y="5598"/>
                  <a:pt x="10956" y="5600"/>
                  <a:pt x="10944" y="5605"/>
                </a:cubicBezTo>
                <a:cubicBezTo>
                  <a:pt x="10971" y="5652"/>
                  <a:pt x="10991" y="5702"/>
                  <a:pt x="10998" y="5753"/>
                </a:cubicBezTo>
                <a:cubicBezTo>
                  <a:pt x="10978" y="5733"/>
                  <a:pt x="10961" y="5718"/>
                  <a:pt x="10948" y="5718"/>
                </a:cubicBezTo>
                <a:cubicBezTo>
                  <a:pt x="10944" y="5718"/>
                  <a:pt x="10941" y="5719"/>
                  <a:pt x="10938" y="5723"/>
                </a:cubicBezTo>
                <a:cubicBezTo>
                  <a:pt x="10924" y="5740"/>
                  <a:pt x="10961" y="5787"/>
                  <a:pt x="11005" y="5857"/>
                </a:cubicBezTo>
                <a:lnTo>
                  <a:pt x="10850" y="5972"/>
                </a:lnTo>
                <a:lnTo>
                  <a:pt x="10914" y="5995"/>
                </a:lnTo>
                <a:cubicBezTo>
                  <a:pt x="10894" y="6194"/>
                  <a:pt x="10864" y="6389"/>
                  <a:pt x="10820" y="6584"/>
                </a:cubicBezTo>
                <a:cubicBezTo>
                  <a:pt x="10890" y="6793"/>
                  <a:pt x="10975" y="6998"/>
                  <a:pt x="11012" y="7240"/>
                </a:cubicBezTo>
                <a:cubicBezTo>
                  <a:pt x="11069" y="7530"/>
                  <a:pt x="11025" y="7829"/>
                  <a:pt x="10894" y="8092"/>
                </a:cubicBezTo>
                <a:cubicBezTo>
                  <a:pt x="10887" y="7887"/>
                  <a:pt x="10749" y="7967"/>
                  <a:pt x="10635" y="7883"/>
                </a:cubicBezTo>
                <a:cubicBezTo>
                  <a:pt x="10850" y="7809"/>
                  <a:pt x="10789" y="7439"/>
                  <a:pt x="10864" y="7126"/>
                </a:cubicBezTo>
                <a:lnTo>
                  <a:pt x="10864" y="7126"/>
                </a:lnTo>
                <a:cubicBezTo>
                  <a:pt x="10838" y="7212"/>
                  <a:pt x="10811" y="7239"/>
                  <a:pt x="10789" y="7239"/>
                </a:cubicBezTo>
                <a:cubicBezTo>
                  <a:pt x="10768" y="7239"/>
                  <a:pt x="10751" y="7215"/>
                  <a:pt x="10742" y="7193"/>
                </a:cubicBezTo>
                <a:lnTo>
                  <a:pt x="10742" y="7193"/>
                </a:lnTo>
                <a:cubicBezTo>
                  <a:pt x="10749" y="7288"/>
                  <a:pt x="10746" y="7385"/>
                  <a:pt x="10736" y="7483"/>
                </a:cubicBezTo>
                <a:cubicBezTo>
                  <a:pt x="10732" y="7577"/>
                  <a:pt x="10715" y="7671"/>
                  <a:pt x="10695" y="7765"/>
                </a:cubicBezTo>
                <a:cubicBezTo>
                  <a:pt x="10681" y="7754"/>
                  <a:pt x="10665" y="7749"/>
                  <a:pt x="10649" y="7749"/>
                </a:cubicBezTo>
                <a:cubicBezTo>
                  <a:pt x="10624" y="7749"/>
                  <a:pt x="10599" y="7763"/>
                  <a:pt x="10584" y="7786"/>
                </a:cubicBezTo>
                <a:cubicBezTo>
                  <a:pt x="10551" y="7819"/>
                  <a:pt x="10510" y="7863"/>
                  <a:pt x="10460" y="7903"/>
                </a:cubicBezTo>
                <a:cubicBezTo>
                  <a:pt x="10517" y="7917"/>
                  <a:pt x="10544" y="7947"/>
                  <a:pt x="10544" y="7991"/>
                </a:cubicBezTo>
                <a:cubicBezTo>
                  <a:pt x="10544" y="8038"/>
                  <a:pt x="10507" y="8089"/>
                  <a:pt x="10490" y="8126"/>
                </a:cubicBezTo>
                <a:cubicBezTo>
                  <a:pt x="10429" y="8216"/>
                  <a:pt x="10301" y="8297"/>
                  <a:pt x="10221" y="8365"/>
                </a:cubicBezTo>
                <a:cubicBezTo>
                  <a:pt x="10201" y="8277"/>
                  <a:pt x="10234" y="8203"/>
                  <a:pt x="10376" y="8115"/>
                </a:cubicBezTo>
                <a:cubicBezTo>
                  <a:pt x="10364" y="8113"/>
                  <a:pt x="10353" y="8112"/>
                  <a:pt x="10343" y="8112"/>
                </a:cubicBezTo>
                <a:cubicBezTo>
                  <a:pt x="10258" y="8112"/>
                  <a:pt x="10244" y="8187"/>
                  <a:pt x="10187" y="8284"/>
                </a:cubicBezTo>
                <a:cubicBezTo>
                  <a:pt x="10150" y="8371"/>
                  <a:pt x="10071" y="8446"/>
                  <a:pt x="9992" y="8446"/>
                </a:cubicBezTo>
                <a:cubicBezTo>
                  <a:pt x="9970" y="8446"/>
                  <a:pt x="9949" y="8441"/>
                  <a:pt x="9928" y="8428"/>
                </a:cubicBezTo>
                <a:cubicBezTo>
                  <a:pt x="9978" y="8415"/>
                  <a:pt x="10009" y="8422"/>
                  <a:pt x="10036" y="8371"/>
                </a:cubicBezTo>
                <a:lnTo>
                  <a:pt x="10036" y="8371"/>
                </a:lnTo>
                <a:cubicBezTo>
                  <a:pt x="9982" y="8415"/>
                  <a:pt x="9918" y="8435"/>
                  <a:pt x="9851" y="8435"/>
                </a:cubicBezTo>
                <a:cubicBezTo>
                  <a:pt x="9845" y="8435"/>
                  <a:pt x="9839" y="8434"/>
                  <a:pt x="9833" y="8434"/>
                </a:cubicBezTo>
                <a:cubicBezTo>
                  <a:pt x="9826" y="8434"/>
                  <a:pt x="9820" y="8435"/>
                  <a:pt x="9813" y="8435"/>
                </a:cubicBezTo>
                <a:cubicBezTo>
                  <a:pt x="9794" y="8435"/>
                  <a:pt x="9776" y="8433"/>
                  <a:pt x="9770" y="8418"/>
                </a:cubicBezTo>
                <a:cubicBezTo>
                  <a:pt x="9763" y="8388"/>
                  <a:pt x="9763" y="8358"/>
                  <a:pt x="9763" y="8328"/>
                </a:cubicBezTo>
                <a:cubicBezTo>
                  <a:pt x="9763" y="8287"/>
                  <a:pt x="9776" y="8257"/>
                  <a:pt x="9793" y="8253"/>
                </a:cubicBezTo>
                <a:lnTo>
                  <a:pt x="9800" y="8270"/>
                </a:lnTo>
                <a:lnTo>
                  <a:pt x="9807" y="8297"/>
                </a:lnTo>
                <a:lnTo>
                  <a:pt x="9800" y="8267"/>
                </a:lnTo>
                <a:cubicBezTo>
                  <a:pt x="9780" y="8176"/>
                  <a:pt x="9753" y="8089"/>
                  <a:pt x="9716" y="8001"/>
                </a:cubicBezTo>
                <a:lnTo>
                  <a:pt x="9686" y="7930"/>
                </a:lnTo>
                <a:lnTo>
                  <a:pt x="9642" y="7836"/>
                </a:lnTo>
                <a:cubicBezTo>
                  <a:pt x="9601" y="7752"/>
                  <a:pt x="9561" y="7668"/>
                  <a:pt x="9517" y="7590"/>
                </a:cubicBezTo>
                <a:cubicBezTo>
                  <a:pt x="9347" y="7290"/>
                  <a:pt x="9155" y="7072"/>
                  <a:pt x="9052" y="7072"/>
                </a:cubicBezTo>
                <a:cubicBezTo>
                  <a:pt x="9049" y="7072"/>
                  <a:pt x="9046" y="7072"/>
                  <a:pt x="9043" y="7072"/>
                </a:cubicBezTo>
                <a:cubicBezTo>
                  <a:pt x="9057" y="7058"/>
                  <a:pt x="9222" y="7026"/>
                  <a:pt x="9299" y="7026"/>
                </a:cubicBezTo>
                <a:cubicBezTo>
                  <a:pt x="9312" y="7026"/>
                  <a:pt x="9322" y="7027"/>
                  <a:pt x="9329" y="7028"/>
                </a:cubicBezTo>
                <a:cubicBezTo>
                  <a:pt x="9087" y="6904"/>
                  <a:pt x="8834" y="6796"/>
                  <a:pt x="8575" y="6709"/>
                </a:cubicBezTo>
                <a:cubicBezTo>
                  <a:pt x="8514" y="6628"/>
                  <a:pt x="8457" y="6544"/>
                  <a:pt x="8393" y="6470"/>
                </a:cubicBezTo>
                <a:cubicBezTo>
                  <a:pt x="8468" y="6373"/>
                  <a:pt x="8546" y="6256"/>
                  <a:pt x="8667" y="6256"/>
                </a:cubicBezTo>
                <a:cubicBezTo>
                  <a:pt x="8726" y="6256"/>
                  <a:pt x="8796" y="6284"/>
                  <a:pt x="8881" y="6355"/>
                </a:cubicBezTo>
                <a:cubicBezTo>
                  <a:pt x="8790" y="6174"/>
                  <a:pt x="8656" y="6022"/>
                  <a:pt x="8488" y="5908"/>
                </a:cubicBezTo>
                <a:lnTo>
                  <a:pt x="8488" y="5908"/>
                </a:lnTo>
                <a:cubicBezTo>
                  <a:pt x="8528" y="5980"/>
                  <a:pt x="8484" y="6170"/>
                  <a:pt x="8411" y="6170"/>
                </a:cubicBezTo>
                <a:cubicBezTo>
                  <a:pt x="8399" y="6170"/>
                  <a:pt x="8386" y="6165"/>
                  <a:pt x="8373" y="6153"/>
                </a:cubicBezTo>
                <a:cubicBezTo>
                  <a:pt x="8274" y="5789"/>
                  <a:pt x="8289" y="5911"/>
                  <a:pt x="8096" y="5528"/>
                </a:cubicBezTo>
                <a:lnTo>
                  <a:pt x="8096" y="5528"/>
                </a:lnTo>
                <a:cubicBezTo>
                  <a:pt x="8120" y="5595"/>
                  <a:pt x="8033" y="5646"/>
                  <a:pt x="7928" y="5646"/>
                </a:cubicBezTo>
                <a:cubicBezTo>
                  <a:pt x="7860" y="5646"/>
                  <a:pt x="7784" y="5624"/>
                  <a:pt x="7727" y="5571"/>
                </a:cubicBezTo>
                <a:cubicBezTo>
                  <a:pt x="7774" y="5565"/>
                  <a:pt x="7867" y="5396"/>
                  <a:pt x="7942" y="5396"/>
                </a:cubicBezTo>
                <a:cubicBezTo>
                  <a:pt x="7945" y="5396"/>
                  <a:pt x="7949" y="5397"/>
                  <a:pt x="7952" y="5397"/>
                </a:cubicBezTo>
                <a:lnTo>
                  <a:pt x="7952" y="5397"/>
                </a:lnTo>
                <a:cubicBezTo>
                  <a:pt x="7771" y="5344"/>
                  <a:pt x="7590" y="5299"/>
                  <a:pt x="7413" y="5263"/>
                </a:cubicBezTo>
                <a:lnTo>
                  <a:pt x="7413" y="5263"/>
                </a:lnTo>
                <a:cubicBezTo>
                  <a:pt x="7415" y="5264"/>
                  <a:pt x="7418" y="5264"/>
                  <a:pt x="7420" y="5264"/>
                </a:cubicBezTo>
                <a:cubicBezTo>
                  <a:pt x="7521" y="5264"/>
                  <a:pt x="7530" y="5092"/>
                  <a:pt x="7481" y="4972"/>
                </a:cubicBezTo>
                <a:lnTo>
                  <a:pt x="7481" y="4972"/>
                </a:lnTo>
                <a:cubicBezTo>
                  <a:pt x="7483" y="4979"/>
                  <a:pt x="7482" y="4982"/>
                  <a:pt x="7477" y="4982"/>
                </a:cubicBezTo>
                <a:cubicBezTo>
                  <a:pt x="7432" y="4982"/>
                  <a:pt x="7092" y="4685"/>
                  <a:pt x="6970" y="4642"/>
                </a:cubicBezTo>
                <a:lnTo>
                  <a:pt x="6970" y="4642"/>
                </a:lnTo>
                <a:lnTo>
                  <a:pt x="7125" y="4814"/>
                </a:lnTo>
                <a:cubicBezTo>
                  <a:pt x="6653" y="4461"/>
                  <a:pt x="6451" y="4780"/>
                  <a:pt x="5960" y="4484"/>
                </a:cubicBezTo>
                <a:cubicBezTo>
                  <a:pt x="6044" y="4471"/>
                  <a:pt x="6276" y="4289"/>
                  <a:pt x="6017" y="4114"/>
                </a:cubicBezTo>
                <a:lnTo>
                  <a:pt x="6017" y="4114"/>
                </a:lnTo>
                <a:lnTo>
                  <a:pt x="5812" y="4171"/>
                </a:lnTo>
                <a:cubicBezTo>
                  <a:pt x="5721" y="4195"/>
                  <a:pt x="5600" y="4218"/>
                  <a:pt x="5496" y="4255"/>
                </a:cubicBezTo>
                <a:cubicBezTo>
                  <a:pt x="5469" y="4265"/>
                  <a:pt x="5445" y="4276"/>
                  <a:pt x="5418" y="4286"/>
                </a:cubicBezTo>
                <a:cubicBezTo>
                  <a:pt x="5245" y="4221"/>
                  <a:pt x="5079" y="4180"/>
                  <a:pt x="4934" y="4180"/>
                </a:cubicBezTo>
                <a:cubicBezTo>
                  <a:pt x="4890" y="4180"/>
                  <a:pt x="4849" y="4184"/>
                  <a:pt x="4809" y="4191"/>
                </a:cubicBezTo>
                <a:cubicBezTo>
                  <a:pt x="4819" y="4175"/>
                  <a:pt x="4833" y="4158"/>
                  <a:pt x="4843" y="4144"/>
                </a:cubicBezTo>
                <a:cubicBezTo>
                  <a:pt x="4954" y="4050"/>
                  <a:pt x="5085" y="3986"/>
                  <a:pt x="5226" y="3952"/>
                </a:cubicBezTo>
                <a:cubicBezTo>
                  <a:pt x="5330" y="3931"/>
                  <a:pt x="5434" y="3920"/>
                  <a:pt x="5538" y="3920"/>
                </a:cubicBezTo>
                <a:cubicBezTo>
                  <a:pt x="5594" y="3920"/>
                  <a:pt x="5649" y="3923"/>
                  <a:pt x="5704" y="3929"/>
                </a:cubicBezTo>
                <a:cubicBezTo>
                  <a:pt x="5634" y="3885"/>
                  <a:pt x="5570" y="3838"/>
                  <a:pt x="5506" y="3784"/>
                </a:cubicBezTo>
                <a:cubicBezTo>
                  <a:pt x="5465" y="3757"/>
                  <a:pt x="5401" y="3724"/>
                  <a:pt x="5159" y="3683"/>
                </a:cubicBezTo>
                <a:cubicBezTo>
                  <a:pt x="5072" y="3639"/>
                  <a:pt x="5132" y="3616"/>
                  <a:pt x="5243" y="3616"/>
                </a:cubicBezTo>
                <a:cubicBezTo>
                  <a:pt x="5361" y="3623"/>
                  <a:pt x="5479" y="3643"/>
                  <a:pt x="5590" y="3680"/>
                </a:cubicBezTo>
                <a:cubicBezTo>
                  <a:pt x="5352" y="3586"/>
                  <a:pt x="5109" y="3532"/>
                  <a:pt x="4871" y="3532"/>
                </a:cubicBezTo>
                <a:cubicBezTo>
                  <a:pt x="4776" y="3532"/>
                  <a:pt x="4683" y="3540"/>
                  <a:pt x="4590" y="3559"/>
                </a:cubicBezTo>
                <a:cubicBezTo>
                  <a:pt x="4523" y="3579"/>
                  <a:pt x="4459" y="3606"/>
                  <a:pt x="4395" y="3633"/>
                </a:cubicBezTo>
                <a:cubicBezTo>
                  <a:pt x="4429" y="3660"/>
                  <a:pt x="4395" y="3707"/>
                  <a:pt x="4338" y="3761"/>
                </a:cubicBezTo>
                <a:lnTo>
                  <a:pt x="4240" y="3848"/>
                </a:lnTo>
                <a:cubicBezTo>
                  <a:pt x="4207" y="3889"/>
                  <a:pt x="4173" y="3929"/>
                  <a:pt x="4136" y="3969"/>
                </a:cubicBezTo>
                <a:cubicBezTo>
                  <a:pt x="3998" y="4134"/>
                  <a:pt x="3954" y="4350"/>
                  <a:pt x="4018" y="4363"/>
                </a:cubicBezTo>
                <a:cubicBezTo>
                  <a:pt x="4055" y="4208"/>
                  <a:pt x="4136" y="4070"/>
                  <a:pt x="4251" y="3959"/>
                </a:cubicBezTo>
                <a:cubicBezTo>
                  <a:pt x="4301" y="3892"/>
                  <a:pt x="4372" y="3858"/>
                  <a:pt x="4439" y="3811"/>
                </a:cubicBezTo>
                <a:cubicBezTo>
                  <a:pt x="4503" y="3764"/>
                  <a:pt x="4574" y="3724"/>
                  <a:pt x="4648" y="3690"/>
                </a:cubicBezTo>
                <a:cubicBezTo>
                  <a:pt x="4712" y="3670"/>
                  <a:pt x="4776" y="3650"/>
                  <a:pt x="4839" y="3636"/>
                </a:cubicBezTo>
                <a:lnTo>
                  <a:pt x="4839" y="3636"/>
                </a:lnTo>
                <a:cubicBezTo>
                  <a:pt x="4873" y="3683"/>
                  <a:pt x="4813" y="3757"/>
                  <a:pt x="4712" y="3835"/>
                </a:cubicBezTo>
                <a:cubicBezTo>
                  <a:pt x="4668" y="3878"/>
                  <a:pt x="4614" y="3926"/>
                  <a:pt x="4560" y="3986"/>
                </a:cubicBezTo>
                <a:cubicBezTo>
                  <a:pt x="4506" y="4047"/>
                  <a:pt x="4439" y="4094"/>
                  <a:pt x="4388" y="4171"/>
                </a:cubicBezTo>
                <a:cubicBezTo>
                  <a:pt x="4271" y="4309"/>
                  <a:pt x="4203" y="4508"/>
                  <a:pt x="4180" y="4700"/>
                </a:cubicBezTo>
                <a:cubicBezTo>
                  <a:pt x="4167" y="4722"/>
                  <a:pt x="4152" y="4732"/>
                  <a:pt x="4136" y="4732"/>
                </a:cubicBezTo>
                <a:cubicBezTo>
                  <a:pt x="4052" y="4732"/>
                  <a:pt x="3934" y="4467"/>
                  <a:pt x="3901" y="4447"/>
                </a:cubicBezTo>
                <a:lnTo>
                  <a:pt x="3901" y="4447"/>
                </a:lnTo>
                <a:cubicBezTo>
                  <a:pt x="3921" y="4508"/>
                  <a:pt x="3890" y="4686"/>
                  <a:pt x="3921" y="4861"/>
                </a:cubicBezTo>
                <a:cubicBezTo>
                  <a:pt x="3938" y="5036"/>
                  <a:pt x="3988" y="5201"/>
                  <a:pt x="3971" y="5238"/>
                </a:cubicBezTo>
                <a:cubicBezTo>
                  <a:pt x="3921" y="5130"/>
                  <a:pt x="3877" y="5019"/>
                  <a:pt x="3837" y="4905"/>
                </a:cubicBezTo>
                <a:lnTo>
                  <a:pt x="3837" y="4905"/>
                </a:lnTo>
                <a:cubicBezTo>
                  <a:pt x="3837" y="5009"/>
                  <a:pt x="3853" y="5114"/>
                  <a:pt x="3890" y="5211"/>
                </a:cubicBezTo>
                <a:cubicBezTo>
                  <a:pt x="3931" y="5305"/>
                  <a:pt x="3975" y="5393"/>
                  <a:pt x="4028" y="5480"/>
                </a:cubicBezTo>
                <a:cubicBezTo>
                  <a:pt x="4136" y="5669"/>
                  <a:pt x="4213" y="5766"/>
                  <a:pt x="4237" y="5978"/>
                </a:cubicBezTo>
                <a:cubicBezTo>
                  <a:pt x="4286" y="6095"/>
                  <a:pt x="4263" y="6397"/>
                  <a:pt x="4338" y="6397"/>
                </a:cubicBezTo>
                <a:cubicBezTo>
                  <a:pt x="4341" y="6397"/>
                  <a:pt x="4345" y="6397"/>
                  <a:pt x="4348" y="6396"/>
                </a:cubicBezTo>
                <a:cubicBezTo>
                  <a:pt x="4372" y="6227"/>
                  <a:pt x="4543" y="6063"/>
                  <a:pt x="4715" y="5965"/>
                </a:cubicBezTo>
                <a:cubicBezTo>
                  <a:pt x="4789" y="6093"/>
                  <a:pt x="4863" y="6217"/>
                  <a:pt x="4930" y="6325"/>
                </a:cubicBezTo>
                <a:lnTo>
                  <a:pt x="4873" y="6342"/>
                </a:lnTo>
                <a:lnTo>
                  <a:pt x="4917" y="6409"/>
                </a:lnTo>
                <a:lnTo>
                  <a:pt x="4964" y="6376"/>
                </a:lnTo>
                <a:cubicBezTo>
                  <a:pt x="5055" y="6517"/>
                  <a:pt x="5136" y="6635"/>
                  <a:pt x="5189" y="6715"/>
                </a:cubicBezTo>
                <a:cubicBezTo>
                  <a:pt x="5193" y="6722"/>
                  <a:pt x="5200" y="6729"/>
                  <a:pt x="5203" y="6736"/>
                </a:cubicBezTo>
                <a:cubicBezTo>
                  <a:pt x="5186" y="6758"/>
                  <a:pt x="5157" y="6766"/>
                  <a:pt x="5123" y="6766"/>
                </a:cubicBezTo>
                <a:cubicBezTo>
                  <a:pt x="5045" y="6766"/>
                  <a:pt x="4938" y="6727"/>
                  <a:pt x="4865" y="6727"/>
                </a:cubicBezTo>
                <a:cubicBezTo>
                  <a:pt x="4816" y="6727"/>
                  <a:pt x="4782" y="6745"/>
                  <a:pt x="4782" y="6803"/>
                </a:cubicBezTo>
                <a:cubicBezTo>
                  <a:pt x="4786" y="6801"/>
                  <a:pt x="4791" y="6800"/>
                  <a:pt x="4797" y="6800"/>
                </a:cubicBezTo>
                <a:cubicBezTo>
                  <a:pt x="4842" y="6800"/>
                  <a:pt x="4928" y="6854"/>
                  <a:pt x="4964" y="6880"/>
                </a:cubicBezTo>
                <a:cubicBezTo>
                  <a:pt x="5011" y="7012"/>
                  <a:pt x="4826" y="6907"/>
                  <a:pt x="5008" y="7140"/>
                </a:cubicBezTo>
                <a:cubicBezTo>
                  <a:pt x="5015" y="7137"/>
                  <a:pt x="5022" y="7136"/>
                  <a:pt x="5029" y="7136"/>
                </a:cubicBezTo>
                <a:cubicBezTo>
                  <a:pt x="5132" y="7136"/>
                  <a:pt x="5241" y="7355"/>
                  <a:pt x="5253" y="7355"/>
                </a:cubicBezTo>
                <a:cubicBezTo>
                  <a:pt x="5258" y="7355"/>
                  <a:pt x="5243" y="7309"/>
                  <a:pt x="5196" y="7173"/>
                </a:cubicBezTo>
                <a:lnTo>
                  <a:pt x="5196" y="7173"/>
                </a:lnTo>
                <a:cubicBezTo>
                  <a:pt x="5398" y="7375"/>
                  <a:pt x="5351" y="7436"/>
                  <a:pt x="5570" y="7688"/>
                </a:cubicBezTo>
                <a:cubicBezTo>
                  <a:pt x="5573" y="7649"/>
                  <a:pt x="5608" y="7633"/>
                  <a:pt x="5663" y="7633"/>
                </a:cubicBezTo>
                <a:cubicBezTo>
                  <a:pt x="5741" y="7633"/>
                  <a:pt x="5857" y="7666"/>
                  <a:pt x="5974" y="7715"/>
                </a:cubicBezTo>
                <a:cubicBezTo>
                  <a:pt x="6051" y="7799"/>
                  <a:pt x="6128" y="7883"/>
                  <a:pt x="6209" y="7967"/>
                </a:cubicBezTo>
                <a:cubicBezTo>
                  <a:pt x="6209" y="7974"/>
                  <a:pt x="6209" y="7984"/>
                  <a:pt x="6213" y="7991"/>
                </a:cubicBezTo>
                <a:cubicBezTo>
                  <a:pt x="6307" y="8085"/>
                  <a:pt x="6394" y="8173"/>
                  <a:pt x="6472" y="8257"/>
                </a:cubicBezTo>
                <a:cubicBezTo>
                  <a:pt x="6472" y="8260"/>
                  <a:pt x="6472" y="8267"/>
                  <a:pt x="6465" y="8270"/>
                </a:cubicBezTo>
                <a:cubicBezTo>
                  <a:pt x="6472" y="8270"/>
                  <a:pt x="6475" y="8264"/>
                  <a:pt x="6482" y="8264"/>
                </a:cubicBezTo>
                <a:cubicBezTo>
                  <a:pt x="6576" y="8361"/>
                  <a:pt x="6663" y="8449"/>
                  <a:pt x="6754" y="8533"/>
                </a:cubicBezTo>
                <a:cubicBezTo>
                  <a:pt x="6788" y="8563"/>
                  <a:pt x="6818" y="8593"/>
                  <a:pt x="6852" y="8624"/>
                </a:cubicBezTo>
                <a:cubicBezTo>
                  <a:pt x="6849" y="8644"/>
                  <a:pt x="6835" y="8661"/>
                  <a:pt x="6818" y="8674"/>
                </a:cubicBezTo>
                <a:cubicBezTo>
                  <a:pt x="6842" y="8674"/>
                  <a:pt x="6869" y="8667"/>
                  <a:pt x="6889" y="8654"/>
                </a:cubicBezTo>
                <a:cubicBezTo>
                  <a:pt x="7007" y="8755"/>
                  <a:pt x="7131" y="8846"/>
                  <a:pt x="7263" y="8927"/>
                </a:cubicBezTo>
                <a:cubicBezTo>
                  <a:pt x="7283" y="8984"/>
                  <a:pt x="7488" y="9155"/>
                  <a:pt x="7360" y="9159"/>
                </a:cubicBezTo>
                <a:cubicBezTo>
                  <a:pt x="7441" y="9176"/>
                  <a:pt x="7532" y="9159"/>
                  <a:pt x="7680" y="9233"/>
                </a:cubicBezTo>
                <a:cubicBezTo>
                  <a:pt x="7743" y="9303"/>
                  <a:pt x="7749" y="9325"/>
                  <a:pt x="7726" y="9325"/>
                </a:cubicBezTo>
                <a:cubicBezTo>
                  <a:pt x="7684" y="9325"/>
                  <a:pt x="7546" y="9250"/>
                  <a:pt x="7487" y="9250"/>
                </a:cubicBezTo>
                <a:cubicBezTo>
                  <a:pt x="7455" y="9250"/>
                  <a:pt x="7446" y="9272"/>
                  <a:pt x="7485" y="9337"/>
                </a:cubicBezTo>
                <a:cubicBezTo>
                  <a:pt x="7495" y="9325"/>
                  <a:pt x="7516" y="9320"/>
                  <a:pt x="7545" y="9320"/>
                </a:cubicBezTo>
                <a:cubicBezTo>
                  <a:pt x="7678" y="9320"/>
                  <a:pt x="7979" y="9429"/>
                  <a:pt x="8185" y="9452"/>
                </a:cubicBezTo>
                <a:cubicBezTo>
                  <a:pt x="8161" y="9300"/>
                  <a:pt x="7687" y="9223"/>
                  <a:pt x="7448" y="9149"/>
                </a:cubicBezTo>
                <a:cubicBezTo>
                  <a:pt x="7481" y="9088"/>
                  <a:pt x="7562" y="9054"/>
                  <a:pt x="7670" y="9038"/>
                </a:cubicBezTo>
                <a:cubicBezTo>
                  <a:pt x="7946" y="9186"/>
                  <a:pt x="8238" y="9303"/>
                  <a:pt x="8538" y="9391"/>
                </a:cubicBezTo>
                <a:cubicBezTo>
                  <a:pt x="8565" y="9401"/>
                  <a:pt x="8592" y="9401"/>
                  <a:pt x="8622" y="9411"/>
                </a:cubicBezTo>
                <a:cubicBezTo>
                  <a:pt x="8639" y="9421"/>
                  <a:pt x="8663" y="9425"/>
                  <a:pt x="8686" y="9425"/>
                </a:cubicBezTo>
                <a:cubicBezTo>
                  <a:pt x="8831" y="9462"/>
                  <a:pt x="8979" y="9495"/>
                  <a:pt x="9127" y="9515"/>
                </a:cubicBezTo>
                <a:cubicBezTo>
                  <a:pt x="9137" y="9573"/>
                  <a:pt x="9144" y="9627"/>
                  <a:pt x="9151" y="9680"/>
                </a:cubicBezTo>
                <a:cubicBezTo>
                  <a:pt x="9154" y="9859"/>
                  <a:pt x="9181" y="10101"/>
                  <a:pt x="9174" y="10390"/>
                </a:cubicBezTo>
                <a:cubicBezTo>
                  <a:pt x="9171" y="10784"/>
                  <a:pt x="9090" y="11232"/>
                  <a:pt x="8949" y="11511"/>
                </a:cubicBezTo>
                <a:cubicBezTo>
                  <a:pt x="8955" y="11589"/>
                  <a:pt x="8945" y="11703"/>
                  <a:pt x="8962" y="11747"/>
                </a:cubicBezTo>
                <a:cubicBezTo>
                  <a:pt x="8851" y="12050"/>
                  <a:pt x="8706" y="12336"/>
                  <a:pt x="8531" y="12605"/>
                </a:cubicBezTo>
                <a:cubicBezTo>
                  <a:pt x="8474" y="12672"/>
                  <a:pt x="8417" y="12743"/>
                  <a:pt x="8353" y="12807"/>
                </a:cubicBezTo>
                <a:lnTo>
                  <a:pt x="8424" y="12750"/>
                </a:lnTo>
                <a:lnTo>
                  <a:pt x="8514" y="12628"/>
                </a:lnTo>
                <a:lnTo>
                  <a:pt x="8514" y="12628"/>
                </a:lnTo>
                <a:cubicBezTo>
                  <a:pt x="8488" y="12669"/>
                  <a:pt x="8467" y="12709"/>
                  <a:pt x="8437" y="12750"/>
                </a:cubicBezTo>
                <a:cubicBezTo>
                  <a:pt x="8238" y="13032"/>
                  <a:pt x="7989" y="13278"/>
                  <a:pt x="7697" y="13466"/>
                </a:cubicBezTo>
                <a:cubicBezTo>
                  <a:pt x="7697" y="13450"/>
                  <a:pt x="7687" y="13436"/>
                  <a:pt x="7670" y="13426"/>
                </a:cubicBezTo>
                <a:cubicBezTo>
                  <a:pt x="7602" y="13487"/>
                  <a:pt x="7532" y="13547"/>
                  <a:pt x="7454" y="13601"/>
                </a:cubicBezTo>
                <a:cubicBezTo>
                  <a:pt x="7444" y="13604"/>
                  <a:pt x="7438" y="13611"/>
                  <a:pt x="7427" y="13615"/>
                </a:cubicBezTo>
                <a:cubicBezTo>
                  <a:pt x="7427" y="13589"/>
                  <a:pt x="7477" y="13529"/>
                  <a:pt x="7424" y="13529"/>
                </a:cubicBezTo>
                <a:cubicBezTo>
                  <a:pt x="7420" y="13529"/>
                  <a:pt x="7416" y="13530"/>
                  <a:pt x="7411" y="13530"/>
                </a:cubicBezTo>
                <a:cubicBezTo>
                  <a:pt x="7417" y="13561"/>
                  <a:pt x="7394" y="13604"/>
                  <a:pt x="7343" y="13648"/>
                </a:cubicBezTo>
                <a:cubicBezTo>
                  <a:pt x="7199" y="13709"/>
                  <a:pt x="7051" y="13753"/>
                  <a:pt x="6896" y="13783"/>
                </a:cubicBezTo>
                <a:lnTo>
                  <a:pt x="6882" y="13783"/>
                </a:lnTo>
                <a:cubicBezTo>
                  <a:pt x="6876" y="13786"/>
                  <a:pt x="6869" y="13790"/>
                  <a:pt x="6862" y="13793"/>
                </a:cubicBezTo>
                <a:cubicBezTo>
                  <a:pt x="6738" y="13813"/>
                  <a:pt x="6613" y="13827"/>
                  <a:pt x="6485" y="13830"/>
                </a:cubicBezTo>
                <a:cubicBezTo>
                  <a:pt x="6472" y="13827"/>
                  <a:pt x="6455" y="13823"/>
                  <a:pt x="6438" y="13820"/>
                </a:cubicBezTo>
                <a:cubicBezTo>
                  <a:pt x="6421" y="13827"/>
                  <a:pt x="6401" y="13830"/>
                  <a:pt x="6381" y="13830"/>
                </a:cubicBezTo>
                <a:cubicBezTo>
                  <a:pt x="6320" y="13830"/>
                  <a:pt x="6263" y="13830"/>
                  <a:pt x="6202" y="13827"/>
                </a:cubicBezTo>
                <a:cubicBezTo>
                  <a:pt x="6347" y="13137"/>
                  <a:pt x="6243" y="12416"/>
                  <a:pt x="5906" y="11794"/>
                </a:cubicBezTo>
                <a:cubicBezTo>
                  <a:pt x="5140" y="10322"/>
                  <a:pt x="3374" y="9349"/>
                  <a:pt x="1691" y="9349"/>
                </a:cubicBezTo>
                <a:cubicBezTo>
                  <a:pt x="1297" y="9349"/>
                  <a:pt x="907" y="9402"/>
                  <a:pt x="535" y="9515"/>
                </a:cubicBezTo>
                <a:cubicBezTo>
                  <a:pt x="222" y="9613"/>
                  <a:pt x="0" y="10024"/>
                  <a:pt x="212" y="10330"/>
                </a:cubicBezTo>
                <a:cubicBezTo>
                  <a:pt x="337" y="10515"/>
                  <a:pt x="468" y="10697"/>
                  <a:pt x="599" y="10872"/>
                </a:cubicBezTo>
                <a:cubicBezTo>
                  <a:pt x="599" y="11023"/>
                  <a:pt x="599" y="11185"/>
                  <a:pt x="512" y="11228"/>
                </a:cubicBezTo>
                <a:cubicBezTo>
                  <a:pt x="855" y="11363"/>
                  <a:pt x="825" y="12090"/>
                  <a:pt x="1403" y="12302"/>
                </a:cubicBezTo>
                <a:cubicBezTo>
                  <a:pt x="1419" y="12340"/>
                  <a:pt x="1413" y="12350"/>
                  <a:pt x="1397" y="12350"/>
                </a:cubicBezTo>
                <a:cubicBezTo>
                  <a:pt x="1375" y="12350"/>
                  <a:pt x="1335" y="12330"/>
                  <a:pt x="1310" y="12330"/>
                </a:cubicBezTo>
                <a:cubicBezTo>
                  <a:pt x="1296" y="12330"/>
                  <a:pt x="1287" y="12336"/>
                  <a:pt x="1289" y="12356"/>
                </a:cubicBezTo>
                <a:cubicBezTo>
                  <a:pt x="1454" y="12393"/>
                  <a:pt x="1578" y="12497"/>
                  <a:pt x="1774" y="12740"/>
                </a:cubicBezTo>
                <a:lnTo>
                  <a:pt x="1730" y="12733"/>
                </a:lnTo>
                <a:lnTo>
                  <a:pt x="2531" y="13450"/>
                </a:lnTo>
                <a:cubicBezTo>
                  <a:pt x="2817" y="13712"/>
                  <a:pt x="3130" y="13948"/>
                  <a:pt x="3463" y="14156"/>
                </a:cubicBezTo>
                <a:lnTo>
                  <a:pt x="3450" y="14028"/>
                </a:lnTo>
                <a:lnTo>
                  <a:pt x="3450" y="14028"/>
                </a:lnTo>
                <a:cubicBezTo>
                  <a:pt x="3551" y="14092"/>
                  <a:pt x="3645" y="14170"/>
                  <a:pt x="3726" y="14257"/>
                </a:cubicBezTo>
                <a:cubicBezTo>
                  <a:pt x="4012" y="14230"/>
                  <a:pt x="3207" y="13975"/>
                  <a:pt x="3487" y="13921"/>
                </a:cubicBezTo>
                <a:lnTo>
                  <a:pt x="3487" y="13921"/>
                </a:lnTo>
                <a:cubicBezTo>
                  <a:pt x="3544" y="14069"/>
                  <a:pt x="3840" y="14234"/>
                  <a:pt x="4109" y="14362"/>
                </a:cubicBezTo>
                <a:cubicBezTo>
                  <a:pt x="4264" y="14439"/>
                  <a:pt x="4446" y="14506"/>
                  <a:pt x="4409" y="14570"/>
                </a:cubicBezTo>
                <a:cubicBezTo>
                  <a:pt x="4399" y="14591"/>
                  <a:pt x="4382" y="14604"/>
                  <a:pt x="4362" y="14614"/>
                </a:cubicBezTo>
                <a:cubicBezTo>
                  <a:pt x="4351" y="14643"/>
                  <a:pt x="4355" y="14653"/>
                  <a:pt x="4367" y="14653"/>
                </a:cubicBezTo>
                <a:cubicBezTo>
                  <a:pt x="4393" y="14653"/>
                  <a:pt x="4456" y="14606"/>
                  <a:pt x="4483" y="14606"/>
                </a:cubicBezTo>
                <a:cubicBezTo>
                  <a:pt x="4498" y="14606"/>
                  <a:pt x="4502" y="14619"/>
                  <a:pt x="4486" y="14658"/>
                </a:cubicBezTo>
                <a:lnTo>
                  <a:pt x="4385" y="14712"/>
                </a:lnTo>
                <a:cubicBezTo>
                  <a:pt x="4415" y="14718"/>
                  <a:pt x="4446" y="14725"/>
                  <a:pt x="4476" y="14735"/>
                </a:cubicBezTo>
                <a:cubicBezTo>
                  <a:pt x="4433" y="14812"/>
                  <a:pt x="4350" y="14861"/>
                  <a:pt x="4262" y="14861"/>
                </a:cubicBezTo>
                <a:cubicBezTo>
                  <a:pt x="4254" y="14861"/>
                  <a:pt x="4245" y="14861"/>
                  <a:pt x="4237" y="14860"/>
                </a:cubicBezTo>
                <a:cubicBezTo>
                  <a:pt x="4254" y="14846"/>
                  <a:pt x="4247" y="14813"/>
                  <a:pt x="4247" y="14796"/>
                </a:cubicBezTo>
                <a:lnTo>
                  <a:pt x="4247" y="14796"/>
                </a:lnTo>
                <a:cubicBezTo>
                  <a:pt x="4197" y="14826"/>
                  <a:pt x="4163" y="14880"/>
                  <a:pt x="4150" y="14937"/>
                </a:cubicBezTo>
                <a:cubicBezTo>
                  <a:pt x="4101" y="15046"/>
                  <a:pt x="4050" y="15159"/>
                  <a:pt x="4017" y="15207"/>
                </a:cubicBezTo>
                <a:lnTo>
                  <a:pt x="4017" y="15207"/>
                </a:lnTo>
                <a:lnTo>
                  <a:pt x="4183" y="15004"/>
                </a:lnTo>
                <a:lnTo>
                  <a:pt x="4183" y="15004"/>
                </a:lnTo>
                <a:cubicBezTo>
                  <a:pt x="4008" y="15365"/>
                  <a:pt x="3742" y="15738"/>
                  <a:pt x="3480" y="16125"/>
                </a:cubicBezTo>
                <a:lnTo>
                  <a:pt x="3285" y="16418"/>
                </a:lnTo>
                <a:lnTo>
                  <a:pt x="3238" y="16492"/>
                </a:lnTo>
                <a:lnTo>
                  <a:pt x="3207" y="16539"/>
                </a:lnTo>
                <a:cubicBezTo>
                  <a:pt x="3177" y="16590"/>
                  <a:pt x="3153" y="16643"/>
                  <a:pt x="3137" y="16697"/>
                </a:cubicBezTo>
                <a:cubicBezTo>
                  <a:pt x="3079" y="16892"/>
                  <a:pt x="3120" y="17104"/>
                  <a:pt x="3241" y="17269"/>
                </a:cubicBezTo>
                <a:cubicBezTo>
                  <a:pt x="3352" y="17421"/>
                  <a:pt x="3524" y="17518"/>
                  <a:pt x="3709" y="17539"/>
                </a:cubicBezTo>
                <a:cubicBezTo>
                  <a:pt x="3728" y="17540"/>
                  <a:pt x="3747" y="17541"/>
                  <a:pt x="3766" y="17541"/>
                </a:cubicBezTo>
                <a:cubicBezTo>
                  <a:pt x="3860" y="17541"/>
                  <a:pt x="3951" y="17521"/>
                  <a:pt x="4035" y="17481"/>
                </a:cubicBezTo>
                <a:cubicBezTo>
                  <a:pt x="4076" y="17458"/>
                  <a:pt x="4113" y="17434"/>
                  <a:pt x="4150" y="17407"/>
                </a:cubicBezTo>
                <a:lnTo>
                  <a:pt x="4180" y="17377"/>
                </a:lnTo>
                <a:cubicBezTo>
                  <a:pt x="4261" y="17303"/>
                  <a:pt x="4341" y="17222"/>
                  <a:pt x="4415" y="17138"/>
                </a:cubicBezTo>
                <a:lnTo>
                  <a:pt x="4331" y="17138"/>
                </a:lnTo>
                <a:cubicBezTo>
                  <a:pt x="4765" y="16650"/>
                  <a:pt x="4772" y="16852"/>
                  <a:pt x="5243" y="16303"/>
                </a:cubicBezTo>
                <a:lnTo>
                  <a:pt x="5243" y="16303"/>
                </a:lnTo>
                <a:lnTo>
                  <a:pt x="5233" y="16330"/>
                </a:lnTo>
                <a:cubicBezTo>
                  <a:pt x="5311" y="16166"/>
                  <a:pt x="5412" y="16014"/>
                  <a:pt x="5529" y="15879"/>
                </a:cubicBezTo>
                <a:lnTo>
                  <a:pt x="5529" y="15879"/>
                </a:lnTo>
                <a:cubicBezTo>
                  <a:pt x="5516" y="15916"/>
                  <a:pt x="5520" y="15930"/>
                  <a:pt x="5534" y="15930"/>
                </a:cubicBezTo>
                <a:cubicBezTo>
                  <a:pt x="5574" y="15930"/>
                  <a:pt x="5691" y="15830"/>
                  <a:pt x="5734" y="15830"/>
                </a:cubicBezTo>
                <a:cubicBezTo>
                  <a:pt x="5753" y="15830"/>
                  <a:pt x="5758" y="15849"/>
                  <a:pt x="5735" y="15906"/>
                </a:cubicBezTo>
                <a:cubicBezTo>
                  <a:pt x="5913" y="15587"/>
                  <a:pt x="5940" y="15496"/>
                  <a:pt x="5947" y="15428"/>
                </a:cubicBezTo>
                <a:cubicBezTo>
                  <a:pt x="5947" y="15368"/>
                  <a:pt x="5947" y="15304"/>
                  <a:pt x="5963" y="15082"/>
                </a:cubicBezTo>
                <a:cubicBezTo>
                  <a:pt x="5997" y="15075"/>
                  <a:pt x="6031" y="15072"/>
                  <a:pt x="6064" y="15068"/>
                </a:cubicBezTo>
                <a:cubicBezTo>
                  <a:pt x="6058" y="14954"/>
                  <a:pt x="6038" y="14897"/>
                  <a:pt x="6098" y="14728"/>
                </a:cubicBezTo>
                <a:cubicBezTo>
                  <a:pt x="6105" y="14727"/>
                  <a:pt x="6113" y="14727"/>
                  <a:pt x="6124" y="14727"/>
                </a:cubicBezTo>
                <a:cubicBezTo>
                  <a:pt x="6144" y="14727"/>
                  <a:pt x="6170" y="14728"/>
                  <a:pt x="6199" y="14728"/>
                </a:cubicBezTo>
                <a:cubicBezTo>
                  <a:pt x="6105" y="14752"/>
                  <a:pt x="6172" y="14789"/>
                  <a:pt x="6219" y="14829"/>
                </a:cubicBezTo>
                <a:cubicBezTo>
                  <a:pt x="6270" y="14870"/>
                  <a:pt x="6307" y="14910"/>
                  <a:pt x="6243" y="14947"/>
                </a:cubicBezTo>
                <a:cubicBezTo>
                  <a:pt x="6359" y="14999"/>
                  <a:pt x="6417" y="15015"/>
                  <a:pt x="6489" y="15015"/>
                </a:cubicBezTo>
                <a:cubicBezTo>
                  <a:pt x="6497" y="15015"/>
                  <a:pt x="6504" y="15015"/>
                  <a:pt x="6512" y="15015"/>
                </a:cubicBezTo>
                <a:cubicBezTo>
                  <a:pt x="6653" y="15004"/>
                  <a:pt x="6791" y="14981"/>
                  <a:pt x="6926" y="14941"/>
                </a:cubicBezTo>
                <a:cubicBezTo>
                  <a:pt x="7104" y="14889"/>
                  <a:pt x="7244" y="14837"/>
                  <a:pt x="7394" y="14837"/>
                </a:cubicBezTo>
                <a:cubicBezTo>
                  <a:pt x="7449" y="14837"/>
                  <a:pt x="7505" y="14844"/>
                  <a:pt x="7565" y="14860"/>
                </a:cubicBezTo>
                <a:cubicBezTo>
                  <a:pt x="7644" y="14761"/>
                  <a:pt x="7623" y="14730"/>
                  <a:pt x="7556" y="14730"/>
                </a:cubicBezTo>
                <a:cubicBezTo>
                  <a:pt x="7504" y="14730"/>
                  <a:pt x="7422" y="14749"/>
                  <a:pt x="7340" y="14769"/>
                </a:cubicBezTo>
                <a:cubicBezTo>
                  <a:pt x="7204" y="14800"/>
                  <a:pt x="7056" y="14832"/>
                  <a:pt x="7020" y="14832"/>
                </a:cubicBezTo>
                <a:cubicBezTo>
                  <a:pt x="7007" y="14832"/>
                  <a:pt x="7010" y="14827"/>
                  <a:pt x="7037" y="14816"/>
                </a:cubicBezTo>
                <a:cubicBezTo>
                  <a:pt x="6862" y="14772"/>
                  <a:pt x="7296" y="14607"/>
                  <a:pt x="7518" y="14530"/>
                </a:cubicBezTo>
                <a:cubicBezTo>
                  <a:pt x="7573" y="14509"/>
                  <a:pt x="7634" y="14506"/>
                  <a:pt x="7703" y="14506"/>
                </a:cubicBezTo>
                <a:cubicBezTo>
                  <a:pt x="7737" y="14506"/>
                  <a:pt x="7772" y="14507"/>
                  <a:pt x="7810" y="14507"/>
                </a:cubicBezTo>
                <a:cubicBezTo>
                  <a:pt x="8000" y="14507"/>
                  <a:pt x="8242" y="14487"/>
                  <a:pt x="8564" y="14245"/>
                </a:cubicBezTo>
                <a:lnTo>
                  <a:pt x="8564" y="14245"/>
                </a:lnTo>
                <a:cubicBezTo>
                  <a:pt x="8511" y="14284"/>
                  <a:pt x="8517" y="14301"/>
                  <a:pt x="8467" y="14338"/>
                </a:cubicBezTo>
                <a:cubicBezTo>
                  <a:pt x="8700" y="14237"/>
                  <a:pt x="8784" y="13985"/>
                  <a:pt x="9053" y="13840"/>
                </a:cubicBezTo>
                <a:cubicBezTo>
                  <a:pt x="9063" y="13625"/>
                  <a:pt x="9315" y="13554"/>
                  <a:pt x="9198" y="13403"/>
                </a:cubicBezTo>
                <a:lnTo>
                  <a:pt x="9198" y="13403"/>
                </a:lnTo>
                <a:cubicBezTo>
                  <a:pt x="9093" y="13564"/>
                  <a:pt x="8979" y="13719"/>
                  <a:pt x="8851" y="13864"/>
                </a:cubicBezTo>
                <a:cubicBezTo>
                  <a:pt x="9050" y="13588"/>
                  <a:pt x="9087" y="13251"/>
                  <a:pt x="9423" y="12857"/>
                </a:cubicBezTo>
                <a:lnTo>
                  <a:pt x="9423" y="12857"/>
                </a:lnTo>
                <a:cubicBezTo>
                  <a:pt x="9437" y="12911"/>
                  <a:pt x="9393" y="13066"/>
                  <a:pt x="9359" y="13174"/>
                </a:cubicBezTo>
                <a:cubicBezTo>
                  <a:pt x="9484" y="13069"/>
                  <a:pt x="9490" y="12904"/>
                  <a:pt x="9605" y="12783"/>
                </a:cubicBezTo>
                <a:lnTo>
                  <a:pt x="9605" y="12783"/>
                </a:lnTo>
                <a:cubicBezTo>
                  <a:pt x="9753" y="12918"/>
                  <a:pt x="9299" y="13416"/>
                  <a:pt x="9151" y="13759"/>
                </a:cubicBezTo>
                <a:cubicBezTo>
                  <a:pt x="9303" y="13697"/>
                  <a:pt x="9413" y="13331"/>
                  <a:pt x="9478" y="13331"/>
                </a:cubicBezTo>
                <a:cubicBezTo>
                  <a:pt x="9494" y="13331"/>
                  <a:pt x="9507" y="13352"/>
                  <a:pt x="9517" y="13403"/>
                </a:cubicBezTo>
                <a:cubicBezTo>
                  <a:pt x="9487" y="13221"/>
                  <a:pt x="9581" y="13096"/>
                  <a:pt x="9679" y="12945"/>
                </a:cubicBezTo>
                <a:cubicBezTo>
                  <a:pt x="9776" y="12790"/>
                  <a:pt x="9888" y="12615"/>
                  <a:pt x="9877" y="12379"/>
                </a:cubicBezTo>
                <a:lnTo>
                  <a:pt x="9877" y="12379"/>
                </a:lnTo>
                <a:lnTo>
                  <a:pt x="9965" y="12447"/>
                </a:lnTo>
                <a:cubicBezTo>
                  <a:pt x="9978" y="12376"/>
                  <a:pt x="9972" y="12225"/>
                  <a:pt x="10015" y="12107"/>
                </a:cubicBezTo>
                <a:lnTo>
                  <a:pt x="10073" y="12369"/>
                </a:lnTo>
                <a:cubicBezTo>
                  <a:pt x="10079" y="11999"/>
                  <a:pt x="10372" y="11740"/>
                  <a:pt x="10365" y="11383"/>
                </a:cubicBezTo>
                <a:lnTo>
                  <a:pt x="10365" y="11383"/>
                </a:lnTo>
                <a:cubicBezTo>
                  <a:pt x="10311" y="11683"/>
                  <a:pt x="10274" y="11750"/>
                  <a:pt x="10240" y="11750"/>
                </a:cubicBezTo>
                <a:cubicBezTo>
                  <a:pt x="10212" y="11750"/>
                  <a:pt x="10186" y="11707"/>
                  <a:pt x="10152" y="11707"/>
                </a:cubicBezTo>
                <a:cubicBezTo>
                  <a:pt x="10129" y="11707"/>
                  <a:pt x="10104" y="11725"/>
                  <a:pt x="10073" y="11787"/>
                </a:cubicBezTo>
                <a:cubicBezTo>
                  <a:pt x="10096" y="11360"/>
                  <a:pt x="10170" y="11255"/>
                  <a:pt x="10268" y="11128"/>
                </a:cubicBezTo>
                <a:cubicBezTo>
                  <a:pt x="10359" y="11010"/>
                  <a:pt x="10466" y="10868"/>
                  <a:pt x="10456" y="10441"/>
                </a:cubicBezTo>
                <a:lnTo>
                  <a:pt x="10456" y="10441"/>
                </a:lnTo>
                <a:cubicBezTo>
                  <a:pt x="10449" y="10557"/>
                  <a:pt x="10406" y="10715"/>
                  <a:pt x="10370" y="10715"/>
                </a:cubicBezTo>
                <a:cubicBezTo>
                  <a:pt x="10358" y="10715"/>
                  <a:pt x="10347" y="10697"/>
                  <a:pt x="10339" y="10653"/>
                </a:cubicBezTo>
                <a:lnTo>
                  <a:pt x="10386" y="10357"/>
                </a:lnTo>
                <a:cubicBezTo>
                  <a:pt x="10392" y="10341"/>
                  <a:pt x="10395" y="10299"/>
                  <a:pt x="10402" y="10299"/>
                </a:cubicBezTo>
                <a:cubicBezTo>
                  <a:pt x="10402" y="10299"/>
                  <a:pt x="10402" y="10300"/>
                  <a:pt x="10402" y="10300"/>
                </a:cubicBezTo>
                <a:cubicBezTo>
                  <a:pt x="10409" y="10300"/>
                  <a:pt x="10413" y="10290"/>
                  <a:pt x="10419" y="10286"/>
                </a:cubicBezTo>
                <a:cubicBezTo>
                  <a:pt x="10429" y="10276"/>
                  <a:pt x="10443" y="10269"/>
                  <a:pt x="10456" y="10263"/>
                </a:cubicBezTo>
                <a:cubicBezTo>
                  <a:pt x="10442" y="10198"/>
                  <a:pt x="10422" y="10177"/>
                  <a:pt x="10393" y="10177"/>
                </a:cubicBezTo>
                <a:cubicBezTo>
                  <a:pt x="10388" y="10177"/>
                  <a:pt x="10384" y="10178"/>
                  <a:pt x="10379" y="10178"/>
                </a:cubicBezTo>
                <a:cubicBezTo>
                  <a:pt x="10360" y="10182"/>
                  <a:pt x="10342" y="10195"/>
                  <a:pt x="10322" y="10195"/>
                </a:cubicBezTo>
                <a:cubicBezTo>
                  <a:pt x="10307" y="10195"/>
                  <a:pt x="10291" y="10187"/>
                  <a:pt x="10275" y="10158"/>
                </a:cubicBezTo>
                <a:cubicBezTo>
                  <a:pt x="10332" y="10138"/>
                  <a:pt x="10325" y="10118"/>
                  <a:pt x="10295" y="10074"/>
                </a:cubicBezTo>
                <a:cubicBezTo>
                  <a:pt x="10275" y="10034"/>
                  <a:pt x="10197" y="9946"/>
                  <a:pt x="10190" y="9896"/>
                </a:cubicBezTo>
                <a:cubicBezTo>
                  <a:pt x="10197" y="9886"/>
                  <a:pt x="10204" y="9879"/>
                  <a:pt x="10217" y="9876"/>
                </a:cubicBezTo>
                <a:lnTo>
                  <a:pt x="10318" y="9970"/>
                </a:lnTo>
                <a:cubicBezTo>
                  <a:pt x="10342" y="9973"/>
                  <a:pt x="10363" y="9974"/>
                  <a:pt x="10380" y="9974"/>
                </a:cubicBezTo>
                <a:cubicBezTo>
                  <a:pt x="10484" y="9974"/>
                  <a:pt x="10466" y="9925"/>
                  <a:pt x="10463" y="9879"/>
                </a:cubicBezTo>
                <a:cubicBezTo>
                  <a:pt x="10460" y="9852"/>
                  <a:pt x="10456" y="9825"/>
                  <a:pt x="10480" y="9805"/>
                </a:cubicBezTo>
                <a:cubicBezTo>
                  <a:pt x="10497" y="9791"/>
                  <a:pt x="10517" y="9785"/>
                  <a:pt x="10537" y="9781"/>
                </a:cubicBezTo>
                <a:lnTo>
                  <a:pt x="10726" y="9741"/>
                </a:lnTo>
                <a:lnTo>
                  <a:pt x="10726" y="9741"/>
                </a:lnTo>
                <a:cubicBezTo>
                  <a:pt x="10658" y="9818"/>
                  <a:pt x="10547" y="9896"/>
                  <a:pt x="10551" y="9946"/>
                </a:cubicBezTo>
                <a:cubicBezTo>
                  <a:pt x="10584" y="9926"/>
                  <a:pt x="10621" y="9913"/>
                  <a:pt x="10658" y="9899"/>
                </a:cubicBezTo>
                <a:lnTo>
                  <a:pt x="10826" y="9825"/>
                </a:lnTo>
                <a:lnTo>
                  <a:pt x="10826" y="9825"/>
                </a:lnTo>
                <a:lnTo>
                  <a:pt x="10793" y="9966"/>
                </a:lnTo>
                <a:cubicBezTo>
                  <a:pt x="11150" y="9744"/>
                  <a:pt x="11271" y="9711"/>
                  <a:pt x="11631" y="9492"/>
                </a:cubicBezTo>
                <a:cubicBezTo>
                  <a:pt x="11506" y="9485"/>
                  <a:pt x="11570" y="9317"/>
                  <a:pt x="11799" y="9068"/>
                </a:cubicBezTo>
                <a:cubicBezTo>
                  <a:pt x="11841" y="9038"/>
                  <a:pt x="11866" y="9029"/>
                  <a:pt x="11881" y="9029"/>
                </a:cubicBezTo>
                <a:cubicBezTo>
                  <a:pt x="11907" y="9029"/>
                  <a:pt x="11905" y="9056"/>
                  <a:pt x="11917" y="9056"/>
                </a:cubicBezTo>
                <a:cubicBezTo>
                  <a:pt x="11931" y="9056"/>
                  <a:pt x="11964" y="9016"/>
                  <a:pt x="12092" y="8836"/>
                </a:cubicBezTo>
                <a:lnTo>
                  <a:pt x="12092" y="8836"/>
                </a:lnTo>
                <a:cubicBezTo>
                  <a:pt x="12085" y="8964"/>
                  <a:pt x="12072" y="9135"/>
                  <a:pt x="11839" y="9229"/>
                </a:cubicBezTo>
                <a:cubicBezTo>
                  <a:pt x="11850" y="9273"/>
                  <a:pt x="11802" y="9361"/>
                  <a:pt x="11809" y="9401"/>
                </a:cubicBezTo>
                <a:cubicBezTo>
                  <a:pt x="12075" y="9273"/>
                  <a:pt x="12290" y="8879"/>
                  <a:pt x="12368" y="8711"/>
                </a:cubicBezTo>
                <a:lnTo>
                  <a:pt x="12368" y="8711"/>
                </a:lnTo>
                <a:cubicBezTo>
                  <a:pt x="12334" y="8772"/>
                  <a:pt x="12290" y="8829"/>
                  <a:pt x="12243" y="8879"/>
                </a:cubicBezTo>
                <a:cubicBezTo>
                  <a:pt x="12327" y="8651"/>
                  <a:pt x="12385" y="8418"/>
                  <a:pt x="12418" y="8179"/>
                </a:cubicBezTo>
                <a:cubicBezTo>
                  <a:pt x="12439" y="8155"/>
                  <a:pt x="12454" y="8145"/>
                  <a:pt x="12465" y="8145"/>
                </a:cubicBezTo>
                <a:cubicBezTo>
                  <a:pt x="12492" y="8145"/>
                  <a:pt x="12492" y="8209"/>
                  <a:pt x="12492" y="8274"/>
                </a:cubicBezTo>
                <a:cubicBezTo>
                  <a:pt x="12526" y="8139"/>
                  <a:pt x="12526" y="8035"/>
                  <a:pt x="12566" y="7840"/>
                </a:cubicBezTo>
                <a:cubicBezTo>
                  <a:pt x="12634" y="7914"/>
                  <a:pt x="12738" y="7927"/>
                  <a:pt x="12671" y="8223"/>
                </a:cubicBezTo>
                <a:cubicBezTo>
                  <a:pt x="12721" y="8004"/>
                  <a:pt x="12751" y="7782"/>
                  <a:pt x="12765" y="7560"/>
                </a:cubicBezTo>
                <a:cubicBezTo>
                  <a:pt x="12806" y="7531"/>
                  <a:pt x="12902" y="7321"/>
                  <a:pt x="12938" y="7321"/>
                </a:cubicBezTo>
                <a:cubicBezTo>
                  <a:pt x="12944" y="7321"/>
                  <a:pt x="12948" y="7326"/>
                  <a:pt x="12950" y="7338"/>
                </a:cubicBezTo>
                <a:cubicBezTo>
                  <a:pt x="13064" y="6978"/>
                  <a:pt x="12876" y="6446"/>
                  <a:pt x="12916" y="5989"/>
                </a:cubicBezTo>
                <a:cubicBezTo>
                  <a:pt x="12896" y="5965"/>
                  <a:pt x="12879" y="5918"/>
                  <a:pt x="12859" y="5820"/>
                </a:cubicBezTo>
                <a:cubicBezTo>
                  <a:pt x="12846" y="5393"/>
                  <a:pt x="12889" y="4989"/>
                  <a:pt x="12654" y="4525"/>
                </a:cubicBezTo>
                <a:cubicBezTo>
                  <a:pt x="12684" y="4417"/>
                  <a:pt x="12708" y="4313"/>
                  <a:pt x="12731" y="4205"/>
                </a:cubicBezTo>
                <a:cubicBezTo>
                  <a:pt x="12701" y="4128"/>
                  <a:pt x="12680" y="4101"/>
                  <a:pt x="12663" y="4101"/>
                </a:cubicBezTo>
                <a:cubicBezTo>
                  <a:pt x="12623" y="4101"/>
                  <a:pt x="12607" y="4258"/>
                  <a:pt x="12554" y="4258"/>
                </a:cubicBezTo>
                <a:cubicBezTo>
                  <a:pt x="12522" y="4258"/>
                  <a:pt x="12477" y="4201"/>
                  <a:pt x="12405" y="4020"/>
                </a:cubicBezTo>
                <a:cubicBezTo>
                  <a:pt x="12216" y="3599"/>
                  <a:pt x="12479" y="3814"/>
                  <a:pt x="12469" y="3639"/>
                </a:cubicBezTo>
                <a:cubicBezTo>
                  <a:pt x="12314" y="3444"/>
                  <a:pt x="12014" y="3141"/>
                  <a:pt x="11940" y="2711"/>
                </a:cubicBezTo>
                <a:lnTo>
                  <a:pt x="11940" y="2711"/>
                </a:lnTo>
                <a:cubicBezTo>
                  <a:pt x="12028" y="2825"/>
                  <a:pt x="12058" y="2933"/>
                  <a:pt x="12122" y="3047"/>
                </a:cubicBezTo>
                <a:cubicBezTo>
                  <a:pt x="12105" y="2939"/>
                  <a:pt x="12082" y="2828"/>
                  <a:pt x="12062" y="2717"/>
                </a:cubicBezTo>
                <a:lnTo>
                  <a:pt x="12062" y="2717"/>
                </a:lnTo>
                <a:cubicBezTo>
                  <a:pt x="12269" y="2915"/>
                  <a:pt x="12366" y="3116"/>
                  <a:pt x="12402" y="3116"/>
                </a:cubicBezTo>
                <a:cubicBezTo>
                  <a:pt x="12419" y="3116"/>
                  <a:pt x="12423" y="3073"/>
                  <a:pt x="12418" y="2966"/>
                </a:cubicBezTo>
                <a:lnTo>
                  <a:pt x="12418" y="2966"/>
                </a:lnTo>
                <a:cubicBezTo>
                  <a:pt x="12409" y="2969"/>
                  <a:pt x="12400" y="2970"/>
                  <a:pt x="12390" y="2970"/>
                </a:cubicBezTo>
                <a:cubicBezTo>
                  <a:pt x="12253" y="2970"/>
                  <a:pt x="12122" y="2700"/>
                  <a:pt x="11974" y="2445"/>
                </a:cubicBezTo>
                <a:cubicBezTo>
                  <a:pt x="11832" y="2196"/>
                  <a:pt x="11676" y="1951"/>
                  <a:pt x="11543" y="1951"/>
                </a:cubicBezTo>
                <a:cubicBezTo>
                  <a:pt x="11528" y="1951"/>
                  <a:pt x="11514" y="1954"/>
                  <a:pt x="11500" y="1960"/>
                </a:cubicBezTo>
                <a:cubicBezTo>
                  <a:pt x="11483" y="1889"/>
                  <a:pt x="11463" y="1815"/>
                  <a:pt x="11436" y="1745"/>
                </a:cubicBezTo>
                <a:lnTo>
                  <a:pt x="11436" y="1745"/>
                </a:lnTo>
                <a:cubicBezTo>
                  <a:pt x="11469" y="1799"/>
                  <a:pt x="11493" y="1795"/>
                  <a:pt x="11520" y="1849"/>
                </a:cubicBezTo>
                <a:cubicBezTo>
                  <a:pt x="11402" y="1415"/>
                  <a:pt x="11173" y="1708"/>
                  <a:pt x="10870" y="1264"/>
                </a:cubicBezTo>
                <a:cubicBezTo>
                  <a:pt x="10786" y="1134"/>
                  <a:pt x="10729" y="1024"/>
                  <a:pt x="10770" y="1024"/>
                </a:cubicBezTo>
                <a:cubicBezTo>
                  <a:pt x="10780" y="1024"/>
                  <a:pt x="10797" y="1030"/>
                  <a:pt x="10820" y="1045"/>
                </a:cubicBezTo>
                <a:cubicBezTo>
                  <a:pt x="10699" y="957"/>
                  <a:pt x="10581" y="870"/>
                  <a:pt x="10453" y="789"/>
                </a:cubicBezTo>
                <a:cubicBezTo>
                  <a:pt x="10399" y="741"/>
                  <a:pt x="10392" y="713"/>
                  <a:pt x="10413" y="713"/>
                </a:cubicBezTo>
                <a:cubicBezTo>
                  <a:pt x="10426" y="713"/>
                  <a:pt x="10448" y="722"/>
                  <a:pt x="10475" y="743"/>
                </a:cubicBezTo>
                <a:lnTo>
                  <a:pt x="10475" y="743"/>
                </a:lnTo>
                <a:cubicBezTo>
                  <a:pt x="10303" y="601"/>
                  <a:pt x="10116" y="479"/>
                  <a:pt x="9914" y="375"/>
                </a:cubicBezTo>
                <a:lnTo>
                  <a:pt x="9925" y="368"/>
                </a:lnTo>
                <a:cubicBezTo>
                  <a:pt x="9823" y="363"/>
                  <a:pt x="9637" y="338"/>
                  <a:pt x="9504" y="338"/>
                </a:cubicBezTo>
                <a:cubicBezTo>
                  <a:pt x="9478" y="338"/>
                  <a:pt x="9454" y="339"/>
                  <a:pt x="9433" y="341"/>
                </a:cubicBezTo>
                <a:cubicBezTo>
                  <a:pt x="9364" y="305"/>
                  <a:pt x="9367" y="297"/>
                  <a:pt x="9393" y="297"/>
                </a:cubicBezTo>
                <a:cubicBezTo>
                  <a:pt x="9414" y="297"/>
                  <a:pt x="9450" y="302"/>
                  <a:pt x="9475" y="302"/>
                </a:cubicBezTo>
                <a:cubicBezTo>
                  <a:pt x="9496" y="302"/>
                  <a:pt x="9510" y="298"/>
                  <a:pt x="9501" y="284"/>
                </a:cubicBezTo>
                <a:lnTo>
                  <a:pt x="9285" y="267"/>
                </a:lnTo>
                <a:lnTo>
                  <a:pt x="9070" y="291"/>
                </a:lnTo>
                <a:cubicBezTo>
                  <a:pt x="8948" y="239"/>
                  <a:pt x="9082" y="176"/>
                  <a:pt x="9272" y="176"/>
                </a:cubicBezTo>
                <a:cubicBezTo>
                  <a:pt x="9365" y="176"/>
                  <a:pt x="9471" y="192"/>
                  <a:pt x="9568" y="230"/>
                </a:cubicBezTo>
                <a:cubicBezTo>
                  <a:pt x="9451" y="79"/>
                  <a:pt x="9356" y="35"/>
                  <a:pt x="9247" y="35"/>
                </a:cubicBezTo>
                <a:cubicBezTo>
                  <a:pt x="9208" y="35"/>
                  <a:pt x="9167" y="41"/>
                  <a:pt x="9124" y="49"/>
                </a:cubicBezTo>
                <a:cubicBezTo>
                  <a:pt x="9039" y="65"/>
                  <a:pt x="8942" y="72"/>
                  <a:pt x="8807" y="106"/>
                </a:cubicBezTo>
                <a:cubicBezTo>
                  <a:pt x="8740" y="119"/>
                  <a:pt x="8663" y="129"/>
                  <a:pt x="8572" y="139"/>
                </a:cubicBezTo>
                <a:lnTo>
                  <a:pt x="8269" y="207"/>
                </a:lnTo>
                <a:cubicBezTo>
                  <a:pt x="8400" y="139"/>
                  <a:pt x="8531" y="69"/>
                  <a:pt x="8689" y="35"/>
                </a:cubicBezTo>
                <a:cubicBezTo>
                  <a:pt x="8626" y="10"/>
                  <a:pt x="8564" y="0"/>
                  <a:pt x="8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6"/>
          <p:cNvSpPr txBox="1">
            <a:spLocks noGrp="1"/>
          </p:cNvSpPr>
          <p:nvPr>
            <p:ph type="title"/>
          </p:nvPr>
        </p:nvSpPr>
        <p:spPr>
          <a:xfrm>
            <a:off x="546675" y="258091"/>
            <a:ext cx="805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17"/>
          <p:cNvGrpSpPr/>
          <p:nvPr/>
        </p:nvGrpSpPr>
        <p:grpSpPr>
          <a:xfrm>
            <a:off x="-1183361" y="-1097927"/>
            <a:ext cx="3212569" cy="3415360"/>
            <a:chOff x="2282775" y="694625"/>
            <a:chExt cx="1044500" cy="832825"/>
          </a:xfrm>
        </p:grpSpPr>
        <p:sp>
          <p:nvSpPr>
            <p:cNvPr id="381" name="Google Shape;381;p17"/>
            <p:cNvSpPr/>
            <p:nvPr/>
          </p:nvSpPr>
          <p:spPr>
            <a:xfrm>
              <a:off x="3129750" y="707825"/>
              <a:ext cx="142400" cy="149050"/>
            </a:xfrm>
            <a:custGeom>
              <a:avLst/>
              <a:gdLst/>
              <a:ahLst/>
              <a:cxnLst/>
              <a:rect l="l" t="t" r="r" b="b"/>
              <a:pathLst>
                <a:path w="5696" h="5962" extrusionOk="0">
                  <a:moveTo>
                    <a:pt x="1796" y="1"/>
                  </a:moveTo>
                  <a:cubicBezTo>
                    <a:pt x="1779" y="1"/>
                    <a:pt x="1761" y="1"/>
                    <a:pt x="1744" y="1"/>
                  </a:cubicBezTo>
                  <a:cubicBezTo>
                    <a:pt x="1293" y="14"/>
                    <a:pt x="1007" y="284"/>
                    <a:pt x="842" y="674"/>
                  </a:cubicBezTo>
                  <a:cubicBezTo>
                    <a:pt x="398" y="1078"/>
                    <a:pt x="115" y="1657"/>
                    <a:pt x="135" y="2404"/>
                  </a:cubicBezTo>
                  <a:cubicBezTo>
                    <a:pt x="135" y="2414"/>
                    <a:pt x="142" y="2421"/>
                    <a:pt x="146" y="2431"/>
                  </a:cubicBezTo>
                  <a:cubicBezTo>
                    <a:pt x="1" y="3020"/>
                    <a:pt x="78" y="3676"/>
                    <a:pt x="368" y="4194"/>
                  </a:cubicBezTo>
                  <a:cubicBezTo>
                    <a:pt x="704" y="4797"/>
                    <a:pt x="1236" y="5110"/>
                    <a:pt x="1811" y="5204"/>
                  </a:cubicBezTo>
                  <a:cubicBezTo>
                    <a:pt x="1680" y="5520"/>
                    <a:pt x="1835" y="5961"/>
                    <a:pt x="2276" y="5961"/>
                  </a:cubicBezTo>
                  <a:cubicBezTo>
                    <a:pt x="2559" y="5961"/>
                    <a:pt x="2717" y="5779"/>
                    <a:pt x="2767" y="5564"/>
                  </a:cubicBezTo>
                  <a:cubicBezTo>
                    <a:pt x="2956" y="5503"/>
                    <a:pt x="3137" y="5372"/>
                    <a:pt x="3326" y="5224"/>
                  </a:cubicBezTo>
                  <a:cubicBezTo>
                    <a:pt x="3753" y="4888"/>
                    <a:pt x="4127" y="4565"/>
                    <a:pt x="4500" y="4161"/>
                  </a:cubicBezTo>
                  <a:cubicBezTo>
                    <a:pt x="5295" y="3299"/>
                    <a:pt x="5695" y="2044"/>
                    <a:pt x="4897" y="1034"/>
                  </a:cubicBezTo>
                  <a:cubicBezTo>
                    <a:pt x="4347" y="340"/>
                    <a:pt x="3501" y="10"/>
                    <a:pt x="2673" y="10"/>
                  </a:cubicBezTo>
                  <a:cubicBezTo>
                    <a:pt x="2534" y="10"/>
                    <a:pt x="2395" y="20"/>
                    <a:pt x="2259" y="38"/>
                  </a:cubicBezTo>
                  <a:cubicBezTo>
                    <a:pt x="2108" y="14"/>
                    <a:pt x="1951" y="1"/>
                    <a:pt x="1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2956125" y="710550"/>
              <a:ext cx="169200" cy="160025"/>
            </a:xfrm>
            <a:custGeom>
              <a:avLst/>
              <a:gdLst/>
              <a:ahLst/>
              <a:cxnLst/>
              <a:rect l="l" t="t" r="r" b="b"/>
              <a:pathLst>
                <a:path w="6768" h="6401" extrusionOk="0">
                  <a:moveTo>
                    <a:pt x="2011" y="2334"/>
                  </a:moveTo>
                  <a:lnTo>
                    <a:pt x="2011" y="2334"/>
                  </a:lnTo>
                  <a:cubicBezTo>
                    <a:pt x="2071" y="2400"/>
                    <a:pt x="2141" y="2464"/>
                    <a:pt x="2207" y="2531"/>
                  </a:cubicBezTo>
                  <a:cubicBezTo>
                    <a:pt x="2265" y="2588"/>
                    <a:pt x="2342" y="2625"/>
                    <a:pt x="2423" y="2635"/>
                  </a:cubicBezTo>
                  <a:cubicBezTo>
                    <a:pt x="2217" y="2840"/>
                    <a:pt x="2184" y="3160"/>
                    <a:pt x="2339" y="3406"/>
                  </a:cubicBezTo>
                  <a:cubicBezTo>
                    <a:pt x="1949" y="3305"/>
                    <a:pt x="1663" y="2764"/>
                    <a:pt x="2011" y="2334"/>
                  </a:cubicBezTo>
                  <a:close/>
                  <a:moveTo>
                    <a:pt x="2899" y="1916"/>
                  </a:moveTo>
                  <a:cubicBezTo>
                    <a:pt x="3126" y="1916"/>
                    <a:pt x="3341" y="1989"/>
                    <a:pt x="3540" y="2106"/>
                  </a:cubicBezTo>
                  <a:cubicBezTo>
                    <a:pt x="3813" y="2500"/>
                    <a:pt x="3947" y="2938"/>
                    <a:pt x="3870" y="3412"/>
                  </a:cubicBezTo>
                  <a:cubicBezTo>
                    <a:pt x="3840" y="3342"/>
                    <a:pt x="3796" y="3278"/>
                    <a:pt x="3745" y="3220"/>
                  </a:cubicBezTo>
                  <a:lnTo>
                    <a:pt x="3210" y="2642"/>
                  </a:lnTo>
                  <a:cubicBezTo>
                    <a:pt x="3089" y="2509"/>
                    <a:pt x="2954" y="2456"/>
                    <a:pt x="2824" y="2456"/>
                  </a:cubicBezTo>
                  <a:cubicBezTo>
                    <a:pt x="2795" y="2456"/>
                    <a:pt x="2767" y="2458"/>
                    <a:pt x="2739" y="2463"/>
                  </a:cubicBezTo>
                  <a:cubicBezTo>
                    <a:pt x="2793" y="2379"/>
                    <a:pt x="2817" y="2281"/>
                    <a:pt x="2803" y="2184"/>
                  </a:cubicBezTo>
                  <a:cubicBezTo>
                    <a:pt x="2790" y="2096"/>
                    <a:pt x="2779" y="2012"/>
                    <a:pt x="2759" y="1928"/>
                  </a:cubicBezTo>
                  <a:lnTo>
                    <a:pt x="2759" y="1925"/>
                  </a:lnTo>
                  <a:cubicBezTo>
                    <a:pt x="2806" y="1919"/>
                    <a:pt x="2853" y="1916"/>
                    <a:pt x="2899" y="1916"/>
                  </a:cubicBezTo>
                  <a:close/>
                  <a:moveTo>
                    <a:pt x="3779" y="4028"/>
                  </a:moveTo>
                  <a:cubicBezTo>
                    <a:pt x="3837" y="4314"/>
                    <a:pt x="4113" y="4477"/>
                    <a:pt x="4401" y="4477"/>
                  </a:cubicBezTo>
                  <a:cubicBezTo>
                    <a:pt x="4428" y="4477"/>
                    <a:pt x="4455" y="4475"/>
                    <a:pt x="4482" y="4472"/>
                  </a:cubicBezTo>
                  <a:lnTo>
                    <a:pt x="4482" y="4472"/>
                  </a:lnTo>
                  <a:cubicBezTo>
                    <a:pt x="4425" y="4607"/>
                    <a:pt x="4334" y="4721"/>
                    <a:pt x="4217" y="4809"/>
                  </a:cubicBezTo>
                  <a:cubicBezTo>
                    <a:pt x="4067" y="4917"/>
                    <a:pt x="3904" y="4962"/>
                    <a:pt x="3737" y="4962"/>
                  </a:cubicBezTo>
                  <a:cubicBezTo>
                    <a:pt x="3493" y="4962"/>
                    <a:pt x="3242" y="4867"/>
                    <a:pt x="3018" y="4735"/>
                  </a:cubicBezTo>
                  <a:cubicBezTo>
                    <a:pt x="2981" y="4698"/>
                    <a:pt x="2941" y="4668"/>
                    <a:pt x="2901" y="4641"/>
                  </a:cubicBezTo>
                  <a:cubicBezTo>
                    <a:pt x="3234" y="4550"/>
                    <a:pt x="3533" y="4355"/>
                    <a:pt x="3749" y="4082"/>
                  </a:cubicBezTo>
                  <a:cubicBezTo>
                    <a:pt x="3762" y="4065"/>
                    <a:pt x="3766" y="4045"/>
                    <a:pt x="3779" y="4028"/>
                  </a:cubicBezTo>
                  <a:close/>
                  <a:moveTo>
                    <a:pt x="2663" y="1"/>
                  </a:moveTo>
                  <a:cubicBezTo>
                    <a:pt x="2357" y="1"/>
                    <a:pt x="2074" y="97"/>
                    <a:pt x="1864" y="336"/>
                  </a:cubicBezTo>
                  <a:cubicBezTo>
                    <a:pt x="1773" y="430"/>
                    <a:pt x="1767" y="575"/>
                    <a:pt x="1841" y="680"/>
                  </a:cubicBezTo>
                  <a:cubicBezTo>
                    <a:pt x="1184" y="912"/>
                    <a:pt x="649" y="1393"/>
                    <a:pt x="447" y="2113"/>
                  </a:cubicBezTo>
                  <a:cubicBezTo>
                    <a:pt x="435" y="2112"/>
                    <a:pt x="424" y="2111"/>
                    <a:pt x="412" y="2111"/>
                  </a:cubicBezTo>
                  <a:cubicBezTo>
                    <a:pt x="191" y="2111"/>
                    <a:pt x="0" y="2318"/>
                    <a:pt x="134" y="2571"/>
                  </a:cubicBezTo>
                  <a:cubicBezTo>
                    <a:pt x="215" y="2722"/>
                    <a:pt x="303" y="2894"/>
                    <a:pt x="390" y="3069"/>
                  </a:cubicBezTo>
                  <a:cubicBezTo>
                    <a:pt x="467" y="3436"/>
                    <a:pt x="649" y="3772"/>
                    <a:pt x="915" y="4038"/>
                  </a:cubicBezTo>
                  <a:cubicBezTo>
                    <a:pt x="1080" y="4331"/>
                    <a:pt x="1262" y="4614"/>
                    <a:pt x="1457" y="4886"/>
                  </a:cubicBezTo>
                  <a:cubicBezTo>
                    <a:pt x="1221" y="5324"/>
                    <a:pt x="1373" y="6017"/>
                    <a:pt x="1921" y="6101"/>
                  </a:cubicBezTo>
                  <a:lnTo>
                    <a:pt x="2194" y="6145"/>
                  </a:lnTo>
                  <a:cubicBezTo>
                    <a:pt x="2247" y="6152"/>
                    <a:pt x="2300" y="6156"/>
                    <a:pt x="2353" y="6156"/>
                  </a:cubicBezTo>
                  <a:cubicBezTo>
                    <a:pt x="2469" y="6156"/>
                    <a:pt x="2585" y="6138"/>
                    <a:pt x="2695" y="6101"/>
                  </a:cubicBezTo>
                  <a:cubicBezTo>
                    <a:pt x="3017" y="6288"/>
                    <a:pt x="3367" y="6400"/>
                    <a:pt x="3750" y="6400"/>
                  </a:cubicBezTo>
                  <a:cubicBezTo>
                    <a:pt x="4075" y="6400"/>
                    <a:pt x="4424" y="6319"/>
                    <a:pt x="4799" y="6135"/>
                  </a:cubicBezTo>
                  <a:cubicBezTo>
                    <a:pt x="6767" y="5162"/>
                    <a:pt x="6061" y="2275"/>
                    <a:pt x="4671" y="1134"/>
                  </a:cubicBezTo>
                  <a:lnTo>
                    <a:pt x="4667" y="1130"/>
                  </a:lnTo>
                  <a:cubicBezTo>
                    <a:pt x="4624" y="1063"/>
                    <a:pt x="4580" y="996"/>
                    <a:pt x="4530" y="935"/>
                  </a:cubicBezTo>
                  <a:cubicBezTo>
                    <a:pt x="4179" y="498"/>
                    <a:pt x="3360" y="1"/>
                    <a:pt x="2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2769400" y="694625"/>
              <a:ext cx="152475" cy="166875"/>
            </a:xfrm>
            <a:custGeom>
              <a:avLst/>
              <a:gdLst/>
              <a:ahLst/>
              <a:cxnLst/>
              <a:rect l="l" t="t" r="r" b="b"/>
              <a:pathLst>
                <a:path w="6099" h="6675" extrusionOk="0">
                  <a:moveTo>
                    <a:pt x="2740" y="4938"/>
                  </a:moveTo>
                  <a:cubicBezTo>
                    <a:pt x="2899" y="4969"/>
                    <a:pt x="3060" y="4984"/>
                    <a:pt x="3220" y="4984"/>
                  </a:cubicBezTo>
                  <a:cubicBezTo>
                    <a:pt x="3303" y="4984"/>
                    <a:pt x="3387" y="4979"/>
                    <a:pt x="3471" y="4971"/>
                  </a:cubicBezTo>
                  <a:cubicBezTo>
                    <a:pt x="3582" y="5193"/>
                    <a:pt x="3622" y="5443"/>
                    <a:pt x="3528" y="5685"/>
                  </a:cubicBezTo>
                  <a:cubicBezTo>
                    <a:pt x="3427" y="5944"/>
                    <a:pt x="3168" y="6223"/>
                    <a:pt x="2888" y="6307"/>
                  </a:cubicBezTo>
                  <a:cubicBezTo>
                    <a:pt x="2993" y="6267"/>
                    <a:pt x="3070" y="6173"/>
                    <a:pt x="3087" y="6062"/>
                  </a:cubicBezTo>
                  <a:cubicBezTo>
                    <a:pt x="3094" y="5991"/>
                    <a:pt x="3111" y="5920"/>
                    <a:pt x="3131" y="5853"/>
                  </a:cubicBezTo>
                  <a:cubicBezTo>
                    <a:pt x="3218" y="5587"/>
                    <a:pt x="3067" y="5294"/>
                    <a:pt x="2845" y="5153"/>
                  </a:cubicBezTo>
                  <a:cubicBezTo>
                    <a:pt x="2784" y="5113"/>
                    <a:pt x="2720" y="5082"/>
                    <a:pt x="2656" y="5055"/>
                  </a:cubicBezTo>
                  <a:cubicBezTo>
                    <a:pt x="2686" y="5018"/>
                    <a:pt x="2717" y="4978"/>
                    <a:pt x="2740" y="4938"/>
                  </a:cubicBezTo>
                  <a:close/>
                  <a:moveTo>
                    <a:pt x="3713" y="1"/>
                  </a:moveTo>
                  <a:cubicBezTo>
                    <a:pt x="3707" y="1"/>
                    <a:pt x="3700" y="1"/>
                    <a:pt x="3693" y="1"/>
                  </a:cubicBezTo>
                  <a:cubicBezTo>
                    <a:pt x="3299" y="7"/>
                    <a:pt x="2946" y="192"/>
                    <a:pt x="2838" y="590"/>
                  </a:cubicBezTo>
                  <a:cubicBezTo>
                    <a:pt x="2811" y="684"/>
                    <a:pt x="2804" y="781"/>
                    <a:pt x="2814" y="876"/>
                  </a:cubicBezTo>
                  <a:cubicBezTo>
                    <a:pt x="2710" y="889"/>
                    <a:pt x="2606" y="909"/>
                    <a:pt x="2505" y="936"/>
                  </a:cubicBezTo>
                  <a:cubicBezTo>
                    <a:pt x="2279" y="1010"/>
                    <a:pt x="2071" y="1131"/>
                    <a:pt x="1892" y="1286"/>
                  </a:cubicBezTo>
                  <a:cubicBezTo>
                    <a:pt x="1728" y="959"/>
                    <a:pt x="1394" y="764"/>
                    <a:pt x="1066" y="764"/>
                  </a:cubicBezTo>
                  <a:cubicBezTo>
                    <a:pt x="803" y="764"/>
                    <a:pt x="544" y="889"/>
                    <a:pt x="378" y="1172"/>
                  </a:cubicBezTo>
                  <a:cubicBezTo>
                    <a:pt x="1" y="1811"/>
                    <a:pt x="65" y="2602"/>
                    <a:pt x="317" y="3349"/>
                  </a:cubicBezTo>
                  <a:cubicBezTo>
                    <a:pt x="321" y="3417"/>
                    <a:pt x="344" y="3477"/>
                    <a:pt x="381" y="3531"/>
                  </a:cubicBezTo>
                  <a:cubicBezTo>
                    <a:pt x="543" y="3945"/>
                    <a:pt x="748" y="4339"/>
                    <a:pt x="997" y="4709"/>
                  </a:cubicBezTo>
                  <a:cubicBezTo>
                    <a:pt x="947" y="5217"/>
                    <a:pt x="1074" y="5732"/>
                    <a:pt x="1435" y="6102"/>
                  </a:cubicBezTo>
                  <a:cubicBezTo>
                    <a:pt x="1789" y="6463"/>
                    <a:pt x="2365" y="6675"/>
                    <a:pt x="2917" y="6675"/>
                  </a:cubicBezTo>
                  <a:cubicBezTo>
                    <a:pt x="3451" y="6675"/>
                    <a:pt x="3963" y="6478"/>
                    <a:pt x="4235" y="6028"/>
                  </a:cubicBezTo>
                  <a:cubicBezTo>
                    <a:pt x="4347" y="6118"/>
                    <a:pt x="4490" y="6164"/>
                    <a:pt x="4633" y="6164"/>
                  </a:cubicBezTo>
                  <a:cubicBezTo>
                    <a:pt x="4928" y="6164"/>
                    <a:pt x="5219" y="5971"/>
                    <a:pt x="5224" y="5584"/>
                  </a:cubicBezTo>
                  <a:cubicBezTo>
                    <a:pt x="5224" y="5362"/>
                    <a:pt x="5194" y="5140"/>
                    <a:pt x="5136" y="4928"/>
                  </a:cubicBezTo>
                  <a:cubicBezTo>
                    <a:pt x="5873" y="4120"/>
                    <a:pt x="6099" y="3252"/>
                    <a:pt x="5793" y="2192"/>
                  </a:cubicBezTo>
                  <a:cubicBezTo>
                    <a:pt x="5535" y="1299"/>
                    <a:pt x="4786" y="1"/>
                    <a:pt x="3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2551575" y="699150"/>
              <a:ext cx="158375" cy="166800"/>
            </a:xfrm>
            <a:custGeom>
              <a:avLst/>
              <a:gdLst/>
              <a:ahLst/>
              <a:cxnLst/>
              <a:rect l="l" t="t" r="r" b="b"/>
              <a:pathLst>
                <a:path w="6335" h="6672" extrusionOk="0">
                  <a:moveTo>
                    <a:pt x="4453" y="4043"/>
                  </a:moveTo>
                  <a:lnTo>
                    <a:pt x="4453" y="4043"/>
                  </a:lnTo>
                  <a:cubicBezTo>
                    <a:pt x="4339" y="4269"/>
                    <a:pt x="4124" y="4420"/>
                    <a:pt x="3878" y="4454"/>
                  </a:cubicBezTo>
                  <a:cubicBezTo>
                    <a:pt x="3850" y="4458"/>
                    <a:pt x="3819" y="4460"/>
                    <a:pt x="3787" y="4460"/>
                  </a:cubicBezTo>
                  <a:cubicBezTo>
                    <a:pt x="3617" y="4460"/>
                    <a:pt x="3399" y="4400"/>
                    <a:pt x="3269" y="4279"/>
                  </a:cubicBezTo>
                  <a:cubicBezTo>
                    <a:pt x="3673" y="4262"/>
                    <a:pt x="4073" y="4185"/>
                    <a:pt x="4453" y="4043"/>
                  </a:cubicBezTo>
                  <a:close/>
                  <a:moveTo>
                    <a:pt x="2886" y="0"/>
                  </a:moveTo>
                  <a:cubicBezTo>
                    <a:pt x="2363" y="0"/>
                    <a:pt x="1834" y="132"/>
                    <a:pt x="1344" y="425"/>
                  </a:cubicBezTo>
                  <a:cubicBezTo>
                    <a:pt x="519" y="920"/>
                    <a:pt x="1" y="1886"/>
                    <a:pt x="314" y="2822"/>
                  </a:cubicBezTo>
                  <a:cubicBezTo>
                    <a:pt x="125" y="3505"/>
                    <a:pt x="233" y="4151"/>
                    <a:pt x="533" y="4716"/>
                  </a:cubicBezTo>
                  <a:lnTo>
                    <a:pt x="533" y="4723"/>
                  </a:lnTo>
                  <a:cubicBezTo>
                    <a:pt x="563" y="4854"/>
                    <a:pt x="600" y="4982"/>
                    <a:pt x="647" y="5107"/>
                  </a:cubicBezTo>
                  <a:cubicBezTo>
                    <a:pt x="748" y="5366"/>
                    <a:pt x="920" y="5608"/>
                    <a:pt x="1058" y="5850"/>
                  </a:cubicBezTo>
                  <a:cubicBezTo>
                    <a:pt x="1080" y="5884"/>
                    <a:pt x="1114" y="5899"/>
                    <a:pt x="1147" y="5899"/>
                  </a:cubicBezTo>
                  <a:cubicBezTo>
                    <a:pt x="1201" y="5899"/>
                    <a:pt x="1254" y="5861"/>
                    <a:pt x="1256" y="5797"/>
                  </a:cubicBezTo>
                  <a:cubicBezTo>
                    <a:pt x="1256" y="5753"/>
                    <a:pt x="1260" y="5706"/>
                    <a:pt x="1263" y="5659"/>
                  </a:cubicBezTo>
                  <a:cubicBezTo>
                    <a:pt x="1727" y="6089"/>
                    <a:pt x="2276" y="6416"/>
                    <a:pt x="2875" y="6621"/>
                  </a:cubicBezTo>
                  <a:cubicBezTo>
                    <a:pt x="2977" y="6656"/>
                    <a:pt x="3073" y="6671"/>
                    <a:pt x="3164" y="6671"/>
                  </a:cubicBezTo>
                  <a:cubicBezTo>
                    <a:pt x="3569" y="6671"/>
                    <a:pt x="3856" y="6357"/>
                    <a:pt x="3955" y="5988"/>
                  </a:cubicBezTo>
                  <a:cubicBezTo>
                    <a:pt x="4066" y="5982"/>
                    <a:pt x="4174" y="5965"/>
                    <a:pt x="4285" y="5941"/>
                  </a:cubicBezTo>
                  <a:cubicBezTo>
                    <a:pt x="5372" y="5712"/>
                    <a:pt x="6038" y="4780"/>
                    <a:pt x="6224" y="3727"/>
                  </a:cubicBezTo>
                  <a:cubicBezTo>
                    <a:pt x="6335" y="3091"/>
                    <a:pt x="6234" y="2438"/>
                    <a:pt x="5937" y="1866"/>
                  </a:cubicBezTo>
                  <a:cubicBezTo>
                    <a:pt x="5832" y="1034"/>
                    <a:pt x="5222" y="266"/>
                    <a:pt x="4325" y="266"/>
                  </a:cubicBezTo>
                  <a:cubicBezTo>
                    <a:pt x="4304" y="266"/>
                    <a:pt x="4283" y="266"/>
                    <a:pt x="4261" y="267"/>
                  </a:cubicBezTo>
                  <a:cubicBezTo>
                    <a:pt x="4245" y="267"/>
                    <a:pt x="4224" y="274"/>
                    <a:pt x="4208" y="277"/>
                  </a:cubicBezTo>
                  <a:cubicBezTo>
                    <a:pt x="3790" y="99"/>
                    <a:pt x="3340" y="0"/>
                    <a:pt x="28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2664750" y="891750"/>
              <a:ext cx="169050" cy="167975"/>
            </a:xfrm>
            <a:custGeom>
              <a:avLst/>
              <a:gdLst/>
              <a:ahLst/>
              <a:cxnLst/>
              <a:rect l="l" t="t" r="r" b="b"/>
              <a:pathLst>
                <a:path w="6762" h="6719" extrusionOk="0">
                  <a:moveTo>
                    <a:pt x="3012" y="2676"/>
                  </a:moveTo>
                  <a:cubicBezTo>
                    <a:pt x="3635" y="2676"/>
                    <a:pt x="3652" y="3413"/>
                    <a:pt x="3362" y="3797"/>
                  </a:cubicBezTo>
                  <a:cubicBezTo>
                    <a:pt x="3158" y="4069"/>
                    <a:pt x="2923" y="4180"/>
                    <a:pt x="2688" y="4180"/>
                  </a:cubicBezTo>
                  <a:cubicBezTo>
                    <a:pt x="2528" y="4180"/>
                    <a:pt x="2368" y="4129"/>
                    <a:pt x="2218" y="4043"/>
                  </a:cubicBezTo>
                  <a:cubicBezTo>
                    <a:pt x="2279" y="3598"/>
                    <a:pt x="2454" y="2676"/>
                    <a:pt x="3012" y="2676"/>
                  </a:cubicBezTo>
                  <a:close/>
                  <a:moveTo>
                    <a:pt x="3655" y="4780"/>
                  </a:moveTo>
                  <a:lnTo>
                    <a:pt x="3655" y="4780"/>
                  </a:lnTo>
                  <a:cubicBezTo>
                    <a:pt x="3534" y="4975"/>
                    <a:pt x="3389" y="5153"/>
                    <a:pt x="3228" y="5318"/>
                  </a:cubicBezTo>
                  <a:cubicBezTo>
                    <a:pt x="3009" y="5247"/>
                    <a:pt x="2804" y="5136"/>
                    <a:pt x="2629" y="4992"/>
                  </a:cubicBezTo>
                  <a:lnTo>
                    <a:pt x="2629" y="4992"/>
                  </a:lnTo>
                  <a:cubicBezTo>
                    <a:pt x="2653" y="4992"/>
                    <a:pt x="2677" y="4993"/>
                    <a:pt x="2701" y="4993"/>
                  </a:cubicBezTo>
                  <a:cubicBezTo>
                    <a:pt x="2892" y="4993"/>
                    <a:pt x="3083" y="4969"/>
                    <a:pt x="3272" y="4921"/>
                  </a:cubicBezTo>
                  <a:lnTo>
                    <a:pt x="3272" y="4924"/>
                  </a:lnTo>
                  <a:cubicBezTo>
                    <a:pt x="3403" y="4887"/>
                    <a:pt x="3534" y="4840"/>
                    <a:pt x="3655" y="4780"/>
                  </a:cubicBezTo>
                  <a:close/>
                  <a:moveTo>
                    <a:pt x="3788" y="0"/>
                  </a:moveTo>
                  <a:cubicBezTo>
                    <a:pt x="3048" y="0"/>
                    <a:pt x="2406" y="309"/>
                    <a:pt x="2131" y="1010"/>
                  </a:cubicBezTo>
                  <a:cubicBezTo>
                    <a:pt x="2030" y="960"/>
                    <a:pt x="1922" y="920"/>
                    <a:pt x="1814" y="893"/>
                  </a:cubicBezTo>
                  <a:cubicBezTo>
                    <a:pt x="1710" y="868"/>
                    <a:pt x="1607" y="857"/>
                    <a:pt x="1508" y="857"/>
                  </a:cubicBezTo>
                  <a:cubicBezTo>
                    <a:pt x="833" y="857"/>
                    <a:pt x="293" y="1385"/>
                    <a:pt x="135" y="2054"/>
                  </a:cubicBezTo>
                  <a:cubicBezTo>
                    <a:pt x="0" y="2626"/>
                    <a:pt x="115" y="3171"/>
                    <a:pt x="384" y="3639"/>
                  </a:cubicBezTo>
                  <a:cubicBezTo>
                    <a:pt x="334" y="4218"/>
                    <a:pt x="589" y="4847"/>
                    <a:pt x="899" y="5318"/>
                  </a:cubicBezTo>
                  <a:cubicBezTo>
                    <a:pt x="1470" y="6181"/>
                    <a:pt x="2371" y="6718"/>
                    <a:pt x="3364" y="6718"/>
                  </a:cubicBezTo>
                  <a:cubicBezTo>
                    <a:pt x="3587" y="6718"/>
                    <a:pt x="3816" y="6691"/>
                    <a:pt x="4046" y="6634"/>
                  </a:cubicBezTo>
                  <a:cubicBezTo>
                    <a:pt x="4429" y="6540"/>
                    <a:pt x="4550" y="6129"/>
                    <a:pt x="4456" y="5806"/>
                  </a:cubicBezTo>
                  <a:cubicBezTo>
                    <a:pt x="5065" y="5597"/>
                    <a:pt x="5594" y="5271"/>
                    <a:pt x="6024" y="4685"/>
                  </a:cubicBezTo>
                  <a:cubicBezTo>
                    <a:pt x="6667" y="3800"/>
                    <a:pt x="6761" y="2633"/>
                    <a:pt x="6267" y="1657"/>
                  </a:cubicBezTo>
                  <a:cubicBezTo>
                    <a:pt x="5846" y="832"/>
                    <a:pt x="5035" y="115"/>
                    <a:pt x="4096" y="18"/>
                  </a:cubicBezTo>
                  <a:cubicBezTo>
                    <a:pt x="3992" y="6"/>
                    <a:pt x="3889" y="0"/>
                    <a:pt x="37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2860025" y="891275"/>
              <a:ext cx="123700" cy="153675"/>
            </a:xfrm>
            <a:custGeom>
              <a:avLst/>
              <a:gdLst/>
              <a:ahLst/>
              <a:cxnLst/>
              <a:rect l="l" t="t" r="r" b="b"/>
              <a:pathLst>
                <a:path w="4948" h="6147" extrusionOk="0">
                  <a:moveTo>
                    <a:pt x="2245" y="2056"/>
                  </a:moveTo>
                  <a:cubicBezTo>
                    <a:pt x="2265" y="2116"/>
                    <a:pt x="2302" y="2170"/>
                    <a:pt x="2353" y="2211"/>
                  </a:cubicBezTo>
                  <a:cubicBezTo>
                    <a:pt x="2423" y="2261"/>
                    <a:pt x="2494" y="2312"/>
                    <a:pt x="2565" y="2362"/>
                  </a:cubicBezTo>
                  <a:cubicBezTo>
                    <a:pt x="2584" y="2508"/>
                    <a:pt x="2684" y="2636"/>
                    <a:pt x="2850" y="2636"/>
                  </a:cubicBezTo>
                  <a:cubicBezTo>
                    <a:pt x="2860" y="2636"/>
                    <a:pt x="2871" y="2636"/>
                    <a:pt x="2881" y="2635"/>
                  </a:cubicBezTo>
                  <a:lnTo>
                    <a:pt x="2908" y="2635"/>
                  </a:lnTo>
                  <a:cubicBezTo>
                    <a:pt x="3029" y="2739"/>
                    <a:pt x="3140" y="2857"/>
                    <a:pt x="3235" y="2988"/>
                  </a:cubicBezTo>
                  <a:cubicBezTo>
                    <a:pt x="3204" y="3012"/>
                    <a:pt x="3174" y="3035"/>
                    <a:pt x="3144" y="3059"/>
                  </a:cubicBezTo>
                  <a:cubicBezTo>
                    <a:pt x="2923" y="2965"/>
                    <a:pt x="2688" y="2919"/>
                    <a:pt x="2454" y="2919"/>
                  </a:cubicBezTo>
                  <a:cubicBezTo>
                    <a:pt x="2224" y="2919"/>
                    <a:pt x="1994" y="2964"/>
                    <a:pt x="1777" y="3052"/>
                  </a:cubicBezTo>
                  <a:cubicBezTo>
                    <a:pt x="1697" y="3086"/>
                    <a:pt x="1623" y="3123"/>
                    <a:pt x="1548" y="3163"/>
                  </a:cubicBezTo>
                  <a:cubicBezTo>
                    <a:pt x="1464" y="2928"/>
                    <a:pt x="1589" y="2598"/>
                    <a:pt x="1808" y="2362"/>
                  </a:cubicBezTo>
                  <a:cubicBezTo>
                    <a:pt x="1973" y="2184"/>
                    <a:pt x="2114" y="2090"/>
                    <a:pt x="2245" y="2056"/>
                  </a:cubicBezTo>
                  <a:close/>
                  <a:moveTo>
                    <a:pt x="2535" y="4099"/>
                  </a:moveTo>
                  <a:cubicBezTo>
                    <a:pt x="2588" y="4099"/>
                    <a:pt x="2639" y="4105"/>
                    <a:pt x="2689" y="4119"/>
                  </a:cubicBezTo>
                  <a:cubicBezTo>
                    <a:pt x="2905" y="4183"/>
                    <a:pt x="3120" y="4321"/>
                    <a:pt x="3325" y="4496"/>
                  </a:cubicBezTo>
                  <a:cubicBezTo>
                    <a:pt x="3218" y="4688"/>
                    <a:pt x="3053" y="4842"/>
                    <a:pt x="2854" y="4940"/>
                  </a:cubicBezTo>
                  <a:cubicBezTo>
                    <a:pt x="2804" y="4657"/>
                    <a:pt x="2706" y="4388"/>
                    <a:pt x="2561" y="4139"/>
                  </a:cubicBezTo>
                  <a:cubicBezTo>
                    <a:pt x="2555" y="4129"/>
                    <a:pt x="2541" y="4112"/>
                    <a:pt x="2535" y="4099"/>
                  </a:cubicBezTo>
                  <a:close/>
                  <a:moveTo>
                    <a:pt x="2345" y="0"/>
                  </a:moveTo>
                  <a:cubicBezTo>
                    <a:pt x="1601" y="0"/>
                    <a:pt x="875" y="344"/>
                    <a:pt x="461" y="1063"/>
                  </a:cubicBezTo>
                  <a:cubicBezTo>
                    <a:pt x="0" y="1871"/>
                    <a:pt x="48" y="2921"/>
                    <a:pt x="724" y="3510"/>
                  </a:cubicBezTo>
                  <a:cubicBezTo>
                    <a:pt x="744" y="3648"/>
                    <a:pt x="791" y="3782"/>
                    <a:pt x="862" y="3907"/>
                  </a:cubicBezTo>
                  <a:cubicBezTo>
                    <a:pt x="791" y="4055"/>
                    <a:pt x="751" y="4216"/>
                    <a:pt x="748" y="4381"/>
                  </a:cubicBezTo>
                  <a:cubicBezTo>
                    <a:pt x="734" y="4987"/>
                    <a:pt x="1259" y="5408"/>
                    <a:pt x="1777" y="5620"/>
                  </a:cubicBezTo>
                  <a:cubicBezTo>
                    <a:pt x="1838" y="5643"/>
                    <a:pt x="1902" y="5664"/>
                    <a:pt x="1966" y="5677"/>
                  </a:cubicBezTo>
                  <a:cubicBezTo>
                    <a:pt x="2023" y="5765"/>
                    <a:pt x="2094" y="5839"/>
                    <a:pt x="2178" y="5899"/>
                  </a:cubicBezTo>
                  <a:cubicBezTo>
                    <a:pt x="2218" y="5936"/>
                    <a:pt x="2269" y="5963"/>
                    <a:pt x="2323" y="5977"/>
                  </a:cubicBezTo>
                  <a:cubicBezTo>
                    <a:pt x="2344" y="5972"/>
                    <a:pt x="2363" y="5969"/>
                    <a:pt x="2379" y="5969"/>
                  </a:cubicBezTo>
                  <a:cubicBezTo>
                    <a:pt x="2442" y="5969"/>
                    <a:pt x="2460" y="6007"/>
                    <a:pt x="2430" y="6084"/>
                  </a:cubicBezTo>
                  <a:cubicBezTo>
                    <a:pt x="2451" y="6128"/>
                    <a:pt x="2487" y="6147"/>
                    <a:pt x="2524" y="6147"/>
                  </a:cubicBezTo>
                  <a:cubicBezTo>
                    <a:pt x="2589" y="6147"/>
                    <a:pt x="2658" y="6091"/>
                    <a:pt x="2662" y="6020"/>
                  </a:cubicBezTo>
                  <a:cubicBezTo>
                    <a:pt x="2673" y="5889"/>
                    <a:pt x="2777" y="5832"/>
                    <a:pt x="2834" y="5707"/>
                  </a:cubicBezTo>
                  <a:cubicBezTo>
                    <a:pt x="3265" y="5633"/>
                    <a:pt x="3669" y="5462"/>
                    <a:pt x="4022" y="5206"/>
                  </a:cubicBezTo>
                  <a:cubicBezTo>
                    <a:pt x="4096" y="5290"/>
                    <a:pt x="4170" y="5374"/>
                    <a:pt x="4234" y="5448"/>
                  </a:cubicBezTo>
                  <a:cubicBezTo>
                    <a:pt x="4293" y="5513"/>
                    <a:pt x="4369" y="5541"/>
                    <a:pt x="4446" y="5541"/>
                  </a:cubicBezTo>
                  <a:cubicBezTo>
                    <a:pt x="4643" y="5541"/>
                    <a:pt x="4844" y="5355"/>
                    <a:pt x="4769" y="5139"/>
                  </a:cubicBezTo>
                  <a:cubicBezTo>
                    <a:pt x="4709" y="4964"/>
                    <a:pt x="4645" y="4792"/>
                    <a:pt x="4577" y="4624"/>
                  </a:cubicBezTo>
                  <a:cubicBezTo>
                    <a:pt x="4688" y="4455"/>
                    <a:pt x="4769" y="4270"/>
                    <a:pt x="4813" y="4075"/>
                  </a:cubicBezTo>
                  <a:cubicBezTo>
                    <a:pt x="4887" y="3725"/>
                    <a:pt x="4840" y="3345"/>
                    <a:pt x="4705" y="2988"/>
                  </a:cubicBezTo>
                  <a:cubicBezTo>
                    <a:pt x="4722" y="2971"/>
                    <a:pt x="4739" y="2961"/>
                    <a:pt x="4756" y="2944"/>
                  </a:cubicBezTo>
                  <a:cubicBezTo>
                    <a:pt x="4934" y="2790"/>
                    <a:pt x="4948" y="2500"/>
                    <a:pt x="4833" y="2298"/>
                  </a:cubicBezTo>
                  <a:cubicBezTo>
                    <a:pt x="4863" y="1699"/>
                    <a:pt x="4473" y="1087"/>
                    <a:pt x="4069" y="696"/>
                  </a:cubicBezTo>
                  <a:cubicBezTo>
                    <a:pt x="3594" y="238"/>
                    <a:pt x="2963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3062025" y="875025"/>
              <a:ext cx="150200" cy="150350"/>
            </a:xfrm>
            <a:custGeom>
              <a:avLst/>
              <a:gdLst/>
              <a:ahLst/>
              <a:cxnLst/>
              <a:rect l="l" t="t" r="r" b="b"/>
              <a:pathLst>
                <a:path w="6008" h="6014" extrusionOk="0">
                  <a:moveTo>
                    <a:pt x="1872" y="2144"/>
                  </a:moveTo>
                  <a:cubicBezTo>
                    <a:pt x="1852" y="2406"/>
                    <a:pt x="2107" y="2568"/>
                    <a:pt x="2333" y="2598"/>
                  </a:cubicBezTo>
                  <a:cubicBezTo>
                    <a:pt x="2403" y="2605"/>
                    <a:pt x="2476" y="2609"/>
                    <a:pt x="2548" y="2609"/>
                  </a:cubicBezTo>
                  <a:cubicBezTo>
                    <a:pt x="2611" y="2609"/>
                    <a:pt x="2674" y="2606"/>
                    <a:pt x="2737" y="2602"/>
                  </a:cubicBezTo>
                  <a:lnTo>
                    <a:pt x="2737" y="2625"/>
                  </a:lnTo>
                  <a:cubicBezTo>
                    <a:pt x="2730" y="2817"/>
                    <a:pt x="2703" y="3009"/>
                    <a:pt x="2659" y="3197"/>
                  </a:cubicBezTo>
                  <a:cubicBezTo>
                    <a:pt x="2622" y="3248"/>
                    <a:pt x="2582" y="3295"/>
                    <a:pt x="2545" y="3349"/>
                  </a:cubicBezTo>
                  <a:cubicBezTo>
                    <a:pt x="2437" y="3389"/>
                    <a:pt x="2331" y="3411"/>
                    <a:pt x="2231" y="3411"/>
                  </a:cubicBezTo>
                  <a:cubicBezTo>
                    <a:pt x="1992" y="3411"/>
                    <a:pt x="1784" y="3284"/>
                    <a:pt x="1646" y="2955"/>
                  </a:cubicBezTo>
                  <a:cubicBezTo>
                    <a:pt x="1552" y="2726"/>
                    <a:pt x="1687" y="2544"/>
                    <a:pt x="1673" y="2332"/>
                  </a:cubicBezTo>
                  <a:cubicBezTo>
                    <a:pt x="1667" y="2295"/>
                    <a:pt x="1673" y="2258"/>
                    <a:pt x="1694" y="2228"/>
                  </a:cubicBezTo>
                  <a:cubicBezTo>
                    <a:pt x="1754" y="2204"/>
                    <a:pt x="1815" y="2177"/>
                    <a:pt x="1872" y="2144"/>
                  </a:cubicBezTo>
                  <a:close/>
                  <a:moveTo>
                    <a:pt x="997" y="3379"/>
                  </a:moveTo>
                  <a:lnTo>
                    <a:pt x="997" y="3379"/>
                  </a:lnTo>
                  <a:cubicBezTo>
                    <a:pt x="1041" y="3413"/>
                    <a:pt x="1084" y="3443"/>
                    <a:pt x="1131" y="3473"/>
                  </a:cubicBezTo>
                  <a:cubicBezTo>
                    <a:pt x="1576" y="3766"/>
                    <a:pt x="2060" y="3887"/>
                    <a:pt x="2558" y="3897"/>
                  </a:cubicBezTo>
                  <a:cubicBezTo>
                    <a:pt x="2565" y="3924"/>
                    <a:pt x="2582" y="3954"/>
                    <a:pt x="2606" y="3975"/>
                  </a:cubicBezTo>
                  <a:cubicBezTo>
                    <a:pt x="2737" y="4076"/>
                    <a:pt x="2898" y="4129"/>
                    <a:pt x="3063" y="4129"/>
                  </a:cubicBezTo>
                  <a:cubicBezTo>
                    <a:pt x="2949" y="4167"/>
                    <a:pt x="2832" y="4186"/>
                    <a:pt x="2715" y="4186"/>
                  </a:cubicBezTo>
                  <a:cubicBezTo>
                    <a:pt x="2541" y="4186"/>
                    <a:pt x="2367" y="4145"/>
                    <a:pt x="2208" y="4062"/>
                  </a:cubicBezTo>
                  <a:cubicBezTo>
                    <a:pt x="2081" y="3995"/>
                    <a:pt x="1955" y="3965"/>
                    <a:pt x="1837" y="3965"/>
                  </a:cubicBezTo>
                  <a:cubicBezTo>
                    <a:pt x="1606" y="3965"/>
                    <a:pt x="1403" y="4079"/>
                    <a:pt x="1269" y="4251"/>
                  </a:cubicBezTo>
                  <a:cubicBezTo>
                    <a:pt x="1108" y="3971"/>
                    <a:pt x="1041" y="3678"/>
                    <a:pt x="997" y="3379"/>
                  </a:cubicBezTo>
                  <a:close/>
                  <a:moveTo>
                    <a:pt x="2162" y="0"/>
                  </a:moveTo>
                  <a:cubicBezTo>
                    <a:pt x="1666" y="0"/>
                    <a:pt x="1176" y="149"/>
                    <a:pt x="778" y="478"/>
                  </a:cubicBezTo>
                  <a:cubicBezTo>
                    <a:pt x="300" y="875"/>
                    <a:pt x="28" y="1504"/>
                    <a:pt x="108" y="2120"/>
                  </a:cubicBezTo>
                  <a:cubicBezTo>
                    <a:pt x="135" y="2336"/>
                    <a:pt x="213" y="2544"/>
                    <a:pt x="334" y="2726"/>
                  </a:cubicBezTo>
                  <a:cubicBezTo>
                    <a:pt x="1" y="3339"/>
                    <a:pt x="327" y="4190"/>
                    <a:pt x="728" y="4725"/>
                  </a:cubicBezTo>
                  <a:cubicBezTo>
                    <a:pt x="919" y="4988"/>
                    <a:pt x="1155" y="5213"/>
                    <a:pt x="1424" y="5395"/>
                  </a:cubicBezTo>
                  <a:cubicBezTo>
                    <a:pt x="1680" y="5681"/>
                    <a:pt x="2023" y="5876"/>
                    <a:pt x="2404" y="5950"/>
                  </a:cubicBezTo>
                  <a:cubicBezTo>
                    <a:pt x="2551" y="5993"/>
                    <a:pt x="2703" y="6014"/>
                    <a:pt x="2856" y="6014"/>
                  </a:cubicBezTo>
                  <a:cubicBezTo>
                    <a:pt x="3018" y="6014"/>
                    <a:pt x="3180" y="5990"/>
                    <a:pt x="3336" y="5943"/>
                  </a:cubicBezTo>
                  <a:cubicBezTo>
                    <a:pt x="3396" y="5923"/>
                    <a:pt x="3450" y="5890"/>
                    <a:pt x="3494" y="5842"/>
                  </a:cubicBezTo>
                  <a:cubicBezTo>
                    <a:pt x="4160" y="5610"/>
                    <a:pt x="4796" y="5105"/>
                    <a:pt x="5227" y="4500"/>
                  </a:cubicBezTo>
                  <a:cubicBezTo>
                    <a:pt x="5253" y="4530"/>
                    <a:pt x="5286" y="4543"/>
                    <a:pt x="5319" y="4543"/>
                  </a:cubicBezTo>
                  <a:cubicBezTo>
                    <a:pt x="5391" y="4543"/>
                    <a:pt x="5460" y="4478"/>
                    <a:pt x="5439" y="4392"/>
                  </a:cubicBezTo>
                  <a:cubicBezTo>
                    <a:pt x="5429" y="4338"/>
                    <a:pt x="5416" y="4288"/>
                    <a:pt x="5406" y="4237"/>
                  </a:cubicBezTo>
                  <a:cubicBezTo>
                    <a:pt x="5523" y="4039"/>
                    <a:pt x="5621" y="3827"/>
                    <a:pt x="5692" y="3604"/>
                  </a:cubicBezTo>
                  <a:cubicBezTo>
                    <a:pt x="6008" y="2595"/>
                    <a:pt x="5900" y="1346"/>
                    <a:pt x="5042" y="633"/>
                  </a:cubicBezTo>
                  <a:cubicBezTo>
                    <a:pt x="4701" y="349"/>
                    <a:pt x="4356" y="216"/>
                    <a:pt x="4025" y="216"/>
                  </a:cubicBezTo>
                  <a:cubicBezTo>
                    <a:pt x="3834" y="216"/>
                    <a:pt x="3648" y="260"/>
                    <a:pt x="3470" y="347"/>
                  </a:cubicBezTo>
                  <a:cubicBezTo>
                    <a:pt x="3072" y="124"/>
                    <a:pt x="2615" y="0"/>
                    <a:pt x="2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2942800" y="1061600"/>
              <a:ext cx="161675" cy="154750"/>
            </a:xfrm>
            <a:custGeom>
              <a:avLst/>
              <a:gdLst/>
              <a:ahLst/>
              <a:cxnLst/>
              <a:rect l="l" t="t" r="r" b="b"/>
              <a:pathLst>
                <a:path w="6467" h="6190" extrusionOk="0">
                  <a:moveTo>
                    <a:pt x="3922" y="2619"/>
                  </a:moveTo>
                  <a:cubicBezTo>
                    <a:pt x="3950" y="2619"/>
                    <a:pt x="3978" y="2621"/>
                    <a:pt x="4006" y="2627"/>
                  </a:cubicBezTo>
                  <a:cubicBezTo>
                    <a:pt x="4107" y="2647"/>
                    <a:pt x="4198" y="2734"/>
                    <a:pt x="4275" y="2852"/>
                  </a:cubicBezTo>
                  <a:cubicBezTo>
                    <a:pt x="4236" y="2858"/>
                    <a:pt x="4197" y="2861"/>
                    <a:pt x="4158" y="2861"/>
                  </a:cubicBezTo>
                  <a:cubicBezTo>
                    <a:pt x="4059" y="2861"/>
                    <a:pt x="3962" y="2843"/>
                    <a:pt x="3868" y="2812"/>
                  </a:cubicBezTo>
                  <a:cubicBezTo>
                    <a:pt x="3599" y="2710"/>
                    <a:pt x="3750" y="2619"/>
                    <a:pt x="3922" y="2619"/>
                  </a:cubicBezTo>
                  <a:close/>
                  <a:moveTo>
                    <a:pt x="4551" y="3734"/>
                  </a:moveTo>
                  <a:cubicBezTo>
                    <a:pt x="4564" y="3828"/>
                    <a:pt x="4564" y="3922"/>
                    <a:pt x="4551" y="4013"/>
                  </a:cubicBezTo>
                  <a:cubicBezTo>
                    <a:pt x="4486" y="4287"/>
                    <a:pt x="4327" y="4389"/>
                    <a:pt x="4139" y="4389"/>
                  </a:cubicBezTo>
                  <a:cubicBezTo>
                    <a:pt x="3876" y="4389"/>
                    <a:pt x="3558" y="4191"/>
                    <a:pt x="3366" y="3983"/>
                  </a:cubicBezTo>
                  <a:cubicBezTo>
                    <a:pt x="3339" y="3949"/>
                    <a:pt x="3316" y="3912"/>
                    <a:pt x="3296" y="3875"/>
                  </a:cubicBezTo>
                  <a:lnTo>
                    <a:pt x="3296" y="3875"/>
                  </a:lnTo>
                  <a:cubicBezTo>
                    <a:pt x="3418" y="3894"/>
                    <a:pt x="3541" y="3903"/>
                    <a:pt x="3663" y="3903"/>
                  </a:cubicBezTo>
                  <a:cubicBezTo>
                    <a:pt x="3967" y="3903"/>
                    <a:pt x="4268" y="3846"/>
                    <a:pt x="4551" y="3734"/>
                  </a:cubicBezTo>
                  <a:close/>
                  <a:moveTo>
                    <a:pt x="4094" y="1"/>
                  </a:moveTo>
                  <a:cubicBezTo>
                    <a:pt x="4076" y="1"/>
                    <a:pt x="4058" y="1"/>
                    <a:pt x="4039" y="2"/>
                  </a:cubicBezTo>
                  <a:cubicBezTo>
                    <a:pt x="3521" y="15"/>
                    <a:pt x="3030" y="217"/>
                    <a:pt x="2646" y="567"/>
                  </a:cubicBezTo>
                  <a:cubicBezTo>
                    <a:pt x="2623" y="490"/>
                    <a:pt x="2579" y="419"/>
                    <a:pt x="2525" y="362"/>
                  </a:cubicBezTo>
                  <a:cubicBezTo>
                    <a:pt x="2491" y="331"/>
                    <a:pt x="2458" y="304"/>
                    <a:pt x="2421" y="281"/>
                  </a:cubicBezTo>
                  <a:cubicBezTo>
                    <a:pt x="2352" y="233"/>
                    <a:pt x="2253" y="208"/>
                    <a:pt x="2155" y="208"/>
                  </a:cubicBezTo>
                  <a:cubicBezTo>
                    <a:pt x="2061" y="208"/>
                    <a:pt x="1967" y="231"/>
                    <a:pt x="1902" y="281"/>
                  </a:cubicBezTo>
                  <a:cubicBezTo>
                    <a:pt x="1" y="1711"/>
                    <a:pt x="587" y="4663"/>
                    <a:pt x="2061" y="6147"/>
                  </a:cubicBezTo>
                  <a:cubicBezTo>
                    <a:pt x="2090" y="6177"/>
                    <a:pt x="2123" y="6190"/>
                    <a:pt x="2156" y="6190"/>
                  </a:cubicBezTo>
                  <a:cubicBezTo>
                    <a:pt x="2251" y="6190"/>
                    <a:pt x="2338" y="6080"/>
                    <a:pt x="2283" y="5975"/>
                  </a:cubicBezTo>
                  <a:cubicBezTo>
                    <a:pt x="1896" y="5255"/>
                    <a:pt x="1768" y="4545"/>
                    <a:pt x="1798" y="3781"/>
                  </a:cubicBezTo>
                  <a:lnTo>
                    <a:pt x="1798" y="3781"/>
                  </a:lnTo>
                  <a:cubicBezTo>
                    <a:pt x="1862" y="4020"/>
                    <a:pt x="1953" y="4245"/>
                    <a:pt x="2074" y="4457"/>
                  </a:cubicBezTo>
                  <a:cubicBezTo>
                    <a:pt x="2499" y="5189"/>
                    <a:pt x="3348" y="5776"/>
                    <a:pt x="4213" y="5776"/>
                  </a:cubicBezTo>
                  <a:cubicBezTo>
                    <a:pt x="4334" y="5776"/>
                    <a:pt x="4457" y="5764"/>
                    <a:pt x="4578" y="5740"/>
                  </a:cubicBezTo>
                  <a:cubicBezTo>
                    <a:pt x="5658" y="5521"/>
                    <a:pt x="6126" y="4380"/>
                    <a:pt x="6146" y="3377"/>
                  </a:cubicBezTo>
                  <a:cubicBezTo>
                    <a:pt x="6146" y="3131"/>
                    <a:pt x="6119" y="2889"/>
                    <a:pt x="6065" y="2653"/>
                  </a:cubicBezTo>
                  <a:cubicBezTo>
                    <a:pt x="6467" y="1532"/>
                    <a:pt x="5389" y="1"/>
                    <a:pt x="40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2748975" y="1075500"/>
              <a:ext cx="160425" cy="150150"/>
            </a:xfrm>
            <a:custGeom>
              <a:avLst/>
              <a:gdLst/>
              <a:ahLst/>
              <a:cxnLst/>
              <a:rect l="l" t="t" r="r" b="b"/>
              <a:pathLst>
                <a:path w="6417" h="6006" extrusionOk="0">
                  <a:moveTo>
                    <a:pt x="4419" y="2289"/>
                  </a:moveTo>
                  <a:cubicBezTo>
                    <a:pt x="4543" y="2330"/>
                    <a:pt x="4661" y="2394"/>
                    <a:pt x="4762" y="2478"/>
                  </a:cubicBezTo>
                  <a:lnTo>
                    <a:pt x="4759" y="2478"/>
                  </a:lnTo>
                  <a:cubicBezTo>
                    <a:pt x="4850" y="2649"/>
                    <a:pt x="4887" y="2845"/>
                    <a:pt x="4870" y="3036"/>
                  </a:cubicBezTo>
                  <a:cubicBezTo>
                    <a:pt x="4843" y="2902"/>
                    <a:pt x="4786" y="2774"/>
                    <a:pt x="4688" y="2693"/>
                  </a:cubicBezTo>
                  <a:cubicBezTo>
                    <a:pt x="4597" y="2622"/>
                    <a:pt x="4503" y="2559"/>
                    <a:pt x="4402" y="2508"/>
                  </a:cubicBezTo>
                  <a:cubicBezTo>
                    <a:pt x="4402" y="2434"/>
                    <a:pt x="4409" y="2363"/>
                    <a:pt x="4419" y="2289"/>
                  </a:cubicBezTo>
                  <a:close/>
                  <a:moveTo>
                    <a:pt x="3179" y="0"/>
                  </a:moveTo>
                  <a:cubicBezTo>
                    <a:pt x="3164" y="0"/>
                    <a:pt x="3148" y="0"/>
                    <a:pt x="3133" y="1"/>
                  </a:cubicBezTo>
                  <a:cubicBezTo>
                    <a:pt x="1740" y="51"/>
                    <a:pt x="767" y="1371"/>
                    <a:pt x="407" y="2609"/>
                  </a:cubicBezTo>
                  <a:cubicBezTo>
                    <a:pt x="0" y="3999"/>
                    <a:pt x="576" y="4972"/>
                    <a:pt x="1531" y="5917"/>
                  </a:cubicBezTo>
                  <a:cubicBezTo>
                    <a:pt x="1594" y="5979"/>
                    <a:pt x="1669" y="6005"/>
                    <a:pt x="1743" y="6005"/>
                  </a:cubicBezTo>
                  <a:cubicBezTo>
                    <a:pt x="1969" y="6005"/>
                    <a:pt x="2187" y="5763"/>
                    <a:pt x="2033" y="5530"/>
                  </a:cubicBezTo>
                  <a:cubicBezTo>
                    <a:pt x="2019" y="5510"/>
                    <a:pt x="2013" y="5483"/>
                    <a:pt x="2003" y="5463"/>
                  </a:cubicBezTo>
                  <a:lnTo>
                    <a:pt x="2003" y="5463"/>
                  </a:lnTo>
                  <a:cubicBezTo>
                    <a:pt x="2117" y="5513"/>
                    <a:pt x="2241" y="5547"/>
                    <a:pt x="2369" y="5554"/>
                  </a:cubicBezTo>
                  <a:lnTo>
                    <a:pt x="3211" y="5608"/>
                  </a:lnTo>
                  <a:cubicBezTo>
                    <a:pt x="3223" y="5608"/>
                    <a:pt x="3235" y="5609"/>
                    <a:pt x="3247" y="5609"/>
                  </a:cubicBezTo>
                  <a:cubicBezTo>
                    <a:pt x="3455" y="5609"/>
                    <a:pt x="3647" y="5501"/>
                    <a:pt x="3793" y="5352"/>
                  </a:cubicBezTo>
                  <a:cubicBezTo>
                    <a:pt x="3864" y="5342"/>
                    <a:pt x="3931" y="5318"/>
                    <a:pt x="3988" y="5278"/>
                  </a:cubicBezTo>
                  <a:cubicBezTo>
                    <a:pt x="4934" y="5278"/>
                    <a:pt x="5863" y="4702"/>
                    <a:pt x="6098" y="3740"/>
                  </a:cubicBezTo>
                  <a:cubicBezTo>
                    <a:pt x="6417" y="2459"/>
                    <a:pt x="5633" y="1047"/>
                    <a:pt x="4215" y="1047"/>
                  </a:cubicBezTo>
                  <a:cubicBezTo>
                    <a:pt x="4210" y="1047"/>
                    <a:pt x="4205" y="1047"/>
                    <a:pt x="4200" y="1047"/>
                  </a:cubicBezTo>
                  <a:cubicBezTo>
                    <a:pt x="4173" y="1047"/>
                    <a:pt x="4143" y="1058"/>
                    <a:pt x="4113" y="1058"/>
                  </a:cubicBezTo>
                  <a:cubicBezTo>
                    <a:pt x="4123" y="1034"/>
                    <a:pt x="4133" y="1010"/>
                    <a:pt x="4143" y="984"/>
                  </a:cubicBezTo>
                  <a:cubicBezTo>
                    <a:pt x="4287" y="361"/>
                    <a:pt x="3736" y="0"/>
                    <a:pt x="3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2548725" y="1056300"/>
              <a:ext cx="154925" cy="147875"/>
            </a:xfrm>
            <a:custGeom>
              <a:avLst/>
              <a:gdLst/>
              <a:ahLst/>
              <a:cxnLst/>
              <a:rect l="l" t="t" r="r" b="b"/>
              <a:pathLst>
                <a:path w="6197" h="5915" extrusionOk="0">
                  <a:moveTo>
                    <a:pt x="3110" y="3110"/>
                  </a:moveTo>
                  <a:cubicBezTo>
                    <a:pt x="3139" y="3110"/>
                    <a:pt x="3170" y="3113"/>
                    <a:pt x="3201" y="3118"/>
                  </a:cubicBezTo>
                  <a:cubicBezTo>
                    <a:pt x="3241" y="3273"/>
                    <a:pt x="3272" y="3427"/>
                    <a:pt x="3292" y="3589"/>
                  </a:cubicBezTo>
                  <a:cubicBezTo>
                    <a:pt x="3204" y="3636"/>
                    <a:pt x="3108" y="3661"/>
                    <a:pt x="3025" y="3661"/>
                  </a:cubicBezTo>
                  <a:cubicBezTo>
                    <a:pt x="2834" y="3661"/>
                    <a:pt x="2704" y="3533"/>
                    <a:pt x="2868" y="3246"/>
                  </a:cubicBezTo>
                  <a:lnTo>
                    <a:pt x="2864" y="3246"/>
                  </a:lnTo>
                  <a:cubicBezTo>
                    <a:pt x="2920" y="3146"/>
                    <a:pt x="3007" y="3110"/>
                    <a:pt x="3110" y="3110"/>
                  </a:cubicBezTo>
                  <a:close/>
                  <a:moveTo>
                    <a:pt x="1656" y="1"/>
                  </a:moveTo>
                  <a:cubicBezTo>
                    <a:pt x="1398" y="1"/>
                    <a:pt x="1142" y="262"/>
                    <a:pt x="1162" y="520"/>
                  </a:cubicBezTo>
                  <a:cubicBezTo>
                    <a:pt x="1175" y="735"/>
                    <a:pt x="1212" y="944"/>
                    <a:pt x="1266" y="1149"/>
                  </a:cubicBezTo>
                  <a:cubicBezTo>
                    <a:pt x="660" y="1590"/>
                    <a:pt x="260" y="2260"/>
                    <a:pt x="162" y="3007"/>
                  </a:cubicBezTo>
                  <a:cubicBezTo>
                    <a:pt x="0" y="4286"/>
                    <a:pt x="761" y="5740"/>
                    <a:pt x="2151" y="5901"/>
                  </a:cubicBezTo>
                  <a:cubicBezTo>
                    <a:pt x="2227" y="5910"/>
                    <a:pt x="2300" y="5914"/>
                    <a:pt x="2371" y="5914"/>
                  </a:cubicBezTo>
                  <a:cubicBezTo>
                    <a:pt x="2775" y="5914"/>
                    <a:pt x="3100" y="5771"/>
                    <a:pt x="3352" y="5531"/>
                  </a:cubicBezTo>
                  <a:cubicBezTo>
                    <a:pt x="3574" y="5652"/>
                    <a:pt x="3828" y="5712"/>
                    <a:pt x="4088" y="5712"/>
                  </a:cubicBezTo>
                  <a:cubicBezTo>
                    <a:pt x="4500" y="5712"/>
                    <a:pt x="4926" y="5561"/>
                    <a:pt x="5254" y="5268"/>
                  </a:cubicBezTo>
                  <a:cubicBezTo>
                    <a:pt x="6196" y="4427"/>
                    <a:pt x="5957" y="3094"/>
                    <a:pt x="5247" y="2192"/>
                  </a:cubicBezTo>
                  <a:cubicBezTo>
                    <a:pt x="4880" y="1338"/>
                    <a:pt x="3992" y="718"/>
                    <a:pt x="3033" y="638"/>
                  </a:cubicBezTo>
                  <a:cubicBezTo>
                    <a:pt x="3019" y="638"/>
                    <a:pt x="3004" y="639"/>
                    <a:pt x="2990" y="639"/>
                  </a:cubicBezTo>
                  <a:cubicBezTo>
                    <a:pt x="2983" y="639"/>
                    <a:pt x="2975" y="639"/>
                    <a:pt x="2969" y="638"/>
                  </a:cubicBezTo>
                  <a:cubicBezTo>
                    <a:pt x="2619" y="271"/>
                    <a:pt x="2188" y="32"/>
                    <a:pt x="1680" y="2"/>
                  </a:cubicBezTo>
                  <a:cubicBezTo>
                    <a:pt x="1672" y="1"/>
                    <a:pt x="1664" y="1"/>
                    <a:pt x="1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3170475" y="1070175"/>
              <a:ext cx="156800" cy="124250"/>
            </a:xfrm>
            <a:custGeom>
              <a:avLst/>
              <a:gdLst/>
              <a:ahLst/>
              <a:cxnLst/>
              <a:rect l="l" t="t" r="r" b="b"/>
              <a:pathLst>
                <a:path w="6272" h="4970" extrusionOk="0">
                  <a:moveTo>
                    <a:pt x="3114" y="1"/>
                  </a:moveTo>
                  <a:cubicBezTo>
                    <a:pt x="2659" y="1"/>
                    <a:pt x="2191" y="122"/>
                    <a:pt x="1754" y="392"/>
                  </a:cubicBezTo>
                  <a:cubicBezTo>
                    <a:pt x="1455" y="406"/>
                    <a:pt x="1172" y="480"/>
                    <a:pt x="973" y="665"/>
                  </a:cubicBezTo>
                  <a:cubicBezTo>
                    <a:pt x="721" y="904"/>
                    <a:pt x="573" y="1294"/>
                    <a:pt x="506" y="1674"/>
                  </a:cubicBezTo>
                  <a:cubicBezTo>
                    <a:pt x="48" y="1981"/>
                    <a:pt x="1" y="2718"/>
                    <a:pt x="559" y="2943"/>
                  </a:cubicBezTo>
                  <a:cubicBezTo>
                    <a:pt x="798" y="3838"/>
                    <a:pt x="1455" y="4633"/>
                    <a:pt x="2367" y="4885"/>
                  </a:cubicBezTo>
                  <a:cubicBezTo>
                    <a:pt x="2570" y="4942"/>
                    <a:pt x="2775" y="4969"/>
                    <a:pt x="2977" y="4969"/>
                  </a:cubicBezTo>
                  <a:cubicBezTo>
                    <a:pt x="3952" y="4969"/>
                    <a:pt x="4870" y="4344"/>
                    <a:pt x="5321" y="3472"/>
                  </a:cubicBezTo>
                  <a:cubicBezTo>
                    <a:pt x="6271" y="1635"/>
                    <a:pt x="4785" y="1"/>
                    <a:pt x="3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2639350" y="1256150"/>
              <a:ext cx="145975" cy="134025"/>
            </a:xfrm>
            <a:custGeom>
              <a:avLst/>
              <a:gdLst/>
              <a:ahLst/>
              <a:cxnLst/>
              <a:rect l="l" t="t" r="r" b="b"/>
              <a:pathLst>
                <a:path w="5839" h="5361" extrusionOk="0">
                  <a:moveTo>
                    <a:pt x="2824" y="3234"/>
                  </a:moveTo>
                  <a:cubicBezTo>
                    <a:pt x="2999" y="3386"/>
                    <a:pt x="3194" y="3514"/>
                    <a:pt x="3402" y="3615"/>
                  </a:cubicBezTo>
                  <a:cubicBezTo>
                    <a:pt x="3396" y="3625"/>
                    <a:pt x="3399" y="3635"/>
                    <a:pt x="3396" y="3645"/>
                  </a:cubicBezTo>
                  <a:cubicBezTo>
                    <a:pt x="3365" y="3702"/>
                    <a:pt x="3325" y="3756"/>
                    <a:pt x="3278" y="3797"/>
                  </a:cubicBezTo>
                  <a:cubicBezTo>
                    <a:pt x="3147" y="3786"/>
                    <a:pt x="3019" y="3736"/>
                    <a:pt x="2911" y="3655"/>
                  </a:cubicBezTo>
                  <a:cubicBezTo>
                    <a:pt x="2871" y="3517"/>
                    <a:pt x="2840" y="3376"/>
                    <a:pt x="2824" y="3234"/>
                  </a:cubicBezTo>
                  <a:close/>
                  <a:moveTo>
                    <a:pt x="2051" y="0"/>
                  </a:moveTo>
                  <a:cubicBezTo>
                    <a:pt x="1495" y="0"/>
                    <a:pt x="968" y="363"/>
                    <a:pt x="818" y="922"/>
                  </a:cubicBezTo>
                  <a:cubicBezTo>
                    <a:pt x="687" y="1417"/>
                    <a:pt x="646" y="1932"/>
                    <a:pt x="703" y="2440"/>
                  </a:cubicBezTo>
                  <a:cubicBezTo>
                    <a:pt x="0" y="3675"/>
                    <a:pt x="1124" y="4867"/>
                    <a:pt x="2383" y="5143"/>
                  </a:cubicBezTo>
                  <a:cubicBezTo>
                    <a:pt x="2604" y="5267"/>
                    <a:pt x="2852" y="5361"/>
                    <a:pt x="3095" y="5361"/>
                  </a:cubicBezTo>
                  <a:cubicBezTo>
                    <a:pt x="3225" y="5361"/>
                    <a:pt x="3354" y="5334"/>
                    <a:pt x="3476" y="5271"/>
                  </a:cubicBezTo>
                  <a:cubicBezTo>
                    <a:pt x="3611" y="5193"/>
                    <a:pt x="3736" y="5096"/>
                    <a:pt x="3843" y="4981"/>
                  </a:cubicBezTo>
                  <a:cubicBezTo>
                    <a:pt x="3897" y="4951"/>
                    <a:pt x="3951" y="4921"/>
                    <a:pt x="4001" y="4884"/>
                  </a:cubicBezTo>
                  <a:cubicBezTo>
                    <a:pt x="4136" y="4833"/>
                    <a:pt x="4264" y="4769"/>
                    <a:pt x="4385" y="4692"/>
                  </a:cubicBezTo>
                  <a:cubicBezTo>
                    <a:pt x="4742" y="4453"/>
                    <a:pt x="5035" y="4052"/>
                    <a:pt x="5213" y="3605"/>
                  </a:cubicBezTo>
                  <a:cubicBezTo>
                    <a:pt x="5681" y="3187"/>
                    <a:pt x="5839" y="2457"/>
                    <a:pt x="5274" y="1848"/>
                  </a:cubicBezTo>
                  <a:cubicBezTo>
                    <a:pt x="4493" y="1013"/>
                    <a:pt x="3483" y="330"/>
                    <a:pt x="2369" y="41"/>
                  </a:cubicBezTo>
                  <a:cubicBezTo>
                    <a:pt x="2264" y="13"/>
                    <a:pt x="2157" y="0"/>
                    <a:pt x="2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2446100" y="889450"/>
              <a:ext cx="177700" cy="127625"/>
            </a:xfrm>
            <a:custGeom>
              <a:avLst/>
              <a:gdLst/>
              <a:ahLst/>
              <a:cxnLst/>
              <a:rect l="l" t="t" r="r" b="b"/>
              <a:pathLst>
                <a:path w="7108" h="5105" extrusionOk="0">
                  <a:moveTo>
                    <a:pt x="2060" y="1789"/>
                  </a:moveTo>
                  <a:cubicBezTo>
                    <a:pt x="2120" y="1789"/>
                    <a:pt x="2181" y="1808"/>
                    <a:pt x="2238" y="1853"/>
                  </a:cubicBezTo>
                  <a:cubicBezTo>
                    <a:pt x="2244" y="1856"/>
                    <a:pt x="2248" y="1860"/>
                    <a:pt x="2255" y="1863"/>
                  </a:cubicBezTo>
                  <a:cubicBezTo>
                    <a:pt x="2255" y="1903"/>
                    <a:pt x="2261" y="1947"/>
                    <a:pt x="2265" y="1991"/>
                  </a:cubicBezTo>
                  <a:cubicBezTo>
                    <a:pt x="2117" y="2142"/>
                    <a:pt x="1992" y="2314"/>
                    <a:pt x="1894" y="2502"/>
                  </a:cubicBezTo>
                  <a:cubicBezTo>
                    <a:pt x="1837" y="2613"/>
                    <a:pt x="1787" y="2731"/>
                    <a:pt x="1746" y="2852"/>
                  </a:cubicBezTo>
                  <a:cubicBezTo>
                    <a:pt x="1595" y="2674"/>
                    <a:pt x="1501" y="2455"/>
                    <a:pt x="1575" y="2206"/>
                  </a:cubicBezTo>
                  <a:cubicBezTo>
                    <a:pt x="1622" y="2042"/>
                    <a:pt x="1840" y="1789"/>
                    <a:pt x="2060" y="1789"/>
                  </a:cubicBezTo>
                  <a:close/>
                  <a:moveTo>
                    <a:pt x="3693" y="3077"/>
                  </a:moveTo>
                  <a:cubicBezTo>
                    <a:pt x="3811" y="3077"/>
                    <a:pt x="3909" y="3155"/>
                    <a:pt x="3991" y="3263"/>
                  </a:cubicBezTo>
                  <a:cubicBezTo>
                    <a:pt x="3833" y="3317"/>
                    <a:pt x="3671" y="3357"/>
                    <a:pt x="3506" y="3381"/>
                  </a:cubicBezTo>
                  <a:cubicBezTo>
                    <a:pt x="3274" y="3276"/>
                    <a:pt x="3426" y="3101"/>
                    <a:pt x="3675" y="3078"/>
                  </a:cubicBezTo>
                  <a:lnTo>
                    <a:pt x="3671" y="3078"/>
                  </a:lnTo>
                  <a:cubicBezTo>
                    <a:pt x="3679" y="3077"/>
                    <a:pt x="3686" y="3077"/>
                    <a:pt x="3693" y="3077"/>
                  </a:cubicBezTo>
                  <a:close/>
                  <a:moveTo>
                    <a:pt x="4246" y="1"/>
                  </a:moveTo>
                  <a:cubicBezTo>
                    <a:pt x="3671" y="1"/>
                    <a:pt x="3103" y="242"/>
                    <a:pt x="2699" y="699"/>
                  </a:cubicBezTo>
                  <a:cubicBezTo>
                    <a:pt x="2467" y="589"/>
                    <a:pt x="2217" y="538"/>
                    <a:pt x="1966" y="538"/>
                  </a:cubicBezTo>
                  <a:cubicBezTo>
                    <a:pt x="984" y="538"/>
                    <a:pt x="1" y="1322"/>
                    <a:pt x="138" y="2435"/>
                  </a:cubicBezTo>
                  <a:cubicBezTo>
                    <a:pt x="242" y="3276"/>
                    <a:pt x="881" y="3983"/>
                    <a:pt x="1629" y="4333"/>
                  </a:cubicBezTo>
                  <a:cubicBezTo>
                    <a:pt x="1790" y="4407"/>
                    <a:pt x="1955" y="4464"/>
                    <a:pt x="2127" y="4501"/>
                  </a:cubicBezTo>
                  <a:cubicBezTo>
                    <a:pt x="2550" y="4890"/>
                    <a:pt x="3192" y="5105"/>
                    <a:pt x="3843" y="5105"/>
                  </a:cubicBezTo>
                  <a:cubicBezTo>
                    <a:pt x="4274" y="5105"/>
                    <a:pt x="4708" y="5011"/>
                    <a:pt x="5085" y="4811"/>
                  </a:cubicBezTo>
                  <a:cubicBezTo>
                    <a:pt x="6831" y="3886"/>
                    <a:pt x="7107" y="1304"/>
                    <a:pt x="5270" y="275"/>
                  </a:cubicBezTo>
                  <a:cubicBezTo>
                    <a:pt x="4949" y="90"/>
                    <a:pt x="4596" y="1"/>
                    <a:pt x="4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2478300" y="1255625"/>
              <a:ext cx="113350" cy="110925"/>
            </a:xfrm>
            <a:custGeom>
              <a:avLst/>
              <a:gdLst/>
              <a:ahLst/>
              <a:cxnLst/>
              <a:rect l="l" t="t" r="r" b="b"/>
              <a:pathLst>
                <a:path w="4534" h="4437" extrusionOk="0">
                  <a:moveTo>
                    <a:pt x="2142" y="1909"/>
                  </a:moveTo>
                  <a:cubicBezTo>
                    <a:pt x="2217" y="1909"/>
                    <a:pt x="2313" y="1950"/>
                    <a:pt x="2430" y="2044"/>
                  </a:cubicBezTo>
                  <a:cubicBezTo>
                    <a:pt x="2585" y="2168"/>
                    <a:pt x="2636" y="2354"/>
                    <a:pt x="2717" y="2518"/>
                  </a:cubicBezTo>
                  <a:lnTo>
                    <a:pt x="2717" y="2522"/>
                  </a:lnTo>
                  <a:cubicBezTo>
                    <a:pt x="2579" y="2676"/>
                    <a:pt x="2397" y="2784"/>
                    <a:pt x="2243" y="2784"/>
                  </a:cubicBezTo>
                  <a:cubicBezTo>
                    <a:pt x="2073" y="2784"/>
                    <a:pt x="1936" y="2652"/>
                    <a:pt x="1929" y="2306"/>
                  </a:cubicBezTo>
                  <a:cubicBezTo>
                    <a:pt x="1925" y="2073"/>
                    <a:pt x="1992" y="1909"/>
                    <a:pt x="2142" y="1909"/>
                  </a:cubicBezTo>
                  <a:close/>
                  <a:moveTo>
                    <a:pt x="2094" y="0"/>
                  </a:moveTo>
                  <a:cubicBezTo>
                    <a:pt x="970" y="0"/>
                    <a:pt x="41" y="928"/>
                    <a:pt x="17" y="2054"/>
                  </a:cubicBezTo>
                  <a:cubicBezTo>
                    <a:pt x="1" y="3067"/>
                    <a:pt x="633" y="4093"/>
                    <a:pt x="1636" y="4373"/>
                  </a:cubicBezTo>
                  <a:cubicBezTo>
                    <a:pt x="1797" y="4414"/>
                    <a:pt x="1964" y="4436"/>
                    <a:pt x="2130" y="4436"/>
                  </a:cubicBezTo>
                  <a:cubicBezTo>
                    <a:pt x="2193" y="4436"/>
                    <a:pt x="2256" y="4433"/>
                    <a:pt x="2319" y="4427"/>
                  </a:cubicBezTo>
                  <a:cubicBezTo>
                    <a:pt x="2353" y="4427"/>
                    <a:pt x="2387" y="4433"/>
                    <a:pt x="2420" y="4433"/>
                  </a:cubicBezTo>
                  <a:cubicBezTo>
                    <a:pt x="2424" y="4433"/>
                    <a:pt x="2429" y="4433"/>
                    <a:pt x="2433" y="4433"/>
                  </a:cubicBezTo>
                  <a:cubicBezTo>
                    <a:pt x="3687" y="4433"/>
                    <a:pt x="4386" y="3407"/>
                    <a:pt x="4433" y="2377"/>
                  </a:cubicBezTo>
                  <a:cubicBezTo>
                    <a:pt x="4534" y="1657"/>
                    <a:pt x="4292" y="917"/>
                    <a:pt x="3659" y="462"/>
                  </a:cubicBezTo>
                  <a:cubicBezTo>
                    <a:pt x="3376" y="267"/>
                    <a:pt x="3050" y="139"/>
                    <a:pt x="2710" y="95"/>
                  </a:cubicBezTo>
                  <a:cubicBezTo>
                    <a:pt x="2528" y="38"/>
                    <a:pt x="2340" y="8"/>
                    <a:pt x="2148" y="1"/>
                  </a:cubicBezTo>
                  <a:cubicBezTo>
                    <a:pt x="2130" y="1"/>
                    <a:pt x="2112" y="0"/>
                    <a:pt x="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2379600" y="695600"/>
              <a:ext cx="152500" cy="127975"/>
            </a:xfrm>
            <a:custGeom>
              <a:avLst/>
              <a:gdLst/>
              <a:ahLst/>
              <a:cxnLst/>
              <a:rect l="l" t="t" r="r" b="b"/>
              <a:pathLst>
                <a:path w="6100" h="5119" extrusionOk="0">
                  <a:moveTo>
                    <a:pt x="2656" y="1944"/>
                  </a:moveTo>
                  <a:lnTo>
                    <a:pt x="2656" y="1944"/>
                  </a:lnTo>
                  <a:cubicBezTo>
                    <a:pt x="2569" y="2510"/>
                    <a:pt x="2886" y="3231"/>
                    <a:pt x="3487" y="3231"/>
                  </a:cubicBezTo>
                  <a:cubicBezTo>
                    <a:pt x="3555" y="3231"/>
                    <a:pt x="3625" y="3222"/>
                    <a:pt x="3700" y="3203"/>
                  </a:cubicBezTo>
                  <a:cubicBezTo>
                    <a:pt x="4245" y="3061"/>
                    <a:pt x="4386" y="2566"/>
                    <a:pt x="4342" y="2048"/>
                  </a:cubicBezTo>
                  <a:lnTo>
                    <a:pt x="4342" y="2048"/>
                  </a:lnTo>
                  <a:cubicBezTo>
                    <a:pt x="5260" y="3049"/>
                    <a:pt x="4123" y="4304"/>
                    <a:pt x="2950" y="4304"/>
                  </a:cubicBezTo>
                  <a:cubicBezTo>
                    <a:pt x="2932" y="4304"/>
                    <a:pt x="2914" y="4304"/>
                    <a:pt x="2895" y="4303"/>
                  </a:cubicBezTo>
                  <a:cubicBezTo>
                    <a:pt x="2300" y="4286"/>
                    <a:pt x="1714" y="4088"/>
                    <a:pt x="1472" y="3505"/>
                  </a:cubicBezTo>
                  <a:cubicBezTo>
                    <a:pt x="1277" y="3031"/>
                    <a:pt x="1297" y="2506"/>
                    <a:pt x="1576" y="2072"/>
                  </a:cubicBezTo>
                  <a:cubicBezTo>
                    <a:pt x="1579" y="2065"/>
                    <a:pt x="1583" y="2062"/>
                    <a:pt x="1586" y="2058"/>
                  </a:cubicBezTo>
                  <a:lnTo>
                    <a:pt x="1586" y="2058"/>
                  </a:lnTo>
                  <a:cubicBezTo>
                    <a:pt x="1421" y="2688"/>
                    <a:pt x="1563" y="3394"/>
                    <a:pt x="2165" y="3929"/>
                  </a:cubicBezTo>
                  <a:cubicBezTo>
                    <a:pt x="2198" y="3958"/>
                    <a:pt x="2236" y="3970"/>
                    <a:pt x="2273" y="3970"/>
                  </a:cubicBezTo>
                  <a:cubicBezTo>
                    <a:pt x="2386" y="3970"/>
                    <a:pt x="2491" y="3858"/>
                    <a:pt x="2417" y="3734"/>
                  </a:cubicBezTo>
                  <a:cubicBezTo>
                    <a:pt x="2057" y="3135"/>
                    <a:pt x="2236" y="2381"/>
                    <a:pt x="2656" y="1944"/>
                  </a:cubicBezTo>
                  <a:close/>
                  <a:moveTo>
                    <a:pt x="2345" y="0"/>
                  </a:moveTo>
                  <a:cubicBezTo>
                    <a:pt x="1156" y="0"/>
                    <a:pt x="0" y="1149"/>
                    <a:pt x="169" y="2590"/>
                  </a:cubicBezTo>
                  <a:cubicBezTo>
                    <a:pt x="260" y="3364"/>
                    <a:pt x="792" y="3970"/>
                    <a:pt x="1482" y="4340"/>
                  </a:cubicBezTo>
                  <a:cubicBezTo>
                    <a:pt x="1418" y="4454"/>
                    <a:pt x="1445" y="4599"/>
                    <a:pt x="1546" y="4683"/>
                  </a:cubicBezTo>
                  <a:cubicBezTo>
                    <a:pt x="1653" y="4788"/>
                    <a:pt x="1761" y="4902"/>
                    <a:pt x="1892" y="4976"/>
                  </a:cubicBezTo>
                  <a:cubicBezTo>
                    <a:pt x="2027" y="5050"/>
                    <a:pt x="2189" y="5077"/>
                    <a:pt x="2343" y="5111"/>
                  </a:cubicBezTo>
                  <a:cubicBezTo>
                    <a:pt x="2367" y="5116"/>
                    <a:pt x="2391" y="5119"/>
                    <a:pt x="2415" y="5119"/>
                  </a:cubicBezTo>
                  <a:cubicBezTo>
                    <a:pt x="2617" y="5119"/>
                    <a:pt x="2795" y="4924"/>
                    <a:pt x="2774" y="4737"/>
                  </a:cubicBezTo>
                  <a:lnTo>
                    <a:pt x="2774" y="4737"/>
                  </a:lnTo>
                  <a:cubicBezTo>
                    <a:pt x="2878" y="4749"/>
                    <a:pt x="2982" y="4754"/>
                    <a:pt x="3086" y="4754"/>
                  </a:cubicBezTo>
                  <a:cubicBezTo>
                    <a:pt x="3346" y="4754"/>
                    <a:pt x="3605" y="4718"/>
                    <a:pt x="3858" y="4646"/>
                  </a:cubicBezTo>
                  <a:cubicBezTo>
                    <a:pt x="5702" y="4094"/>
                    <a:pt x="6099" y="1641"/>
                    <a:pt x="4268" y="763"/>
                  </a:cubicBezTo>
                  <a:cubicBezTo>
                    <a:pt x="4083" y="675"/>
                    <a:pt x="3888" y="615"/>
                    <a:pt x="3686" y="588"/>
                  </a:cubicBezTo>
                  <a:cubicBezTo>
                    <a:pt x="3287" y="179"/>
                    <a:pt x="2813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2362275" y="1100975"/>
              <a:ext cx="143575" cy="117200"/>
            </a:xfrm>
            <a:custGeom>
              <a:avLst/>
              <a:gdLst/>
              <a:ahLst/>
              <a:cxnLst/>
              <a:rect l="l" t="t" r="r" b="b"/>
              <a:pathLst>
                <a:path w="5743" h="4688" extrusionOk="0">
                  <a:moveTo>
                    <a:pt x="3209" y="1"/>
                  </a:moveTo>
                  <a:cubicBezTo>
                    <a:pt x="3071" y="1"/>
                    <a:pt x="2931" y="11"/>
                    <a:pt x="2787" y="32"/>
                  </a:cubicBezTo>
                  <a:cubicBezTo>
                    <a:pt x="2309" y="99"/>
                    <a:pt x="1922" y="284"/>
                    <a:pt x="1653" y="564"/>
                  </a:cubicBezTo>
                  <a:cubicBezTo>
                    <a:pt x="893" y="826"/>
                    <a:pt x="277" y="1516"/>
                    <a:pt x="145" y="2307"/>
                  </a:cubicBezTo>
                  <a:cubicBezTo>
                    <a:pt x="1" y="2754"/>
                    <a:pt x="55" y="3239"/>
                    <a:pt x="294" y="3643"/>
                  </a:cubicBezTo>
                  <a:cubicBezTo>
                    <a:pt x="681" y="4310"/>
                    <a:pt x="1447" y="4687"/>
                    <a:pt x="2206" y="4687"/>
                  </a:cubicBezTo>
                  <a:cubicBezTo>
                    <a:pt x="2251" y="4687"/>
                    <a:pt x="2295" y="4685"/>
                    <a:pt x="2340" y="4683"/>
                  </a:cubicBezTo>
                  <a:cubicBezTo>
                    <a:pt x="2393" y="4686"/>
                    <a:pt x="2446" y="4688"/>
                    <a:pt x="2499" y="4688"/>
                  </a:cubicBezTo>
                  <a:cubicBezTo>
                    <a:pt x="2722" y="4688"/>
                    <a:pt x="2943" y="4659"/>
                    <a:pt x="3161" y="4602"/>
                  </a:cubicBezTo>
                  <a:cubicBezTo>
                    <a:pt x="4255" y="4303"/>
                    <a:pt x="5022" y="3320"/>
                    <a:pt x="5517" y="2357"/>
                  </a:cubicBezTo>
                  <a:cubicBezTo>
                    <a:pt x="5682" y="2034"/>
                    <a:pt x="5742" y="1593"/>
                    <a:pt x="5517" y="1277"/>
                  </a:cubicBezTo>
                  <a:cubicBezTo>
                    <a:pt x="4956" y="481"/>
                    <a:pt x="4151" y="1"/>
                    <a:pt x="3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2282775" y="878000"/>
              <a:ext cx="148350" cy="138025"/>
            </a:xfrm>
            <a:custGeom>
              <a:avLst/>
              <a:gdLst/>
              <a:ahLst/>
              <a:cxnLst/>
              <a:rect l="l" t="t" r="r" b="b"/>
              <a:pathLst>
                <a:path w="5934" h="5521" extrusionOk="0">
                  <a:moveTo>
                    <a:pt x="2557" y="2526"/>
                  </a:moveTo>
                  <a:cubicBezTo>
                    <a:pt x="2943" y="2526"/>
                    <a:pt x="3403" y="2861"/>
                    <a:pt x="3070" y="3203"/>
                  </a:cubicBezTo>
                  <a:cubicBezTo>
                    <a:pt x="2939" y="3338"/>
                    <a:pt x="2793" y="3394"/>
                    <a:pt x="2647" y="3394"/>
                  </a:cubicBezTo>
                  <a:cubicBezTo>
                    <a:pt x="2498" y="3394"/>
                    <a:pt x="2349" y="3336"/>
                    <a:pt x="2215" y="3246"/>
                  </a:cubicBezTo>
                  <a:cubicBezTo>
                    <a:pt x="2144" y="3108"/>
                    <a:pt x="2107" y="2960"/>
                    <a:pt x="2138" y="2826"/>
                  </a:cubicBezTo>
                  <a:cubicBezTo>
                    <a:pt x="2184" y="2612"/>
                    <a:pt x="2361" y="2526"/>
                    <a:pt x="2557" y="2526"/>
                  </a:cubicBezTo>
                  <a:close/>
                  <a:moveTo>
                    <a:pt x="3287" y="1"/>
                  </a:moveTo>
                  <a:cubicBezTo>
                    <a:pt x="3044" y="1"/>
                    <a:pt x="2810" y="49"/>
                    <a:pt x="2609" y="167"/>
                  </a:cubicBezTo>
                  <a:cubicBezTo>
                    <a:pt x="2447" y="265"/>
                    <a:pt x="2309" y="399"/>
                    <a:pt x="2208" y="561"/>
                  </a:cubicBezTo>
                  <a:cubicBezTo>
                    <a:pt x="2052" y="492"/>
                    <a:pt x="1884" y="457"/>
                    <a:pt x="1714" y="457"/>
                  </a:cubicBezTo>
                  <a:cubicBezTo>
                    <a:pt x="1686" y="457"/>
                    <a:pt x="1658" y="458"/>
                    <a:pt x="1629" y="460"/>
                  </a:cubicBezTo>
                  <a:cubicBezTo>
                    <a:pt x="987" y="507"/>
                    <a:pt x="502" y="1002"/>
                    <a:pt x="290" y="1581"/>
                  </a:cubicBezTo>
                  <a:cubicBezTo>
                    <a:pt x="0" y="2371"/>
                    <a:pt x="192" y="3270"/>
                    <a:pt x="677" y="3946"/>
                  </a:cubicBezTo>
                  <a:cubicBezTo>
                    <a:pt x="960" y="4552"/>
                    <a:pt x="1458" y="5064"/>
                    <a:pt x="2057" y="5326"/>
                  </a:cubicBezTo>
                  <a:cubicBezTo>
                    <a:pt x="2361" y="5459"/>
                    <a:pt x="2673" y="5520"/>
                    <a:pt x="2979" y="5520"/>
                  </a:cubicBezTo>
                  <a:cubicBezTo>
                    <a:pt x="3912" y="5520"/>
                    <a:pt x="4793" y="4948"/>
                    <a:pt x="5267" y="4091"/>
                  </a:cubicBezTo>
                  <a:cubicBezTo>
                    <a:pt x="5934" y="2886"/>
                    <a:pt x="5873" y="1146"/>
                    <a:pt x="4581" y="379"/>
                  </a:cubicBezTo>
                  <a:cubicBezTo>
                    <a:pt x="4231" y="173"/>
                    <a:pt x="3744" y="1"/>
                    <a:pt x="3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2541150" y="1410500"/>
              <a:ext cx="136075" cy="116950"/>
            </a:xfrm>
            <a:custGeom>
              <a:avLst/>
              <a:gdLst/>
              <a:ahLst/>
              <a:cxnLst/>
              <a:rect l="l" t="t" r="r" b="b"/>
              <a:pathLst>
                <a:path w="5443" h="4678" extrusionOk="0">
                  <a:moveTo>
                    <a:pt x="3155" y="1"/>
                  </a:moveTo>
                  <a:cubicBezTo>
                    <a:pt x="2701" y="1"/>
                    <a:pt x="2244" y="124"/>
                    <a:pt x="1862" y="355"/>
                  </a:cubicBezTo>
                  <a:cubicBezTo>
                    <a:pt x="1" y="1483"/>
                    <a:pt x="791" y="4340"/>
                    <a:pt x="2841" y="4663"/>
                  </a:cubicBezTo>
                  <a:cubicBezTo>
                    <a:pt x="2905" y="4673"/>
                    <a:pt x="2966" y="4678"/>
                    <a:pt x="3025" y="4678"/>
                  </a:cubicBezTo>
                  <a:cubicBezTo>
                    <a:pt x="3444" y="4678"/>
                    <a:pt x="3748" y="4436"/>
                    <a:pt x="3952" y="4094"/>
                  </a:cubicBezTo>
                  <a:cubicBezTo>
                    <a:pt x="4527" y="3879"/>
                    <a:pt x="4971" y="3411"/>
                    <a:pt x="5160" y="2825"/>
                  </a:cubicBezTo>
                  <a:cubicBezTo>
                    <a:pt x="5442" y="1967"/>
                    <a:pt x="5200" y="958"/>
                    <a:pt x="4460" y="409"/>
                  </a:cubicBezTo>
                  <a:cubicBezTo>
                    <a:pt x="4085" y="131"/>
                    <a:pt x="3621" y="1"/>
                    <a:pt x="31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2315800" y="1374225"/>
              <a:ext cx="178850" cy="129375"/>
            </a:xfrm>
            <a:custGeom>
              <a:avLst/>
              <a:gdLst/>
              <a:ahLst/>
              <a:cxnLst/>
              <a:rect l="l" t="t" r="r" b="b"/>
              <a:pathLst>
                <a:path w="7154" h="5175" extrusionOk="0">
                  <a:moveTo>
                    <a:pt x="3398" y="1"/>
                  </a:moveTo>
                  <a:cubicBezTo>
                    <a:pt x="2965" y="1"/>
                    <a:pt x="2519" y="137"/>
                    <a:pt x="2156" y="403"/>
                  </a:cubicBezTo>
                  <a:cubicBezTo>
                    <a:pt x="1" y="1981"/>
                    <a:pt x="1677" y="5175"/>
                    <a:pt x="3936" y="5175"/>
                  </a:cubicBezTo>
                  <a:cubicBezTo>
                    <a:pt x="4235" y="5175"/>
                    <a:pt x="4544" y="5119"/>
                    <a:pt x="4855" y="4997"/>
                  </a:cubicBezTo>
                  <a:cubicBezTo>
                    <a:pt x="7154" y="4088"/>
                    <a:pt x="6666" y="80"/>
                    <a:pt x="4064" y="66"/>
                  </a:cubicBezTo>
                  <a:cubicBezTo>
                    <a:pt x="4024" y="66"/>
                    <a:pt x="3980" y="76"/>
                    <a:pt x="3940" y="76"/>
                  </a:cubicBezTo>
                  <a:cubicBezTo>
                    <a:pt x="3767" y="26"/>
                    <a:pt x="3584" y="1"/>
                    <a:pt x="3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17"/>
          <p:cNvSpPr/>
          <p:nvPr/>
        </p:nvSpPr>
        <p:spPr>
          <a:xfrm>
            <a:off x="7262709" y="2810333"/>
            <a:ext cx="3889660" cy="4326825"/>
          </a:xfrm>
          <a:custGeom>
            <a:avLst/>
            <a:gdLst/>
            <a:ahLst/>
            <a:cxnLst/>
            <a:rect l="l" t="t" r="r" b="b"/>
            <a:pathLst>
              <a:path w="98379" h="82077" extrusionOk="0">
                <a:moveTo>
                  <a:pt x="9735" y="3531"/>
                </a:moveTo>
                <a:lnTo>
                  <a:pt x="9735" y="3531"/>
                </a:lnTo>
                <a:cubicBezTo>
                  <a:pt x="9612" y="3595"/>
                  <a:pt x="9489" y="3663"/>
                  <a:pt x="9366" y="3728"/>
                </a:cubicBezTo>
                <a:lnTo>
                  <a:pt x="9363" y="3728"/>
                </a:lnTo>
                <a:cubicBezTo>
                  <a:pt x="9450" y="3673"/>
                  <a:pt x="9544" y="3615"/>
                  <a:pt x="9644" y="3553"/>
                </a:cubicBezTo>
                <a:cubicBezTo>
                  <a:pt x="9673" y="3544"/>
                  <a:pt x="9703" y="3537"/>
                  <a:pt x="9735" y="3531"/>
                </a:cubicBezTo>
                <a:close/>
                <a:moveTo>
                  <a:pt x="1982" y="25172"/>
                </a:moveTo>
                <a:cubicBezTo>
                  <a:pt x="1986" y="25203"/>
                  <a:pt x="1991" y="25231"/>
                  <a:pt x="1997" y="25256"/>
                </a:cubicBezTo>
                <a:lnTo>
                  <a:pt x="1997" y="25256"/>
                </a:lnTo>
                <a:cubicBezTo>
                  <a:pt x="1991" y="25222"/>
                  <a:pt x="1986" y="25194"/>
                  <a:pt x="1982" y="25172"/>
                </a:cubicBezTo>
                <a:close/>
                <a:moveTo>
                  <a:pt x="52665" y="29937"/>
                </a:moveTo>
                <a:cubicBezTo>
                  <a:pt x="52671" y="29937"/>
                  <a:pt x="52676" y="29937"/>
                  <a:pt x="52681" y="29937"/>
                </a:cubicBezTo>
                <a:cubicBezTo>
                  <a:pt x="53005" y="30005"/>
                  <a:pt x="53105" y="30057"/>
                  <a:pt x="53140" y="30102"/>
                </a:cubicBezTo>
                <a:lnTo>
                  <a:pt x="52888" y="30044"/>
                </a:lnTo>
                <a:lnTo>
                  <a:pt x="52740" y="30008"/>
                </a:lnTo>
                <a:cubicBezTo>
                  <a:pt x="52688" y="29999"/>
                  <a:pt x="52633" y="29979"/>
                  <a:pt x="52575" y="29963"/>
                </a:cubicBezTo>
                <a:cubicBezTo>
                  <a:pt x="52565" y="29966"/>
                  <a:pt x="52546" y="29966"/>
                  <a:pt x="52533" y="29970"/>
                </a:cubicBezTo>
                <a:cubicBezTo>
                  <a:pt x="52573" y="29949"/>
                  <a:pt x="52619" y="29937"/>
                  <a:pt x="52665" y="29937"/>
                </a:cubicBezTo>
                <a:close/>
                <a:moveTo>
                  <a:pt x="12767" y="66318"/>
                </a:moveTo>
                <a:cubicBezTo>
                  <a:pt x="12769" y="66319"/>
                  <a:pt x="12771" y="66321"/>
                  <a:pt x="12773" y="66322"/>
                </a:cubicBezTo>
                <a:lnTo>
                  <a:pt x="12773" y="66322"/>
                </a:lnTo>
                <a:cubicBezTo>
                  <a:pt x="12771" y="66321"/>
                  <a:pt x="12769" y="66319"/>
                  <a:pt x="12767" y="66318"/>
                </a:cubicBezTo>
                <a:close/>
                <a:moveTo>
                  <a:pt x="21800" y="0"/>
                </a:moveTo>
                <a:cubicBezTo>
                  <a:pt x="21606" y="3"/>
                  <a:pt x="21367" y="16"/>
                  <a:pt x="21128" y="42"/>
                </a:cubicBezTo>
                <a:cubicBezTo>
                  <a:pt x="20889" y="68"/>
                  <a:pt x="20646" y="104"/>
                  <a:pt x="20439" y="146"/>
                </a:cubicBezTo>
                <a:cubicBezTo>
                  <a:pt x="20022" y="230"/>
                  <a:pt x="19747" y="314"/>
                  <a:pt x="19893" y="336"/>
                </a:cubicBezTo>
                <a:cubicBezTo>
                  <a:pt x="19930" y="336"/>
                  <a:pt x="19967" y="335"/>
                  <a:pt x="20003" y="335"/>
                </a:cubicBezTo>
                <a:cubicBezTo>
                  <a:pt x="20138" y="335"/>
                  <a:pt x="20272" y="341"/>
                  <a:pt x="20407" y="356"/>
                </a:cubicBezTo>
                <a:cubicBezTo>
                  <a:pt x="20568" y="369"/>
                  <a:pt x="20698" y="408"/>
                  <a:pt x="20707" y="450"/>
                </a:cubicBezTo>
                <a:lnTo>
                  <a:pt x="20533" y="466"/>
                </a:lnTo>
                <a:lnTo>
                  <a:pt x="20362" y="482"/>
                </a:lnTo>
                <a:lnTo>
                  <a:pt x="20012" y="521"/>
                </a:lnTo>
                <a:cubicBezTo>
                  <a:pt x="20006" y="537"/>
                  <a:pt x="19999" y="553"/>
                  <a:pt x="19990" y="569"/>
                </a:cubicBezTo>
                <a:cubicBezTo>
                  <a:pt x="19951" y="572"/>
                  <a:pt x="19915" y="572"/>
                  <a:pt x="19880" y="576"/>
                </a:cubicBezTo>
                <a:cubicBezTo>
                  <a:pt x="17132" y="737"/>
                  <a:pt x="14458" y="1410"/>
                  <a:pt x="11943" y="2470"/>
                </a:cubicBezTo>
                <a:lnTo>
                  <a:pt x="11995" y="2406"/>
                </a:lnTo>
                <a:lnTo>
                  <a:pt x="11814" y="2525"/>
                </a:lnTo>
                <a:cubicBezTo>
                  <a:pt x="11481" y="2667"/>
                  <a:pt x="11148" y="2816"/>
                  <a:pt x="10821" y="2971"/>
                </a:cubicBezTo>
                <a:cubicBezTo>
                  <a:pt x="10841" y="2929"/>
                  <a:pt x="10921" y="2861"/>
                  <a:pt x="11096" y="2764"/>
                </a:cubicBezTo>
                <a:lnTo>
                  <a:pt x="11096" y="2764"/>
                </a:lnTo>
                <a:cubicBezTo>
                  <a:pt x="10721" y="2878"/>
                  <a:pt x="10575" y="2971"/>
                  <a:pt x="10443" y="3055"/>
                </a:cubicBezTo>
                <a:cubicBezTo>
                  <a:pt x="10265" y="3172"/>
                  <a:pt x="10071" y="3262"/>
                  <a:pt x="9864" y="3317"/>
                </a:cubicBezTo>
                <a:cubicBezTo>
                  <a:pt x="9849" y="3321"/>
                  <a:pt x="9837" y="3322"/>
                  <a:pt x="9830" y="3322"/>
                </a:cubicBezTo>
                <a:cubicBezTo>
                  <a:pt x="9805" y="3322"/>
                  <a:pt x="9828" y="3301"/>
                  <a:pt x="9871" y="3269"/>
                </a:cubicBezTo>
                <a:lnTo>
                  <a:pt x="9871" y="3269"/>
                </a:lnTo>
                <a:cubicBezTo>
                  <a:pt x="9661" y="3408"/>
                  <a:pt x="9444" y="3544"/>
                  <a:pt x="9237" y="3686"/>
                </a:cubicBezTo>
                <a:cubicBezTo>
                  <a:pt x="9289" y="3628"/>
                  <a:pt x="9240" y="3605"/>
                  <a:pt x="9234" y="3576"/>
                </a:cubicBezTo>
                <a:cubicBezTo>
                  <a:pt x="9227" y="3544"/>
                  <a:pt x="9260" y="3505"/>
                  <a:pt x="9473" y="3411"/>
                </a:cubicBezTo>
                <a:lnTo>
                  <a:pt x="9473" y="3411"/>
                </a:lnTo>
                <a:cubicBezTo>
                  <a:pt x="9392" y="3443"/>
                  <a:pt x="9318" y="3476"/>
                  <a:pt x="9243" y="3508"/>
                </a:cubicBezTo>
                <a:cubicBezTo>
                  <a:pt x="9169" y="3544"/>
                  <a:pt x="9098" y="3579"/>
                  <a:pt x="9030" y="3618"/>
                </a:cubicBezTo>
                <a:cubicBezTo>
                  <a:pt x="8894" y="3689"/>
                  <a:pt x="8768" y="3763"/>
                  <a:pt x="8649" y="3834"/>
                </a:cubicBezTo>
                <a:cubicBezTo>
                  <a:pt x="8532" y="3909"/>
                  <a:pt x="8419" y="3980"/>
                  <a:pt x="8316" y="4048"/>
                </a:cubicBezTo>
                <a:cubicBezTo>
                  <a:pt x="8212" y="4119"/>
                  <a:pt x="8122" y="4193"/>
                  <a:pt x="8031" y="4258"/>
                </a:cubicBezTo>
                <a:cubicBezTo>
                  <a:pt x="7853" y="4394"/>
                  <a:pt x="7698" y="4510"/>
                  <a:pt x="7556" y="4604"/>
                </a:cubicBezTo>
                <a:cubicBezTo>
                  <a:pt x="7488" y="4646"/>
                  <a:pt x="7420" y="4688"/>
                  <a:pt x="7346" y="4724"/>
                </a:cubicBezTo>
                <a:cubicBezTo>
                  <a:pt x="7284" y="4756"/>
                  <a:pt x="7220" y="4782"/>
                  <a:pt x="7152" y="4801"/>
                </a:cubicBezTo>
                <a:lnTo>
                  <a:pt x="7236" y="4724"/>
                </a:lnTo>
                <a:lnTo>
                  <a:pt x="7236" y="4724"/>
                </a:lnTo>
                <a:cubicBezTo>
                  <a:pt x="6476" y="5289"/>
                  <a:pt x="6466" y="5351"/>
                  <a:pt x="6508" y="5390"/>
                </a:cubicBezTo>
                <a:cubicBezTo>
                  <a:pt x="6531" y="5409"/>
                  <a:pt x="6567" y="5425"/>
                  <a:pt x="6534" y="5493"/>
                </a:cubicBezTo>
                <a:cubicBezTo>
                  <a:pt x="6295" y="5661"/>
                  <a:pt x="6056" y="5836"/>
                  <a:pt x="5823" y="6014"/>
                </a:cubicBezTo>
                <a:lnTo>
                  <a:pt x="5639" y="6052"/>
                </a:lnTo>
                <a:cubicBezTo>
                  <a:pt x="5471" y="6094"/>
                  <a:pt x="5306" y="6140"/>
                  <a:pt x="5134" y="6182"/>
                </a:cubicBezTo>
                <a:lnTo>
                  <a:pt x="5096" y="6431"/>
                </a:lnTo>
                <a:cubicBezTo>
                  <a:pt x="4966" y="6527"/>
                  <a:pt x="4730" y="6703"/>
                  <a:pt x="4661" y="6703"/>
                </a:cubicBezTo>
                <a:cubicBezTo>
                  <a:pt x="4648" y="6703"/>
                  <a:pt x="4641" y="6696"/>
                  <a:pt x="4643" y="6679"/>
                </a:cubicBezTo>
                <a:lnTo>
                  <a:pt x="4643" y="6679"/>
                </a:lnTo>
                <a:cubicBezTo>
                  <a:pt x="4467" y="6885"/>
                  <a:pt x="4441" y="6935"/>
                  <a:pt x="4464" y="6935"/>
                </a:cubicBezTo>
                <a:cubicBezTo>
                  <a:pt x="4487" y="6935"/>
                  <a:pt x="4557" y="6888"/>
                  <a:pt x="4585" y="6888"/>
                </a:cubicBezTo>
                <a:cubicBezTo>
                  <a:pt x="4606" y="6888"/>
                  <a:pt x="4603" y="6916"/>
                  <a:pt x="4536" y="7012"/>
                </a:cubicBezTo>
                <a:cubicBezTo>
                  <a:pt x="4307" y="7155"/>
                  <a:pt x="4093" y="7313"/>
                  <a:pt x="3890" y="7484"/>
                </a:cubicBezTo>
                <a:cubicBezTo>
                  <a:pt x="3780" y="7581"/>
                  <a:pt x="3670" y="7682"/>
                  <a:pt x="3566" y="7779"/>
                </a:cubicBezTo>
                <a:cubicBezTo>
                  <a:pt x="3460" y="7876"/>
                  <a:pt x="3353" y="7976"/>
                  <a:pt x="3256" y="8073"/>
                </a:cubicBezTo>
                <a:cubicBezTo>
                  <a:pt x="3159" y="8173"/>
                  <a:pt x="3062" y="8264"/>
                  <a:pt x="2972" y="8348"/>
                </a:cubicBezTo>
                <a:cubicBezTo>
                  <a:pt x="2884" y="8432"/>
                  <a:pt x="2803" y="8513"/>
                  <a:pt x="2726" y="8577"/>
                </a:cubicBezTo>
                <a:cubicBezTo>
                  <a:pt x="2580" y="8702"/>
                  <a:pt x="2458" y="8778"/>
                  <a:pt x="2374" y="8778"/>
                </a:cubicBezTo>
                <a:cubicBezTo>
                  <a:pt x="2370" y="8778"/>
                  <a:pt x="2367" y="8778"/>
                  <a:pt x="2364" y="8778"/>
                </a:cubicBezTo>
                <a:lnTo>
                  <a:pt x="2364" y="8778"/>
                </a:lnTo>
                <a:cubicBezTo>
                  <a:pt x="2343" y="8834"/>
                  <a:pt x="2348" y="8856"/>
                  <a:pt x="2366" y="8856"/>
                </a:cubicBezTo>
                <a:cubicBezTo>
                  <a:pt x="2376" y="8856"/>
                  <a:pt x="2390" y="8849"/>
                  <a:pt x="2406" y="8839"/>
                </a:cubicBezTo>
                <a:cubicBezTo>
                  <a:pt x="2435" y="8823"/>
                  <a:pt x="2461" y="8800"/>
                  <a:pt x="2490" y="8778"/>
                </a:cubicBezTo>
                <a:lnTo>
                  <a:pt x="2580" y="8707"/>
                </a:lnTo>
                <a:cubicBezTo>
                  <a:pt x="2620" y="8676"/>
                  <a:pt x="2653" y="8653"/>
                  <a:pt x="2663" y="8653"/>
                </a:cubicBezTo>
                <a:cubicBezTo>
                  <a:pt x="2667" y="8653"/>
                  <a:pt x="2668" y="8656"/>
                  <a:pt x="2664" y="8665"/>
                </a:cubicBezTo>
                <a:cubicBezTo>
                  <a:pt x="2651" y="8694"/>
                  <a:pt x="2584" y="8781"/>
                  <a:pt x="2435" y="8985"/>
                </a:cubicBezTo>
                <a:cubicBezTo>
                  <a:pt x="2335" y="8988"/>
                  <a:pt x="2238" y="9049"/>
                  <a:pt x="2141" y="9143"/>
                </a:cubicBezTo>
                <a:cubicBezTo>
                  <a:pt x="2040" y="9237"/>
                  <a:pt x="1950" y="9376"/>
                  <a:pt x="1850" y="9524"/>
                </a:cubicBezTo>
                <a:cubicBezTo>
                  <a:pt x="1798" y="9599"/>
                  <a:pt x="1749" y="9683"/>
                  <a:pt x="1698" y="9767"/>
                </a:cubicBezTo>
                <a:cubicBezTo>
                  <a:pt x="1646" y="9854"/>
                  <a:pt x="1591" y="9938"/>
                  <a:pt x="1536" y="10022"/>
                </a:cubicBezTo>
                <a:cubicBezTo>
                  <a:pt x="1478" y="10110"/>
                  <a:pt x="1423" y="10200"/>
                  <a:pt x="1362" y="10287"/>
                </a:cubicBezTo>
                <a:cubicBezTo>
                  <a:pt x="1300" y="10372"/>
                  <a:pt x="1232" y="10456"/>
                  <a:pt x="1164" y="10543"/>
                </a:cubicBezTo>
                <a:cubicBezTo>
                  <a:pt x="1164" y="10498"/>
                  <a:pt x="1174" y="10456"/>
                  <a:pt x="1187" y="10414"/>
                </a:cubicBezTo>
                <a:cubicBezTo>
                  <a:pt x="1203" y="10365"/>
                  <a:pt x="1219" y="10320"/>
                  <a:pt x="1242" y="10275"/>
                </a:cubicBezTo>
                <a:cubicBezTo>
                  <a:pt x="1281" y="10184"/>
                  <a:pt x="1332" y="10093"/>
                  <a:pt x="1362" y="10032"/>
                </a:cubicBezTo>
                <a:cubicBezTo>
                  <a:pt x="1384" y="9989"/>
                  <a:pt x="1396" y="9961"/>
                  <a:pt x="1386" y="9961"/>
                </a:cubicBezTo>
                <a:cubicBezTo>
                  <a:pt x="1370" y="9961"/>
                  <a:pt x="1293" y="10039"/>
                  <a:pt x="1106" y="10245"/>
                </a:cubicBezTo>
                <a:cubicBezTo>
                  <a:pt x="1100" y="10281"/>
                  <a:pt x="1093" y="10320"/>
                  <a:pt x="1084" y="10355"/>
                </a:cubicBezTo>
                <a:cubicBezTo>
                  <a:pt x="1074" y="10397"/>
                  <a:pt x="1061" y="10436"/>
                  <a:pt x="1048" y="10478"/>
                </a:cubicBezTo>
                <a:cubicBezTo>
                  <a:pt x="1016" y="10562"/>
                  <a:pt x="977" y="10646"/>
                  <a:pt x="935" y="10727"/>
                </a:cubicBezTo>
                <a:cubicBezTo>
                  <a:pt x="886" y="10811"/>
                  <a:pt x="841" y="10908"/>
                  <a:pt x="786" y="10999"/>
                </a:cubicBezTo>
                <a:cubicBezTo>
                  <a:pt x="731" y="11092"/>
                  <a:pt x="673" y="11186"/>
                  <a:pt x="621" y="11290"/>
                </a:cubicBezTo>
                <a:cubicBezTo>
                  <a:pt x="388" y="11681"/>
                  <a:pt x="175" y="12127"/>
                  <a:pt x="104" y="12499"/>
                </a:cubicBezTo>
                <a:cubicBezTo>
                  <a:pt x="152" y="12521"/>
                  <a:pt x="156" y="12631"/>
                  <a:pt x="136" y="12803"/>
                </a:cubicBezTo>
                <a:cubicBezTo>
                  <a:pt x="123" y="12887"/>
                  <a:pt x="117" y="12990"/>
                  <a:pt x="97" y="13103"/>
                </a:cubicBezTo>
                <a:cubicBezTo>
                  <a:pt x="91" y="13162"/>
                  <a:pt x="81" y="13223"/>
                  <a:pt x="75" y="13284"/>
                </a:cubicBezTo>
                <a:cubicBezTo>
                  <a:pt x="65" y="13349"/>
                  <a:pt x="59" y="13414"/>
                  <a:pt x="52" y="13482"/>
                </a:cubicBezTo>
                <a:cubicBezTo>
                  <a:pt x="46" y="13553"/>
                  <a:pt x="36" y="13621"/>
                  <a:pt x="30" y="13695"/>
                </a:cubicBezTo>
                <a:cubicBezTo>
                  <a:pt x="23" y="13766"/>
                  <a:pt x="20" y="13840"/>
                  <a:pt x="13" y="13918"/>
                </a:cubicBezTo>
                <a:cubicBezTo>
                  <a:pt x="0" y="14070"/>
                  <a:pt x="0" y="14228"/>
                  <a:pt x="0" y="14387"/>
                </a:cubicBezTo>
                <a:lnTo>
                  <a:pt x="0" y="14510"/>
                </a:lnTo>
                <a:lnTo>
                  <a:pt x="4" y="14629"/>
                </a:lnTo>
                <a:cubicBezTo>
                  <a:pt x="7" y="14710"/>
                  <a:pt x="10" y="14791"/>
                  <a:pt x="17" y="14872"/>
                </a:cubicBezTo>
                <a:cubicBezTo>
                  <a:pt x="26" y="15033"/>
                  <a:pt x="46" y="15189"/>
                  <a:pt x="62" y="15341"/>
                </a:cubicBezTo>
                <a:cubicBezTo>
                  <a:pt x="61" y="15340"/>
                  <a:pt x="60" y="15339"/>
                  <a:pt x="59" y="15339"/>
                </a:cubicBezTo>
                <a:cubicBezTo>
                  <a:pt x="27" y="15339"/>
                  <a:pt x="45" y="15905"/>
                  <a:pt x="139" y="16605"/>
                </a:cubicBezTo>
                <a:cubicBezTo>
                  <a:pt x="236" y="17326"/>
                  <a:pt x="401" y="18179"/>
                  <a:pt x="495" y="18735"/>
                </a:cubicBezTo>
                <a:lnTo>
                  <a:pt x="453" y="18713"/>
                </a:lnTo>
                <a:lnTo>
                  <a:pt x="453" y="18713"/>
                </a:lnTo>
                <a:cubicBezTo>
                  <a:pt x="702" y="18877"/>
                  <a:pt x="941" y="20009"/>
                  <a:pt x="1180" y="20814"/>
                </a:cubicBezTo>
                <a:cubicBezTo>
                  <a:pt x="1054" y="20811"/>
                  <a:pt x="970" y="20675"/>
                  <a:pt x="812" y="20248"/>
                </a:cubicBezTo>
                <a:lnTo>
                  <a:pt x="812" y="20248"/>
                </a:lnTo>
                <a:lnTo>
                  <a:pt x="999" y="21014"/>
                </a:lnTo>
                <a:cubicBezTo>
                  <a:pt x="1106" y="21182"/>
                  <a:pt x="1197" y="21412"/>
                  <a:pt x="1336" y="21903"/>
                </a:cubicBezTo>
                <a:lnTo>
                  <a:pt x="1142" y="21745"/>
                </a:lnTo>
                <a:lnTo>
                  <a:pt x="1142" y="21745"/>
                </a:lnTo>
                <a:cubicBezTo>
                  <a:pt x="1206" y="22004"/>
                  <a:pt x="1268" y="22249"/>
                  <a:pt x="1339" y="22505"/>
                </a:cubicBezTo>
                <a:cubicBezTo>
                  <a:pt x="1374" y="22631"/>
                  <a:pt x="1400" y="22763"/>
                  <a:pt x="1436" y="22893"/>
                </a:cubicBezTo>
                <a:cubicBezTo>
                  <a:pt x="1468" y="23025"/>
                  <a:pt x="1504" y="23158"/>
                  <a:pt x="1530" y="23294"/>
                </a:cubicBezTo>
                <a:cubicBezTo>
                  <a:pt x="1659" y="23888"/>
                  <a:pt x="1724" y="24493"/>
                  <a:pt x="1724" y="25101"/>
                </a:cubicBezTo>
                <a:cubicBezTo>
                  <a:pt x="1728" y="25103"/>
                  <a:pt x="1732" y="25103"/>
                  <a:pt x="1737" y="25103"/>
                </a:cubicBezTo>
                <a:cubicBezTo>
                  <a:pt x="1810" y="25103"/>
                  <a:pt x="1883" y="24856"/>
                  <a:pt x="1963" y="24755"/>
                </a:cubicBezTo>
                <a:cubicBezTo>
                  <a:pt x="1984" y="24730"/>
                  <a:pt x="2003" y="24714"/>
                  <a:pt x="2024" y="24714"/>
                </a:cubicBezTo>
                <a:cubicBezTo>
                  <a:pt x="2036" y="24714"/>
                  <a:pt x="2047" y="24719"/>
                  <a:pt x="2060" y="24729"/>
                </a:cubicBezTo>
                <a:cubicBezTo>
                  <a:pt x="2079" y="24972"/>
                  <a:pt x="2095" y="25214"/>
                  <a:pt x="2108" y="25460"/>
                </a:cubicBezTo>
                <a:cubicBezTo>
                  <a:pt x="2065" y="25443"/>
                  <a:pt x="2024" y="25386"/>
                  <a:pt x="1997" y="25256"/>
                </a:cubicBezTo>
                <a:lnTo>
                  <a:pt x="1997" y="25256"/>
                </a:lnTo>
                <a:cubicBezTo>
                  <a:pt x="2006" y="25314"/>
                  <a:pt x="2019" y="25386"/>
                  <a:pt x="2031" y="25463"/>
                </a:cubicBezTo>
                <a:cubicBezTo>
                  <a:pt x="2050" y="25592"/>
                  <a:pt x="2057" y="25722"/>
                  <a:pt x="2047" y="25851"/>
                </a:cubicBezTo>
                <a:cubicBezTo>
                  <a:pt x="2002" y="25663"/>
                  <a:pt x="1943" y="25476"/>
                  <a:pt x="1889" y="25288"/>
                </a:cubicBezTo>
                <a:lnTo>
                  <a:pt x="1889" y="25288"/>
                </a:lnTo>
                <a:cubicBezTo>
                  <a:pt x="1866" y="25903"/>
                  <a:pt x="2018" y="25602"/>
                  <a:pt x="2021" y="26093"/>
                </a:cubicBezTo>
                <a:cubicBezTo>
                  <a:pt x="2020" y="26093"/>
                  <a:pt x="2019" y="26093"/>
                  <a:pt x="2018" y="26093"/>
                </a:cubicBezTo>
                <a:cubicBezTo>
                  <a:pt x="1921" y="26093"/>
                  <a:pt x="1947" y="26399"/>
                  <a:pt x="1883" y="26399"/>
                </a:cubicBezTo>
                <a:cubicBezTo>
                  <a:pt x="1877" y="26399"/>
                  <a:pt x="1870" y="26396"/>
                  <a:pt x="1863" y="26391"/>
                </a:cubicBezTo>
                <a:cubicBezTo>
                  <a:pt x="1850" y="26265"/>
                  <a:pt x="1895" y="25964"/>
                  <a:pt x="1846" y="25777"/>
                </a:cubicBezTo>
                <a:lnTo>
                  <a:pt x="1846" y="25777"/>
                </a:lnTo>
                <a:cubicBezTo>
                  <a:pt x="1850" y="26058"/>
                  <a:pt x="1834" y="26339"/>
                  <a:pt x="1808" y="26620"/>
                </a:cubicBezTo>
                <a:cubicBezTo>
                  <a:pt x="1795" y="26750"/>
                  <a:pt x="1779" y="26872"/>
                  <a:pt x="1759" y="26973"/>
                </a:cubicBezTo>
                <a:cubicBezTo>
                  <a:pt x="1746" y="27054"/>
                  <a:pt x="1727" y="27134"/>
                  <a:pt x="1698" y="27212"/>
                </a:cubicBezTo>
                <a:cubicBezTo>
                  <a:pt x="1711" y="27202"/>
                  <a:pt x="1724" y="27197"/>
                  <a:pt x="1738" y="27197"/>
                </a:cubicBezTo>
                <a:cubicBezTo>
                  <a:pt x="1793" y="27197"/>
                  <a:pt x="1848" y="27292"/>
                  <a:pt x="1856" y="27616"/>
                </a:cubicBezTo>
                <a:cubicBezTo>
                  <a:pt x="1830" y="28660"/>
                  <a:pt x="1714" y="27968"/>
                  <a:pt x="1630" y="28573"/>
                </a:cubicBezTo>
                <a:cubicBezTo>
                  <a:pt x="1698" y="28828"/>
                  <a:pt x="1572" y="29488"/>
                  <a:pt x="1737" y="29517"/>
                </a:cubicBezTo>
                <a:cubicBezTo>
                  <a:pt x="1711" y="29821"/>
                  <a:pt x="1630" y="29873"/>
                  <a:pt x="1575" y="29986"/>
                </a:cubicBezTo>
                <a:cubicBezTo>
                  <a:pt x="1591" y="30257"/>
                  <a:pt x="1539" y="30888"/>
                  <a:pt x="1510" y="31376"/>
                </a:cubicBezTo>
                <a:cubicBezTo>
                  <a:pt x="1486" y="31739"/>
                  <a:pt x="1476" y="32026"/>
                  <a:pt x="1522" y="32026"/>
                </a:cubicBezTo>
                <a:cubicBezTo>
                  <a:pt x="1538" y="32026"/>
                  <a:pt x="1560" y="31992"/>
                  <a:pt x="1591" y="31916"/>
                </a:cubicBezTo>
                <a:lnTo>
                  <a:pt x="1617" y="31780"/>
                </a:lnTo>
                <a:lnTo>
                  <a:pt x="1617" y="31780"/>
                </a:lnTo>
                <a:cubicBezTo>
                  <a:pt x="1617" y="31806"/>
                  <a:pt x="1614" y="31835"/>
                  <a:pt x="1614" y="31867"/>
                </a:cubicBezTo>
                <a:cubicBezTo>
                  <a:pt x="1591" y="33658"/>
                  <a:pt x="1084" y="35537"/>
                  <a:pt x="996" y="37318"/>
                </a:cubicBezTo>
                <a:lnTo>
                  <a:pt x="941" y="37308"/>
                </a:lnTo>
                <a:cubicBezTo>
                  <a:pt x="925" y="37842"/>
                  <a:pt x="886" y="38430"/>
                  <a:pt x="873" y="38983"/>
                </a:cubicBezTo>
                <a:cubicBezTo>
                  <a:pt x="860" y="39261"/>
                  <a:pt x="864" y="39529"/>
                  <a:pt x="867" y="39775"/>
                </a:cubicBezTo>
                <a:cubicBezTo>
                  <a:pt x="867" y="40021"/>
                  <a:pt x="886" y="40244"/>
                  <a:pt x="912" y="40435"/>
                </a:cubicBezTo>
                <a:cubicBezTo>
                  <a:pt x="907" y="40708"/>
                  <a:pt x="827" y="41067"/>
                  <a:pt x="764" y="41067"/>
                </a:cubicBezTo>
                <a:cubicBezTo>
                  <a:pt x="755" y="41067"/>
                  <a:pt x="746" y="41060"/>
                  <a:pt x="738" y="41042"/>
                </a:cubicBezTo>
                <a:lnTo>
                  <a:pt x="738" y="41042"/>
                </a:lnTo>
                <a:cubicBezTo>
                  <a:pt x="747" y="41243"/>
                  <a:pt x="763" y="41405"/>
                  <a:pt x="773" y="41547"/>
                </a:cubicBezTo>
                <a:cubicBezTo>
                  <a:pt x="786" y="41686"/>
                  <a:pt x="796" y="41812"/>
                  <a:pt x="805" y="41948"/>
                </a:cubicBezTo>
                <a:cubicBezTo>
                  <a:pt x="818" y="42084"/>
                  <a:pt x="822" y="42229"/>
                  <a:pt x="822" y="42417"/>
                </a:cubicBezTo>
                <a:cubicBezTo>
                  <a:pt x="822" y="42604"/>
                  <a:pt x="828" y="42830"/>
                  <a:pt x="825" y="43128"/>
                </a:cubicBezTo>
                <a:cubicBezTo>
                  <a:pt x="776" y="42859"/>
                  <a:pt x="752" y="42799"/>
                  <a:pt x="740" y="42799"/>
                </a:cubicBezTo>
                <a:cubicBezTo>
                  <a:pt x="733" y="42799"/>
                  <a:pt x="730" y="42815"/>
                  <a:pt x="728" y="42827"/>
                </a:cubicBezTo>
                <a:cubicBezTo>
                  <a:pt x="727" y="42833"/>
                  <a:pt x="726" y="42838"/>
                  <a:pt x="725" y="42838"/>
                </a:cubicBezTo>
                <a:cubicBezTo>
                  <a:pt x="724" y="42838"/>
                  <a:pt x="723" y="42824"/>
                  <a:pt x="721" y="42782"/>
                </a:cubicBezTo>
                <a:cubicBezTo>
                  <a:pt x="721" y="42746"/>
                  <a:pt x="718" y="42695"/>
                  <a:pt x="715" y="42617"/>
                </a:cubicBezTo>
                <a:cubicBezTo>
                  <a:pt x="712" y="42536"/>
                  <a:pt x="705" y="42429"/>
                  <a:pt x="705" y="42290"/>
                </a:cubicBezTo>
                <a:cubicBezTo>
                  <a:pt x="702" y="42423"/>
                  <a:pt x="705" y="42543"/>
                  <a:pt x="705" y="42653"/>
                </a:cubicBezTo>
                <a:lnTo>
                  <a:pt x="705" y="42963"/>
                </a:lnTo>
                <a:cubicBezTo>
                  <a:pt x="705" y="43154"/>
                  <a:pt x="705" y="43318"/>
                  <a:pt x="712" y="43487"/>
                </a:cubicBezTo>
                <a:cubicBezTo>
                  <a:pt x="718" y="43655"/>
                  <a:pt x="744" y="43826"/>
                  <a:pt x="776" y="44023"/>
                </a:cubicBezTo>
                <a:cubicBezTo>
                  <a:pt x="815" y="44259"/>
                  <a:pt x="867" y="44495"/>
                  <a:pt x="935" y="44725"/>
                </a:cubicBezTo>
                <a:cubicBezTo>
                  <a:pt x="909" y="44677"/>
                  <a:pt x="888" y="44655"/>
                  <a:pt x="873" y="44655"/>
                </a:cubicBezTo>
                <a:cubicBezTo>
                  <a:pt x="830" y="44655"/>
                  <a:pt x="828" y="44826"/>
                  <a:pt x="844" y="45058"/>
                </a:cubicBezTo>
                <a:cubicBezTo>
                  <a:pt x="857" y="45216"/>
                  <a:pt x="873" y="45401"/>
                  <a:pt x="906" y="45575"/>
                </a:cubicBezTo>
                <a:cubicBezTo>
                  <a:pt x="938" y="45750"/>
                  <a:pt x="974" y="45918"/>
                  <a:pt x="1006" y="46041"/>
                </a:cubicBezTo>
                <a:lnTo>
                  <a:pt x="990" y="45662"/>
                </a:lnTo>
                <a:lnTo>
                  <a:pt x="980" y="45475"/>
                </a:lnTo>
                <a:lnTo>
                  <a:pt x="980" y="45284"/>
                </a:lnTo>
                <a:cubicBezTo>
                  <a:pt x="993" y="45355"/>
                  <a:pt x="1006" y="45423"/>
                  <a:pt x="1019" y="45494"/>
                </a:cubicBezTo>
                <a:cubicBezTo>
                  <a:pt x="1029" y="45562"/>
                  <a:pt x="1045" y="45627"/>
                  <a:pt x="1058" y="45695"/>
                </a:cubicBezTo>
                <a:cubicBezTo>
                  <a:pt x="1084" y="45827"/>
                  <a:pt x="1106" y="45957"/>
                  <a:pt x="1129" y="46083"/>
                </a:cubicBezTo>
                <a:cubicBezTo>
                  <a:pt x="1151" y="46212"/>
                  <a:pt x="1171" y="46338"/>
                  <a:pt x="1193" y="46461"/>
                </a:cubicBezTo>
                <a:cubicBezTo>
                  <a:pt x="1216" y="46587"/>
                  <a:pt x="1242" y="46710"/>
                  <a:pt x="1265" y="46833"/>
                </a:cubicBezTo>
                <a:lnTo>
                  <a:pt x="1022" y="46603"/>
                </a:lnTo>
                <a:lnTo>
                  <a:pt x="1022" y="46603"/>
                </a:lnTo>
                <a:cubicBezTo>
                  <a:pt x="1054" y="46878"/>
                  <a:pt x="1096" y="47143"/>
                  <a:pt x="1148" y="47398"/>
                </a:cubicBezTo>
                <a:cubicBezTo>
                  <a:pt x="1197" y="47657"/>
                  <a:pt x="1271" y="47903"/>
                  <a:pt x="1342" y="48142"/>
                </a:cubicBezTo>
                <a:cubicBezTo>
                  <a:pt x="1378" y="48265"/>
                  <a:pt x="1413" y="48381"/>
                  <a:pt x="1455" y="48498"/>
                </a:cubicBezTo>
                <a:cubicBezTo>
                  <a:pt x="1494" y="48611"/>
                  <a:pt x="1539" y="48724"/>
                  <a:pt x="1581" y="48837"/>
                </a:cubicBezTo>
                <a:cubicBezTo>
                  <a:pt x="1665" y="49063"/>
                  <a:pt x="1749" y="49283"/>
                  <a:pt x="1837" y="49497"/>
                </a:cubicBezTo>
                <a:cubicBezTo>
                  <a:pt x="2021" y="49920"/>
                  <a:pt x="2183" y="50331"/>
                  <a:pt x="2341" y="50735"/>
                </a:cubicBezTo>
                <a:cubicBezTo>
                  <a:pt x="2415" y="50935"/>
                  <a:pt x="2480" y="51139"/>
                  <a:pt x="2538" y="51346"/>
                </a:cubicBezTo>
                <a:cubicBezTo>
                  <a:pt x="2600" y="51546"/>
                  <a:pt x="2645" y="51753"/>
                  <a:pt x="2681" y="51963"/>
                </a:cubicBezTo>
                <a:cubicBezTo>
                  <a:pt x="2725" y="52028"/>
                  <a:pt x="2752" y="52055"/>
                  <a:pt x="2765" y="52055"/>
                </a:cubicBezTo>
                <a:cubicBezTo>
                  <a:pt x="2839" y="52055"/>
                  <a:pt x="2487" y="51184"/>
                  <a:pt x="2579" y="51184"/>
                </a:cubicBezTo>
                <a:cubicBezTo>
                  <a:pt x="2593" y="51184"/>
                  <a:pt x="2618" y="51205"/>
                  <a:pt x="2658" y="51255"/>
                </a:cubicBezTo>
                <a:cubicBezTo>
                  <a:pt x="2833" y="51721"/>
                  <a:pt x="2952" y="52225"/>
                  <a:pt x="3065" y="52639"/>
                </a:cubicBezTo>
                <a:cubicBezTo>
                  <a:pt x="3120" y="52849"/>
                  <a:pt x="3169" y="53037"/>
                  <a:pt x="3208" y="53192"/>
                </a:cubicBezTo>
                <a:cubicBezTo>
                  <a:pt x="3237" y="53312"/>
                  <a:pt x="3279" y="53425"/>
                  <a:pt x="3324" y="53538"/>
                </a:cubicBezTo>
                <a:cubicBezTo>
                  <a:pt x="3389" y="53699"/>
                  <a:pt x="3447" y="53835"/>
                  <a:pt x="3505" y="53955"/>
                </a:cubicBezTo>
                <a:cubicBezTo>
                  <a:pt x="3553" y="54062"/>
                  <a:pt x="3612" y="54165"/>
                  <a:pt x="3673" y="54262"/>
                </a:cubicBezTo>
                <a:cubicBezTo>
                  <a:pt x="3773" y="54414"/>
                  <a:pt x="3883" y="54559"/>
                  <a:pt x="4000" y="54695"/>
                </a:cubicBezTo>
                <a:cubicBezTo>
                  <a:pt x="4210" y="54957"/>
                  <a:pt x="4446" y="55213"/>
                  <a:pt x="4759" y="55856"/>
                </a:cubicBezTo>
                <a:cubicBezTo>
                  <a:pt x="4745" y="55770"/>
                  <a:pt x="4751" y="55676"/>
                  <a:pt x="4811" y="55676"/>
                </a:cubicBezTo>
                <a:cubicBezTo>
                  <a:pt x="4819" y="55676"/>
                  <a:pt x="4827" y="55678"/>
                  <a:pt x="4837" y="55681"/>
                </a:cubicBezTo>
                <a:cubicBezTo>
                  <a:pt x="4924" y="55710"/>
                  <a:pt x="5089" y="55872"/>
                  <a:pt x="5383" y="56315"/>
                </a:cubicBezTo>
                <a:cubicBezTo>
                  <a:pt x="5484" y="56490"/>
                  <a:pt x="5571" y="56671"/>
                  <a:pt x="5648" y="56855"/>
                </a:cubicBezTo>
                <a:cubicBezTo>
                  <a:pt x="5707" y="57000"/>
                  <a:pt x="5729" y="57104"/>
                  <a:pt x="5726" y="57168"/>
                </a:cubicBezTo>
                <a:cubicBezTo>
                  <a:pt x="5724" y="57213"/>
                  <a:pt x="5707" y="57236"/>
                  <a:pt x="5678" y="57236"/>
                </a:cubicBezTo>
                <a:cubicBezTo>
                  <a:pt x="5626" y="57236"/>
                  <a:pt x="5533" y="57160"/>
                  <a:pt x="5412" y="56997"/>
                </a:cubicBezTo>
                <a:cubicBezTo>
                  <a:pt x="5280" y="56793"/>
                  <a:pt x="5235" y="56687"/>
                  <a:pt x="5260" y="56684"/>
                </a:cubicBezTo>
                <a:cubicBezTo>
                  <a:pt x="5134" y="56502"/>
                  <a:pt x="4982" y="56279"/>
                  <a:pt x="4944" y="56279"/>
                </a:cubicBezTo>
                <a:cubicBezTo>
                  <a:pt x="4926" y="56279"/>
                  <a:pt x="4932" y="56325"/>
                  <a:pt x="4976" y="56444"/>
                </a:cubicBezTo>
                <a:lnTo>
                  <a:pt x="5096" y="56522"/>
                </a:lnTo>
                <a:cubicBezTo>
                  <a:pt x="5121" y="56580"/>
                  <a:pt x="5154" y="56648"/>
                  <a:pt x="5189" y="56726"/>
                </a:cubicBezTo>
                <a:cubicBezTo>
                  <a:pt x="5228" y="56800"/>
                  <a:pt x="5273" y="56881"/>
                  <a:pt x="5322" y="56968"/>
                </a:cubicBezTo>
                <a:lnTo>
                  <a:pt x="5606" y="57479"/>
                </a:lnTo>
                <a:cubicBezTo>
                  <a:pt x="5694" y="57640"/>
                  <a:pt x="5775" y="57779"/>
                  <a:pt x="5810" y="57864"/>
                </a:cubicBezTo>
                <a:cubicBezTo>
                  <a:pt x="5834" y="57920"/>
                  <a:pt x="5842" y="57953"/>
                  <a:pt x="5824" y="57953"/>
                </a:cubicBezTo>
                <a:cubicBezTo>
                  <a:pt x="5815" y="57953"/>
                  <a:pt x="5800" y="57945"/>
                  <a:pt x="5778" y="57928"/>
                </a:cubicBezTo>
                <a:lnTo>
                  <a:pt x="5778" y="57928"/>
                </a:lnTo>
                <a:cubicBezTo>
                  <a:pt x="5948" y="58145"/>
                  <a:pt x="6030" y="58232"/>
                  <a:pt x="6052" y="58232"/>
                </a:cubicBezTo>
                <a:cubicBezTo>
                  <a:pt x="6083" y="58232"/>
                  <a:pt x="6002" y="58071"/>
                  <a:pt x="5881" y="57857"/>
                </a:cubicBezTo>
                <a:lnTo>
                  <a:pt x="5881" y="57857"/>
                </a:lnTo>
                <a:cubicBezTo>
                  <a:pt x="5998" y="58054"/>
                  <a:pt x="6108" y="58235"/>
                  <a:pt x="6214" y="58407"/>
                </a:cubicBezTo>
                <a:cubicBezTo>
                  <a:pt x="6360" y="58633"/>
                  <a:pt x="6508" y="58837"/>
                  <a:pt x="6654" y="59044"/>
                </a:cubicBezTo>
                <a:cubicBezTo>
                  <a:pt x="6728" y="59147"/>
                  <a:pt x="6799" y="59250"/>
                  <a:pt x="6877" y="59357"/>
                </a:cubicBezTo>
                <a:cubicBezTo>
                  <a:pt x="6951" y="59461"/>
                  <a:pt x="7032" y="59567"/>
                  <a:pt x="7113" y="59677"/>
                </a:cubicBezTo>
                <a:cubicBezTo>
                  <a:pt x="7275" y="59897"/>
                  <a:pt x="7439" y="60140"/>
                  <a:pt x="7630" y="60411"/>
                </a:cubicBezTo>
                <a:cubicBezTo>
                  <a:pt x="7556" y="60270"/>
                  <a:pt x="7507" y="60126"/>
                  <a:pt x="7537" y="60126"/>
                </a:cubicBezTo>
                <a:cubicBezTo>
                  <a:pt x="7547" y="60126"/>
                  <a:pt x="7568" y="60145"/>
                  <a:pt x="7601" y="60188"/>
                </a:cubicBezTo>
                <a:cubicBezTo>
                  <a:pt x="7882" y="60582"/>
                  <a:pt x="8060" y="60818"/>
                  <a:pt x="8186" y="60964"/>
                </a:cubicBezTo>
                <a:cubicBezTo>
                  <a:pt x="8309" y="61106"/>
                  <a:pt x="8380" y="61161"/>
                  <a:pt x="8442" y="61200"/>
                </a:cubicBezTo>
                <a:cubicBezTo>
                  <a:pt x="8513" y="61239"/>
                  <a:pt x="8577" y="61284"/>
                  <a:pt x="8639" y="61332"/>
                </a:cubicBezTo>
                <a:cubicBezTo>
                  <a:pt x="8697" y="61381"/>
                  <a:pt x="8755" y="61436"/>
                  <a:pt x="8807" y="61491"/>
                </a:cubicBezTo>
                <a:cubicBezTo>
                  <a:pt x="8875" y="61565"/>
                  <a:pt x="8959" y="61656"/>
                  <a:pt x="9069" y="61779"/>
                </a:cubicBezTo>
                <a:cubicBezTo>
                  <a:pt x="9273" y="62092"/>
                  <a:pt x="9182" y="62083"/>
                  <a:pt x="9156" y="62112"/>
                </a:cubicBezTo>
                <a:cubicBezTo>
                  <a:pt x="9143" y="62125"/>
                  <a:pt x="9146" y="62147"/>
                  <a:pt x="9211" y="62228"/>
                </a:cubicBezTo>
                <a:cubicBezTo>
                  <a:pt x="9344" y="62386"/>
                  <a:pt x="9486" y="62535"/>
                  <a:pt x="9635" y="62677"/>
                </a:cubicBezTo>
                <a:cubicBezTo>
                  <a:pt x="9831" y="62942"/>
                  <a:pt x="9864" y="63032"/>
                  <a:pt x="9817" y="63032"/>
                </a:cubicBezTo>
                <a:cubicBezTo>
                  <a:pt x="9749" y="63032"/>
                  <a:pt x="9511" y="62840"/>
                  <a:pt x="9360" y="62719"/>
                </a:cubicBezTo>
                <a:lnTo>
                  <a:pt x="9360" y="62719"/>
                </a:lnTo>
                <a:cubicBezTo>
                  <a:pt x="10246" y="63544"/>
                  <a:pt x="10815" y="64439"/>
                  <a:pt x="11280" y="64957"/>
                </a:cubicBezTo>
                <a:lnTo>
                  <a:pt x="10802" y="64543"/>
                </a:lnTo>
                <a:lnTo>
                  <a:pt x="10802" y="64543"/>
                </a:lnTo>
                <a:cubicBezTo>
                  <a:pt x="11089" y="64795"/>
                  <a:pt x="11303" y="65021"/>
                  <a:pt x="11529" y="65244"/>
                </a:cubicBezTo>
                <a:lnTo>
                  <a:pt x="11368" y="64895"/>
                </a:lnTo>
                <a:lnTo>
                  <a:pt x="11368" y="64895"/>
                </a:lnTo>
                <a:cubicBezTo>
                  <a:pt x="11613" y="65176"/>
                  <a:pt x="11836" y="65400"/>
                  <a:pt x="11794" y="65432"/>
                </a:cubicBezTo>
                <a:cubicBezTo>
                  <a:pt x="11850" y="65467"/>
                  <a:pt x="11885" y="65480"/>
                  <a:pt x="11909" y="65480"/>
                </a:cubicBezTo>
                <a:cubicBezTo>
                  <a:pt x="11985" y="65480"/>
                  <a:pt x="11937" y="65342"/>
                  <a:pt x="12030" y="65342"/>
                </a:cubicBezTo>
                <a:cubicBezTo>
                  <a:pt x="12082" y="65342"/>
                  <a:pt x="12178" y="65385"/>
                  <a:pt x="12363" y="65519"/>
                </a:cubicBezTo>
                <a:cubicBezTo>
                  <a:pt x="12518" y="65716"/>
                  <a:pt x="12803" y="65965"/>
                  <a:pt x="13049" y="66195"/>
                </a:cubicBezTo>
                <a:cubicBezTo>
                  <a:pt x="13294" y="66421"/>
                  <a:pt x="13508" y="66625"/>
                  <a:pt x="13511" y="66748"/>
                </a:cubicBezTo>
                <a:cubicBezTo>
                  <a:pt x="13152" y="66389"/>
                  <a:pt x="13028" y="66291"/>
                  <a:pt x="12989" y="66291"/>
                </a:cubicBezTo>
                <a:cubicBezTo>
                  <a:pt x="12968" y="66291"/>
                  <a:pt x="12972" y="66319"/>
                  <a:pt x="12978" y="66350"/>
                </a:cubicBezTo>
                <a:cubicBezTo>
                  <a:pt x="12985" y="66388"/>
                  <a:pt x="12994" y="66433"/>
                  <a:pt x="12959" y="66433"/>
                </a:cubicBezTo>
                <a:cubicBezTo>
                  <a:pt x="12932" y="66433"/>
                  <a:pt x="12877" y="66405"/>
                  <a:pt x="12773" y="66322"/>
                </a:cubicBezTo>
                <a:lnTo>
                  <a:pt x="12773" y="66322"/>
                </a:lnTo>
                <a:cubicBezTo>
                  <a:pt x="12800" y="66344"/>
                  <a:pt x="12824" y="66371"/>
                  <a:pt x="12851" y="66399"/>
                </a:cubicBezTo>
                <a:cubicBezTo>
                  <a:pt x="12965" y="66505"/>
                  <a:pt x="13087" y="66625"/>
                  <a:pt x="13217" y="66761"/>
                </a:cubicBezTo>
                <a:cubicBezTo>
                  <a:pt x="13224" y="66774"/>
                  <a:pt x="13224" y="66780"/>
                  <a:pt x="13217" y="66780"/>
                </a:cubicBezTo>
                <a:cubicBezTo>
                  <a:pt x="13199" y="66780"/>
                  <a:pt x="13133" y="66735"/>
                  <a:pt x="13071" y="66689"/>
                </a:cubicBezTo>
                <a:lnTo>
                  <a:pt x="13071" y="66689"/>
                </a:lnTo>
                <a:cubicBezTo>
                  <a:pt x="13566" y="67258"/>
                  <a:pt x="13731" y="67333"/>
                  <a:pt x="13912" y="67401"/>
                </a:cubicBezTo>
                <a:cubicBezTo>
                  <a:pt x="14025" y="67440"/>
                  <a:pt x="14135" y="67491"/>
                  <a:pt x="14238" y="67553"/>
                </a:cubicBezTo>
                <a:cubicBezTo>
                  <a:pt x="14329" y="67608"/>
                  <a:pt x="14413" y="67669"/>
                  <a:pt x="14497" y="67734"/>
                </a:cubicBezTo>
                <a:cubicBezTo>
                  <a:pt x="14600" y="67811"/>
                  <a:pt x="14723" y="67908"/>
                  <a:pt x="14869" y="68034"/>
                </a:cubicBezTo>
                <a:cubicBezTo>
                  <a:pt x="14856" y="68031"/>
                  <a:pt x="14846" y="68030"/>
                  <a:pt x="14837" y="68030"/>
                </a:cubicBezTo>
                <a:cubicBezTo>
                  <a:pt x="14698" y="68030"/>
                  <a:pt x="15030" y="68421"/>
                  <a:pt x="15228" y="68558"/>
                </a:cubicBezTo>
                <a:cubicBezTo>
                  <a:pt x="15001" y="68368"/>
                  <a:pt x="14963" y="68286"/>
                  <a:pt x="15036" y="68286"/>
                </a:cubicBezTo>
                <a:cubicBezTo>
                  <a:pt x="15041" y="68286"/>
                  <a:pt x="15045" y="68286"/>
                  <a:pt x="15050" y="68287"/>
                </a:cubicBezTo>
                <a:cubicBezTo>
                  <a:pt x="15124" y="68303"/>
                  <a:pt x="15195" y="68329"/>
                  <a:pt x="15263" y="68364"/>
                </a:cubicBezTo>
                <a:cubicBezTo>
                  <a:pt x="15376" y="68419"/>
                  <a:pt x="15486" y="68481"/>
                  <a:pt x="15593" y="68548"/>
                </a:cubicBezTo>
                <a:cubicBezTo>
                  <a:pt x="15771" y="68723"/>
                  <a:pt x="15916" y="68849"/>
                  <a:pt x="16036" y="68946"/>
                </a:cubicBezTo>
                <a:cubicBezTo>
                  <a:pt x="16136" y="69027"/>
                  <a:pt x="16240" y="69098"/>
                  <a:pt x="16346" y="69166"/>
                </a:cubicBezTo>
                <a:cubicBezTo>
                  <a:pt x="16524" y="69279"/>
                  <a:pt x="16663" y="69350"/>
                  <a:pt x="16860" y="69515"/>
                </a:cubicBezTo>
                <a:lnTo>
                  <a:pt x="16421" y="69117"/>
                </a:lnTo>
                <a:lnTo>
                  <a:pt x="16421" y="69117"/>
                </a:lnTo>
                <a:cubicBezTo>
                  <a:pt x="16531" y="69140"/>
                  <a:pt x="16679" y="69234"/>
                  <a:pt x="16870" y="69370"/>
                </a:cubicBezTo>
                <a:cubicBezTo>
                  <a:pt x="17064" y="69505"/>
                  <a:pt x="17303" y="69677"/>
                  <a:pt x="17584" y="69874"/>
                </a:cubicBezTo>
                <a:cubicBezTo>
                  <a:pt x="17584" y="69885"/>
                  <a:pt x="17579" y="69889"/>
                  <a:pt x="17569" y="69889"/>
                </a:cubicBezTo>
                <a:cubicBezTo>
                  <a:pt x="17549" y="69889"/>
                  <a:pt x="17511" y="69871"/>
                  <a:pt x="17468" y="69845"/>
                </a:cubicBezTo>
                <a:lnTo>
                  <a:pt x="17468" y="69845"/>
                </a:lnTo>
                <a:cubicBezTo>
                  <a:pt x="17733" y="70016"/>
                  <a:pt x="17979" y="70249"/>
                  <a:pt x="18244" y="70501"/>
                </a:cubicBezTo>
                <a:lnTo>
                  <a:pt x="18373" y="70624"/>
                </a:lnTo>
                <a:lnTo>
                  <a:pt x="18509" y="70747"/>
                </a:lnTo>
                <a:cubicBezTo>
                  <a:pt x="18600" y="70828"/>
                  <a:pt x="18697" y="70908"/>
                  <a:pt x="18794" y="70989"/>
                </a:cubicBezTo>
                <a:cubicBezTo>
                  <a:pt x="18994" y="71154"/>
                  <a:pt x="19207" y="71303"/>
                  <a:pt x="19434" y="71432"/>
                </a:cubicBezTo>
                <a:cubicBezTo>
                  <a:pt x="19799" y="71778"/>
                  <a:pt x="19366" y="71613"/>
                  <a:pt x="19692" y="71904"/>
                </a:cubicBezTo>
                <a:cubicBezTo>
                  <a:pt x="20067" y="72098"/>
                  <a:pt x="20413" y="72337"/>
                  <a:pt x="20730" y="72615"/>
                </a:cubicBezTo>
                <a:cubicBezTo>
                  <a:pt x="20856" y="72725"/>
                  <a:pt x="20986" y="72835"/>
                  <a:pt x="21150" y="72958"/>
                </a:cubicBezTo>
                <a:cubicBezTo>
                  <a:pt x="21361" y="73104"/>
                  <a:pt x="21580" y="73233"/>
                  <a:pt x="21807" y="73349"/>
                </a:cubicBezTo>
                <a:cubicBezTo>
                  <a:pt x="21693" y="73201"/>
                  <a:pt x="21618" y="73123"/>
                  <a:pt x="21663" y="73123"/>
                </a:cubicBezTo>
                <a:cubicBezTo>
                  <a:pt x="21710" y="73123"/>
                  <a:pt x="21895" y="73213"/>
                  <a:pt x="22317" y="73404"/>
                </a:cubicBezTo>
                <a:lnTo>
                  <a:pt x="21422" y="72887"/>
                </a:lnTo>
                <a:cubicBezTo>
                  <a:pt x="21270" y="72803"/>
                  <a:pt x="21128" y="72709"/>
                  <a:pt x="20976" y="72619"/>
                </a:cubicBezTo>
                <a:lnTo>
                  <a:pt x="20536" y="72347"/>
                </a:lnTo>
                <a:lnTo>
                  <a:pt x="20536" y="72347"/>
                </a:lnTo>
                <a:cubicBezTo>
                  <a:pt x="20940" y="72544"/>
                  <a:pt x="21338" y="72742"/>
                  <a:pt x="21748" y="72923"/>
                </a:cubicBezTo>
                <a:cubicBezTo>
                  <a:pt x="21619" y="72835"/>
                  <a:pt x="21480" y="72754"/>
                  <a:pt x="21344" y="72677"/>
                </a:cubicBezTo>
                <a:cubicBezTo>
                  <a:pt x="21209" y="72596"/>
                  <a:pt x="21076" y="72515"/>
                  <a:pt x="20947" y="72438"/>
                </a:cubicBezTo>
                <a:cubicBezTo>
                  <a:pt x="20727" y="72315"/>
                  <a:pt x="20517" y="72179"/>
                  <a:pt x="20313" y="72034"/>
                </a:cubicBezTo>
                <a:lnTo>
                  <a:pt x="20313" y="72034"/>
                </a:lnTo>
                <a:cubicBezTo>
                  <a:pt x="20600" y="72164"/>
                  <a:pt x="20729" y="72228"/>
                  <a:pt x="20762" y="72228"/>
                </a:cubicBezTo>
                <a:cubicBezTo>
                  <a:pt x="20797" y="72228"/>
                  <a:pt x="20733" y="72161"/>
                  <a:pt x="20640" y="72030"/>
                </a:cubicBezTo>
                <a:lnTo>
                  <a:pt x="20640" y="72030"/>
                </a:lnTo>
                <a:cubicBezTo>
                  <a:pt x="20785" y="72185"/>
                  <a:pt x="20950" y="72325"/>
                  <a:pt x="21128" y="72444"/>
                </a:cubicBezTo>
                <a:cubicBezTo>
                  <a:pt x="21218" y="72506"/>
                  <a:pt x="21309" y="72561"/>
                  <a:pt x="21399" y="72619"/>
                </a:cubicBezTo>
                <a:cubicBezTo>
                  <a:pt x="21493" y="72674"/>
                  <a:pt x="21590" y="72722"/>
                  <a:pt x="21690" y="72774"/>
                </a:cubicBezTo>
                <a:cubicBezTo>
                  <a:pt x="22078" y="72978"/>
                  <a:pt x="22486" y="73181"/>
                  <a:pt x="22864" y="73505"/>
                </a:cubicBezTo>
                <a:lnTo>
                  <a:pt x="22667" y="73770"/>
                </a:lnTo>
                <a:cubicBezTo>
                  <a:pt x="22809" y="73880"/>
                  <a:pt x="22958" y="73986"/>
                  <a:pt x="23110" y="74083"/>
                </a:cubicBezTo>
                <a:cubicBezTo>
                  <a:pt x="23258" y="74177"/>
                  <a:pt x="23410" y="74268"/>
                  <a:pt x="23562" y="74355"/>
                </a:cubicBezTo>
                <a:cubicBezTo>
                  <a:pt x="23711" y="74439"/>
                  <a:pt x="23866" y="74523"/>
                  <a:pt x="24018" y="74604"/>
                </a:cubicBezTo>
                <a:cubicBezTo>
                  <a:pt x="24173" y="74685"/>
                  <a:pt x="24328" y="74765"/>
                  <a:pt x="24493" y="74840"/>
                </a:cubicBezTo>
                <a:cubicBezTo>
                  <a:pt x="24817" y="74992"/>
                  <a:pt x="25156" y="75150"/>
                  <a:pt x="25515" y="75331"/>
                </a:cubicBezTo>
                <a:cubicBezTo>
                  <a:pt x="25693" y="75422"/>
                  <a:pt x="25877" y="75522"/>
                  <a:pt x="26071" y="75625"/>
                </a:cubicBezTo>
                <a:cubicBezTo>
                  <a:pt x="26265" y="75729"/>
                  <a:pt x="26465" y="75835"/>
                  <a:pt x="26679" y="75955"/>
                </a:cubicBezTo>
                <a:lnTo>
                  <a:pt x="26155" y="75619"/>
                </a:lnTo>
                <a:cubicBezTo>
                  <a:pt x="26300" y="75619"/>
                  <a:pt x="26566" y="75755"/>
                  <a:pt x="26866" y="75916"/>
                </a:cubicBezTo>
                <a:lnTo>
                  <a:pt x="27335" y="76168"/>
                </a:lnTo>
                <a:cubicBezTo>
                  <a:pt x="27484" y="76249"/>
                  <a:pt x="27639" y="76324"/>
                  <a:pt x="27797" y="76385"/>
                </a:cubicBezTo>
                <a:cubicBezTo>
                  <a:pt x="27697" y="76459"/>
                  <a:pt x="28030" y="76666"/>
                  <a:pt x="28243" y="76841"/>
                </a:cubicBezTo>
                <a:cubicBezTo>
                  <a:pt x="28244" y="76836"/>
                  <a:pt x="28248" y="76834"/>
                  <a:pt x="28256" y="76834"/>
                </a:cubicBezTo>
                <a:cubicBezTo>
                  <a:pt x="28319" y="76834"/>
                  <a:pt x="28603" y="76971"/>
                  <a:pt x="28913" y="77103"/>
                </a:cubicBezTo>
                <a:cubicBezTo>
                  <a:pt x="29197" y="77228"/>
                  <a:pt x="29507" y="77339"/>
                  <a:pt x="29679" y="77339"/>
                </a:cubicBezTo>
                <a:cubicBezTo>
                  <a:pt x="29716" y="77339"/>
                  <a:pt x="29747" y="77334"/>
                  <a:pt x="29769" y="77323"/>
                </a:cubicBezTo>
                <a:lnTo>
                  <a:pt x="30497" y="77801"/>
                </a:lnTo>
                <a:cubicBezTo>
                  <a:pt x="30671" y="77888"/>
                  <a:pt x="30830" y="77960"/>
                  <a:pt x="30979" y="78018"/>
                </a:cubicBezTo>
                <a:cubicBezTo>
                  <a:pt x="31127" y="78073"/>
                  <a:pt x="31260" y="78115"/>
                  <a:pt x="31389" y="78154"/>
                </a:cubicBezTo>
                <a:cubicBezTo>
                  <a:pt x="31645" y="78228"/>
                  <a:pt x="31861" y="78273"/>
                  <a:pt x="32081" y="78315"/>
                </a:cubicBezTo>
                <a:cubicBezTo>
                  <a:pt x="32298" y="78354"/>
                  <a:pt x="32511" y="78402"/>
                  <a:pt x="32760" y="78467"/>
                </a:cubicBezTo>
                <a:cubicBezTo>
                  <a:pt x="33057" y="78541"/>
                  <a:pt x="33352" y="78635"/>
                  <a:pt x="33636" y="78752"/>
                </a:cubicBezTo>
                <a:cubicBezTo>
                  <a:pt x="33605" y="78749"/>
                  <a:pt x="33579" y="78748"/>
                  <a:pt x="33557" y="78748"/>
                </a:cubicBezTo>
                <a:cubicBezTo>
                  <a:pt x="33350" y="78748"/>
                  <a:pt x="33494" y="78859"/>
                  <a:pt x="33337" y="78859"/>
                </a:cubicBezTo>
                <a:cubicBezTo>
                  <a:pt x="33261" y="78859"/>
                  <a:pt x="33111" y="78832"/>
                  <a:pt x="32812" y="78752"/>
                </a:cubicBezTo>
                <a:lnTo>
                  <a:pt x="32812" y="78752"/>
                </a:lnTo>
                <a:cubicBezTo>
                  <a:pt x="33209" y="78896"/>
                  <a:pt x="33566" y="79043"/>
                  <a:pt x="33689" y="79043"/>
                </a:cubicBezTo>
                <a:cubicBezTo>
                  <a:pt x="33712" y="79043"/>
                  <a:pt x="33727" y="79038"/>
                  <a:pt x="33733" y="79026"/>
                </a:cubicBezTo>
                <a:cubicBezTo>
                  <a:pt x="33833" y="79081"/>
                  <a:pt x="33943" y="79123"/>
                  <a:pt x="34056" y="79152"/>
                </a:cubicBezTo>
                <a:cubicBezTo>
                  <a:pt x="34199" y="79195"/>
                  <a:pt x="34373" y="79243"/>
                  <a:pt x="34554" y="79282"/>
                </a:cubicBezTo>
                <a:cubicBezTo>
                  <a:pt x="34913" y="79366"/>
                  <a:pt x="35291" y="79456"/>
                  <a:pt x="35495" y="79579"/>
                </a:cubicBezTo>
                <a:cubicBezTo>
                  <a:pt x="35517" y="79581"/>
                  <a:pt x="35537" y="79582"/>
                  <a:pt x="35557" y="79582"/>
                </a:cubicBezTo>
                <a:cubicBezTo>
                  <a:pt x="35627" y="79582"/>
                  <a:pt x="35690" y="79572"/>
                  <a:pt x="35771" y="79572"/>
                </a:cubicBezTo>
                <a:cubicBezTo>
                  <a:pt x="35780" y="79572"/>
                  <a:pt x="35789" y="79573"/>
                  <a:pt x="35799" y="79573"/>
                </a:cubicBezTo>
                <a:cubicBezTo>
                  <a:pt x="35870" y="79576"/>
                  <a:pt x="35941" y="79586"/>
                  <a:pt x="36012" y="79599"/>
                </a:cubicBezTo>
                <a:cubicBezTo>
                  <a:pt x="36100" y="79618"/>
                  <a:pt x="36206" y="79644"/>
                  <a:pt x="36339" y="79683"/>
                </a:cubicBezTo>
                <a:cubicBezTo>
                  <a:pt x="36371" y="79705"/>
                  <a:pt x="36358" y="79721"/>
                  <a:pt x="36342" y="79728"/>
                </a:cubicBezTo>
                <a:cubicBezTo>
                  <a:pt x="36346" y="79728"/>
                  <a:pt x="36350" y="79728"/>
                  <a:pt x="36355" y="79728"/>
                </a:cubicBezTo>
                <a:cubicBezTo>
                  <a:pt x="36445" y="79728"/>
                  <a:pt x="36689" y="79778"/>
                  <a:pt x="36807" y="79778"/>
                </a:cubicBezTo>
                <a:cubicBezTo>
                  <a:pt x="36894" y="79778"/>
                  <a:pt x="36912" y="79750"/>
                  <a:pt x="36746" y="79654"/>
                </a:cubicBezTo>
                <a:lnTo>
                  <a:pt x="36746" y="79654"/>
                </a:lnTo>
                <a:cubicBezTo>
                  <a:pt x="36934" y="79754"/>
                  <a:pt x="37124" y="79844"/>
                  <a:pt x="37322" y="79922"/>
                </a:cubicBezTo>
                <a:cubicBezTo>
                  <a:pt x="37428" y="79964"/>
                  <a:pt x="37535" y="80006"/>
                  <a:pt x="37648" y="80045"/>
                </a:cubicBezTo>
                <a:cubicBezTo>
                  <a:pt x="37761" y="80087"/>
                  <a:pt x="37874" y="80126"/>
                  <a:pt x="37994" y="80161"/>
                </a:cubicBezTo>
                <a:cubicBezTo>
                  <a:pt x="38469" y="80297"/>
                  <a:pt x="38987" y="80423"/>
                  <a:pt x="39497" y="80543"/>
                </a:cubicBezTo>
                <a:cubicBezTo>
                  <a:pt x="40522" y="80753"/>
                  <a:pt x="41524" y="80953"/>
                  <a:pt x="42165" y="81199"/>
                </a:cubicBezTo>
                <a:lnTo>
                  <a:pt x="43005" y="81315"/>
                </a:lnTo>
                <a:cubicBezTo>
                  <a:pt x="43151" y="81338"/>
                  <a:pt x="43296" y="81351"/>
                  <a:pt x="43445" y="81367"/>
                </a:cubicBezTo>
                <a:lnTo>
                  <a:pt x="43884" y="81419"/>
                </a:lnTo>
                <a:cubicBezTo>
                  <a:pt x="44466" y="81490"/>
                  <a:pt x="45042" y="81535"/>
                  <a:pt x="45533" y="81587"/>
                </a:cubicBezTo>
                <a:cubicBezTo>
                  <a:pt x="45487" y="81605"/>
                  <a:pt x="45499" y="81624"/>
                  <a:pt x="45453" y="81624"/>
                </a:cubicBezTo>
                <a:cubicBezTo>
                  <a:pt x="45431" y="81624"/>
                  <a:pt x="45397" y="81620"/>
                  <a:pt x="45339" y="81610"/>
                </a:cubicBezTo>
                <a:lnTo>
                  <a:pt x="45339" y="81610"/>
                </a:lnTo>
                <a:cubicBezTo>
                  <a:pt x="45478" y="81639"/>
                  <a:pt x="45624" y="81658"/>
                  <a:pt x="45766" y="81671"/>
                </a:cubicBezTo>
                <a:cubicBezTo>
                  <a:pt x="45830" y="81677"/>
                  <a:pt x="45893" y="81679"/>
                  <a:pt x="45957" y="81679"/>
                </a:cubicBezTo>
                <a:cubicBezTo>
                  <a:pt x="45993" y="81679"/>
                  <a:pt x="46030" y="81679"/>
                  <a:pt x="46067" y="81677"/>
                </a:cubicBezTo>
                <a:cubicBezTo>
                  <a:pt x="46203" y="81668"/>
                  <a:pt x="46338" y="81645"/>
                  <a:pt x="46468" y="81610"/>
                </a:cubicBezTo>
                <a:cubicBezTo>
                  <a:pt x="46610" y="81571"/>
                  <a:pt x="46755" y="81551"/>
                  <a:pt x="46904" y="81548"/>
                </a:cubicBezTo>
                <a:cubicBezTo>
                  <a:pt x="46939" y="81547"/>
                  <a:pt x="46974" y="81547"/>
                  <a:pt x="47009" y="81547"/>
                </a:cubicBezTo>
                <a:cubicBezTo>
                  <a:pt x="47252" y="81547"/>
                  <a:pt x="47495" y="81566"/>
                  <a:pt x="47735" y="81603"/>
                </a:cubicBezTo>
                <a:cubicBezTo>
                  <a:pt x="48080" y="81703"/>
                  <a:pt x="47957" y="81724"/>
                  <a:pt x="47756" y="81724"/>
                </a:cubicBezTo>
                <a:cubicBezTo>
                  <a:pt x="47618" y="81724"/>
                  <a:pt x="47442" y="81714"/>
                  <a:pt x="47355" y="81714"/>
                </a:cubicBezTo>
                <a:cubicBezTo>
                  <a:pt x="47283" y="81714"/>
                  <a:pt x="47272" y="81721"/>
                  <a:pt x="47395" y="81745"/>
                </a:cubicBezTo>
                <a:cubicBezTo>
                  <a:pt x="47444" y="81839"/>
                  <a:pt x="47583" y="81891"/>
                  <a:pt x="47787" y="81920"/>
                </a:cubicBezTo>
                <a:cubicBezTo>
                  <a:pt x="47963" y="81941"/>
                  <a:pt x="48139" y="81951"/>
                  <a:pt x="48316" y="81951"/>
                </a:cubicBezTo>
                <a:cubicBezTo>
                  <a:pt x="48388" y="81951"/>
                  <a:pt x="48461" y="81950"/>
                  <a:pt x="48533" y="81946"/>
                </a:cubicBezTo>
                <a:cubicBezTo>
                  <a:pt x="48730" y="81944"/>
                  <a:pt x="48939" y="81938"/>
                  <a:pt x="49149" y="81938"/>
                </a:cubicBezTo>
                <a:cubicBezTo>
                  <a:pt x="49247" y="81938"/>
                  <a:pt x="49345" y="81939"/>
                  <a:pt x="49442" y="81943"/>
                </a:cubicBezTo>
                <a:cubicBezTo>
                  <a:pt x="49458" y="81942"/>
                  <a:pt x="49474" y="81942"/>
                  <a:pt x="49490" y="81942"/>
                </a:cubicBezTo>
                <a:cubicBezTo>
                  <a:pt x="49762" y="81942"/>
                  <a:pt x="50036" y="81968"/>
                  <a:pt x="50305" y="82017"/>
                </a:cubicBezTo>
                <a:lnTo>
                  <a:pt x="50053" y="82036"/>
                </a:lnTo>
                <a:cubicBezTo>
                  <a:pt x="50236" y="82063"/>
                  <a:pt x="50419" y="82077"/>
                  <a:pt x="50604" y="82077"/>
                </a:cubicBezTo>
                <a:cubicBezTo>
                  <a:pt x="50641" y="82077"/>
                  <a:pt x="50679" y="82076"/>
                  <a:pt x="50716" y="82075"/>
                </a:cubicBezTo>
                <a:cubicBezTo>
                  <a:pt x="50958" y="82069"/>
                  <a:pt x="51217" y="82046"/>
                  <a:pt x="51492" y="82020"/>
                </a:cubicBezTo>
                <a:lnTo>
                  <a:pt x="51915" y="81978"/>
                </a:lnTo>
                <a:lnTo>
                  <a:pt x="52361" y="81936"/>
                </a:lnTo>
                <a:cubicBezTo>
                  <a:pt x="52665" y="81907"/>
                  <a:pt x="52979" y="81888"/>
                  <a:pt x="53305" y="81881"/>
                </a:cubicBezTo>
                <a:lnTo>
                  <a:pt x="53305" y="81881"/>
                </a:lnTo>
                <a:cubicBezTo>
                  <a:pt x="53305" y="81881"/>
                  <a:pt x="53244" y="81917"/>
                  <a:pt x="53302" y="81936"/>
                </a:cubicBezTo>
                <a:cubicBezTo>
                  <a:pt x="53522" y="81878"/>
                  <a:pt x="53793" y="81826"/>
                  <a:pt x="54094" y="81778"/>
                </a:cubicBezTo>
                <a:cubicBezTo>
                  <a:pt x="54243" y="81752"/>
                  <a:pt x="54401" y="81732"/>
                  <a:pt x="54563" y="81707"/>
                </a:cubicBezTo>
                <a:cubicBezTo>
                  <a:pt x="54728" y="81681"/>
                  <a:pt x="54896" y="81658"/>
                  <a:pt x="55067" y="81635"/>
                </a:cubicBezTo>
                <a:cubicBezTo>
                  <a:pt x="55749" y="81545"/>
                  <a:pt x="56477" y="81445"/>
                  <a:pt x="57098" y="81361"/>
                </a:cubicBezTo>
                <a:lnTo>
                  <a:pt x="57098" y="81361"/>
                </a:lnTo>
                <a:cubicBezTo>
                  <a:pt x="56723" y="81542"/>
                  <a:pt x="56538" y="81487"/>
                  <a:pt x="56790" y="81610"/>
                </a:cubicBezTo>
                <a:cubicBezTo>
                  <a:pt x="57068" y="81574"/>
                  <a:pt x="57020" y="81519"/>
                  <a:pt x="57043" y="81458"/>
                </a:cubicBezTo>
                <a:cubicBezTo>
                  <a:pt x="57065" y="81393"/>
                  <a:pt x="57156" y="81319"/>
                  <a:pt x="57709" y="81238"/>
                </a:cubicBezTo>
                <a:cubicBezTo>
                  <a:pt x="57893" y="81254"/>
                  <a:pt x="58190" y="81264"/>
                  <a:pt x="58452" y="81273"/>
                </a:cubicBezTo>
                <a:cubicBezTo>
                  <a:pt x="58717" y="81283"/>
                  <a:pt x="58950" y="81312"/>
                  <a:pt x="59015" y="81380"/>
                </a:cubicBezTo>
                <a:cubicBezTo>
                  <a:pt x="58666" y="81428"/>
                  <a:pt x="58316" y="81480"/>
                  <a:pt x="57967" y="81519"/>
                </a:cubicBezTo>
                <a:cubicBezTo>
                  <a:pt x="58066" y="81544"/>
                  <a:pt x="58171" y="81554"/>
                  <a:pt x="58282" y="81554"/>
                </a:cubicBezTo>
                <a:cubicBezTo>
                  <a:pt x="58486" y="81554"/>
                  <a:pt x="58707" y="81519"/>
                  <a:pt x="58927" y="81477"/>
                </a:cubicBezTo>
                <a:cubicBezTo>
                  <a:pt x="59264" y="81412"/>
                  <a:pt x="59603" y="81325"/>
                  <a:pt x="59881" y="81299"/>
                </a:cubicBezTo>
                <a:lnTo>
                  <a:pt x="59881" y="81299"/>
                </a:lnTo>
                <a:lnTo>
                  <a:pt x="59823" y="81396"/>
                </a:lnTo>
                <a:cubicBezTo>
                  <a:pt x="60224" y="81328"/>
                  <a:pt x="60521" y="81264"/>
                  <a:pt x="60773" y="81202"/>
                </a:cubicBezTo>
                <a:cubicBezTo>
                  <a:pt x="61026" y="81141"/>
                  <a:pt x="61226" y="81073"/>
                  <a:pt x="61430" y="81011"/>
                </a:cubicBezTo>
                <a:cubicBezTo>
                  <a:pt x="61637" y="80950"/>
                  <a:pt x="61847" y="80889"/>
                  <a:pt x="62109" y="80824"/>
                </a:cubicBezTo>
                <a:cubicBezTo>
                  <a:pt x="62374" y="80756"/>
                  <a:pt x="62694" y="80685"/>
                  <a:pt x="63124" y="80614"/>
                </a:cubicBezTo>
                <a:lnTo>
                  <a:pt x="62933" y="80578"/>
                </a:lnTo>
                <a:cubicBezTo>
                  <a:pt x="63098" y="80504"/>
                  <a:pt x="63272" y="80446"/>
                  <a:pt x="63450" y="80404"/>
                </a:cubicBezTo>
                <a:cubicBezTo>
                  <a:pt x="63544" y="80384"/>
                  <a:pt x="63642" y="80374"/>
                  <a:pt x="63741" y="80374"/>
                </a:cubicBezTo>
                <a:cubicBezTo>
                  <a:pt x="63755" y="80374"/>
                  <a:pt x="63769" y="80374"/>
                  <a:pt x="63783" y="80375"/>
                </a:cubicBezTo>
                <a:cubicBezTo>
                  <a:pt x="63984" y="80371"/>
                  <a:pt x="64187" y="80381"/>
                  <a:pt x="64637" y="80203"/>
                </a:cubicBezTo>
                <a:lnTo>
                  <a:pt x="64960" y="80358"/>
                </a:lnTo>
                <a:cubicBezTo>
                  <a:pt x="65568" y="80184"/>
                  <a:pt x="67058" y="79679"/>
                  <a:pt x="68138" y="79369"/>
                </a:cubicBezTo>
                <a:lnTo>
                  <a:pt x="68138" y="79369"/>
                </a:lnTo>
                <a:cubicBezTo>
                  <a:pt x="67847" y="79521"/>
                  <a:pt x="67388" y="79699"/>
                  <a:pt x="66906" y="79867"/>
                </a:cubicBezTo>
                <a:lnTo>
                  <a:pt x="65523" y="80333"/>
                </a:lnTo>
                <a:cubicBezTo>
                  <a:pt x="65826" y="80271"/>
                  <a:pt x="66341" y="80145"/>
                  <a:pt x="66816" y="80019"/>
                </a:cubicBezTo>
                <a:cubicBezTo>
                  <a:pt x="67288" y="79893"/>
                  <a:pt x="67724" y="79747"/>
                  <a:pt x="67866" y="79660"/>
                </a:cubicBezTo>
                <a:lnTo>
                  <a:pt x="67866" y="79660"/>
                </a:lnTo>
                <a:cubicBezTo>
                  <a:pt x="67627" y="79741"/>
                  <a:pt x="67333" y="79864"/>
                  <a:pt x="67084" y="79890"/>
                </a:cubicBezTo>
                <a:cubicBezTo>
                  <a:pt x="67485" y="79696"/>
                  <a:pt x="67902" y="79531"/>
                  <a:pt x="68326" y="79388"/>
                </a:cubicBezTo>
                <a:cubicBezTo>
                  <a:pt x="68798" y="79224"/>
                  <a:pt x="69334" y="79068"/>
                  <a:pt x="69932" y="78907"/>
                </a:cubicBezTo>
                <a:lnTo>
                  <a:pt x="69932" y="78907"/>
                </a:lnTo>
                <a:cubicBezTo>
                  <a:pt x="69915" y="78984"/>
                  <a:pt x="69989" y="79017"/>
                  <a:pt x="70129" y="79017"/>
                </a:cubicBezTo>
                <a:cubicBezTo>
                  <a:pt x="70414" y="79017"/>
                  <a:pt x="70971" y="78882"/>
                  <a:pt x="71584" y="78719"/>
                </a:cubicBezTo>
                <a:cubicBezTo>
                  <a:pt x="72040" y="78600"/>
                  <a:pt x="72528" y="78454"/>
                  <a:pt x="72965" y="78354"/>
                </a:cubicBezTo>
                <a:cubicBezTo>
                  <a:pt x="73359" y="78263"/>
                  <a:pt x="73708" y="78190"/>
                  <a:pt x="73948" y="78190"/>
                </a:cubicBezTo>
                <a:cubicBezTo>
                  <a:pt x="73972" y="78190"/>
                  <a:pt x="73994" y="78191"/>
                  <a:pt x="74016" y="78192"/>
                </a:cubicBezTo>
                <a:cubicBezTo>
                  <a:pt x="74142" y="78144"/>
                  <a:pt x="74271" y="78095"/>
                  <a:pt x="74400" y="78050"/>
                </a:cubicBezTo>
                <a:cubicBezTo>
                  <a:pt x="74530" y="78002"/>
                  <a:pt x="74659" y="77956"/>
                  <a:pt x="74788" y="77908"/>
                </a:cubicBezTo>
                <a:cubicBezTo>
                  <a:pt x="75047" y="77817"/>
                  <a:pt x="75305" y="77733"/>
                  <a:pt x="75567" y="77649"/>
                </a:cubicBezTo>
                <a:cubicBezTo>
                  <a:pt x="76091" y="77478"/>
                  <a:pt x="76621" y="77323"/>
                  <a:pt x="77164" y="77158"/>
                </a:cubicBezTo>
                <a:cubicBezTo>
                  <a:pt x="78251" y="76834"/>
                  <a:pt x="79379" y="76498"/>
                  <a:pt x="80575" y="76062"/>
                </a:cubicBezTo>
                <a:cubicBezTo>
                  <a:pt x="80093" y="76055"/>
                  <a:pt x="80271" y="75991"/>
                  <a:pt x="80533" y="75894"/>
                </a:cubicBezTo>
                <a:cubicBezTo>
                  <a:pt x="80795" y="75797"/>
                  <a:pt x="81144" y="75667"/>
                  <a:pt x="81012" y="75532"/>
                </a:cubicBezTo>
                <a:cubicBezTo>
                  <a:pt x="81547" y="75319"/>
                  <a:pt x="81766" y="75244"/>
                  <a:pt x="81829" y="75244"/>
                </a:cubicBezTo>
                <a:cubicBezTo>
                  <a:pt x="81830" y="75244"/>
                  <a:pt x="81832" y="75244"/>
                  <a:pt x="81833" y="75244"/>
                </a:cubicBezTo>
                <a:lnTo>
                  <a:pt x="81713" y="75273"/>
                </a:lnTo>
                <a:lnTo>
                  <a:pt x="81839" y="75244"/>
                </a:lnTo>
                <a:cubicBezTo>
                  <a:pt x="82424" y="75102"/>
                  <a:pt x="83010" y="74963"/>
                  <a:pt x="83595" y="74814"/>
                </a:cubicBezTo>
                <a:cubicBezTo>
                  <a:pt x="83630" y="74809"/>
                  <a:pt x="83657" y="74807"/>
                  <a:pt x="83675" y="74807"/>
                </a:cubicBezTo>
                <a:cubicBezTo>
                  <a:pt x="83885" y="74807"/>
                  <a:pt x="83097" y="75086"/>
                  <a:pt x="83168" y="75134"/>
                </a:cubicBezTo>
                <a:cubicBezTo>
                  <a:pt x="83691" y="74953"/>
                  <a:pt x="83870" y="74914"/>
                  <a:pt x="83970" y="74914"/>
                </a:cubicBezTo>
                <a:cubicBezTo>
                  <a:pt x="83988" y="74914"/>
                  <a:pt x="84004" y="74915"/>
                  <a:pt x="84018" y="74917"/>
                </a:cubicBezTo>
                <a:cubicBezTo>
                  <a:pt x="84059" y="74923"/>
                  <a:pt x="84091" y="74934"/>
                  <a:pt x="84152" y="74934"/>
                </a:cubicBezTo>
                <a:cubicBezTo>
                  <a:pt x="84226" y="74934"/>
                  <a:pt x="84344" y="74918"/>
                  <a:pt x="84574" y="74856"/>
                </a:cubicBezTo>
                <a:cubicBezTo>
                  <a:pt x="84364" y="74804"/>
                  <a:pt x="84936" y="74533"/>
                  <a:pt x="85648" y="74290"/>
                </a:cubicBezTo>
                <a:lnTo>
                  <a:pt x="85648" y="74290"/>
                </a:lnTo>
                <a:cubicBezTo>
                  <a:pt x="85302" y="74374"/>
                  <a:pt x="84956" y="74455"/>
                  <a:pt x="84613" y="74533"/>
                </a:cubicBezTo>
                <a:cubicBezTo>
                  <a:pt x="85428" y="74116"/>
                  <a:pt x="85819" y="74028"/>
                  <a:pt x="86217" y="73941"/>
                </a:cubicBezTo>
                <a:cubicBezTo>
                  <a:pt x="86611" y="73850"/>
                  <a:pt x="87012" y="73763"/>
                  <a:pt x="87817" y="73285"/>
                </a:cubicBezTo>
                <a:lnTo>
                  <a:pt x="87817" y="73285"/>
                </a:lnTo>
                <a:cubicBezTo>
                  <a:pt x="87655" y="73401"/>
                  <a:pt x="87494" y="73514"/>
                  <a:pt x="87329" y="73631"/>
                </a:cubicBezTo>
                <a:cubicBezTo>
                  <a:pt x="87752" y="73404"/>
                  <a:pt x="88551" y="73029"/>
                  <a:pt x="89320" y="72590"/>
                </a:cubicBezTo>
                <a:cubicBezTo>
                  <a:pt x="90090" y="72147"/>
                  <a:pt x="90820" y="71639"/>
                  <a:pt x="91140" y="71264"/>
                </a:cubicBezTo>
                <a:cubicBezTo>
                  <a:pt x="91209" y="71239"/>
                  <a:pt x="91293" y="71217"/>
                  <a:pt x="91340" y="71217"/>
                </a:cubicBezTo>
                <a:cubicBezTo>
                  <a:pt x="91348" y="71217"/>
                  <a:pt x="91355" y="71217"/>
                  <a:pt x="91360" y="71219"/>
                </a:cubicBezTo>
                <a:cubicBezTo>
                  <a:pt x="91396" y="71232"/>
                  <a:pt x="91373" y="71283"/>
                  <a:pt x="91202" y="71410"/>
                </a:cubicBezTo>
                <a:cubicBezTo>
                  <a:pt x="91713" y="71086"/>
                  <a:pt x="92201" y="70727"/>
                  <a:pt x="92660" y="70333"/>
                </a:cubicBezTo>
                <a:cubicBezTo>
                  <a:pt x="93135" y="69929"/>
                  <a:pt x="93585" y="69492"/>
                  <a:pt x="94008" y="69033"/>
                </a:cubicBezTo>
                <a:cubicBezTo>
                  <a:pt x="94425" y="68584"/>
                  <a:pt x="94810" y="68122"/>
                  <a:pt x="95153" y="67682"/>
                </a:cubicBezTo>
                <a:cubicBezTo>
                  <a:pt x="95240" y="67572"/>
                  <a:pt x="95324" y="67465"/>
                  <a:pt x="95405" y="67359"/>
                </a:cubicBezTo>
                <a:cubicBezTo>
                  <a:pt x="95486" y="67252"/>
                  <a:pt x="95566" y="67149"/>
                  <a:pt x="95641" y="67042"/>
                </a:cubicBezTo>
                <a:cubicBezTo>
                  <a:pt x="95802" y="66841"/>
                  <a:pt x="95938" y="66641"/>
                  <a:pt x="96080" y="66463"/>
                </a:cubicBezTo>
                <a:lnTo>
                  <a:pt x="96080" y="66463"/>
                </a:lnTo>
                <a:lnTo>
                  <a:pt x="96055" y="66657"/>
                </a:lnTo>
                <a:cubicBezTo>
                  <a:pt x="96109" y="66563"/>
                  <a:pt x="96155" y="66470"/>
                  <a:pt x="96197" y="66376"/>
                </a:cubicBezTo>
                <a:cubicBezTo>
                  <a:pt x="96239" y="66285"/>
                  <a:pt x="96274" y="66188"/>
                  <a:pt x="96313" y="66095"/>
                </a:cubicBezTo>
                <a:cubicBezTo>
                  <a:pt x="96404" y="65881"/>
                  <a:pt x="96520" y="65678"/>
                  <a:pt x="96656" y="65490"/>
                </a:cubicBezTo>
                <a:cubicBezTo>
                  <a:pt x="96669" y="65517"/>
                  <a:pt x="96662" y="65593"/>
                  <a:pt x="96683" y="65593"/>
                </a:cubicBezTo>
                <a:cubicBezTo>
                  <a:pt x="96694" y="65593"/>
                  <a:pt x="96713" y="65571"/>
                  <a:pt x="96746" y="65509"/>
                </a:cubicBezTo>
                <a:cubicBezTo>
                  <a:pt x="96769" y="65454"/>
                  <a:pt x="96805" y="65358"/>
                  <a:pt x="96850" y="65235"/>
                </a:cubicBezTo>
                <a:lnTo>
                  <a:pt x="96889" y="65141"/>
                </a:lnTo>
                <a:lnTo>
                  <a:pt x="96924" y="65037"/>
                </a:lnTo>
                <a:lnTo>
                  <a:pt x="97005" y="64808"/>
                </a:lnTo>
                <a:cubicBezTo>
                  <a:pt x="97125" y="64498"/>
                  <a:pt x="97244" y="64139"/>
                  <a:pt x="97377" y="63883"/>
                </a:cubicBezTo>
                <a:lnTo>
                  <a:pt x="97377" y="63883"/>
                </a:lnTo>
                <a:lnTo>
                  <a:pt x="97277" y="64375"/>
                </a:lnTo>
                <a:cubicBezTo>
                  <a:pt x="97338" y="64245"/>
                  <a:pt x="97393" y="64119"/>
                  <a:pt x="97448" y="63993"/>
                </a:cubicBezTo>
                <a:cubicBezTo>
                  <a:pt x="97503" y="63870"/>
                  <a:pt x="97545" y="63744"/>
                  <a:pt x="97590" y="63625"/>
                </a:cubicBezTo>
                <a:cubicBezTo>
                  <a:pt x="97632" y="63502"/>
                  <a:pt x="97674" y="63385"/>
                  <a:pt x="97710" y="63269"/>
                </a:cubicBezTo>
                <a:cubicBezTo>
                  <a:pt x="97749" y="63153"/>
                  <a:pt x="97774" y="63036"/>
                  <a:pt x="97807" y="62923"/>
                </a:cubicBezTo>
                <a:cubicBezTo>
                  <a:pt x="97836" y="62810"/>
                  <a:pt x="97865" y="62700"/>
                  <a:pt x="97888" y="62587"/>
                </a:cubicBezTo>
                <a:cubicBezTo>
                  <a:pt x="97907" y="62477"/>
                  <a:pt x="97926" y="62370"/>
                  <a:pt x="97946" y="62260"/>
                </a:cubicBezTo>
                <a:cubicBezTo>
                  <a:pt x="97968" y="62154"/>
                  <a:pt x="97985" y="62050"/>
                  <a:pt x="98001" y="61944"/>
                </a:cubicBezTo>
                <a:cubicBezTo>
                  <a:pt x="98014" y="61840"/>
                  <a:pt x="98023" y="61733"/>
                  <a:pt x="98036" y="61630"/>
                </a:cubicBezTo>
                <a:cubicBezTo>
                  <a:pt x="98046" y="61526"/>
                  <a:pt x="98056" y="61426"/>
                  <a:pt x="98065" y="61323"/>
                </a:cubicBezTo>
                <a:cubicBezTo>
                  <a:pt x="98078" y="61219"/>
                  <a:pt x="98078" y="61116"/>
                  <a:pt x="98085" y="61016"/>
                </a:cubicBezTo>
                <a:cubicBezTo>
                  <a:pt x="98095" y="60809"/>
                  <a:pt x="98111" y="60605"/>
                  <a:pt x="98107" y="60395"/>
                </a:cubicBezTo>
                <a:cubicBezTo>
                  <a:pt x="98111" y="60291"/>
                  <a:pt x="98114" y="60188"/>
                  <a:pt x="98114" y="60081"/>
                </a:cubicBezTo>
                <a:cubicBezTo>
                  <a:pt x="98114" y="60026"/>
                  <a:pt x="98120" y="59975"/>
                  <a:pt x="98120" y="59920"/>
                </a:cubicBezTo>
                <a:cubicBezTo>
                  <a:pt x="98117" y="59865"/>
                  <a:pt x="98120" y="59810"/>
                  <a:pt x="98117" y="59758"/>
                </a:cubicBezTo>
                <a:lnTo>
                  <a:pt x="98117" y="59425"/>
                </a:lnTo>
                <a:cubicBezTo>
                  <a:pt x="98117" y="59367"/>
                  <a:pt x="98120" y="59309"/>
                  <a:pt x="98117" y="59254"/>
                </a:cubicBezTo>
                <a:cubicBezTo>
                  <a:pt x="98114" y="59196"/>
                  <a:pt x="98114" y="59137"/>
                  <a:pt x="98114" y="59076"/>
                </a:cubicBezTo>
                <a:lnTo>
                  <a:pt x="98114" y="59076"/>
                </a:lnTo>
                <a:cubicBezTo>
                  <a:pt x="98115" y="59076"/>
                  <a:pt x="98116" y="59076"/>
                  <a:pt x="98117" y="59076"/>
                </a:cubicBezTo>
                <a:cubicBezTo>
                  <a:pt x="98235" y="59076"/>
                  <a:pt x="98334" y="58635"/>
                  <a:pt x="98360" y="58074"/>
                </a:cubicBezTo>
                <a:cubicBezTo>
                  <a:pt x="98379" y="57931"/>
                  <a:pt x="98376" y="57783"/>
                  <a:pt x="98376" y="57634"/>
                </a:cubicBezTo>
                <a:cubicBezTo>
                  <a:pt x="98369" y="57482"/>
                  <a:pt x="98373" y="57330"/>
                  <a:pt x="98360" y="57181"/>
                </a:cubicBezTo>
                <a:cubicBezTo>
                  <a:pt x="98337" y="56884"/>
                  <a:pt x="98314" y="56596"/>
                  <a:pt x="98279" y="56373"/>
                </a:cubicBezTo>
                <a:lnTo>
                  <a:pt x="98279" y="56373"/>
                </a:lnTo>
                <a:lnTo>
                  <a:pt x="98318" y="56399"/>
                </a:lnTo>
                <a:cubicBezTo>
                  <a:pt x="98214" y="55772"/>
                  <a:pt x="98049" y="55154"/>
                  <a:pt x="97823" y="54559"/>
                </a:cubicBezTo>
                <a:lnTo>
                  <a:pt x="97661" y="54149"/>
                </a:lnTo>
                <a:cubicBezTo>
                  <a:pt x="97603" y="54013"/>
                  <a:pt x="97538" y="53884"/>
                  <a:pt x="97477" y="53751"/>
                </a:cubicBezTo>
                <a:cubicBezTo>
                  <a:pt x="97361" y="53489"/>
                  <a:pt x="97212" y="53244"/>
                  <a:pt x="97079" y="52998"/>
                </a:cubicBezTo>
                <a:cubicBezTo>
                  <a:pt x="96792" y="52513"/>
                  <a:pt x="96468" y="52051"/>
                  <a:pt x="96109" y="51614"/>
                </a:cubicBezTo>
                <a:cubicBezTo>
                  <a:pt x="95935" y="51391"/>
                  <a:pt x="95731" y="51181"/>
                  <a:pt x="95531" y="50961"/>
                </a:cubicBezTo>
                <a:cubicBezTo>
                  <a:pt x="95482" y="50906"/>
                  <a:pt x="95427" y="50858"/>
                  <a:pt x="95372" y="50806"/>
                </a:cubicBezTo>
                <a:lnTo>
                  <a:pt x="95211" y="50648"/>
                </a:lnTo>
                <a:lnTo>
                  <a:pt x="95049" y="50489"/>
                </a:lnTo>
                <a:cubicBezTo>
                  <a:pt x="94991" y="50437"/>
                  <a:pt x="94929" y="50386"/>
                  <a:pt x="94871" y="50334"/>
                </a:cubicBezTo>
                <a:cubicBezTo>
                  <a:pt x="94735" y="50153"/>
                  <a:pt x="94580" y="49982"/>
                  <a:pt x="94415" y="49826"/>
                </a:cubicBezTo>
                <a:cubicBezTo>
                  <a:pt x="94318" y="49736"/>
                  <a:pt x="94221" y="49642"/>
                  <a:pt x="94115" y="49548"/>
                </a:cubicBezTo>
                <a:cubicBezTo>
                  <a:pt x="94005" y="49458"/>
                  <a:pt x="93882" y="49371"/>
                  <a:pt x="93759" y="49280"/>
                </a:cubicBezTo>
                <a:cubicBezTo>
                  <a:pt x="93698" y="49235"/>
                  <a:pt x="93640" y="49183"/>
                  <a:pt x="93568" y="49144"/>
                </a:cubicBezTo>
                <a:lnTo>
                  <a:pt x="93361" y="49015"/>
                </a:lnTo>
                <a:lnTo>
                  <a:pt x="93148" y="48886"/>
                </a:lnTo>
                <a:cubicBezTo>
                  <a:pt x="93113" y="48863"/>
                  <a:pt x="93077" y="48840"/>
                  <a:pt x="93038" y="48821"/>
                </a:cubicBezTo>
                <a:lnTo>
                  <a:pt x="92925" y="48763"/>
                </a:lnTo>
                <a:cubicBezTo>
                  <a:pt x="92615" y="48598"/>
                  <a:pt x="92291" y="48452"/>
                  <a:pt x="91962" y="48326"/>
                </a:cubicBezTo>
                <a:cubicBezTo>
                  <a:pt x="91289" y="48068"/>
                  <a:pt x="90568" y="47877"/>
                  <a:pt x="89876" y="47731"/>
                </a:cubicBezTo>
                <a:cubicBezTo>
                  <a:pt x="89181" y="47586"/>
                  <a:pt x="88512" y="47479"/>
                  <a:pt x="87920" y="47376"/>
                </a:cubicBezTo>
                <a:lnTo>
                  <a:pt x="87920" y="47376"/>
                </a:lnTo>
                <a:cubicBezTo>
                  <a:pt x="88248" y="47453"/>
                  <a:pt x="87911" y="47540"/>
                  <a:pt x="87530" y="47540"/>
                </a:cubicBezTo>
                <a:cubicBezTo>
                  <a:pt x="87493" y="47540"/>
                  <a:pt x="87456" y="47539"/>
                  <a:pt x="87419" y="47537"/>
                </a:cubicBezTo>
                <a:cubicBezTo>
                  <a:pt x="86866" y="47431"/>
                  <a:pt x="85877" y="47567"/>
                  <a:pt x="85987" y="47350"/>
                </a:cubicBezTo>
                <a:lnTo>
                  <a:pt x="85987" y="47350"/>
                </a:lnTo>
                <a:lnTo>
                  <a:pt x="86181" y="47373"/>
                </a:lnTo>
                <a:cubicBezTo>
                  <a:pt x="85787" y="47111"/>
                  <a:pt x="84658" y="47078"/>
                  <a:pt x="83815" y="46949"/>
                </a:cubicBezTo>
                <a:lnTo>
                  <a:pt x="83634" y="47221"/>
                </a:lnTo>
                <a:cubicBezTo>
                  <a:pt x="83087" y="47030"/>
                  <a:pt x="82463" y="46872"/>
                  <a:pt x="81836" y="46681"/>
                </a:cubicBezTo>
                <a:cubicBezTo>
                  <a:pt x="81212" y="46487"/>
                  <a:pt x="80578" y="46264"/>
                  <a:pt x="80032" y="45953"/>
                </a:cubicBezTo>
                <a:cubicBezTo>
                  <a:pt x="79486" y="45640"/>
                  <a:pt x="79020" y="45261"/>
                  <a:pt x="78694" y="44867"/>
                </a:cubicBezTo>
                <a:cubicBezTo>
                  <a:pt x="78370" y="44473"/>
                  <a:pt x="78180" y="44085"/>
                  <a:pt x="78134" y="43791"/>
                </a:cubicBezTo>
                <a:cubicBezTo>
                  <a:pt x="77840" y="43383"/>
                  <a:pt x="77624" y="42779"/>
                  <a:pt x="77430" y="42287"/>
                </a:cubicBezTo>
                <a:lnTo>
                  <a:pt x="77591" y="42277"/>
                </a:lnTo>
                <a:cubicBezTo>
                  <a:pt x="77439" y="41569"/>
                  <a:pt x="77375" y="41017"/>
                  <a:pt x="77307" y="40412"/>
                </a:cubicBezTo>
                <a:cubicBezTo>
                  <a:pt x="77236" y="39804"/>
                  <a:pt x="77174" y="39145"/>
                  <a:pt x="77048" y="38178"/>
                </a:cubicBezTo>
                <a:lnTo>
                  <a:pt x="77048" y="38178"/>
                </a:lnTo>
                <a:lnTo>
                  <a:pt x="77203" y="38560"/>
                </a:lnTo>
                <a:cubicBezTo>
                  <a:pt x="77151" y="38013"/>
                  <a:pt x="76993" y="37677"/>
                  <a:pt x="76828" y="37357"/>
                </a:cubicBezTo>
                <a:cubicBezTo>
                  <a:pt x="76663" y="37037"/>
                  <a:pt x="76495" y="36733"/>
                  <a:pt x="76376" y="36235"/>
                </a:cubicBezTo>
                <a:cubicBezTo>
                  <a:pt x="76431" y="36115"/>
                  <a:pt x="76482" y="35996"/>
                  <a:pt x="76534" y="35873"/>
                </a:cubicBezTo>
                <a:cubicBezTo>
                  <a:pt x="76411" y="35382"/>
                  <a:pt x="76253" y="34900"/>
                  <a:pt x="76065" y="34428"/>
                </a:cubicBezTo>
                <a:cubicBezTo>
                  <a:pt x="75868" y="33943"/>
                  <a:pt x="75619" y="33481"/>
                  <a:pt x="75318" y="33054"/>
                </a:cubicBezTo>
                <a:cubicBezTo>
                  <a:pt x="74711" y="32197"/>
                  <a:pt x="73883" y="31505"/>
                  <a:pt x="72965" y="31101"/>
                </a:cubicBezTo>
                <a:cubicBezTo>
                  <a:pt x="72980" y="31096"/>
                  <a:pt x="73001" y="31088"/>
                  <a:pt x="73033" y="31088"/>
                </a:cubicBezTo>
                <a:cubicBezTo>
                  <a:pt x="73094" y="31088"/>
                  <a:pt x="73197" y="31114"/>
                  <a:pt x="73385" y="31224"/>
                </a:cubicBezTo>
                <a:cubicBezTo>
                  <a:pt x="73181" y="31095"/>
                  <a:pt x="72884" y="30898"/>
                  <a:pt x="72541" y="30720"/>
                </a:cubicBezTo>
                <a:cubicBezTo>
                  <a:pt x="72189" y="30532"/>
                  <a:pt x="71827" y="30371"/>
                  <a:pt x="71455" y="30235"/>
                </a:cubicBezTo>
                <a:cubicBezTo>
                  <a:pt x="71012" y="30074"/>
                  <a:pt x="70617" y="29982"/>
                  <a:pt x="70412" y="29982"/>
                </a:cubicBezTo>
                <a:cubicBezTo>
                  <a:pt x="70312" y="29982"/>
                  <a:pt x="70258" y="30004"/>
                  <a:pt x="70265" y="30050"/>
                </a:cubicBezTo>
                <a:cubicBezTo>
                  <a:pt x="70175" y="29950"/>
                  <a:pt x="69722" y="29840"/>
                  <a:pt x="69160" y="29779"/>
                </a:cubicBezTo>
                <a:cubicBezTo>
                  <a:pt x="68843" y="29747"/>
                  <a:pt x="68490" y="29727"/>
                  <a:pt x="68154" y="29724"/>
                </a:cubicBezTo>
                <a:cubicBezTo>
                  <a:pt x="68119" y="29724"/>
                  <a:pt x="68084" y="29723"/>
                  <a:pt x="68049" y="29723"/>
                </a:cubicBezTo>
                <a:cubicBezTo>
                  <a:pt x="67751" y="29723"/>
                  <a:pt x="67467" y="29735"/>
                  <a:pt x="67233" y="29750"/>
                </a:cubicBezTo>
                <a:lnTo>
                  <a:pt x="67401" y="29601"/>
                </a:lnTo>
                <a:lnTo>
                  <a:pt x="67401" y="29601"/>
                </a:lnTo>
                <a:cubicBezTo>
                  <a:pt x="66952" y="29682"/>
                  <a:pt x="66722" y="29750"/>
                  <a:pt x="66454" y="29798"/>
                </a:cubicBezTo>
                <a:cubicBezTo>
                  <a:pt x="66182" y="29847"/>
                  <a:pt x="65872" y="29889"/>
                  <a:pt x="65267" y="29963"/>
                </a:cubicBezTo>
                <a:cubicBezTo>
                  <a:pt x="65263" y="29963"/>
                  <a:pt x="65258" y="29963"/>
                  <a:pt x="65253" y="29963"/>
                </a:cubicBezTo>
                <a:cubicBezTo>
                  <a:pt x="65002" y="29963"/>
                  <a:pt x="65011" y="29876"/>
                  <a:pt x="65306" y="29866"/>
                </a:cubicBezTo>
                <a:cubicBezTo>
                  <a:pt x="65154" y="29866"/>
                  <a:pt x="65002" y="29879"/>
                  <a:pt x="64850" y="29899"/>
                </a:cubicBezTo>
                <a:cubicBezTo>
                  <a:pt x="64737" y="29918"/>
                  <a:pt x="64627" y="29947"/>
                  <a:pt x="64517" y="29979"/>
                </a:cubicBezTo>
                <a:cubicBezTo>
                  <a:pt x="64394" y="30015"/>
                  <a:pt x="64271" y="30044"/>
                  <a:pt x="64145" y="30063"/>
                </a:cubicBezTo>
                <a:cubicBezTo>
                  <a:pt x="63932" y="30099"/>
                  <a:pt x="63715" y="30122"/>
                  <a:pt x="63499" y="30128"/>
                </a:cubicBezTo>
                <a:lnTo>
                  <a:pt x="63916" y="29979"/>
                </a:lnTo>
                <a:lnTo>
                  <a:pt x="63916" y="29979"/>
                </a:lnTo>
                <a:cubicBezTo>
                  <a:pt x="63424" y="30031"/>
                  <a:pt x="63205" y="30073"/>
                  <a:pt x="63040" y="30122"/>
                </a:cubicBezTo>
                <a:cubicBezTo>
                  <a:pt x="62872" y="30170"/>
                  <a:pt x="62765" y="30228"/>
                  <a:pt x="62506" y="30322"/>
                </a:cubicBezTo>
                <a:cubicBezTo>
                  <a:pt x="62116" y="30421"/>
                  <a:pt x="61456" y="30487"/>
                  <a:pt x="61000" y="30487"/>
                </a:cubicBezTo>
                <a:cubicBezTo>
                  <a:pt x="60756" y="30487"/>
                  <a:pt x="60570" y="30468"/>
                  <a:pt x="60515" y="30425"/>
                </a:cubicBezTo>
                <a:cubicBezTo>
                  <a:pt x="60457" y="30477"/>
                  <a:pt x="60298" y="30552"/>
                  <a:pt x="60085" y="30613"/>
                </a:cubicBezTo>
                <a:cubicBezTo>
                  <a:pt x="59965" y="30645"/>
                  <a:pt x="59846" y="30674"/>
                  <a:pt x="59726" y="30694"/>
                </a:cubicBezTo>
                <a:cubicBezTo>
                  <a:pt x="59590" y="30716"/>
                  <a:pt x="59451" y="30729"/>
                  <a:pt x="59315" y="30736"/>
                </a:cubicBezTo>
                <a:cubicBezTo>
                  <a:pt x="59235" y="30691"/>
                  <a:pt x="59435" y="30636"/>
                  <a:pt x="59535" y="30607"/>
                </a:cubicBezTo>
                <a:lnTo>
                  <a:pt x="59535" y="30607"/>
                </a:lnTo>
                <a:cubicBezTo>
                  <a:pt x="59335" y="30616"/>
                  <a:pt x="59147" y="30632"/>
                  <a:pt x="58969" y="30645"/>
                </a:cubicBezTo>
                <a:cubicBezTo>
                  <a:pt x="58795" y="30658"/>
                  <a:pt x="58630" y="30678"/>
                  <a:pt x="58472" y="30697"/>
                </a:cubicBezTo>
                <a:cubicBezTo>
                  <a:pt x="58316" y="30716"/>
                  <a:pt x="58168" y="30729"/>
                  <a:pt x="58025" y="30749"/>
                </a:cubicBezTo>
                <a:lnTo>
                  <a:pt x="57815" y="30778"/>
                </a:lnTo>
                <a:lnTo>
                  <a:pt x="57615" y="30801"/>
                </a:lnTo>
                <a:lnTo>
                  <a:pt x="57224" y="30839"/>
                </a:lnTo>
                <a:cubicBezTo>
                  <a:pt x="57098" y="30852"/>
                  <a:pt x="56971" y="30855"/>
                  <a:pt x="56845" y="30859"/>
                </a:cubicBezTo>
                <a:cubicBezTo>
                  <a:pt x="56814" y="30860"/>
                  <a:pt x="56782" y="30860"/>
                  <a:pt x="56750" y="30860"/>
                </a:cubicBezTo>
                <a:cubicBezTo>
                  <a:pt x="56655" y="30860"/>
                  <a:pt x="56558" y="30856"/>
                  <a:pt x="56464" y="30849"/>
                </a:cubicBezTo>
                <a:cubicBezTo>
                  <a:pt x="56335" y="30839"/>
                  <a:pt x="56205" y="30823"/>
                  <a:pt x="56069" y="30797"/>
                </a:cubicBezTo>
                <a:cubicBezTo>
                  <a:pt x="56047" y="30746"/>
                  <a:pt x="55979" y="30720"/>
                  <a:pt x="55888" y="30697"/>
                </a:cubicBezTo>
                <a:lnTo>
                  <a:pt x="55888" y="30697"/>
                </a:lnTo>
                <a:cubicBezTo>
                  <a:pt x="56047" y="30707"/>
                  <a:pt x="56199" y="30710"/>
                  <a:pt x="56347" y="30716"/>
                </a:cubicBezTo>
                <a:lnTo>
                  <a:pt x="56564" y="30723"/>
                </a:lnTo>
                <a:lnTo>
                  <a:pt x="57152" y="30723"/>
                </a:lnTo>
                <a:lnTo>
                  <a:pt x="57485" y="30713"/>
                </a:lnTo>
                <a:cubicBezTo>
                  <a:pt x="57683" y="30710"/>
                  <a:pt x="57841" y="30707"/>
                  <a:pt x="57945" y="30700"/>
                </a:cubicBezTo>
                <a:cubicBezTo>
                  <a:pt x="57990" y="30698"/>
                  <a:pt x="58025" y="30696"/>
                  <a:pt x="58047" y="30696"/>
                </a:cubicBezTo>
                <a:cubicBezTo>
                  <a:pt x="58056" y="30696"/>
                  <a:pt x="58063" y="30696"/>
                  <a:pt x="58067" y="30697"/>
                </a:cubicBezTo>
                <a:cubicBezTo>
                  <a:pt x="58058" y="30626"/>
                  <a:pt x="57802" y="30607"/>
                  <a:pt x="57650" y="30561"/>
                </a:cubicBezTo>
                <a:cubicBezTo>
                  <a:pt x="57498" y="30513"/>
                  <a:pt x="57443" y="30464"/>
                  <a:pt x="57838" y="30348"/>
                </a:cubicBezTo>
                <a:lnTo>
                  <a:pt x="57838" y="30348"/>
                </a:lnTo>
                <a:cubicBezTo>
                  <a:pt x="57637" y="30383"/>
                  <a:pt x="57405" y="30429"/>
                  <a:pt x="57146" y="30474"/>
                </a:cubicBezTo>
                <a:lnTo>
                  <a:pt x="56745" y="30529"/>
                </a:lnTo>
                <a:cubicBezTo>
                  <a:pt x="56677" y="30539"/>
                  <a:pt x="56606" y="30548"/>
                  <a:pt x="56538" y="30555"/>
                </a:cubicBezTo>
                <a:lnTo>
                  <a:pt x="56325" y="30574"/>
                </a:lnTo>
                <a:cubicBezTo>
                  <a:pt x="56183" y="30584"/>
                  <a:pt x="56037" y="30597"/>
                  <a:pt x="55895" y="30600"/>
                </a:cubicBezTo>
                <a:cubicBezTo>
                  <a:pt x="55868" y="30601"/>
                  <a:pt x="55841" y="30601"/>
                  <a:pt x="55813" y="30601"/>
                </a:cubicBezTo>
                <a:cubicBezTo>
                  <a:pt x="55698" y="30601"/>
                  <a:pt x="55584" y="30596"/>
                  <a:pt x="55471" y="30594"/>
                </a:cubicBezTo>
                <a:cubicBezTo>
                  <a:pt x="55329" y="30590"/>
                  <a:pt x="55193" y="30584"/>
                  <a:pt x="55061" y="30568"/>
                </a:cubicBezTo>
                <a:cubicBezTo>
                  <a:pt x="54928" y="30548"/>
                  <a:pt x="54802" y="30526"/>
                  <a:pt x="54683" y="30500"/>
                </a:cubicBezTo>
                <a:cubicBezTo>
                  <a:pt x="54637" y="30484"/>
                  <a:pt x="54598" y="30461"/>
                  <a:pt x="54560" y="30432"/>
                </a:cubicBezTo>
                <a:lnTo>
                  <a:pt x="54663" y="30432"/>
                </a:lnTo>
                <a:cubicBezTo>
                  <a:pt x="54560" y="30409"/>
                  <a:pt x="54453" y="30393"/>
                  <a:pt x="54346" y="30383"/>
                </a:cubicBezTo>
                <a:cubicBezTo>
                  <a:pt x="54243" y="30371"/>
                  <a:pt x="54146" y="30358"/>
                  <a:pt x="54052" y="30351"/>
                </a:cubicBezTo>
                <a:cubicBezTo>
                  <a:pt x="53900" y="30309"/>
                  <a:pt x="53777" y="30274"/>
                  <a:pt x="53658" y="30241"/>
                </a:cubicBezTo>
                <a:cubicBezTo>
                  <a:pt x="53596" y="30225"/>
                  <a:pt x="53535" y="30212"/>
                  <a:pt x="53473" y="30193"/>
                </a:cubicBezTo>
                <a:cubicBezTo>
                  <a:pt x="53409" y="30170"/>
                  <a:pt x="53344" y="30154"/>
                  <a:pt x="53270" y="30135"/>
                </a:cubicBezTo>
                <a:cubicBezTo>
                  <a:pt x="53250" y="30096"/>
                  <a:pt x="53170" y="30057"/>
                  <a:pt x="53056" y="30015"/>
                </a:cubicBezTo>
                <a:cubicBezTo>
                  <a:pt x="53001" y="29992"/>
                  <a:pt x="52937" y="29973"/>
                  <a:pt x="52866" y="29950"/>
                </a:cubicBezTo>
                <a:lnTo>
                  <a:pt x="52752" y="29918"/>
                </a:lnTo>
                <a:cubicBezTo>
                  <a:pt x="52717" y="29905"/>
                  <a:pt x="52678" y="29892"/>
                  <a:pt x="52636" y="29876"/>
                </a:cubicBezTo>
                <a:cubicBezTo>
                  <a:pt x="52322" y="29769"/>
                  <a:pt x="51954" y="29672"/>
                  <a:pt x="51724" y="29572"/>
                </a:cubicBezTo>
                <a:cubicBezTo>
                  <a:pt x="51720" y="29621"/>
                  <a:pt x="51662" y="29631"/>
                  <a:pt x="51599" y="29631"/>
                </a:cubicBezTo>
                <a:cubicBezTo>
                  <a:pt x="51550" y="29631"/>
                  <a:pt x="51497" y="29625"/>
                  <a:pt x="51461" y="29625"/>
                </a:cubicBezTo>
                <a:cubicBezTo>
                  <a:pt x="51388" y="29625"/>
                  <a:pt x="51383" y="29651"/>
                  <a:pt x="51618" y="29805"/>
                </a:cubicBezTo>
                <a:cubicBezTo>
                  <a:pt x="51616" y="29803"/>
                  <a:pt x="51616" y="29802"/>
                  <a:pt x="51619" y="29802"/>
                </a:cubicBezTo>
                <a:cubicBezTo>
                  <a:pt x="51626" y="29802"/>
                  <a:pt x="51651" y="29810"/>
                  <a:pt x="51692" y="29824"/>
                </a:cubicBezTo>
                <a:cubicBezTo>
                  <a:pt x="51766" y="29847"/>
                  <a:pt x="51886" y="29895"/>
                  <a:pt x="52048" y="29941"/>
                </a:cubicBezTo>
                <a:cubicBezTo>
                  <a:pt x="52119" y="29960"/>
                  <a:pt x="52206" y="29986"/>
                  <a:pt x="52255" y="29992"/>
                </a:cubicBezTo>
                <a:cubicBezTo>
                  <a:pt x="52245" y="29992"/>
                  <a:pt x="52232" y="29992"/>
                  <a:pt x="52219" y="29996"/>
                </a:cubicBezTo>
                <a:lnTo>
                  <a:pt x="52474" y="30076"/>
                </a:lnTo>
                <a:cubicBezTo>
                  <a:pt x="52565" y="30102"/>
                  <a:pt x="52659" y="30138"/>
                  <a:pt x="52762" y="30160"/>
                </a:cubicBezTo>
                <a:lnTo>
                  <a:pt x="53425" y="30332"/>
                </a:lnTo>
                <a:cubicBezTo>
                  <a:pt x="53215" y="30322"/>
                  <a:pt x="53005" y="30299"/>
                  <a:pt x="52794" y="30261"/>
                </a:cubicBezTo>
                <a:cubicBezTo>
                  <a:pt x="52740" y="30251"/>
                  <a:pt x="52685" y="30238"/>
                  <a:pt x="52626" y="30222"/>
                </a:cubicBezTo>
                <a:cubicBezTo>
                  <a:pt x="52571" y="30206"/>
                  <a:pt x="52513" y="30186"/>
                  <a:pt x="52455" y="30164"/>
                </a:cubicBezTo>
                <a:cubicBezTo>
                  <a:pt x="52329" y="30118"/>
                  <a:pt x="52209" y="30063"/>
                  <a:pt x="52090" y="30002"/>
                </a:cubicBezTo>
                <a:lnTo>
                  <a:pt x="51876" y="30012"/>
                </a:lnTo>
                <a:cubicBezTo>
                  <a:pt x="51853" y="30013"/>
                  <a:pt x="51829" y="30013"/>
                  <a:pt x="51806" y="30013"/>
                </a:cubicBezTo>
                <a:cubicBezTo>
                  <a:pt x="51760" y="30013"/>
                  <a:pt x="51716" y="30012"/>
                  <a:pt x="51673" y="30012"/>
                </a:cubicBezTo>
                <a:cubicBezTo>
                  <a:pt x="51540" y="30005"/>
                  <a:pt x="51420" y="30002"/>
                  <a:pt x="51333" y="29992"/>
                </a:cubicBezTo>
                <a:cubicBezTo>
                  <a:pt x="51262" y="29934"/>
                  <a:pt x="51181" y="29876"/>
                  <a:pt x="51091" y="29814"/>
                </a:cubicBezTo>
                <a:cubicBezTo>
                  <a:pt x="51045" y="29785"/>
                  <a:pt x="51003" y="29753"/>
                  <a:pt x="50958" y="29721"/>
                </a:cubicBezTo>
                <a:lnTo>
                  <a:pt x="50819" y="29617"/>
                </a:lnTo>
                <a:cubicBezTo>
                  <a:pt x="50725" y="29553"/>
                  <a:pt x="50625" y="29485"/>
                  <a:pt x="50528" y="29417"/>
                </a:cubicBezTo>
                <a:cubicBezTo>
                  <a:pt x="50431" y="29349"/>
                  <a:pt x="50334" y="29287"/>
                  <a:pt x="50247" y="29216"/>
                </a:cubicBezTo>
                <a:cubicBezTo>
                  <a:pt x="50066" y="29081"/>
                  <a:pt x="49901" y="28955"/>
                  <a:pt x="49775" y="28851"/>
                </a:cubicBezTo>
                <a:cubicBezTo>
                  <a:pt x="49649" y="28748"/>
                  <a:pt x="49565" y="28657"/>
                  <a:pt x="49542" y="28605"/>
                </a:cubicBezTo>
                <a:cubicBezTo>
                  <a:pt x="49374" y="28515"/>
                  <a:pt x="49196" y="28421"/>
                  <a:pt x="49018" y="28324"/>
                </a:cubicBezTo>
                <a:cubicBezTo>
                  <a:pt x="48841" y="28217"/>
                  <a:pt x="48663" y="28104"/>
                  <a:pt x="48485" y="27994"/>
                </a:cubicBezTo>
                <a:cubicBezTo>
                  <a:pt x="48304" y="27881"/>
                  <a:pt x="48129" y="27755"/>
                  <a:pt x="47955" y="27635"/>
                </a:cubicBezTo>
                <a:cubicBezTo>
                  <a:pt x="47777" y="27513"/>
                  <a:pt x="47602" y="27393"/>
                  <a:pt x="47441" y="27264"/>
                </a:cubicBezTo>
                <a:cubicBezTo>
                  <a:pt x="47279" y="27131"/>
                  <a:pt x="47111" y="27012"/>
                  <a:pt x="46953" y="26895"/>
                </a:cubicBezTo>
                <a:cubicBezTo>
                  <a:pt x="46801" y="26769"/>
                  <a:pt x="46652" y="26653"/>
                  <a:pt x="46510" y="26543"/>
                </a:cubicBezTo>
                <a:cubicBezTo>
                  <a:pt x="46439" y="26488"/>
                  <a:pt x="46367" y="26436"/>
                  <a:pt x="46299" y="26388"/>
                </a:cubicBezTo>
                <a:cubicBezTo>
                  <a:pt x="46232" y="26336"/>
                  <a:pt x="46167" y="26287"/>
                  <a:pt x="46109" y="26239"/>
                </a:cubicBezTo>
                <a:cubicBezTo>
                  <a:pt x="45992" y="26152"/>
                  <a:pt x="45876" y="26074"/>
                  <a:pt x="45753" y="26000"/>
                </a:cubicBezTo>
                <a:cubicBezTo>
                  <a:pt x="45685" y="25941"/>
                  <a:pt x="45624" y="25874"/>
                  <a:pt x="45572" y="25802"/>
                </a:cubicBezTo>
                <a:cubicBezTo>
                  <a:pt x="45540" y="25751"/>
                  <a:pt x="45511" y="25699"/>
                  <a:pt x="45491" y="25644"/>
                </a:cubicBezTo>
                <a:cubicBezTo>
                  <a:pt x="45456" y="25553"/>
                  <a:pt x="45449" y="25482"/>
                  <a:pt x="45417" y="25401"/>
                </a:cubicBezTo>
                <a:lnTo>
                  <a:pt x="45417" y="25401"/>
                </a:lnTo>
                <a:cubicBezTo>
                  <a:pt x="45511" y="25489"/>
                  <a:pt x="45601" y="25592"/>
                  <a:pt x="45688" y="25686"/>
                </a:cubicBezTo>
                <a:cubicBezTo>
                  <a:pt x="45756" y="25760"/>
                  <a:pt x="45831" y="25828"/>
                  <a:pt x="45918" y="25883"/>
                </a:cubicBezTo>
                <a:cubicBezTo>
                  <a:pt x="45595" y="25589"/>
                  <a:pt x="45174" y="25091"/>
                  <a:pt x="44829" y="24642"/>
                </a:cubicBezTo>
                <a:lnTo>
                  <a:pt x="44696" y="24480"/>
                </a:lnTo>
                <a:lnTo>
                  <a:pt x="44576" y="24322"/>
                </a:lnTo>
                <a:cubicBezTo>
                  <a:pt x="44499" y="24221"/>
                  <a:pt x="44424" y="24128"/>
                  <a:pt x="44360" y="24050"/>
                </a:cubicBezTo>
                <a:cubicBezTo>
                  <a:pt x="44227" y="23888"/>
                  <a:pt x="44120" y="23779"/>
                  <a:pt x="44046" y="23762"/>
                </a:cubicBezTo>
                <a:cubicBezTo>
                  <a:pt x="43901" y="23456"/>
                  <a:pt x="43887" y="23374"/>
                  <a:pt x="43916" y="23374"/>
                </a:cubicBezTo>
                <a:cubicBezTo>
                  <a:pt x="43936" y="23374"/>
                  <a:pt x="43975" y="23411"/>
                  <a:pt x="44007" y="23442"/>
                </a:cubicBezTo>
                <a:cubicBezTo>
                  <a:pt x="44029" y="23463"/>
                  <a:pt x="44048" y="23481"/>
                  <a:pt x="44055" y="23481"/>
                </a:cubicBezTo>
                <a:cubicBezTo>
                  <a:pt x="44060" y="23481"/>
                  <a:pt x="44059" y="23470"/>
                  <a:pt x="44046" y="23442"/>
                </a:cubicBezTo>
                <a:cubicBezTo>
                  <a:pt x="44017" y="23374"/>
                  <a:pt x="43927" y="23226"/>
                  <a:pt x="43739" y="22893"/>
                </a:cubicBezTo>
                <a:lnTo>
                  <a:pt x="43739" y="22893"/>
                </a:lnTo>
                <a:lnTo>
                  <a:pt x="43891" y="23045"/>
                </a:lnTo>
                <a:cubicBezTo>
                  <a:pt x="43603" y="22346"/>
                  <a:pt x="43325" y="21729"/>
                  <a:pt x="43044" y="21137"/>
                </a:cubicBezTo>
                <a:cubicBezTo>
                  <a:pt x="42759" y="20546"/>
                  <a:pt x="42478" y="19983"/>
                  <a:pt x="42203" y="19398"/>
                </a:cubicBezTo>
                <a:cubicBezTo>
                  <a:pt x="41916" y="18793"/>
                  <a:pt x="41657" y="18176"/>
                  <a:pt x="41434" y="17545"/>
                </a:cubicBezTo>
                <a:cubicBezTo>
                  <a:pt x="41201" y="16876"/>
                  <a:pt x="41010" y="16197"/>
                  <a:pt x="40868" y="15505"/>
                </a:cubicBezTo>
                <a:lnTo>
                  <a:pt x="40868" y="15505"/>
                </a:lnTo>
                <a:cubicBezTo>
                  <a:pt x="40888" y="15606"/>
                  <a:pt x="40894" y="15667"/>
                  <a:pt x="40881" y="15703"/>
                </a:cubicBezTo>
                <a:cubicBezTo>
                  <a:pt x="40364" y="13824"/>
                  <a:pt x="39656" y="11907"/>
                  <a:pt x="38667" y="10129"/>
                </a:cubicBezTo>
                <a:cubicBezTo>
                  <a:pt x="38605" y="10019"/>
                  <a:pt x="38544" y="9906"/>
                  <a:pt x="38479" y="9796"/>
                </a:cubicBezTo>
                <a:lnTo>
                  <a:pt x="38285" y="9470"/>
                </a:lnTo>
                <a:cubicBezTo>
                  <a:pt x="38152" y="9253"/>
                  <a:pt x="38010" y="9040"/>
                  <a:pt x="37878" y="8826"/>
                </a:cubicBezTo>
                <a:cubicBezTo>
                  <a:pt x="37732" y="8616"/>
                  <a:pt x="37590" y="8406"/>
                  <a:pt x="37444" y="8202"/>
                </a:cubicBezTo>
                <a:lnTo>
                  <a:pt x="37218" y="7898"/>
                </a:lnTo>
                <a:lnTo>
                  <a:pt x="37108" y="7746"/>
                </a:lnTo>
                <a:cubicBezTo>
                  <a:pt x="37069" y="7695"/>
                  <a:pt x="37031" y="7646"/>
                  <a:pt x="36992" y="7598"/>
                </a:cubicBezTo>
                <a:cubicBezTo>
                  <a:pt x="36378" y="6812"/>
                  <a:pt x="35721" y="6059"/>
                  <a:pt x="35033" y="5344"/>
                </a:cubicBezTo>
                <a:lnTo>
                  <a:pt x="34890" y="5202"/>
                </a:lnTo>
                <a:lnTo>
                  <a:pt x="34761" y="5086"/>
                </a:lnTo>
                <a:cubicBezTo>
                  <a:pt x="34677" y="5011"/>
                  <a:pt x="34599" y="4947"/>
                  <a:pt x="34528" y="4892"/>
                </a:cubicBezTo>
                <a:cubicBezTo>
                  <a:pt x="34412" y="4798"/>
                  <a:pt x="34289" y="4711"/>
                  <a:pt x="34160" y="4640"/>
                </a:cubicBezTo>
                <a:cubicBezTo>
                  <a:pt x="34047" y="4575"/>
                  <a:pt x="33943" y="4523"/>
                  <a:pt x="33830" y="4468"/>
                </a:cubicBezTo>
                <a:cubicBezTo>
                  <a:pt x="33717" y="4410"/>
                  <a:pt x="33591" y="4355"/>
                  <a:pt x="33439" y="4274"/>
                </a:cubicBezTo>
                <a:lnTo>
                  <a:pt x="33345" y="3996"/>
                </a:lnTo>
                <a:cubicBezTo>
                  <a:pt x="32989" y="3825"/>
                  <a:pt x="32634" y="3663"/>
                  <a:pt x="32272" y="3514"/>
                </a:cubicBezTo>
                <a:cubicBezTo>
                  <a:pt x="31541" y="3146"/>
                  <a:pt x="30975" y="2719"/>
                  <a:pt x="30322" y="2305"/>
                </a:cubicBezTo>
                <a:cubicBezTo>
                  <a:pt x="30157" y="2205"/>
                  <a:pt x="29989" y="2105"/>
                  <a:pt x="29815" y="2005"/>
                </a:cubicBezTo>
                <a:cubicBezTo>
                  <a:pt x="29637" y="1908"/>
                  <a:pt x="29449" y="1817"/>
                  <a:pt x="29252" y="1727"/>
                </a:cubicBezTo>
                <a:cubicBezTo>
                  <a:pt x="29055" y="1636"/>
                  <a:pt x="28845" y="1562"/>
                  <a:pt x="28622" y="1484"/>
                </a:cubicBezTo>
                <a:cubicBezTo>
                  <a:pt x="28383" y="1410"/>
                  <a:pt x="28143" y="1348"/>
                  <a:pt x="27898" y="1300"/>
                </a:cubicBezTo>
                <a:lnTo>
                  <a:pt x="27898" y="1300"/>
                </a:lnTo>
                <a:lnTo>
                  <a:pt x="28114" y="1494"/>
                </a:lnTo>
                <a:cubicBezTo>
                  <a:pt x="28027" y="1462"/>
                  <a:pt x="27927" y="1426"/>
                  <a:pt x="27820" y="1387"/>
                </a:cubicBezTo>
                <a:lnTo>
                  <a:pt x="27471" y="1280"/>
                </a:lnTo>
                <a:cubicBezTo>
                  <a:pt x="27228" y="1203"/>
                  <a:pt x="26970" y="1138"/>
                  <a:pt x="26737" y="1077"/>
                </a:cubicBezTo>
                <a:cubicBezTo>
                  <a:pt x="26504" y="1012"/>
                  <a:pt x="26297" y="960"/>
                  <a:pt x="26161" y="915"/>
                </a:cubicBezTo>
                <a:cubicBezTo>
                  <a:pt x="26022" y="867"/>
                  <a:pt x="25951" y="834"/>
                  <a:pt x="25987" y="808"/>
                </a:cubicBezTo>
                <a:cubicBezTo>
                  <a:pt x="25948" y="808"/>
                  <a:pt x="25881" y="824"/>
                  <a:pt x="25789" y="824"/>
                </a:cubicBezTo>
                <a:cubicBezTo>
                  <a:pt x="25700" y="824"/>
                  <a:pt x="25587" y="809"/>
                  <a:pt x="25453" y="750"/>
                </a:cubicBezTo>
                <a:lnTo>
                  <a:pt x="25450" y="660"/>
                </a:lnTo>
                <a:lnTo>
                  <a:pt x="25221" y="631"/>
                </a:lnTo>
                <a:lnTo>
                  <a:pt x="24991" y="608"/>
                </a:lnTo>
                <a:lnTo>
                  <a:pt x="24535" y="563"/>
                </a:lnTo>
                <a:cubicBezTo>
                  <a:pt x="24231" y="547"/>
                  <a:pt x="23928" y="517"/>
                  <a:pt x="23620" y="511"/>
                </a:cubicBezTo>
                <a:cubicBezTo>
                  <a:pt x="23449" y="482"/>
                  <a:pt x="23320" y="456"/>
                  <a:pt x="23229" y="430"/>
                </a:cubicBezTo>
                <a:cubicBezTo>
                  <a:pt x="23161" y="417"/>
                  <a:pt x="23100" y="395"/>
                  <a:pt x="23038" y="366"/>
                </a:cubicBezTo>
                <a:cubicBezTo>
                  <a:pt x="22964" y="324"/>
                  <a:pt x="22977" y="281"/>
                  <a:pt x="22967" y="239"/>
                </a:cubicBezTo>
                <a:cubicBezTo>
                  <a:pt x="22958" y="197"/>
                  <a:pt x="22925" y="155"/>
                  <a:pt x="22770" y="110"/>
                </a:cubicBezTo>
                <a:cubicBezTo>
                  <a:pt x="22612" y="68"/>
                  <a:pt x="22324" y="26"/>
                  <a:pt x="21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1" name="Google Shape;401;p17"/>
          <p:cNvGrpSpPr/>
          <p:nvPr/>
        </p:nvGrpSpPr>
        <p:grpSpPr>
          <a:xfrm>
            <a:off x="7919261" y="321943"/>
            <a:ext cx="1949130" cy="1490660"/>
            <a:chOff x="1025550" y="720025"/>
            <a:chExt cx="753025" cy="431925"/>
          </a:xfrm>
        </p:grpSpPr>
        <p:sp>
          <p:nvSpPr>
            <p:cNvPr id="402" name="Google Shape;402;p17"/>
            <p:cNvSpPr/>
            <p:nvPr/>
          </p:nvSpPr>
          <p:spPr>
            <a:xfrm>
              <a:off x="1025550" y="720025"/>
              <a:ext cx="377625" cy="257725"/>
            </a:xfrm>
            <a:custGeom>
              <a:avLst/>
              <a:gdLst/>
              <a:ahLst/>
              <a:cxnLst/>
              <a:rect l="l" t="t" r="r" b="b"/>
              <a:pathLst>
                <a:path w="15105" h="10309" extrusionOk="0">
                  <a:moveTo>
                    <a:pt x="5150" y="3225"/>
                  </a:moveTo>
                  <a:cubicBezTo>
                    <a:pt x="5607" y="3323"/>
                    <a:pt x="6095" y="3342"/>
                    <a:pt x="6589" y="3342"/>
                  </a:cubicBezTo>
                  <a:cubicBezTo>
                    <a:pt x="6910" y="3342"/>
                    <a:pt x="7233" y="3334"/>
                    <a:pt x="7553" y="3334"/>
                  </a:cubicBezTo>
                  <a:cubicBezTo>
                    <a:pt x="8017" y="3334"/>
                    <a:pt x="8473" y="3351"/>
                    <a:pt x="8902" y="3434"/>
                  </a:cubicBezTo>
                  <a:cubicBezTo>
                    <a:pt x="10241" y="3696"/>
                    <a:pt x="10790" y="4174"/>
                    <a:pt x="10396" y="5480"/>
                  </a:cubicBezTo>
                  <a:cubicBezTo>
                    <a:pt x="10107" y="6439"/>
                    <a:pt x="9619" y="7196"/>
                    <a:pt x="8838" y="7832"/>
                  </a:cubicBezTo>
                  <a:cubicBezTo>
                    <a:pt x="8031" y="8486"/>
                    <a:pt x="6933" y="8883"/>
                    <a:pt x="5871" y="8883"/>
                  </a:cubicBezTo>
                  <a:cubicBezTo>
                    <a:pt x="4719" y="8883"/>
                    <a:pt x="3609" y="8416"/>
                    <a:pt x="2955" y="7304"/>
                  </a:cubicBezTo>
                  <a:cubicBezTo>
                    <a:pt x="1902" y="5503"/>
                    <a:pt x="3561" y="4278"/>
                    <a:pt x="5150" y="3232"/>
                  </a:cubicBezTo>
                  <a:lnTo>
                    <a:pt x="5150" y="3225"/>
                  </a:lnTo>
                  <a:close/>
                  <a:moveTo>
                    <a:pt x="6222" y="0"/>
                  </a:moveTo>
                  <a:cubicBezTo>
                    <a:pt x="6126" y="0"/>
                    <a:pt x="6029" y="14"/>
                    <a:pt x="5934" y="41"/>
                  </a:cubicBezTo>
                  <a:cubicBezTo>
                    <a:pt x="3248" y="802"/>
                    <a:pt x="1" y="4719"/>
                    <a:pt x="1390" y="7600"/>
                  </a:cubicBezTo>
                  <a:cubicBezTo>
                    <a:pt x="2309" y="9515"/>
                    <a:pt x="4301" y="10308"/>
                    <a:pt x="6312" y="10308"/>
                  </a:cubicBezTo>
                  <a:cubicBezTo>
                    <a:pt x="7365" y="10308"/>
                    <a:pt x="8424" y="10091"/>
                    <a:pt x="9336" y="9703"/>
                  </a:cubicBezTo>
                  <a:cubicBezTo>
                    <a:pt x="11884" y="8620"/>
                    <a:pt x="15104" y="5019"/>
                    <a:pt x="13099" y="2125"/>
                  </a:cubicBezTo>
                  <a:cubicBezTo>
                    <a:pt x="12291" y="967"/>
                    <a:pt x="10183" y="244"/>
                    <a:pt x="8202" y="244"/>
                  </a:cubicBezTo>
                  <a:cubicBezTo>
                    <a:pt x="7788" y="244"/>
                    <a:pt x="7380" y="275"/>
                    <a:pt x="6990" y="341"/>
                  </a:cubicBezTo>
                  <a:cubicBezTo>
                    <a:pt x="6791" y="121"/>
                    <a:pt x="6510" y="0"/>
                    <a:pt x="62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1410725" y="867950"/>
              <a:ext cx="367850" cy="284000"/>
            </a:xfrm>
            <a:custGeom>
              <a:avLst/>
              <a:gdLst/>
              <a:ahLst/>
              <a:cxnLst/>
              <a:rect l="l" t="t" r="r" b="b"/>
              <a:pathLst>
                <a:path w="14714" h="11360" extrusionOk="0">
                  <a:moveTo>
                    <a:pt x="7695" y="2273"/>
                  </a:moveTo>
                  <a:cubicBezTo>
                    <a:pt x="7753" y="2273"/>
                    <a:pt x="7812" y="2274"/>
                    <a:pt x="7872" y="2275"/>
                  </a:cubicBezTo>
                  <a:cubicBezTo>
                    <a:pt x="10228" y="2349"/>
                    <a:pt x="12785" y="4254"/>
                    <a:pt x="12220" y="6920"/>
                  </a:cubicBezTo>
                  <a:cubicBezTo>
                    <a:pt x="11888" y="8488"/>
                    <a:pt x="10697" y="8875"/>
                    <a:pt x="9309" y="8875"/>
                  </a:cubicBezTo>
                  <a:cubicBezTo>
                    <a:pt x="8711" y="8875"/>
                    <a:pt x="8076" y="8804"/>
                    <a:pt x="7458" y="8724"/>
                  </a:cubicBezTo>
                  <a:cubicBezTo>
                    <a:pt x="6691" y="7667"/>
                    <a:pt x="5371" y="6906"/>
                    <a:pt x="4591" y="5870"/>
                  </a:cubicBezTo>
                  <a:cubicBezTo>
                    <a:pt x="3702" y="4695"/>
                    <a:pt x="3615" y="3908"/>
                    <a:pt x="4890" y="3107"/>
                  </a:cubicBezTo>
                  <a:cubicBezTo>
                    <a:pt x="5775" y="2550"/>
                    <a:pt x="6675" y="2273"/>
                    <a:pt x="7695" y="2273"/>
                  </a:cubicBezTo>
                  <a:close/>
                  <a:moveTo>
                    <a:pt x="6297" y="1"/>
                  </a:moveTo>
                  <a:cubicBezTo>
                    <a:pt x="3617" y="1"/>
                    <a:pt x="627" y="1105"/>
                    <a:pt x="249" y="3951"/>
                  </a:cubicBezTo>
                  <a:cubicBezTo>
                    <a:pt x="0" y="5809"/>
                    <a:pt x="1760" y="8498"/>
                    <a:pt x="3854" y="9797"/>
                  </a:cubicBezTo>
                  <a:cubicBezTo>
                    <a:pt x="3860" y="10201"/>
                    <a:pt x="4056" y="10598"/>
                    <a:pt x="4486" y="10800"/>
                  </a:cubicBezTo>
                  <a:cubicBezTo>
                    <a:pt x="5268" y="11171"/>
                    <a:pt x="6278" y="11360"/>
                    <a:pt x="7346" y="11360"/>
                  </a:cubicBezTo>
                  <a:cubicBezTo>
                    <a:pt x="9993" y="11360"/>
                    <a:pt x="12988" y="10200"/>
                    <a:pt x="13701" y="7795"/>
                  </a:cubicBezTo>
                  <a:cubicBezTo>
                    <a:pt x="14714" y="4375"/>
                    <a:pt x="11813" y="1336"/>
                    <a:pt x="8844" y="371"/>
                  </a:cubicBezTo>
                  <a:cubicBezTo>
                    <a:pt x="8113" y="133"/>
                    <a:pt x="7224" y="1"/>
                    <a:pt x="6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4" name="Google Shape;404;p17"/>
          <p:cNvSpPr txBox="1">
            <a:spLocks noGrp="1"/>
          </p:cNvSpPr>
          <p:nvPr>
            <p:ph type="title"/>
          </p:nvPr>
        </p:nvSpPr>
        <p:spPr>
          <a:xfrm>
            <a:off x="546675" y="258091"/>
            <a:ext cx="805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8"/>
          <p:cNvSpPr txBox="1">
            <a:spLocks noGrp="1"/>
          </p:cNvSpPr>
          <p:nvPr>
            <p:ph type="subTitle" idx="1"/>
          </p:nvPr>
        </p:nvSpPr>
        <p:spPr>
          <a:xfrm>
            <a:off x="1048650" y="4731000"/>
            <a:ext cx="18180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 Light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 Light"/>
              <a:buNone/>
              <a:defRPr>
                <a:latin typeface="Chivo Light"/>
                <a:ea typeface="Chivo Light"/>
                <a:cs typeface="Chivo Light"/>
                <a:sym typeface="Chivo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 Light"/>
              <a:buNone/>
              <a:defRPr>
                <a:latin typeface="Chivo Light"/>
                <a:ea typeface="Chivo Light"/>
                <a:cs typeface="Chivo Light"/>
                <a:sym typeface="Chivo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 Light"/>
              <a:buNone/>
              <a:defRPr>
                <a:latin typeface="Chivo Light"/>
                <a:ea typeface="Chivo Light"/>
                <a:cs typeface="Chivo Light"/>
                <a:sym typeface="Chivo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 Light"/>
              <a:buNone/>
              <a:defRPr>
                <a:latin typeface="Chivo Light"/>
                <a:ea typeface="Chivo Light"/>
                <a:cs typeface="Chivo Light"/>
                <a:sym typeface="Chivo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 Light"/>
              <a:buNone/>
              <a:defRPr>
                <a:latin typeface="Chivo Light"/>
                <a:ea typeface="Chivo Light"/>
                <a:cs typeface="Chivo Light"/>
                <a:sym typeface="Chivo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 Light"/>
              <a:buNone/>
              <a:defRPr>
                <a:latin typeface="Chivo Light"/>
                <a:ea typeface="Chivo Light"/>
                <a:cs typeface="Chivo Light"/>
                <a:sym typeface="Chivo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 Light"/>
              <a:buNone/>
              <a:defRPr>
                <a:latin typeface="Chivo Light"/>
                <a:ea typeface="Chivo Light"/>
                <a:cs typeface="Chivo Light"/>
                <a:sym typeface="Chivo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 Light"/>
              <a:buNone/>
              <a:defRPr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07" name="Google Shape;407;p18"/>
          <p:cNvSpPr txBox="1">
            <a:spLocks noGrp="1"/>
          </p:cNvSpPr>
          <p:nvPr>
            <p:ph type="subTitle" idx="2"/>
          </p:nvPr>
        </p:nvSpPr>
        <p:spPr>
          <a:xfrm>
            <a:off x="3653475" y="1907667"/>
            <a:ext cx="18180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 Light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 Light"/>
              <a:buNone/>
              <a:defRPr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 Light"/>
              <a:buNone/>
              <a:defRPr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 Light"/>
              <a:buNone/>
              <a:defRPr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 Light"/>
              <a:buNone/>
              <a:defRPr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 Light"/>
              <a:buNone/>
              <a:defRPr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 Light"/>
              <a:buNone/>
              <a:defRPr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 Light"/>
              <a:buNone/>
              <a:defRPr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 Light"/>
              <a:buNone/>
              <a:defRPr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ctrTitle"/>
          </p:nvPr>
        </p:nvSpPr>
        <p:spPr>
          <a:xfrm>
            <a:off x="648000" y="4441867"/>
            <a:ext cx="26193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1600">
                <a:latin typeface="Chivo"/>
                <a:ea typeface="Chivo"/>
                <a:cs typeface="Chivo"/>
                <a:sym typeface="Chi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1600">
                <a:latin typeface="Chivo"/>
                <a:ea typeface="Chivo"/>
                <a:cs typeface="Chivo"/>
                <a:sym typeface="Chi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1600">
                <a:latin typeface="Chivo"/>
                <a:ea typeface="Chivo"/>
                <a:cs typeface="Chivo"/>
                <a:sym typeface="Chi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1600">
                <a:latin typeface="Chivo"/>
                <a:ea typeface="Chivo"/>
                <a:cs typeface="Chivo"/>
                <a:sym typeface="Chi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1600">
                <a:latin typeface="Chivo"/>
                <a:ea typeface="Chivo"/>
                <a:cs typeface="Chivo"/>
                <a:sym typeface="Chi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1600">
                <a:latin typeface="Chivo"/>
                <a:ea typeface="Chivo"/>
                <a:cs typeface="Chivo"/>
                <a:sym typeface="Chi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1600">
                <a:latin typeface="Chivo"/>
                <a:ea typeface="Chivo"/>
                <a:cs typeface="Chivo"/>
                <a:sym typeface="Chi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1600">
                <a:latin typeface="Chivo"/>
                <a:ea typeface="Chivo"/>
                <a:cs typeface="Chivo"/>
                <a:sym typeface="Chiv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9" name="Google Shape;409;p18"/>
          <p:cNvSpPr txBox="1">
            <a:spLocks noGrp="1"/>
          </p:cNvSpPr>
          <p:nvPr>
            <p:ph type="ctrTitle" idx="3"/>
          </p:nvPr>
        </p:nvSpPr>
        <p:spPr>
          <a:xfrm>
            <a:off x="3252825" y="2952033"/>
            <a:ext cx="26193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1600">
                <a:latin typeface="Chivo"/>
                <a:ea typeface="Chivo"/>
                <a:cs typeface="Chivo"/>
                <a:sym typeface="Chiv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1600">
                <a:latin typeface="Chivo"/>
                <a:ea typeface="Chivo"/>
                <a:cs typeface="Chivo"/>
                <a:sym typeface="Chiv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1600">
                <a:latin typeface="Chivo"/>
                <a:ea typeface="Chivo"/>
                <a:cs typeface="Chivo"/>
                <a:sym typeface="Chiv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1600">
                <a:latin typeface="Chivo"/>
                <a:ea typeface="Chivo"/>
                <a:cs typeface="Chivo"/>
                <a:sym typeface="Chiv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1600">
                <a:latin typeface="Chivo"/>
                <a:ea typeface="Chivo"/>
                <a:cs typeface="Chivo"/>
                <a:sym typeface="Chiv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1600">
                <a:latin typeface="Chivo"/>
                <a:ea typeface="Chivo"/>
                <a:cs typeface="Chivo"/>
                <a:sym typeface="Chiv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1600">
                <a:latin typeface="Chivo"/>
                <a:ea typeface="Chivo"/>
                <a:cs typeface="Chivo"/>
                <a:sym typeface="Chiv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1600">
                <a:latin typeface="Chivo"/>
                <a:ea typeface="Chivo"/>
                <a:cs typeface="Chivo"/>
                <a:sym typeface="Chiv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0" name="Google Shape;410;p18"/>
          <p:cNvSpPr txBox="1">
            <a:spLocks noGrp="1"/>
          </p:cNvSpPr>
          <p:nvPr>
            <p:ph type="subTitle" idx="4"/>
          </p:nvPr>
        </p:nvSpPr>
        <p:spPr>
          <a:xfrm>
            <a:off x="6282859" y="4731000"/>
            <a:ext cx="18180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 Light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 Light"/>
              <a:buNone/>
              <a:defRPr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 Light"/>
              <a:buNone/>
              <a:defRPr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 Light"/>
              <a:buNone/>
              <a:defRPr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 Light"/>
              <a:buNone/>
              <a:defRPr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 Light"/>
              <a:buNone/>
              <a:defRPr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 Light"/>
              <a:buNone/>
              <a:defRPr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 Light"/>
              <a:buNone/>
              <a:defRPr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 Light"/>
              <a:buNone/>
              <a:defRPr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1" name="Google Shape;411;p18"/>
          <p:cNvSpPr txBox="1">
            <a:spLocks noGrp="1"/>
          </p:cNvSpPr>
          <p:nvPr>
            <p:ph type="ctrTitle" idx="5"/>
          </p:nvPr>
        </p:nvSpPr>
        <p:spPr>
          <a:xfrm>
            <a:off x="5882209" y="4441867"/>
            <a:ext cx="26193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1600">
                <a:latin typeface="Chivo"/>
                <a:ea typeface="Chivo"/>
                <a:cs typeface="Chivo"/>
                <a:sym typeface="Chi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1600">
                <a:latin typeface="Chivo"/>
                <a:ea typeface="Chivo"/>
                <a:cs typeface="Chivo"/>
                <a:sym typeface="Chi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1600">
                <a:latin typeface="Chivo"/>
                <a:ea typeface="Chivo"/>
                <a:cs typeface="Chivo"/>
                <a:sym typeface="Chi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1600">
                <a:latin typeface="Chivo"/>
                <a:ea typeface="Chivo"/>
                <a:cs typeface="Chivo"/>
                <a:sym typeface="Chi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1600">
                <a:latin typeface="Chivo"/>
                <a:ea typeface="Chivo"/>
                <a:cs typeface="Chivo"/>
                <a:sym typeface="Chi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1600">
                <a:latin typeface="Chivo"/>
                <a:ea typeface="Chivo"/>
                <a:cs typeface="Chivo"/>
                <a:sym typeface="Chi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1600">
                <a:latin typeface="Chivo"/>
                <a:ea typeface="Chivo"/>
                <a:cs typeface="Chivo"/>
                <a:sym typeface="Chi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1600">
                <a:latin typeface="Chivo"/>
                <a:ea typeface="Chivo"/>
                <a:cs typeface="Chivo"/>
                <a:sym typeface="Chiv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2" name="Google Shape;412;p18"/>
          <p:cNvSpPr txBox="1">
            <a:spLocks noGrp="1"/>
          </p:cNvSpPr>
          <p:nvPr>
            <p:ph type="title" idx="6"/>
          </p:nvPr>
        </p:nvSpPr>
        <p:spPr>
          <a:xfrm>
            <a:off x="699075" y="471201"/>
            <a:ext cx="805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9"/>
          <p:cNvSpPr txBox="1">
            <a:spLocks noGrp="1"/>
          </p:cNvSpPr>
          <p:nvPr>
            <p:ph type="subTitle" idx="1"/>
          </p:nvPr>
        </p:nvSpPr>
        <p:spPr>
          <a:xfrm>
            <a:off x="4701874" y="2327768"/>
            <a:ext cx="1818000" cy="1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5" name="Google Shape;415;p19"/>
          <p:cNvSpPr txBox="1">
            <a:spLocks noGrp="1"/>
          </p:cNvSpPr>
          <p:nvPr>
            <p:ph type="subTitle" idx="2"/>
          </p:nvPr>
        </p:nvSpPr>
        <p:spPr>
          <a:xfrm>
            <a:off x="4701874" y="4362567"/>
            <a:ext cx="16347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6" name="Google Shape;416;p19"/>
          <p:cNvSpPr txBox="1">
            <a:spLocks noGrp="1"/>
          </p:cNvSpPr>
          <p:nvPr>
            <p:ph type="ctrTitle"/>
          </p:nvPr>
        </p:nvSpPr>
        <p:spPr>
          <a:xfrm>
            <a:off x="4701875" y="2029300"/>
            <a:ext cx="16989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7" name="Google Shape;417;p19"/>
          <p:cNvSpPr txBox="1">
            <a:spLocks noGrp="1"/>
          </p:cNvSpPr>
          <p:nvPr>
            <p:ph type="ctrTitle" idx="3"/>
          </p:nvPr>
        </p:nvSpPr>
        <p:spPr>
          <a:xfrm>
            <a:off x="4701875" y="4093667"/>
            <a:ext cx="16989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8" name="Google Shape;418;p19"/>
          <p:cNvSpPr txBox="1">
            <a:spLocks noGrp="1"/>
          </p:cNvSpPr>
          <p:nvPr>
            <p:ph type="subTitle" idx="4"/>
          </p:nvPr>
        </p:nvSpPr>
        <p:spPr>
          <a:xfrm>
            <a:off x="6677225" y="2327768"/>
            <a:ext cx="1818000" cy="1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9" name="Google Shape;419;p19"/>
          <p:cNvSpPr txBox="1">
            <a:spLocks noGrp="1"/>
          </p:cNvSpPr>
          <p:nvPr>
            <p:ph type="ctrTitle" idx="5"/>
          </p:nvPr>
        </p:nvSpPr>
        <p:spPr>
          <a:xfrm>
            <a:off x="6677225" y="2029300"/>
            <a:ext cx="16347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0" name="Google Shape;420;p19"/>
          <p:cNvSpPr txBox="1">
            <a:spLocks noGrp="1"/>
          </p:cNvSpPr>
          <p:nvPr>
            <p:ph type="subTitle" idx="6"/>
          </p:nvPr>
        </p:nvSpPr>
        <p:spPr>
          <a:xfrm>
            <a:off x="6677225" y="4362567"/>
            <a:ext cx="16347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1" name="Google Shape;421;p19"/>
          <p:cNvSpPr txBox="1">
            <a:spLocks noGrp="1"/>
          </p:cNvSpPr>
          <p:nvPr>
            <p:ph type="ctrTitle" idx="7"/>
          </p:nvPr>
        </p:nvSpPr>
        <p:spPr>
          <a:xfrm>
            <a:off x="6677225" y="4093667"/>
            <a:ext cx="16347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2" name="Google Shape;422;p19"/>
          <p:cNvSpPr txBox="1">
            <a:spLocks noGrp="1"/>
          </p:cNvSpPr>
          <p:nvPr>
            <p:ph type="title" idx="8"/>
          </p:nvPr>
        </p:nvSpPr>
        <p:spPr>
          <a:xfrm>
            <a:off x="546675" y="258091"/>
            <a:ext cx="805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423" name="Google Shape;423;p19"/>
          <p:cNvGrpSpPr/>
          <p:nvPr/>
        </p:nvGrpSpPr>
        <p:grpSpPr>
          <a:xfrm>
            <a:off x="7558847" y="258115"/>
            <a:ext cx="1038630" cy="1108352"/>
            <a:chOff x="2276591" y="3913369"/>
            <a:chExt cx="1691855" cy="1354071"/>
          </a:xfrm>
        </p:grpSpPr>
        <p:sp>
          <p:nvSpPr>
            <p:cNvPr id="424" name="Google Shape;424;p19"/>
            <p:cNvSpPr/>
            <p:nvPr/>
          </p:nvSpPr>
          <p:spPr>
            <a:xfrm>
              <a:off x="3362376" y="3926955"/>
              <a:ext cx="606069" cy="638327"/>
            </a:xfrm>
            <a:custGeom>
              <a:avLst/>
              <a:gdLst/>
              <a:ahLst/>
              <a:cxnLst/>
              <a:rect l="l" t="t" r="r" b="b"/>
              <a:pathLst>
                <a:path w="6335" h="6672" extrusionOk="0">
                  <a:moveTo>
                    <a:pt x="4453" y="4043"/>
                  </a:moveTo>
                  <a:lnTo>
                    <a:pt x="4453" y="4043"/>
                  </a:lnTo>
                  <a:cubicBezTo>
                    <a:pt x="4339" y="4269"/>
                    <a:pt x="4124" y="4420"/>
                    <a:pt x="3878" y="4454"/>
                  </a:cubicBezTo>
                  <a:cubicBezTo>
                    <a:pt x="3850" y="4458"/>
                    <a:pt x="3819" y="4460"/>
                    <a:pt x="3787" y="4460"/>
                  </a:cubicBezTo>
                  <a:cubicBezTo>
                    <a:pt x="3617" y="4460"/>
                    <a:pt x="3399" y="4400"/>
                    <a:pt x="3269" y="4279"/>
                  </a:cubicBezTo>
                  <a:cubicBezTo>
                    <a:pt x="3673" y="4262"/>
                    <a:pt x="4073" y="4185"/>
                    <a:pt x="4453" y="4043"/>
                  </a:cubicBezTo>
                  <a:close/>
                  <a:moveTo>
                    <a:pt x="2886" y="0"/>
                  </a:moveTo>
                  <a:cubicBezTo>
                    <a:pt x="2363" y="0"/>
                    <a:pt x="1834" y="132"/>
                    <a:pt x="1344" y="425"/>
                  </a:cubicBezTo>
                  <a:cubicBezTo>
                    <a:pt x="519" y="920"/>
                    <a:pt x="1" y="1886"/>
                    <a:pt x="314" y="2822"/>
                  </a:cubicBezTo>
                  <a:cubicBezTo>
                    <a:pt x="125" y="3505"/>
                    <a:pt x="233" y="4151"/>
                    <a:pt x="533" y="4716"/>
                  </a:cubicBezTo>
                  <a:lnTo>
                    <a:pt x="533" y="4723"/>
                  </a:lnTo>
                  <a:cubicBezTo>
                    <a:pt x="563" y="4854"/>
                    <a:pt x="600" y="4982"/>
                    <a:pt x="647" y="5107"/>
                  </a:cubicBezTo>
                  <a:cubicBezTo>
                    <a:pt x="748" y="5366"/>
                    <a:pt x="920" y="5608"/>
                    <a:pt x="1058" y="5850"/>
                  </a:cubicBezTo>
                  <a:cubicBezTo>
                    <a:pt x="1080" y="5884"/>
                    <a:pt x="1114" y="5899"/>
                    <a:pt x="1147" y="5899"/>
                  </a:cubicBezTo>
                  <a:cubicBezTo>
                    <a:pt x="1201" y="5899"/>
                    <a:pt x="1254" y="5861"/>
                    <a:pt x="1256" y="5797"/>
                  </a:cubicBezTo>
                  <a:cubicBezTo>
                    <a:pt x="1256" y="5753"/>
                    <a:pt x="1260" y="5706"/>
                    <a:pt x="1263" y="5659"/>
                  </a:cubicBezTo>
                  <a:cubicBezTo>
                    <a:pt x="1727" y="6089"/>
                    <a:pt x="2276" y="6416"/>
                    <a:pt x="2875" y="6621"/>
                  </a:cubicBezTo>
                  <a:cubicBezTo>
                    <a:pt x="2977" y="6656"/>
                    <a:pt x="3073" y="6671"/>
                    <a:pt x="3164" y="6671"/>
                  </a:cubicBezTo>
                  <a:cubicBezTo>
                    <a:pt x="3569" y="6671"/>
                    <a:pt x="3856" y="6357"/>
                    <a:pt x="3955" y="5988"/>
                  </a:cubicBezTo>
                  <a:cubicBezTo>
                    <a:pt x="4066" y="5982"/>
                    <a:pt x="4174" y="5965"/>
                    <a:pt x="4285" y="5941"/>
                  </a:cubicBezTo>
                  <a:cubicBezTo>
                    <a:pt x="5372" y="5712"/>
                    <a:pt x="6038" y="4780"/>
                    <a:pt x="6224" y="3727"/>
                  </a:cubicBezTo>
                  <a:cubicBezTo>
                    <a:pt x="6335" y="3091"/>
                    <a:pt x="6234" y="2438"/>
                    <a:pt x="5937" y="1866"/>
                  </a:cubicBezTo>
                  <a:cubicBezTo>
                    <a:pt x="5832" y="1034"/>
                    <a:pt x="5222" y="266"/>
                    <a:pt x="4325" y="266"/>
                  </a:cubicBezTo>
                  <a:cubicBezTo>
                    <a:pt x="4304" y="266"/>
                    <a:pt x="4283" y="266"/>
                    <a:pt x="4261" y="267"/>
                  </a:cubicBezTo>
                  <a:cubicBezTo>
                    <a:pt x="4245" y="267"/>
                    <a:pt x="4224" y="274"/>
                    <a:pt x="4208" y="277"/>
                  </a:cubicBezTo>
                  <a:cubicBezTo>
                    <a:pt x="3790" y="99"/>
                    <a:pt x="3340" y="0"/>
                    <a:pt x="28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3063523" y="4779032"/>
              <a:ext cx="680022" cy="488408"/>
            </a:xfrm>
            <a:custGeom>
              <a:avLst/>
              <a:gdLst/>
              <a:ahLst/>
              <a:cxnLst/>
              <a:rect l="l" t="t" r="r" b="b"/>
              <a:pathLst>
                <a:path w="7108" h="5105" extrusionOk="0">
                  <a:moveTo>
                    <a:pt x="2060" y="1789"/>
                  </a:moveTo>
                  <a:cubicBezTo>
                    <a:pt x="2120" y="1789"/>
                    <a:pt x="2181" y="1808"/>
                    <a:pt x="2238" y="1853"/>
                  </a:cubicBezTo>
                  <a:cubicBezTo>
                    <a:pt x="2244" y="1856"/>
                    <a:pt x="2248" y="1860"/>
                    <a:pt x="2255" y="1863"/>
                  </a:cubicBezTo>
                  <a:cubicBezTo>
                    <a:pt x="2255" y="1903"/>
                    <a:pt x="2261" y="1947"/>
                    <a:pt x="2265" y="1991"/>
                  </a:cubicBezTo>
                  <a:cubicBezTo>
                    <a:pt x="2117" y="2142"/>
                    <a:pt x="1992" y="2314"/>
                    <a:pt x="1894" y="2502"/>
                  </a:cubicBezTo>
                  <a:cubicBezTo>
                    <a:pt x="1837" y="2613"/>
                    <a:pt x="1787" y="2731"/>
                    <a:pt x="1746" y="2852"/>
                  </a:cubicBezTo>
                  <a:cubicBezTo>
                    <a:pt x="1595" y="2674"/>
                    <a:pt x="1501" y="2455"/>
                    <a:pt x="1575" y="2206"/>
                  </a:cubicBezTo>
                  <a:cubicBezTo>
                    <a:pt x="1622" y="2042"/>
                    <a:pt x="1840" y="1789"/>
                    <a:pt x="2060" y="1789"/>
                  </a:cubicBezTo>
                  <a:close/>
                  <a:moveTo>
                    <a:pt x="3693" y="3077"/>
                  </a:moveTo>
                  <a:cubicBezTo>
                    <a:pt x="3811" y="3077"/>
                    <a:pt x="3909" y="3155"/>
                    <a:pt x="3991" y="3263"/>
                  </a:cubicBezTo>
                  <a:cubicBezTo>
                    <a:pt x="3833" y="3317"/>
                    <a:pt x="3671" y="3357"/>
                    <a:pt x="3506" y="3381"/>
                  </a:cubicBezTo>
                  <a:cubicBezTo>
                    <a:pt x="3274" y="3276"/>
                    <a:pt x="3426" y="3101"/>
                    <a:pt x="3675" y="3078"/>
                  </a:cubicBezTo>
                  <a:lnTo>
                    <a:pt x="3671" y="3078"/>
                  </a:lnTo>
                  <a:cubicBezTo>
                    <a:pt x="3679" y="3077"/>
                    <a:pt x="3686" y="3077"/>
                    <a:pt x="3693" y="3077"/>
                  </a:cubicBezTo>
                  <a:close/>
                  <a:moveTo>
                    <a:pt x="4246" y="1"/>
                  </a:moveTo>
                  <a:cubicBezTo>
                    <a:pt x="3671" y="1"/>
                    <a:pt x="3103" y="242"/>
                    <a:pt x="2699" y="699"/>
                  </a:cubicBezTo>
                  <a:cubicBezTo>
                    <a:pt x="2467" y="589"/>
                    <a:pt x="2217" y="538"/>
                    <a:pt x="1966" y="538"/>
                  </a:cubicBezTo>
                  <a:cubicBezTo>
                    <a:pt x="984" y="538"/>
                    <a:pt x="1" y="1322"/>
                    <a:pt x="138" y="2435"/>
                  </a:cubicBezTo>
                  <a:cubicBezTo>
                    <a:pt x="242" y="3276"/>
                    <a:pt x="881" y="3983"/>
                    <a:pt x="1629" y="4333"/>
                  </a:cubicBezTo>
                  <a:cubicBezTo>
                    <a:pt x="1790" y="4407"/>
                    <a:pt x="1955" y="4464"/>
                    <a:pt x="2127" y="4501"/>
                  </a:cubicBezTo>
                  <a:cubicBezTo>
                    <a:pt x="2550" y="4890"/>
                    <a:pt x="3192" y="5105"/>
                    <a:pt x="3843" y="5105"/>
                  </a:cubicBezTo>
                  <a:cubicBezTo>
                    <a:pt x="4274" y="5105"/>
                    <a:pt x="4708" y="5011"/>
                    <a:pt x="5085" y="4811"/>
                  </a:cubicBezTo>
                  <a:cubicBezTo>
                    <a:pt x="6831" y="3886"/>
                    <a:pt x="7107" y="1304"/>
                    <a:pt x="5270" y="275"/>
                  </a:cubicBezTo>
                  <a:cubicBezTo>
                    <a:pt x="4949" y="90"/>
                    <a:pt x="4596" y="1"/>
                    <a:pt x="4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2704268" y="3913369"/>
              <a:ext cx="583587" cy="489748"/>
            </a:xfrm>
            <a:custGeom>
              <a:avLst/>
              <a:gdLst/>
              <a:ahLst/>
              <a:cxnLst/>
              <a:rect l="l" t="t" r="r" b="b"/>
              <a:pathLst>
                <a:path w="6100" h="5119" extrusionOk="0">
                  <a:moveTo>
                    <a:pt x="2656" y="1944"/>
                  </a:moveTo>
                  <a:lnTo>
                    <a:pt x="2656" y="1944"/>
                  </a:lnTo>
                  <a:cubicBezTo>
                    <a:pt x="2569" y="2510"/>
                    <a:pt x="2886" y="3231"/>
                    <a:pt x="3487" y="3231"/>
                  </a:cubicBezTo>
                  <a:cubicBezTo>
                    <a:pt x="3555" y="3231"/>
                    <a:pt x="3625" y="3222"/>
                    <a:pt x="3700" y="3203"/>
                  </a:cubicBezTo>
                  <a:cubicBezTo>
                    <a:pt x="4245" y="3061"/>
                    <a:pt x="4386" y="2566"/>
                    <a:pt x="4342" y="2048"/>
                  </a:cubicBezTo>
                  <a:lnTo>
                    <a:pt x="4342" y="2048"/>
                  </a:lnTo>
                  <a:cubicBezTo>
                    <a:pt x="5260" y="3049"/>
                    <a:pt x="4123" y="4304"/>
                    <a:pt x="2950" y="4304"/>
                  </a:cubicBezTo>
                  <a:cubicBezTo>
                    <a:pt x="2932" y="4304"/>
                    <a:pt x="2914" y="4304"/>
                    <a:pt x="2895" y="4303"/>
                  </a:cubicBezTo>
                  <a:cubicBezTo>
                    <a:pt x="2300" y="4286"/>
                    <a:pt x="1714" y="4088"/>
                    <a:pt x="1472" y="3505"/>
                  </a:cubicBezTo>
                  <a:cubicBezTo>
                    <a:pt x="1277" y="3031"/>
                    <a:pt x="1297" y="2506"/>
                    <a:pt x="1576" y="2072"/>
                  </a:cubicBezTo>
                  <a:cubicBezTo>
                    <a:pt x="1579" y="2065"/>
                    <a:pt x="1583" y="2062"/>
                    <a:pt x="1586" y="2058"/>
                  </a:cubicBezTo>
                  <a:lnTo>
                    <a:pt x="1586" y="2058"/>
                  </a:lnTo>
                  <a:cubicBezTo>
                    <a:pt x="1421" y="2688"/>
                    <a:pt x="1563" y="3394"/>
                    <a:pt x="2165" y="3929"/>
                  </a:cubicBezTo>
                  <a:cubicBezTo>
                    <a:pt x="2198" y="3958"/>
                    <a:pt x="2236" y="3970"/>
                    <a:pt x="2273" y="3970"/>
                  </a:cubicBezTo>
                  <a:cubicBezTo>
                    <a:pt x="2386" y="3970"/>
                    <a:pt x="2491" y="3858"/>
                    <a:pt x="2417" y="3734"/>
                  </a:cubicBezTo>
                  <a:cubicBezTo>
                    <a:pt x="2057" y="3135"/>
                    <a:pt x="2236" y="2381"/>
                    <a:pt x="2656" y="1944"/>
                  </a:cubicBezTo>
                  <a:close/>
                  <a:moveTo>
                    <a:pt x="2345" y="0"/>
                  </a:moveTo>
                  <a:cubicBezTo>
                    <a:pt x="1156" y="0"/>
                    <a:pt x="0" y="1149"/>
                    <a:pt x="169" y="2590"/>
                  </a:cubicBezTo>
                  <a:cubicBezTo>
                    <a:pt x="260" y="3364"/>
                    <a:pt x="792" y="3970"/>
                    <a:pt x="1482" y="4340"/>
                  </a:cubicBezTo>
                  <a:cubicBezTo>
                    <a:pt x="1418" y="4454"/>
                    <a:pt x="1445" y="4599"/>
                    <a:pt x="1546" y="4683"/>
                  </a:cubicBezTo>
                  <a:cubicBezTo>
                    <a:pt x="1653" y="4788"/>
                    <a:pt x="1761" y="4902"/>
                    <a:pt x="1892" y="4976"/>
                  </a:cubicBezTo>
                  <a:cubicBezTo>
                    <a:pt x="2027" y="5050"/>
                    <a:pt x="2189" y="5077"/>
                    <a:pt x="2343" y="5111"/>
                  </a:cubicBezTo>
                  <a:cubicBezTo>
                    <a:pt x="2367" y="5116"/>
                    <a:pt x="2391" y="5119"/>
                    <a:pt x="2415" y="5119"/>
                  </a:cubicBezTo>
                  <a:cubicBezTo>
                    <a:pt x="2617" y="5119"/>
                    <a:pt x="2795" y="4924"/>
                    <a:pt x="2774" y="4737"/>
                  </a:cubicBezTo>
                  <a:lnTo>
                    <a:pt x="2774" y="4737"/>
                  </a:lnTo>
                  <a:cubicBezTo>
                    <a:pt x="2878" y="4749"/>
                    <a:pt x="2982" y="4754"/>
                    <a:pt x="3086" y="4754"/>
                  </a:cubicBezTo>
                  <a:cubicBezTo>
                    <a:pt x="3346" y="4754"/>
                    <a:pt x="3605" y="4718"/>
                    <a:pt x="3858" y="4646"/>
                  </a:cubicBezTo>
                  <a:cubicBezTo>
                    <a:pt x="5702" y="4094"/>
                    <a:pt x="6099" y="1641"/>
                    <a:pt x="4268" y="763"/>
                  </a:cubicBezTo>
                  <a:cubicBezTo>
                    <a:pt x="4083" y="675"/>
                    <a:pt x="3888" y="615"/>
                    <a:pt x="3686" y="588"/>
                  </a:cubicBezTo>
                  <a:cubicBezTo>
                    <a:pt x="3287" y="179"/>
                    <a:pt x="2813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2276591" y="4487564"/>
              <a:ext cx="567706" cy="528208"/>
            </a:xfrm>
            <a:custGeom>
              <a:avLst/>
              <a:gdLst/>
              <a:ahLst/>
              <a:cxnLst/>
              <a:rect l="l" t="t" r="r" b="b"/>
              <a:pathLst>
                <a:path w="5934" h="5521" extrusionOk="0">
                  <a:moveTo>
                    <a:pt x="2557" y="2526"/>
                  </a:moveTo>
                  <a:cubicBezTo>
                    <a:pt x="2943" y="2526"/>
                    <a:pt x="3403" y="2861"/>
                    <a:pt x="3070" y="3203"/>
                  </a:cubicBezTo>
                  <a:cubicBezTo>
                    <a:pt x="2939" y="3338"/>
                    <a:pt x="2793" y="3394"/>
                    <a:pt x="2647" y="3394"/>
                  </a:cubicBezTo>
                  <a:cubicBezTo>
                    <a:pt x="2498" y="3394"/>
                    <a:pt x="2349" y="3336"/>
                    <a:pt x="2215" y="3246"/>
                  </a:cubicBezTo>
                  <a:cubicBezTo>
                    <a:pt x="2144" y="3108"/>
                    <a:pt x="2107" y="2960"/>
                    <a:pt x="2138" y="2826"/>
                  </a:cubicBezTo>
                  <a:cubicBezTo>
                    <a:pt x="2184" y="2612"/>
                    <a:pt x="2361" y="2526"/>
                    <a:pt x="2557" y="2526"/>
                  </a:cubicBezTo>
                  <a:close/>
                  <a:moveTo>
                    <a:pt x="3287" y="1"/>
                  </a:moveTo>
                  <a:cubicBezTo>
                    <a:pt x="3044" y="1"/>
                    <a:pt x="2810" y="49"/>
                    <a:pt x="2609" y="167"/>
                  </a:cubicBezTo>
                  <a:cubicBezTo>
                    <a:pt x="2447" y="265"/>
                    <a:pt x="2309" y="399"/>
                    <a:pt x="2208" y="561"/>
                  </a:cubicBezTo>
                  <a:cubicBezTo>
                    <a:pt x="2052" y="492"/>
                    <a:pt x="1884" y="457"/>
                    <a:pt x="1714" y="457"/>
                  </a:cubicBezTo>
                  <a:cubicBezTo>
                    <a:pt x="1686" y="457"/>
                    <a:pt x="1658" y="458"/>
                    <a:pt x="1629" y="460"/>
                  </a:cubicBezTo>
                  <a:cubicBezTo>
                    <a:pt x="987" y="507"/>
                    <a:pt x="502" y="1002"/>
                    <a:pt x="290" y="1581"/>
                  </a:cubicBezTo>
                  <a:cubicBezTo>
                    <a:pt x="0" y="2371"/>
                    <a:pt x="192" y="3270"/>
                    <a:pt x="677" y="3946"/>
                  </a:cubicBezTo>
                  <a:cubicBezTo>
                    <a:pt x="960" y="4552"/>
                    <a:pt x="1458" y="5064"/>
                    <a:pt x="2057" y="5326"/>
                  </a:cubicBezTo>
                  <a:cubicBezTo>
                    <a:pt x="2361" y="5459"/>
                    <a:pt x="2673" y="5520"/>
                    <a:pt x="2979" y="5520"/>
                  </a:cubicBezTo>
                  <a:cubicBezTo>
                    <a:pt x="3912" y="5520"/>
                    <a:pt x="4793" y="4948"/>
                    <a:pt x="5267" y="4091"/>
                  </a:cubicBezTo>
                  <a:cubicBezTo>
                    <a:pt x="5934" y="2886"/>
                    <a:pt x="5873" y="1146"/>
                    <a:pt x="4581" y="379"/>
                  </a:cubicBezTo>
                  <a:cubicBezTo>
                    <a:pt x="4231" y="173"/>
                    <a:pt x="3744" y="1"/>
                    <a:pt x="3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9"/>
          <p:cNvSpPr/>
          <p:nvPr/>
        </p:nvSpPr>
        <p:spPr>
          <a:xfrm>
            <a:off x="8040321" y="-641844"/>
            <a:ext cx="1634700" cy="2037608"/>
          </a:xfrm>
          <a:custGeom>
            <a:avLst/>
            <a:gdLst/>
            <a:ahLst/>
            <a:cxnLst/>
            <a:rect l="l" t="t" r="r" b="b"/>
            <a:pathLst>
              <a:path w="21398" h="20004" extrusionOk="0">
                <a:moveTo>
                  <a:pt x="14157" y="627"/>
                </a:moveTo>
                <a:cubicBezTo>
                  <a:pt x="14153" y="627"/>
                  <a:pt x="14150" y="627"/>
                  <a:pt x="14146" y="628"/>
                </a:cubicBezTo>
                <a:lnTo>
                  <a:pt x="14146" y="628"/>
                </a:lnTo>
                <a:cubicBezTo>
                  <a:pt x="14151" y="628"/>
                  <a:pt x="14157" y="628"/>
                  <a:pt x="14162" y="628"/>
                </a:cubicBezTo>
                <a:cubicBezTo>
                  <a:pt x="14164" y="628"/>
                  <a:pt x="14166" y="628"/>
                  <a:pt x="14168" y="628"/>
                </a:cubicBezTo>
                <a:cubicBezTo>
                  <a:pt x="14164" y="627"/>
                  <a:pt x="14161" y="627"/>
                  <a:pt x="14157" y="627"/>
                </a:cubicBezTo>
                <a:close/>
                <a:moveTo>
                  <a:pt x="5805" y="1102"/>
                </a:moveTo>
                <a:cubicBezTo>
                  <a:pt x="5836" y="1139"/>
                  <a:pt x="5859" y="1176"/>
                  <a:pt x="5879" y="1220"/>
                </a:cubicBezTo>
                <a:cubicBezTo>
                  <a:pt x="5839" y="1244"/>
                  <a:pt x="5795" y="1267"/>
                  <a:pt x="5755" y="1294"/>
                </a:cubicBezTo>
                <a:cubicBezTo>
                  <a:pt x="5738" y="1244"/>
                  <a:pt x="5745" y="1180"/>
                  <a:pt x="5805" y="1102"/>
                </a:cubicBezTo>
                <a:close/>
                <a:moveTo>
                  <a:pt x="2676" y="4407"/>
                </a:moveTo>
                <a:lnTo>
                  <a:pt x="2817" y="4421"/>
                </a:lnTo>
                <a:cubicBezTo>
                  <a:pt x="2790" y="4471"/>
                  <a:pt x="2763" y="4522"/>
                  <a:pt x="2733" y="4572"/>
                </a:cubicBezTo>
                <a:cubicBezTo>
                  <a:pt x="2699" y="4525"/>
                  <a:pt x="2679" y="4464"/>
                  <a:pt x="2676" y="4407"/>
                </a:cubicBezTo>
                <a:close/>
                <a:moveTo>
                  <a:pt x="21150" y="4830"/>
                </a:moveTo>
                <a:cubicBezTo>
                  <a:pt x="21159" y="4846"/>
                  <a:pt x="21168" y="4859"/>
                  <a:pt x="21179" y="4868"/>
                </a:cubicBezTo>
                <a:cubicBezTo>
                  <a:pt x="21172" y="4858"/>
                  <a:pt x="21162" y="4843"/>
                  <a:pt x="21150" y="4830"/>
                </a:cubicBezTo>
                <a:close/>
                <a:moveTo>
                  <a:pt x="2173" y="5468"/>
                </a:moveTo>
                <a:cubicBezTo>
                  <a:pt x="2211" y="5468"/>
                  <a:pt x="2250" y="5479"/>
                  <a:pt x="2285" y="5498"/>
                </a:cubicBezTo>
                <a:cubicBezTo>
                  <a:pt x="2255" y="5562"/>
                  <a:pt x="2228" y="5625"/>
                  <a:pt x="2201" y="5689"/>
                </a:cubicBezTo>
                <a:cubicBezTo>
                  <a:pt x="2174" y="5619"/>
                  <a:pt x="2147" y="5545"/>
                  <a:pt x="2124" y="5474"/>
                </a:cubicBezTo>
                <a:cubicBezTo>
                  <a:pt x="2140" y="5470"/>
                  <a:pt x="2156" y="5468"/>
                  <a:pt x="2173" y="5468"/>
                </a:cubicBezTo>
                <a:close/>
                <a:moveTo>
                  <a:pt x="1797" y="6352"/>
                </a:moveTo>
                <a:lnTo>
                  <a:pt x="1797" y="6352"/>
                </a:lnTo>
                <a:cubicBezTo>
                  <a:pt x="1791" y="6360"/>
                  <a:pt x="1783" y="6367"/>
                  <a:pt x="1776" y="6374"/>
                </a:cubicBezTo>
                <a:lnTo>
                  <a:pt x="1776" y="6374"/>
                </a:lnTo>
                <a:cubicBezTo>
                  <a:pt x="1787" y="6372"/>
                  <a:pt x="1794" y="6365"/>
                  <a:pt x="1797" y="6352"/>
                </a:cubicBezTo>
                <a:close/>
                <a:moveTo>
                  <a:pt x="485" y="8250"/>
                </a:moveTo>
                <a:cubicBezTo>
                  <a:pt x="486" y="8257"/>
                  <a:pt x="487" y="8263"/>
                  <a:pt x="488" y="8269"/>
                </a:cubicBezTo>
                <a:lnTo>
                  <a:pt x="488" y="8269"/>
                </a:lnTo>
                <a:cubicBezTo>
                  <a:pt x="487" y="8263"/>
                  <a:pt x="486" y="8257"/>
                  <a:pt x="485" y="8250"/>
                </a:cubicBezTo>
                <a:close/>
                <a:moveTo>
                  <a:pt x="7666" y="9573"/>
                </a:moveTo>
                <a:cubicBezTo>
                  <a:pt x="7670" y="9580"/>
                  <a:pt x="7677" y="9587"/>
                  <a:pt x="7683" y="9597"/>
                </a:cubicBezTo>
                <a:lnTo>
                  <a:pt x="7693" y="9627"/>
                </a:lnTo>
                <a:cubicBezTo>
                  <a:pt x="7691" y="9627"/>
                  <a:pt x="7690" y="9628"/>
                  <a:pt x="7687" y="9628"/>
                </a:cubicBezTo>
                <a:cubicBezTo>
                  <a:pt x="7686" y="9628"/>
                  <a:pt x="7683" y="9628"/>
                  <a:pt x="7680" y="9627"/>
                </a:cubicBezTo>
                <a:cubicBezTo>
                  <a:pt x="7673" y="9607"/>
                  <a:pt x="7670" y="9590"/>
                  <a:pt x="7666" y="9573"/>
                </a:cubicBezTo>
                <a:close/>
                <a:moveTo>
                  <a:pt x="7592" y="9637"/>
                </a:moveTo>
                <a:lnTo>
                  <a:pt x="7592" y="9637"/>
                </a:lnTo>
                <a:cubicBezTo>
                  <a:pt x="7606" y="9664"/>
                  <a:pt x="7609" y="9681"/>
                  <a:pt x="7616" y="9701"/>
                </a:cubicBezTo>
                <a:lnTo>
                  <a:pt x="7613" y="9698"/>
                </a:lnTo>
                <a:cubicBezTo>
                  <a:pt x="7606" y="9677"/>
                  <a:pt x="7599" y="9661"/>
                  <a:pt x="7592" y="9637"/>
                </a:cubicBezTo>
                <a:close/>
                <a:moveTo>
                  <a:pt x="7569" y="9714"/>
                </a:moveTo>
                <a:cubicBezTo>
                  <a:pt x="7579" y="9728"/>
                  <a:pt x="7589" y="9741"/>
                  <a:pt x="7596" y="9758"/>
                </a:cubicBezTo>
                <a:lnTo>
                  <a:pt x="7582" y="9748"/>
                </a:lnTo>
                <a:lnTo>
                  <a:pt x="7582" y="9748"/>
                </a:lnTo>
                <a:cubicBezTo>
                  <a:pt x="7582" y="9748"/>
                  <a:pt x="7582" y="9748"/>
                  <a:pt x="7582" y="9748"/>
                </a:cubicBezTo>
                <a:lnTo>
                  <a:pt x="7569" y="9714"/>
                </a:lnTo>
                <a:close/>
                <a:moveTo>
                  <a:pt x="7582" y="9748"/>
                </a:moveTo>
                <a:lnTo>
                  <a:pt x="7599" y="9762"/>
                </a:lnTo>
                <a:lnTo>
                  <a:pt x="7616" y="9792"/>
                </a:lnTo>
                <a:lnTo>
                  <a:pt x="7596" y="9778"/>
                </a:lnTo>
                <a:cubicBezTo>
                  <a:pt x="7592" y="9772"/>
                  <a:pt x="7586" y="9758"/>
                  <a:pt x="7582" y="9748"/>
                </a:cubicBezTo>
                <a:close/>
                <a:moveTo>
                  <a:pt x="7616" y="9714"/>
                </a:moveTo>
                <a:cubicBezTo>
                  <a:pt x="7619" y="9718"/>
                  <a:pt x="7623" y="9718"/>
                  <a:pt x="7623" y="9718"/>
                </a:cubicBezTo>
                <a:lnTo>
                  <a:pt x="7623" y="9721"/>
                </a:lnTo>
                <a:cubicBezTo>
                  <a:pt x="7636" y="9751"/>
                  <a:pt x="7643" y="9772"/>
                  <a:pt x="7650" y="9795"/>
                </a:cubicBezTo>
                <a:lnTo>
                  <a:pt x="7636" y="9785"/>
                </a:lnTo>
                <a:cubicBezTo>
                  <a:pt x="7633" y="9765"/>
                  <a:pt x="7626" y="9738"/>
                  <a:pt x="7616" y="9714"/>
                </a:cubicBezTo>
                <a:close/>
                <a:moveTo>
                  <a:pt x="7643" y="9795"/>
                </a:moveTo>
                <a:lnTo>
                  <a:pt x="7656" y="9805"/>
                </a:lnTo>
                <a:cubicBezTo>
                  <a:pt x="7656" y="9805"/>
                  <a:pt x="7656" y="9812"/>
                  <a:pt x="7660" y="9815"/>
                </a:cubicBezTo>
                <a:lnTo>
                  <a:pt x="7660" y="9819"/>
                </a:lnTo>
                <a:lnTo>
                  <a:pt x="7646" y="9812"/>
                </a:lnTo>
                <a:cubicBezTo>
                  <a:pt x="7646" y="9805"/>
                  <a:pt x="7643" y="9799"/>
                  <a:pt x="7643" y="9795"/>
                </a:cubicBezTo>
                <a:close/>
                <a:moveTo>
                  <a:pt x="7680" y="9640"/>
                </a:moveTo>
                <a:lnTo>
                  <a:pt x="7700" y="9644"/>
                </a:lnTo>
                <a:cubicBezTo>
                  <a:pt x="7707" y="9661"/>
                  <a:pt x="7710" y="9681"/>
                  <a:pt x="7714" y="9698"/>
                </a:cubicBezTo>
                <a:lnTo>
                  <a:pt x="7714" y="9714"/>
                </a:lnTo>
                <a:cubicBezTo>
                  <a:pt x="7714" y="9681"/>
                  <a:pt x="7720" y="9667"/>
                  <a:pt x="7727" y="9664"/>
                </a:cubicBezTo>
                <a:cubicBezTo>
                  <a:pt x="7737" y="9674"/>
                  <a:pt x="7751" y="9684"/>
                  <a:pt x="7764" y="9694"/>
                </a:cubicBezTo>
                <a:cubicBezTo>
                  <a:pt x="7781" y="9718"/>
                  <a:pt x="7798" y="9745"/>
                  <a:pt x="7815" y="9775"/>
                </a:cubicBezTo>
                <a:cubicBezTo>
                  <a:pt x="7791" y="9768"/>
                  <a:pt x="7767" y="9755"/>
                  <a:pt x="7744" y="9745"/>
                </a:cubicBezTo>
                <a:lnTo>
                  <a:pt x="7744" y="9745"/>
                </a:lnTo>
                <a:cubicBezTo>
                  <a:pt x="7790" y="9785"/>
                  <a:pt x="7839" y="9826"/>
                  <a:pt x="7818" y="9826"/>
                </a:cubicBezTo>
                <a:cubicBezTo>
                  <a:pt x="7814" y="9826"/>
                  <a:pt x="7809" y="9824"/>
                  <a:pt x="7801" y="9822"/>
                </a:cubicBezTo>
                <a:lnTo>
                  <a:pt x="7697" y="9755"/>
                </a:lnTo>
                <a:cubicBezTo>
                  <a:pt x="7697" y="9741"/>
                  <a:pt x="7700" y="9728"/>
                  <a:pt x="7703" y="9711"/>
                </a:cubicBezTo>
                <a:cubicBezTo>
                  <a:pt x="7717" y="9725"/>
                  <a:pt x="7730" y="9735"/>
                  <a:pt x="7744" y="9745"/>
                </a:cubicBezTo>
                <a:lnTo>
                  <a:pt x="7703" y="9704"/>
                </a:lnTo>
                <a:lnTo>
                  <a:pt x="7697" y="9687"/>
                </a:lnTo>
                <a:cubicBezTo>
                  <a:pt x="7707" y="9687"/>
                  <a:pt x="7714" y="9687"/>
                  <a:pt x="7700" y="9674"/>
                </a:cubicBezTo>
                <a:lnTo>
                  <a:pt x="7693" y="9674"/>
                </a:lnTo>
                <a:cubicBezTo>
                  <a:pt x="7687" y="9664"/>
                  <a:pt x="7683" y="9650"/>
                  <a:pt x="7680" y="9640"/>
                </a:cubicBezTo>
                <a:close/>
                <a:moveTo>
                  <a:pt x="7687" y="9812"/>
                </a:moveTo>
                <a:cubicBezTo>
                  <a:pt x="7694" y="9819"/>
                  <a:pt x="7701" y="9826"/>
                  <a:pt x="7708" y="9833"/>
                </a:cubicBezTo>
                <a:lnTo>
                  <a:pt x="7708" y="9833"/>
                </a:lnTo>
                <a:cubicBezTo>
                  <a:pt x="7701" y="9828"/>
                  <a:pt x="7694" y="9823"/>
                  <a:pt x="7687" y="9818"/>
                </a:cubicBezTo>
                <a:lnTo>
                  <a:pt x="7687" y="9818"/>
                </a:lnTo>
                <a:cubicBezTo>
                  <a:pt x="7687" y="9815"/>
                  <a:pt x="7687" y="9812"/>
                  <a:pt x="7687" y="9812"/>
                </a:cubicBezTo>
                <a:close/>
                <a:moveTo>
                  <a:pt x="7603" y="9799"/>
                </a:moveTo>
                <a:lnTo>
                  <a:pt x="7626" y="9815"/>
                </a:lnTo>
                <a:cubicBezTo>
                  <a:pt x="7629" y="9819"/>
                  <a:pt x="7633" y="9822"/>
                  <a:pt x="7636" y="9829"/>
                </a:cubicBezTo>
                <a:lnTo>
                  <a:pt x="7633" y="9825"/>
                </a:lnTo>
                <a:cubicBezTo>
                  <a:pt x="7619" y="9825"/>
                  <a:pt x="7619" y="9829"/>
                  <a:pt x="7616" y="9836"/>
                </a:cubicBezTo>
                <a:cubicBezTo>
                  <a:pt x="7613" y="9822"/>
                  <a:pt x="7606" y="9809"/>
                  <a:pt x="7603" y="9799"/>
                </a:cubicBezTo>
                <a:close/>
                <a:moveTo>
                  <a:pt x="7683" y="9825"/>
                </a:moveTo>
                <a:lnTo>
                  <a:pt x="7697" y="9836"/>
                </a:lnTo>
                <a:cubicBezTo>
                  <a:pt x="7693" y="9836"/>
                  <a:pt x="7690" y="9829"/>
                  <a:pt x="7683" y="9829"/>
                </a:cubicBezTo>
                <a:cubicBezTo>
                  <a:pt x="7680" y="9825"/>
                  <a:pt x="7683" y="9825"/>
                  <a:pt x="7683" y="9825"/>
                </a:cubicBezTo>
                <a:close/>
                <a:moveTo>
                  <a:pt x="7653" y="9829"/>
                </a:moveTo>
                <a:lnTo>
                  <a:pt x="7666" y="9836"/>
                </a:lnTo>
                <a:lnTo>
                  <a:pt x="7670" y="9856"/>
                </a:lnTo>
                <a:cubicBezTo>
                  <a:pt x="7666" y="9852"/>
                  <a:pt x="7660" y="9849"/>
                  <a:pt x="7656" y="9846"/>
                </a:cubicBezTo>
                <a:cubicBezTo>
                  <a:pt x="7656" y="9839"/>
                  <a:pt x="7653" y="9832"/>
                  <a:pt x="7653" y="9829"/>
                </a:cubicBezTo>
                <a:close/>
                <a:moveTo>
                  <a:pt x="7680" y="9846"/>
                </a:moveTo>
                <a:cubicBezTo>
                  <a:pt x="7698" y="9857"/>
                  <a:pt x="7710" y="9865"/>
                  <a:pt x="7701" y="9865"/>
                </a:cubicBezTo>
                <a:cubicBezTo>
                  <a:pt x="7698" y="9865"/>
                  <a:pt x="7690" y="9864"/>
                  <a:pt x="7677" y="9860"/>
                </a:cubicBezTo>
                <a:lnTo>
                  <a:pt x="7677" y="9860"/>
                </a:lnTo>
                <a:cubicBezTo>
                  <a:pt x="7677" y="9854"/>
                  <a:pt x="7677" y="9849"/>
                  <a:pt x="7680" y="9846"/>
                </a:cubicBezTo>
                <a:close/>
                <a:moveTo>
                  <a:pt x="7406" y="9849"/>
                </a:moveTo>
                <a:cubicBezTo>
                  <a:pt x="7411" y="9849"/>
                  <a:pt x="7430" y="9860"/>
                  <a:pt x="7454" y="9876"/>
                </a:cubicBezTo>
                <a:cubicBezTo>
                  <a:pt x="7465" y="9886"/>
                  <a:pt x="7471" y="9896"/>
                  <a:pt x="7478" y="9906"/>
                </a:cubicBezTo>
                <a:lnTo>
                  <a:pt x="7475" y="9906"/>
                </a:lnTo>
                <a:lnTo>
                  <a:pt x="7417" y="9866"/>
                </a:lnTo>
                <a:cubicBezTo>
                  <a:pt x="7405" y="9854"/>
                  <a:pt x="7402" y="9849"/>
                  <a:pt x="7406" y="9849"/>
                </a:cubicBezTo>
                <a:close/>
                <a:moveTo>
                  <a:pt x="7438" y="9667"/>
                </a:moveTo>
                <a:cubicBezTo>
                  <a:pt x="7498" y="9745"/>
                  <a:pt x="7555" y="9829"/>
                  <a:pt x="7609" y="9913"/>
                </a:cubicBezTo>
                <a:lnTo>
                  <a:pt x="7576" y="9852"/>
                </a:lnTo>
                <a:lnTo>
                  <a:pt x="7613" y="9913"/>
                </a:lnTo>
                <a:cubicBezTo>
                  <a:pt x="7613" y="9913"/>
                  <a:pt x="7609" y="9916"/>
                  <a:pt x="7606" y="9916"/>
                </a:cubicBezTo>
                <a:cubicBezTo>
                  <a:pt x="7552" y="9842"/>
                  <a:pt x="7454" y="9708"/>
                  <a:pt x="7448" y="9691"/>
                </a:cubicBezTo>
                <a:lnTo>
                  <a:pt x="7448" y="9691"/>
                </a:lnTo>
                <a:lnTo>
                  <a:pt x="7569" y="9859"/>
                </a:lnTo>
                <a:cubicBezTo>
                  <a:pt x="7498" y="9751"/>
                  <a:pt x="7518" y="9795"/>
                  <a:pt x="7438" y="9667"/>
                </a:cubicBezTo>
                <a:close/>
                <a:moveTo>
                  <a:pt x="7384" y="9849"/>
                </a:moveTo>
                <a:lnTo>
                  <a:pt x="7485" y="9920"/>
                </a:lnTo>
                <a:cubicBezTo>
                  <a:pt x="7485" y="9923"/>
                  <a:pt x="7487" y="9926"/>
                  <a:pt x="7488" y="9929"/>
                </a:cubicBezTo>
                <a:lnTo>
                  <a:pt x="7488" y="9929"/>
                </a:lnTo>
                <a:lnTo>
                  <a:pt x="7479" y="9923"/>
                </a:lnTo>
                <a:lnTo>
                  <a:pt x="7479" y="9923"/>
                </a:lnTo>
                <a:lnTo>
                  <a:pt x="7488" y="9930"/>
                </a:lnTo>
                <a:cubicBezTo>
                  <a:pt x="7488" y="9929"/>
                  <a:pt x="7488" y="9929"/>
                  <a:pt x="7488" y="9929"/>
                </a:cubicBezTo>
                <a:lnTo>
                  <a:pt x="7488" y="9929"/>
                </a:lnTo>
                <a:lnTo>
                  <a:pt x="7495" y="9933"/>
                </a:lnTo>
                <a:lnTo>
                  <a:pt x="7502" y="9947"/>
                </a:lnTo>
                <a:cubicBezTo>
                  <a:pt x="7461" y="9920"/>
                  <a:pt x="7424" y="9889"/>
                  <a:pt x="7387" y="9862"/>
                </a:cubicBezTo>
                <a:lnTo>
                  <a:pt x="7387" y="9862"/>
                </a:lnTo>
                <a:lnTo>
                  <a:pt x="7479" y="9923"/>
                </a:lnTo>
                <a:lnTo>
                  <a:pt x="7479" y="9923"/>
                </a:lnTo>
                <a:lnTo>
                  <a:pt x="7384" y="9849"/>
                </a:lnTo>
                <a:close/>
                <a:moveTo>
                  <a:pt x="7279" y="9852"/>
                </a:moveTo>
                <a:lnTo>
                  <a:pt x="7279" y="9852"/>
                </a:lnTo>
                <a:cubicBezTo>
                  <a:pt x="7394" y="9903"/>
                  <a:pt x="7451" y="9937"/>
                  <a:pt x="7515" y="9970"/>
                </a:cubicBezTo>
                <a:cubicBezTo>
                  <a:pt x="7522" y="9990"/>
                  <a:pt x="7525" y="10007"/>
                  <a:pt x="7505" y="10011"/>
                </a:cubicBezTo>
                <a:lnTo>
                  <a:pt x="7528" y="10017"/>
                </a:lnTo>
                <a:cubicBezTo>
                  <a:pt x="7607" y="10067"/>
                  <a:pt x="7626" y="10082"/>
                  <a:pt x="7617" y="10082"/>
                </a:cubicBezTo>
                <a:cubicBezTo>
                  <a:pt x="7602" y="10082"/>
                  <a:pt x="7500" y="10033"/>
                  <a:pt x="7478" y="10033"/>
                </a:cubicBezTo>
                <a:cubicBezTo>
                  <a:pt x="7470" y="10033"/>
                  <a:pt x="7473" y="10040"/>
                  <a:pt x="7495" y="10058"/>
                </a:cubicBezTo>
                <a:cubicBezTo>
                  <a:pt x="7458" y="10031"/>
                  <a:pt x="7424" y="10007"/>
                  <a:pt x="7384" y="9984"/>
                </a:cubicBezTo>
                <a:lnTo>
                  <a:pt x="7384" y="9984"/>
                </a:lnTo>
                <a:cubicBezTo>
                  <a:pt x="7414" y="9990"/>
                  <a:pt x="7441" y="9997"/>
                  <a:pt x="7468" y="10007"/>
                </a:cubicBezTo>
                <a:cubicBezTo>
                  <a:pt x="7249" y="9886"/>
                  <a:pt x="7589" y="10017"/>
                  <a:pt x="7279" y="9852"/>
                </a:cubicBezTo>
                <a:close/>
                <a:moveTo>
                  <a:pt x="7340" y="9980"/>
                </a:moveTo>
                <a:cubicBezTo>
                  <a:pt x="7350" y="9980"/>
                  <a:pt x="7362" y="9981"/>
                  <a:pt x="7377" y="9984"/>
                </a:cubicBezTo>
                <a:cubicBezTo>
                  <a:pt x="7330" y="9990"/>
                  <a:pt x="7417" y="10078"/>
                  <a:pt x="7475" y="10165"/>
                </a:cubicBezTo>
                <a:lnTo>
                  <a:pt x="7407" y="10118"/>
                </a:lnTo>
                <a:cubicBezTo>
                  <a:pt x="7393" y="10114"/>
                  <a:pt x="7382" y="10113"/>
                  <a:pt x="7373" y="10113"/>
                </a:cubicBezTo>
                <a:cubicBezTo>
                  <a:pt x="7360" y="10113"/>
                  <a:pt x="7352" y="10116"/>
                  <a:pt x="7343" y="10118"/>
                </a:cubicBezTo>
                <a:lnTo>
                  <a:pt x="7306" y="10098"/>
                </a:lnTo>
                <a:cubicBezTo>
                  <a:pt x="7340" y="10064"/>
                  <a:pt x="7370" y="10041"/>
                  <a:pt x="7370" y="10041"/>
                </a:cubicBezTo>
                <a:lnTo>
                  <a:pt x="7370" y="10041"/>
                </a:lnTo>
                <a:cubicBezTo>
                  <a:pt x="7370" y="10041"/>
                  <a:pt x="7337" y="10061"/>
                  <a:pt x="7303" y="10098"/>
                </a:cubicBezTo>
                <a:lnTo>
                  <a:pt x="7290" y="10091"/>
                </a:lnTo>
                <a:cubicBezTo>
                  <a:pt x="7296" y="10085"/>
                  <a:pt x="7303" y="10078"/>
                  <a:pt x="7306" y="10071"/>
                </a:cubicBezTo>
                <a:lnTo>
                  <a:pt x="7306" y="10071"/>
                </a:lnTo>
                <a:lnTo>
                  <a:pt x="7286" y="10091"/>
                </a:lnTo>
                <a:cubicBezTo>
                  <a:pt x="7228" y="10060"/>
                  <a:pt x="7170" y="10030"/>
                  <a:pt x="7188" y="10030"/>
                </a:cubicBezTo>
                <a:cubicBezTo>
                  <a:pt x="7193" y="10030"/>
                  <a:pt x="7204" y="10032"/>
                  <a:pt x="7222" y="10037"/>
                </a:cubicBezTo>
                <a:lnTo>
                  <a:pt x="7249" y="10054"/>
                </a:lnTo>
                <a:cubicBezTo>
                  <a:pt x="7314" y="10045"/>
                  <a:pt x="7268" y="9980"/>
                  <a:pt x="7340" y="9980"/>
                </a:cubicBezTo>
                <a:close/>
                <a:moveTo>
                  <a:pt x="7279" y="10125"/>
                </a:moveTo>
                <a:cubicBezTo>
                  <a:pt x="7293" y="10125"/>
                  <a:pt x="7306" y="10128"/>
                  <a:pt x="7320" y="10128"/>
                </a:cubicBezTo>
                <a:cubicBezTo>
                  <a:pt x="7317" y="10131"/>
                  <a:pt x="7314" y="10136"/>
                  <a:pt x="7308" y="10136"/>
                </a:cubicBezTo>
                <a:cubicBezTo>
                  <a:pt x="7307" y="10136"/>
                  <a:pt x="7305" y="10136"/>
                  <a:pt x="7303" y="10135"/>
                </a:cubicBezTo>
                <a:lnTo>
                  <a:pt x="7303" y="10135"/>
                </a:lnTo>
                <a:cubicBezTo>
                  <a:pt x="7316" y="10145"/>
                  <a:pt x="7323" y="10152"/>
                  <a:pt x="7330" y="10159"/>
                </a:cubicBezTo>
                <a:cubicBezTo>
                  <a:pt x="7350" y="10175"/>
                  <a:pt x="7374" y="10189"/>
                  <a:pt x="7397" y="10202"/>
                </a:cubicBezTo>
                <a:lnTo>
                  <a:pt x="7387" y="10212"/>
                </a:lnTo>
                <a:cubicBezTo>
                  <a:pt x="7370" y="10206"/>
                  <a:pt x="7350" y="10199"/>
                  <a:pt x="7330" y="10196"/>
                </a:cubicBezTo>
                <a:lnTo>
                  <a:pt x="7327" y="10196"/>
                </a:lnTo>
                <a:lnTo>
                  <a:pt x="7340" y="10179"/>
                </a:lnTo>
                <a:lnTo>
                  <a:pt x="7323" y="10196"/>
                </a:lnTo>
                <a:lnTo>
                  <a:pt x="7313" y="10196"/>
                </a:lnTo>
                <a:lnTo>
                  <a:pt x="7303" y="10189"/>
                </a:lnTo>
                <a:cubicBezTo>
                  <a:pt x="7296" y="10182"/>
                  <a:pt x="7290" y="10179"/>
                  <a:pt x="7283" y="10172"/>
                </a:cubicBezTo>
                <a:cubicBezTo>
                  <a:pt x="7273" y="10165"/>
                  <a:pt x="7266" y="10155"/>
                  <a:pt x="7259" y="10145"/>
                </a:cubicBezTo>
                <a:cubicBezTo>
                  <a:pt x="7259" y="10138"/>
                  <a:pt x="7253" y="10132"/>
                  <a:pt x="7256" y="10128"/>
                </a:cubicBezTo>
                <a:lnTo>
                  <a:pt x="7276" y="10128"/>
                </a:lnTo>
                <a:lnTo>
                  <a:pt x="7279" y="10125"/>
                </a:lnTo>
                <a:close/>
                <a:moveTo>
                  <a:pt x="7280" y="10223"/>
                </a:moveTo>
                <a:cubicBezTo>
                  <a:pt x="7282" y="10223"/>
                  <a:pt x="7293" y="10223"/>
                  <a:pt x="7303" y="10226"/>
                </a:cubicBezTo>
                <a:lnTo>
                  <a:pt x="7296" y="10229"/>
                </a:lnTo>
                <a:cubicBezTo>
                  <a:pt x="7293" y="10226"/>
                  <a:pt x="7286" y="10226"/>
                  <a:pt x="7280" y="10223"/>
                </a:cubicBezTo>
                <a:close/>
                <a:moveTo>
                  <a:pt x="7397" y="10206"/>
                </a:moveTo>
                <a:cubicBezTo>
                  <a:pt x="7411" y="10216"/>
                  <a:pt x="7431" y="10226"/>
                  <a:pt x="7458" y="10239"/>
                </a:cubicBezTo>
                <a:cubicBezTo>
                  <a:pt x="7428" y="10226"/>
                  <a:pt x="7414" y="10223"/>
                  <a:pt x="7391" y="10216"/>
                </a:cubicBezTo>
                <a:cubicBezTo>
                  <a:pt x="7391" y="10212"/>
                  <a:pt x="7394" y="10209"/>
                  <a:pt x="7397" y="10206"/>
                </a:cubicBezTo>
                <a:close/>
                <a:moveTo>
                  <a:pt x="6990" y="10260"/>
                </a:moveTo>
                <a:lnTo>
                  <a:pt x="6990" y="10263"/>
                </a:lnTo>
                <a:lnTo>
                  <a:pt x="6987" y="10266"/>
                </a:lnTo>
                <a:lnTo>
                  <a:pt x="6987" y="10263"/>
                </a:lnTo>
                <a:lnTo>
                  <a:pt x="6990" y="10260"/>
                </a:lnTo>
                <a:close/>
                <a:moveTo>
                  <a:pt x="7360" y="10324"/>
                </a:moveTo>
                <a:cubicBezTo>
                  <a:pt x="7357" y="10334"/>
                  <a:pt x="7353" y="10337"/>
                  <a:pt x="7347" y="10347"/>
                </a:cubicBezTo>
                <a:cubicBezTo>
                  <a:pt x="7343" y="10347"/>
                  <a:pt x="7333" y="10340"/>
                  <a:pt x="7327" y="10340"/>
                </a:cubicBezTo>
                <a:cubicBezTo>
                  <a:pt x="7323" y="10340"/>
                  <a:pt x="7330" y="10334"/>
                  <a:pt x="7330" y="10330"/>
                </a:cubicBezTo>
                <a:cubicBezTo>
                  <a:pt x="7340" y="10327"/>
                  <a:pt x="7350" y="10327"/>
                  <a:pt x="7360" y="10324"/>
                </a:cubicBezTo>
                <a:close/>
                <a:moveTo>
                  <a:pt x="7370" y="10324"/>
                </a:moveTo>
                <a:cubicBezTo>
                  <a:pt x="7376" y="10338"/>
                  <a:pt x="7374" y="10348"/>
                  <a:pt x="7358" y="10348"/>
                </a:cubicBezTo>
                <a:cubicBezTo>
                  <a:pt x="7356" y="10348"/>
                  <a:pt x="7353" y="10348"/>
                  <a:pt x="7350" y="10347"/>
                </a:cubicBezTo>
                <a:lnTo>
                  <a:pt x="7364" y="10324"/>
                </a:lnTo>
                <a:close/>
                <a:moveTo>
                  <a:pt x="7303" y="10381"/>
                </a:moveTo>
                <a:lnTo>
                  <a:pt x="7316" y="10387"/>
                </a:lnTo>
                <a:cubicBezTo>
                  <a:pt x="7310" y="10394"/>
                  <a:pt x="7306" y="10398"/>
                  <a:pt x="7300" y="10404"/>
                </a:cubicBezTo>
                <a:lnTo>
                  <a:pt x="7293" y="10401"/>
                </a:lnTo>
                <a:lnTo>
                  <a:pt x="7303" y="10381"/>
                </a:lnTo>
                <a:close/>
                <a:moveTo>
                  <a:pt x="7323" y="10391"/>
                </a:moveTo>
                <a:cubicBezTo>
                  <a:pt x="7333" y="10398"/>
                  <a:pt x="7343" y="10401"/>
                  <a:pt x="7360" y="10404"/>
                </a:cubicBezTo>
                <a:cubicBezTo>
                  <a:pt x="7353" y="10411"/>
                  <a:pt x="7347" y="10418"/>
                  <a:pt x="7343" y="10421"/>
                </a:cubicBezTo>
                <a:lnTo>
                  <a:pt x="7313" y="10411"/>
                </a:lnTo>
                <a:lnTo>
                  <a:pt x="7323" y="10391"/>
                </a:lnTo>
                <a:close/>
                <a:moveTo>
                  <a:pt x="7290" y="10404"/>
                </a:moveTo>
                <a:lnTo>
                  <a:pt x="7300" y="10411"/>
                </a:lnTo>
                <a:lnTo>
                  <a:pt x="7279" y="10431"/>
                </a:lnTo>
                <a:lnTo>
                  <a:pt x="7273" y="10428"/>
                </a:lnTo>
                <a:lnTo>
                  <a:pt x="7290" y="10404"/>
                </a:lnTo>
                <a:close/>
                <a:moveTo>
                  <a:pt x="7367" y="10408"/>
                </a:moveTo>
                <a:lnTo>
                  <a:pt x="7387" y="10418"/>
                </a:lnTo>
                <a:cubicBezTo>
                  <a:pt x="7384" y="10425"/>
                  <a:pt x="7377" y="10431"/>
                  <a:pt x="7374" y="10438"/>
                </a:cubicBezTo>
                <a:lnTo>
                  <a:pt x="7357" y="10428"/>
                </a:lnTo>
                <a:lnTo>
                  <a:pt x="7367" y="10408"/>
                </a:lnTo>
                <a:close/>
                <a:moveTo>
                  <a:pt x="7391" y="10418"/>
                </a:moveTo>
                <a:lnTo>
                  <a:pt x="7397" y="10421"/>
                </a:lnTo>
                <a:lnTo>
                  <a:pt x="7387" y="10441"/>
                </a:lnTo>
                <a:lnTo>
                  <a:pt x="7380" y="10438"/>
                </a:lnTo>
                <a:lnTo>
                  <a:pt x="7391" y="10418"/>
                </a:lnTo>
                <a:close/>
                <a:moveTo>
                  <a:pt x="7351" y="10437"/>
                </a:moveTo>
                <a:cubicBezTo>
                  <a:pt x="7353" y="10437"/>
                  <a:pt x="7361" y="10445"/>
                  <a:pt x="7367" y="10448"/>
                </a:cubicBezTo>
                <a:lnTo>
                  <a:pt x="7350" y="10441"/>
                </a:lnTo>
                <a:lnTo>
                  <a:pt x="7350" y="10438"/>
                </a:lnTo>
                <a:cubicBezTo>
                  <a:pt x="7350" y="10438"/>
                  <a:pt x="7350" y="10437"/>
                  <a:pt x="7351" y="10437"/>
                </a:cubicBezTo>
                <a:close/>
                <a:moveTo>
                  <a:pt x="7414" y="10428"/>
                </a:moveTo>
                <a:lnTo>
                  <a:pt x="7401" y="10448"/>
                </a:lnTo>
                <a:lnTo>
                  <a:pt x="7397" y="10448"/>
                </a:lnTo>
                <a:cubicBezTo>
                  <a:pt x="7401" y="10438"/>
                  <a:pt x="7404" y="10435"/>
                  <a:pt x="7407" y="10428"/>
                </a:cubicBezTo>
                <a:close/>
                <a:moveTo>
                  <a:pt x="7481" y="10371"/>
                </a:moveTo>
                <a:cubicBezTo>
                  <a:pt x="7515" y="10391"/>
                  <a:pt x="7566" y="10418"/>
                  <a:pt x="7606" y="10441"/>
                </a:cubicBezTo>
                <a:cubicBezTo>
                  <a:pt x="7606" y="10445"/>
                  <a:pt x="7603" y="10451"/>
                  <a:pt x="7599" y="10455"/>
                </a:cubicBezTo>
                <a:lnTo>
                  <a:pt x="7596" y="10455"/>
                </a:lnTo>
                <a:cubicBezTo>
                  <a:pt x="7555" y="10431"/>
                  <a:pt x="7515" y="10404"/>
                  <a:pt x="7481" y="10371"/>
                </a:cubicBezTo>
                <a:close/>
                <a:moveTo>
                  <a:pt x="7310" y="10421"/>
                </a:moveTo>
                <a:lnTo>
                  <a:pt x="7337" y="10435"/>
                </a:lnTo>
                <a:lnTo>
                  <a:pt x="7333" y="10438"/>
                </a:lnTo>
                <a:cubicBezTo>
                  <a:pt x="7324" y="10433"/>
                  <a:pt x="7319" y="10431"/>
                  <a:pt x="7318" y="10431"/>
                </a:cubicBezTo>
                <a:cubicBezTo>
                  <a:pt x="7317" y="10431"/>
                  <a:pt x="7321" y="10434"/>
                  <a:pt x="7330" y="10441"/>
                </a:cubicBezTo>
                <a:lnTo>
                  <a:pt x="7330" y="10445"/>
                </a:lnTo>
                <a:cubicBezTo>
                  <a:pt x="7327" y="10448"/>
                  <a:pt x="7323" y="10455"/>
                  <a:pt x="7320" y="10458"/>
                </a:cubicBezTo>
                <a:cubicBezTo>
                  <a:pt x="7319" y="10459"/>
                  <a:pt x="7319" y="10459"/>
                  <a:pt x="7318" y="10459"/>
                </a:cubicBezTo>
                <a:cubicBezTo>
                  <a:pt x="7315" y="10459"/>
                  <a:pt x="7312" y="10454"/>
                  <a:pt x="7310" y="10451"/>
                </a:cubicBezTo>
                <a:cubicBezTo>
                  <a:pt x="7316" y="10431"/>
                  <a:pt x="7303" y="10441"/>
                  <a:pt x="7310" y="10421"/>
                </a:cubicBezTo>
                <a:close/>
                <a:moveTo>
                  <a:pt x="7417" y="10435"/>
                </a:moveTo>
                <a:lnTo>
                  <a:pt x="7431" y="10445"/>
                </a:lnTo>
                <a:lnTo>
                  <a:pt x="7417" y="10462"/>
                </a:lnTo>
                <a:cubicBezTo>
                  <a:pt x="7414" y="10462"/>
                  <a:pt x="7411" y="10458"/>
                  <a:pt x="7407" y="10455"/>
                </a:cubicBezTo>
                <a:lnTo>
                  <a:pt x="7417" y="10435"/>
                </a:lnTo>
                <a:close/>
                <a:moveTo>
                  <a:pt x="7256" y="10458"/>
                </a:moveTo>
                <a:cubicBezTo>
                  <a:pt x="7254" y="10460"/>
                  <a:pt x="7252" y="10461"/>
                  <a:pt x="7250" y="10462"/>
                </a:cubicBezTo>
                <a:lnTo>
                  <a:pt x="7250" y="10462"/>
                </a:lnTo>
                <a:lnTo>
                  <a:pt x="7253" y="10458"/>
                </a:lnTo>
                <a:close/>
                <a:moveTo>
                  <a:pt x="7347" y="10451"/>
                </a:moveTo>
                <a:cubicBezTo>
                  <a:pt x="7344" y="10457"/>
                  <a:pt x="7338" y="10461"/>
                  <a:pt x="7335" y="10466"/>
                </a:cubicBezTo>
                <a:lnTo>
                  <a:pt x="7335" y="10466"/>
                </a:lnTo>
                <a:lnTo>
                  <a:pt x="7343" y="10451"/>
                </a:lnTo>
                <a:close/>
                <a:moveTo>
                  <a:pt x="7061" y="10468"/>
                </a:moveTo>
                <a:lnTo>
                  <a:pt x="7061" y="10472"/>
                </a:lnTo>
                <a:lnTo>
                  <a:pt x="7057" y="10475"/>
                </a:lnTo>
                <a:lnTo>
                  <a:pt x="7057" y="10472"/>
                </a:lnTo>
                <a:lnTo>
                  <a:pt x="7061" y="10468"/>
                </a:lnTo>
                <a:close/>
                <a:moveTo>
                  <a:pt x="7313" y="10468"/>
                </a:moveTo>
                <a:lnTo>
                  <a:pt x="7303" y="10482"/>
                </a:lnTo>
                <a:lnTo>
                  <a:pt x="7300" y="10482"/>
                </a:lnTo>
                <a:lnTo>
                  <a:pt x="7306" y="10468"/>
                </a:lnTo>
                <a:close/>
                <a:moveTo>
                  <a:pt x="7333" y="10472"/>
                </a:moveTo>
                <a:lnTo>
                  <a:pt x="7333" y="10475"/>
                </a:lnTo>
                <a:lnTo>
                  <a:pt x="7323" y="10485"/>
                </a:lnTo>
                <a:cubicBezTo>
                  <a:pt x="7327" y="10478"/>
                  <a:pt x="7330" y="10475"/>
                  <a:pt x="7333" y="10472"/>
                </a:cubicBezTo>
                <a:close/>
                <a:moveTo>
                  <a:pt x="7347" y="10455"/>
                </a:moveTo>
                <a:lnTo>
                  <a:pt x="7360" y="10462"/>
                </a:lnTo>
                <a:cubicBezTo>
                  <a:pt x="7350" y="10475"/>
                  <a:pt x="7343" y="10485"/>
                  <a:pt x="7337" y="10499"/>
                </a:cubicBezTo>
                <a:lnTo>
                  <a:pt x="7327" y="10495"/>
                </a:lnTo>
                <a:lnTo>
                  <a:pt x="7340" y="10472"/>
                </a:lnTo>
                <a:cubicBezTo>
                  <a:pt x="7343" y="10468"/>
                  <a:pt x="7347" y="10462"/>
                  <a:pt x="7347" y="10455"/>
                </a:cubicBezTo>
                <a:close/>
                <a:moveTo>
                  <a:pt x="7296" y="10492"/>
                </a:moveTo>
                <a:lnTo>
                  <a:pt x="7286" y="10502"/>
                </a:lnTo>
                <a:lnTo>
                  <a:pt x="7293" y="10492"/>
                </a:lnTo>
                <a:close/>
                <a:moveTo>
                  <a:pt x="7367" y="10465"/>
                </a:moveTo>
                <a:lnTo>
                  <a:pt x="7370" y="10468"/>
                </a:lnTo>
                <a:lnTo>
                  <a:pt x="7347" y="10505"/>
                </a:lnTo>
                <a:lnTo>
                  <a:pt x="7343" y="10505"/>
                </a:lnTo>
                <a:lnTo>
                  <a:pt x="7367" y="10465"/>
                </a:lnTo>
                <a:close/>
                <a:moveTo>
                  <a:pt x="7327" y="10502"/>
                </a:moveTo>
                <a:lnTo>
                  <a:pt x="7333" y="10509"/>
                </a:lnTo>
                <a:lnTo>
                  <a:pt x="7327" y="10515"/>
                </a:lnTo>
                <a:cubicBezTo>
                  <a:pt x="7327" y="10512"/>
                  <a:pt x="7323" y="10512"/>
                  <a:pt x="7320" y="10512"/>
                </a:cubicBezTo>
                <a:lnTo>
                  <a:pt x="7327" y="10502"/>
                </a:lnTo>
                <a:close/>
                <a:moveTo>
                  <a:pt x="7434" y="10445"/>
                </a:moveTo>
                <a:cubicBezTo>
                  <a:pt x="7488" y="10485"/>
                  <a:pt x="7528" y="10519"/>
                  <a:pt x="7525" y="10525"/>
                </a:cubicBezTo>
                <a:cubicBezTo>
                  <a:pt x="7495" y="10502"/>
                  <a:pt x="7461" y="10482"/>
                  <a:pt x="7428" y="10465"/>
                </a:cubicBezTo>
                <a:cubicBezTo>
                  <a:pt x="7428" y="10458"/>
                  <a:pt x="7431" y="10451"/>
                  <a:pt x="7434" y="10445"/>
                </a:cubicBezTo>
                <a:close/>
                <a:moveTo>
                  <a:pt x="7401" y="10485"/>
                </a:moveTo>
                <a:lnTo>
                  <a:pt x="7374" y="10529"/>
                </a:lnTo>
                <a:lnTo>
                  <a:pt x="7370" y="10529"/>
                </a:lnTo>
                <a:lnTo>
                  <a:pt x="7394" y="10485"/>
                </a:lnTo>
                <a:close/>
                <a:moveTo>
                  <a:pt x="7414" y="10492"/>
                </a:moveTo>
                <a:cubicBezTo>
                  <a:pt x="7461" y="10520"/>
                  <a:pt x="7501" y="10547"/>
                  <a:pt x="7485" y="10547"/>
                </a:cubicBezTo>
                <a:cubicBezTo>
                  <a:pt x="7481" y="10547"/>
                  <a:pt x="7471" y="10544"/>
                  <a:pt x="7454" y="10539"/>
                </a:cubicBezTo>
                <a:lnTo>
                  <a:pt x="7407" y="10509"/>
                </a:lnTo>
                <a:lnTo>
                  <a:pt x="7414" y="10492"/>
                </a:lnTo>
                <a:close/>
                <a:moveTo>
                  <a:pt x="7389" y="10554"/>
                </a:moveTo>
                <a:lnTo>
                  <a:pt x="7394" y="10559"/>
                </a:lnTo>
                <a:lnTo>
                  <a:pt x="7394" y="10559"/>
                </a:lnTo>
                <a:lnTo>
                  <a:pt x="7387" y="10556"/>
                </a:lnTo>
                <a:cubicBezTo>
                  <a:pt x="7387" y="10556"/>
                  <a:pt x="7388" y="10555"/>
                  <a:pt x="7389" y="10554"/>
                </a:cubicBezTo>
                <a:close/>
                <a:moveTo>
                  <a:pt x="7404" y="10512"/>
                </a:moveTo>
                <a:cubicBezTo>
                  <a:pt x="7438" y="10542"/>
                  <a:pt x="7495" y="10586"/>
                  <a:pt x="7471" y="10586"/>
                </a:cubicBezTo>
                <a:cubicBezTo>
                  <a:pt x="7458" y="10579"/>
                  <a:pt x="7451" y="10576"/>
                  <a:pt x="7438" y="10569"/>
                </a:cubicBezTo>
                <a:lnTo>
                  <a:pt x="7414" y="10552"/>
                </a:lnTo>
                <a:lnTo>
                  <a:pt x="7394" y="10539"/>
                </a:lnTo>
                <a:cubicBezTo>
                  <a:pt x="7397" y="10532"/>
                  <a:pt x="7401" y="10522"/>
                  <a:pt x="7404" y="10512"/>
                </a:cubicBezTo>
                <a:close/>
                <a:moveTo>
                  <a:pt x="7286" y="10579"/>
                </a:moveTo>
                <a:cubicBezTo>
                  <a:pt x="7283" y="10583"/>
                  <a:pt x="7283" y="10586"/>
                  <a:pt x="7283" y="10589"/>
                </a:cubicBezTo>
                <a:lnTo>
                  <a:pt x="7279" y="10589"/>
                </a:lnTo>
                <a:cubicBezTo>
                  <a:pt x="7279" y="10586"/>
                  <a:pt x="7283" y="10583"/>
                  <a:pt x="7286" y="10579"/>
                </a:cubicBezTo>
                <a:close/>
                <a:moveTo>
                  <a:pt x="7404" y="10566"/>
                </a:moveTo>
                <a:lnTo>
                  <a:pt x="7407" y="10569"/>
                </a:lnTo>
                <a:cubicBezTo>
                  <a:pt x="7407" y="10573"/>
                  <a:pt x="7404" y="10576"/>
                  <a:pt x="7404" y="10579"/>
                </a:cubicBezTo>
                <a:lnTo>
                  <a:pt x="7417" y="10576"/>
                </a:lnTo>
                <a:cubicBezTo>
                  <a:pt x="7438" y="10593"/>
                  <a:pt x="7452" y="10606"/>
                  <a:pt x="7443" y="10606"/>
                </a:cubicBezTo>
                <a:cubicBezTo>
                  <a:pt x="7438" y="10606"/>
                  <a:pt x="7425" y="10601"/>
                  <a:pt x="7401" y="10589"/>
                </a:cubicBezTo>
                <a:lnTo>
                  <a:pt x="7397" y="10589"/>
                </a:lnTo>
                <a:cubicBezTo>
                  <a:pt x="7391" y="10586"/>
                  <a:pt x="7384" y="10579"/>
                  <a:pt x="7380" y="10573"/>
                </a:cubicBezTo>
                <a:lnTo>
                  <a:pt x="7384" y="10566"/>
                </a:lnTo>
                <a:close/>
                <a:moveTo>
                  <a:pt x="6812" y="10612"/>
                </a:moveTo>
                <a:cubicBezTo>
                  <a:pt x="6819" y="10612"/>
                  <a:pt x="6829" y="10612"/>
                  <a:pt x="6842" y="10613"/>
                </a:cubicBezTo>
                <a:lnTo>
                  <a:pt x="6839" y="10613"/>
                </a:lnTo>
                <a:lnTo>
                  <a:pt x="6845" y="10633"/>
                </a:lnTo>
                <a:lnTo>
                  <a:pt x="6828" y="10626"/>
                </a:lnTo>
                <a:lnTo>
                  <a:pt x="6798" y="10620"/>
                </a:lnTo>
                <a:cubicBezTo>
                  <a:pt x="6788" y="10615"/>
                  <a:pt x="6791" y="10612"/>
                  <a:pt x="6812" y="10612"/>
                </a:cubicBezTo>
                <a:close/>
                <a:moveTo>
                  <a:pt x="7337" y="10663"/>
                </a:moveTo>
                <a:cubicBezTo>
                  <a:pt x="7341" y="10667"/>
                  <a:pt x="7345" y="10670"/>
                  <a:pt x="7349" y="10674"/>
                </a:cubicBezTo>
                <a:lnTo>
                  <a:pt x="7349" y="10674"/>
                </a:lnTo>
                <a:cubicBezTo>
                  <a:pt x="7346" y="10672"/>
                  <a:pt x="7343" y="10669"/>
                  <a:pt x="7340" y="10667"/>
                </a:cubicBezTo>
                <a:lnTo>
                  <a:pt x="7337" y="10667"/>
                </a:lnTo>
                <a:cubicBezTo>
                  <a:pt x="7337" y="10667"/>
                  <a:pt x="7337" y="10667"/>
                  <a:pt x="7337" y="10663"/>
                </a:cubicBezTo>
                <a:close/>
                <a:moveTo>
                  <a:pt x="7397" y="10724"/>
                </a:moveTo>
                <a:cubicBezTo>
                  <a:pt x="7384" y="10731"/>
                  <a:pt x="7374" y="10737"/>
                  <a:pt x="7364" y="10748"/>
                </a:cubicBezTo>
                <a:lnTo>
                  <a:pt x="7290" y="10775"/>
                </a:lnTo>
                <a:lnTo>
                  <a:pt x="7296" y="10761"/>
                </a:lnTo>
                <a:lnTo>
                  <a:pt x="7397" y="10724"/>
                </a:lnTo>
                <a:close/>
                <a:moveTo>
                  <a:pt x="7266" y="10812"/>
                </a:moveTo>
                <a:lnTo>
                  <a:pt x="7300" y="10828"/>
                </a:lnTo>
                <a:cubicBezTo>
                  <a:pt x="7296" y="10828"/>
                  <a:pt x="7296" y="10832"/>
                  <a:pt x="7296" y="10835"/>
                </a:cubicBezTo>
                <a:cubicBezTo>
                  <a:pt x="7290" y="10828"/>
                  <a:pt x="7279" y="10822"/>
                  <a:pt x="7269" y="10815"/>
                </a:cubicBezTo>
                <a:lnTo>
                  <a:pt x="7266" y="10815"/>
                </a:lnTo>
                <a:lnTo>
                  <a:pt x="7266" y="10812"/>
                </a:lnTo>
                <a:close/>
                <a:moveTo>
                  <a:pt x="330" y="10832"/>
                </a:moveTo>
                <a:cubicBezTo>
                  <a:pt x="329" y="10837"/>
                  <a:pt x="329" y="10843"/>
                  <a:pt x="331" y="10848"/>
                </a:cubicBezTo>
                <a:lnTo>
                  <a:pt x="331" y="10848"/>
                </a:lnTo>
                <a:cubicBezTo>
                  <a:pt x="331" y="10842"/>
                  <a:pt x="331" y="10837"/>
                  <a:pt x="330" y="10832"/>
                </a:cubicBezTo>
                <a:close/>
                <a:moveTo>
                  <a:pt x="7158" y="10812"/>
                </a:moveTo>
                <a:lnTo>
                  <a:pt x="7165" y="10818"/>
                </a:lnTo>
                <a:lnTo>
                  <a:pt x="7061" y="10859"/>
                </a:lnTo>
                <a:lnTo>
                  <a:pt x="7051" y="10852"/>
                </a:lnTo>
                <a:lnTo>
                  <a:pt x="7158" y="10812"/>
                </a:lnTo>
                <a:close/>
                <a:moveTo>
                  <a:pt x="7037" y="10859"/>
                </a:moveTo>
                <a:lnTo>
                  <a:pt x="7047" y="10865"/>
                </a:lnTo>
                <a:lnTo>
                  <a:pt x="7030" y="10872"/>
                </a:lnTo>
                <a:lnTo>
                  <a:pt x="7020" y="10865"/>
                </a:lnTo>
                <a:lnTo>
                  <a:pt x="7037" y="10859"/>
                </a:lnTo>
                <a:close/>
                <a:moveTo>
                  <a:pt x="7316" y="10835"/>
                </a:moveTo>
                <a:lnTo>
                  <a:pt x="7374" y="10862"/>
                </a:lnTo>
                <a:lnTo>
                  <a:pt x="7364" y="10879"/>
                </a:lnTo>
                <a:cubicBezTo>
                  <a:pt x="7347" y="10869"/>
                  <a:pt x="7330" y="10855"/>
                  <a:pt x="7313" y="10845"/>
                </a:cubicBezTo>
                <a:cubicBezTo>
                  <a:pt x="7313" y="10842"/>
                  <a:pt x="7316" y="10838"/>
                  <a:pt x="7316" y="10835"/>
                </a:cubicBezTo>
                <a:close/>
                <a:moveTo>
                  <a:pt x="6993" y="10872"/>
                </a:moveTo>
                <a:lnTo>
                  <a:pt x="7003" y="10882"/>
                </a:lnTo>
                <a:lnTo>
                  <a:pt x="6983" y="10889"/>
                </a:lnTo>
                <a:cubicBezTo>
                  <a:pt x="6980" y="10889"/>
                  <a:pt x="6977" y="10882"/>
                  <a:pt x="6973" y="10882"/>
                </a:cubicBezTo>
                <a:lnTo>
                  <a:pt x="6993" y="10872"/>
                </a:lnTo>
                <a:close/>
                <a:moveTo>
                  <a:pt x="6953" y="10891"/>
                </a:moveTo>
                <a:cubicBezTo>
                  <a:pt x="6956" y="10891"/>
                  <a:pt x="6962" y="10893"/>
                  <a:pt x="6970" y="10896"/>
                </a:cubicBezTo>
                <a:lnTo>
                  <a:pt x="6956" y="10899"/>
                </a:lnTo>
                <a:cubicBezTo>
                  <a:pt x="6949" y="10893"/>
                  <a:pt x="6949" y="10891"/>
                  <a:pt x="6953" y="10891"/>
                </a:cubicBezTo>
                <a:close/>
                <a:moveTo>
                  <a:pt x="7222" y="10929"/>
                </a:moveTo>
                <a:lnTo>
                  <a:pt x="7229" y="10933"/>
                </a:lnTo>
                <a:lnTo>
                  <a:pt x="7229" y="10946"/>
                </a:lnTo>
                <a:lnTo>
                  <a:pt x="7219" y="10939"/>
                </a:lnTo>
                <a:lnTo>
                  <a:pt x="7222" y="10929"/>
                </a:lnTo>
                <a:close/>
                <a:moveTo>
                  <a:pt x="7249" y="10882"/>
                </a:moveTo>
                <a:cubicBezTo>
                  <a:pt x="7276" y="10902"/>
                  <a:pt x="7303" y="10926"/>
                  <a:pt x="7330" y="10946"/>
                </a:cubicBezTo>
                <a:cubicBezTo>
                  <a:pt x="7327" y="10950"/>
                  <a:pt x="7327" y="10950"/>
                  <a:pt x="7327" y="10950"/>
                </a:cubicBezTo>
                <a:lnTo>
                  <a:pt x="7327" y="10953"/>
                </a:lnTo>
                <a:cubicBezTo>
                  <a:pt x="7296" y="10939"/>
                  <a:pt x="7269" y="10926"/>
                  <a:pt x="7246" y="10909"/>
                </a:cubicBezTo>
                <a:cubicBezTo>
                  <a:pt x="7246" y="10902"/>
                  <a:pt x="7249" y="10892"/>
                  <a:pt x="7249" y="10882"/>
                </a:cubicBezTo>
                <a:close/>
                <a:moveTo>
                  <a:pt x="7199" y="10946"/>
                </a:moveTo>
                <a:lnTo>
                  <a:pt x="7195" y="10956"/>
                </a:lnTo>
                <a:lnTo>
                  <a:pt x="7192" y="10963"/>
                </a:lnTo>
                <a:lnTo>
                  <a:pt x="7192" y="10966"/>
                </a:lnTo>
                <a:lnTo>
                  <a:pt x="7199" y="10946"/>
                </a:lnTo>
                <a:close/>
                <a:moveTo>
                  <a:pt x="7202" y="10943"/>
                </a:moveTo>
                <a:cubicBezTo>
                  <a:pt x="7199" y="10956"/>
                  <a:pt x="7199" y="10966"/>
                  <a:pt x="7202" y="10976"/>
                </a:cubicBezTo>
                <a:cubicBezTo>
                  <a:pt x="7202" y="10977"/>
                  <a:pt x="7203" y="10977"/>
                  <a:pt x="7203" y="10977"/>
                </a:cubicBezTo>
                <a:cubicBezTo>
                  <a:pt x="7206" y="10977"/>
                  <a:pt x="7210" y="10968"/>
                  <a:pt x="7216" y="10953"/>
                </a:cubicBezTo>
                <a:lnTo>
                  <a:pt x="7226" y="10956"/>
                </a:lnTo>
                <a:cubicBezTo>
                  <a:pt x="7226" y="10970"/>
                  <a:pt x="7226" y="10983"/>
                  <a:pt x="7222" y="10993"/>
                </a:cubicBezTo>
                <a:lnTo>
                  <a:pt x="7189" y="10966"/>
                </a:lnTo>
                <a:lnTo>
                  <a:pt x="7199" y="10946"/>
                </a:lnTo>
                <a:lnTo>
                  <a:pt x="7199" y="10946"/>
                </a:lnTo>
                <a:lnTo>
                  <a:pt x="7202" y="10943"/>
                </a:lnTo>
                <a:close/>
                <a:moveTo>
                  <a:pt x="7238" y="10937"/>
                </a:moveTo>
                <a:lnTo>
                  <a:pt x="7238" y="10937"/>
                </a:lnTo>
                <a:cubicBezTo>
                  <a:pt x="7264" y="10950"/>
                  <a:pt x="7287" y="10963"/>
                  <a:pt x="7310" y="10976"/>
                </a:cubicBezTo>
                <a:lnTo>
                  <a:pt x="7300" y="10997"/>
                </a:lnTo>
                <a:lnTo>
                  <a:pt x="7236" y="10950"/>
                </a:lnTo>
                <a:cubicBezTo>
                  <a:pt x="7236" y="10946"/>
                  <a:pt x="7236" y="10943"/>
                  <a:pt x="7238" y="10937"/>
                </a:cubicBezTo>
                <a:close/>
                <a:moveTo>
                  <a:pt x="7232" y="10963"/>
                </a:moveTo>
                <a:lnTo>
                  <a:pt x="7296" y="11000"/>
                </a:lnTo>
                <a:cubicBezTo>
                  <a:pt x="7286" y="11020"/>
                  <a:pt x="7276" y="11040"/>
                  <a:pt x="7263" y="11061"/>
                </a:cubicBezTo>
                <a:cubicBezTo>
                  <a:pt x="7229" y="11047"/>
                  <a:pt x="7189" y="11057"/>
                  <a:pt x="7155" y="11040"/>
                </a:cubicBezTo>
                <a:cubicBezTo>
                  <a:pt x="7162" y="11024"/>
                  <a:pt x="7168" y="11013"/>
                  <a:pt x="7175" y="11003"/>
                </a:cubicBezTo>
                <a:lnTo>
                  <a:pt x="7172" y="11000"/>
                </a:lnTo>
                <a:lnTo>
                  <a:pt x="7172" y="11000"/>
                </a:lnTo>
                <a:cubicBezTo>
                  <a:pt x="7213" y="11019"/>
                  <a:pt x="7235" y="11027"/>
                  <a:pt x="7243" y="11027"/>
                </a:cubicBezTo>
                <a:cubicBezTo>
                  <a:pt x="7255" y="11027"/>
                  <a:pt x="7245" y="11014"/>
                  <a:pt x="7226" y="10997"/>
                </a:cubicBezTo>
                <a:cubicBezTo>
                  <a:pt x="7226" y="10987"/>
                  <a:pt x="7229" y="10973"/>
                  <a:pt x="7232" y="10963"/>
                </a:cubicBezTo>
                <a:close/>
                <a:moveTo>
                  <a:pt x="2153" y="13481"/>
                </a:moveTo>
                <a:cubicBezTo>
                  <a:pt x="2143" y="13488"/>
                  <a:pt x="2133" y="13494"/>
                  <a:pt x="2124" y="13500"/>
                </a:cubicBezTo>
                <a:cubicBezTo>
                  <a:pt x="2134" y="13496"/>
                  <a:pt x="2144" y="13489"/>
                  <a:pt x="2153" y="13481"/>
                </a:cubicBezTo>
                <a:close/>
                <a:moveTo>
                  <a:pt x="4450" y="16543"/>
                </a:moveTo>
                <a:lnTo>
                  <a:pt x="4450" y="16543"/>
                </a:lnTo>
                <a:cubicBezTo>
                  <a:pt x="4470" y="16557"/>
                  <a:pt x="4500" y="16577"/>
                  <a:pt x="4550" y="16607"/>
                </a:cubicBezTo>
                <a:lnTo>
                  <a:pt x="4550" y="16610"/>
                </a:lnTo>
                <a:lnTo>
                  <a:pt x="4450" y="16543"/>
                </a:lnTo>
                <a:close/>
                <a:moveTo>
                  <a:pt x="4845" y="16690"/>
                </a:moveTo>
                <a:cubicBezTo>
                  <a:pt x="4854" y="16690"/>
                  <a:pt x="4864" y="16694"/>
                  <a:pt x="4873" y="16701"/>
                </a:cubicBezTo>
                <a:cubicBezTo>
                  <a:pt x="4833" y="16718"/>
                  <a:pt x="4900" y="16809"/>
                  <a:pt x="4927" y="16889"/>
                </a:cubicBezTo>
                <a:cubicBezTo>
                  <a:pt x="4877" y="16842"/>
                  <a:pt x="4823" y="16802"/>
                  <a:pt x="4769" y="16762"/>
                </a:cubicBezTo>
                <a:lnTo>
                  <a:pt x="4766" y="16765"/>
                </a:lnTo>
                <a:cubicBezTo>
                  <a:pt x="4783" y="16722"/>
                  <a:pt x="4814" y="16690"/>
                  <a:pt x="4845" y="16690"/>
                </a:cubicBezTo>
                <a:close/>
                <a:moveTo>
                  <a:pt x="12136" y="19709"/>
                </a:moveTo>
                <a:lnTo>
                  <a:pt x="12136" y="19709"/>
                </a:lnTo>
                <a:cubicBezTo>
                  <a:pt x="12129" y="19715"/>
                  <a:pt x="12120" y="19723"/>
                  <a:pt x="12112" y="19732"/>
                </a:cubicBezTo>
                <a:lnTo>
                  <a:pt x="12112" y="19732"/>
                </a:lnTo>
                <a:cubicBezTo>
                  <a:pt x="12120" y="19724"/>
                  <a:pt x="12128" y="19716"/>
                  <a:pt x="12136" y="19709"/>
                </a:cubicBezTo>
                <a:close/>
                <a:moveTo>
                  <a:pt x="12112" y="19732"/>
                </a:moveTo>
                <a:cubicBezTo>
                  <a:pt x="12103" y="19741"/>
                  <a:pt x="12094" y="19750"/>
                  <a:pt x="12085" y="19760"/>
                </a:cubicBezTo>
                <a:cubicBezTo>
                  <a:pt x="12095" y="19750"/>
                  <a:pt x="12103" y="19740"/>
                  <a:pt x="12112" y="19732"/>
                </a:cubicBezTo>
                <a:close/>
                <a:moveTo>
                  <a:pt x="8259" y="0"/>
                </a:moveTo>
                <a:cubicBezTo>
                  <a:pt x="8258" y="0"/>
                  <a:pt x="8257" y="2"/>
                  <a:pt x="8255" y="5"/>
                </a:cubicBezTo>
                <a:cubicBezTo>
                  <a:pt x="8252" y="5"/>
                  <a:pt x="8249" y="5"/>
                  <a:pt x="8246" y="5"/>
                </a:cubicBezTo>
                <a:cubicBezTo>
                  <a:pt x="7949" y="5"/>
                  <a:pt x="7642" y="159"/>
                  <a:pt x="7253" y="369"/>
                </a:cubicBezTo>
                <a:lnTo>
                  <a:pt x="7283" y="274"/>
                </a:lnTo>
                <a:cubicBezTo>
                  <a:pt x="7271" y="273"/>
                  <a:pt x="7258" y="273"/>
                  <a:pt x="7245" y="273"/>
                </a:cubicBezTo>
                <a:cubicBezTo>
                  <a:pt x="7063" y="273"/>
                  <a:pt x="6819" y="377"/>
                  <a:pt x="6640" y="399"/>
                </a:cubicBezTo>
                <a:cubicBezTo>
                  <a:pt x="6613" y="486"/>
                  <a:pt x="6516" y="520"/>
                  <a:pt x="6616" y="604"/>
                </a:cubicBezTo>
                <a:cubicBezTo>
                  <a:pt x="6552" y="586"/>
                  <a:pt x="6490" y="579"/>
                  <a:pt x="6433" y="579"/>
                </a:cubicBezTo>
                <a:cubicBezTo>
                  <a:pt x="6184" y="579"/>
                  <a:pt x="5996" y="725"/>
                  <a:pt x="5832" y="867"/>
                </a:cubicBezTo>
                <a:cubicBezTo>
                  <a:pt x="5651" y="1064"/>
                  <a:pt x="5497" y="1252"/>
                  <a:pt x="5207" y="1252"/>
                </a:cubicBezTo>
                <a:cubicBezTo>
                  <a:pt x="5191" y="1252"/>
                  <a:pt x="5173" y="1252"/>
                  <a:pt x="5156" y="1250"/>
                </a:cubicBezTo>
                <a:cubicBezTo>
                  <a:pt x="5201" y="1220"/>
                  <a:pt x="5233" y="1136"/>
                  <a:pt x="5207" y="1136"/>
                </a:cubicBezTo>
                <a:cubicBezTo>
                  <a:pt x="5204" y="1136"/>
                  <a:pt x="5201" y="1137"/>
                  <a:pt x="5196" y="1139"/>
                </a:cubicBezTo>
                <a:cubicBezTo>
                  <a:pt x="5085" y="1240"/>
                  <a:pt x="4984" y="1345"/>
                  <a:pt x="4890" y="1459"/>
                </a:cubicBezTo>
                <a:cubicBezTo>
                  <a:pt x="4947" y="1504"/>
                  <a:pt x="4971" y="1511"/>
                  <a:pt x="4998" y="1511"/>
                </a:cubicBezTo>
                <a:cubicBezTo>
                  <a:pt x="5010" y="1511"/>
                  <a:pt x="5022" y="1510"/>
                  <a:pt x="5038" y="1510"/>
                </a:cubicBezTo>
                <a:cubicBezTo>
                  <a:pt x="5057" y="1510"/>
                  <a:pt x="5083" y="1512"/>
                  <a:pt x="5119" y="1520"/>
                </a:cubicBezTo>
                <a:cubicBezTo>
                  <a:pt x="5122" y="1627"/>
                  <a:pt x="5075" y="1735"/>
                  <a:pt x="4991" y="1806"/>
                </a:cubicBezTo>
                <a:cubicBezTo>
                  <a:pt x="5082" y="1617"/>
                  <a:pt x="4856" y="1634"/>
                  <a:pt x="4739" y="1627"/>
                </a:cubicBezTo>
                <a:lnTo>
                  <a:pt x="4739" y="1627"/>
                </a:lnTo>
                <a:cubicBezTo>
                  <a:pt x="4776" y="1651"/>
                  <a:pt x="4786" y="1705"/>
                  <a:pt x="4816" y="1735"/>
                </a:cubicBezTo>
                <a:cubicBezTo>
                  <a:pt x="4789" y="1731"/>
                  <a:pt x="4768" y="1729"/>
                  <a:pt x="4751" y="1729"/>
                </a:cubicBezTo>
                <a:cubicBezTo>
                  <a:pt x="4558" y="1729"/>
                  <a:pt x="4937" y="1972"/>
                  <a:pt x="4628" y="2028"/>
                </a:cubicBezTo>
                <a:lnTo>
                  <a:pt x="4591" y="1964"/>
                </a:lnTo>
                <a:cubicBezTo>
                  <a:pt x="4530" y="2065"/>
                  <a:pt x="4527" y="2210"/>
                  <a:pt x="4426" y="2280"/>
                </a:cubicBezTo>
                <a:cubicBezTo>
                  <a:pt x="4281" y="2199"/>
                  <a:pt x="4459" y="2142"/>
                  <a:pt x="4375" y="2041"/>
                </a:cubicBezTo>
                <a:lnTo>
                  <a:pt x="4375" y="2041"/>
                </a:lnTo>
                <a:cubicBezTo>
                  <a:pt x="4258" y="2169"/>
                  <a:pt x="4347" y="2489"/>
                  <a:pt x="4133" y="2489"/>
                </a:cubicBezTo>
                <a:cubicBezTo>
                  <a:pt x="4132" y="2489"/>
                  <a:pt x="4131" y="2489"/>
                  <a:pt x="4129" y="2489"/>
                </a:cubicBezTo>
                <a:cubicBezTo>
                  <a:pt x="4146" y="2405"/>
                  <a:pt x="4220" y="2334"/>
                  <a:pt x="4241" y="2250"/>
                </a:cubicBezTo>
                <a:cubicBezTo>
                  <a:pt x="4213" y="2248"/>
                  <a:pt x="4188" y="2248"/>
                  <a:pt x="4167" y="2248"/>
                </a:cubicBezTo>
                <a:cubicBezTo>
                  <a:pt x="3991" y="2248"/>
                  <a:pt x="3996" y="2294"/>
                  <a:pt x="3897" y="2354"/>
                </a:cubicBezTo>
                <a:lnTo>
                  <a:pt x="3907" y="2348"/>
                </a:lnTo>
                <a:lnTo>
                  <a:pt x="3907" y="2348"/>
                </a:lnTo>
                <a:cubicBezTo>
                  <a:pt x="3816" y="2398"/>
                  <a:pt x="3729" y="2452"/>
                  <a:pt x="3645" y="2509"/>
                </a:cubicBezTo>
                <a:lnTo>
                  <a:pt x="3729" y="2486"/>
                </a:lnTo>
                <a:lnTo>
                  <a:pt x="3729" y="2486"/>
                </a:lnTo>
                <a:cubicBezTo>
                  <a:pt x="3903" y="2921"/>
                  <a:pt x="3507" y="2876"/>
                  <a:pt x="3533" y="3258"/>
                </a:cubicBezTo>
                <a:lnTo>
                  <a:pt x="3533" y="3258"/>
                </a:lnTo>
                <a:cubicBezTo>
                  <a:pt x="3520" y="3075"/>
                  <a:pt x="3497" y="3046"/>
                  <a:pt x="3462" y="3046"/>
                </a:cubicBezTo>
                <a:cubicBezTo>
                  <a:pt x="3446" y="3046"/>
                  <a:pt x="3428" y="3052"/>
                  <a:pt x="3406" y="3052"/>
                </a:cubicBezTo>
                <a:cubicBezTo>
                  <a:pt x="3381" y="3052"/>
                  <a:pt x="3352" y="3044"/>
                  <a:pt x="3318" y="3011"/>
                </a:cubicBezTo>
                <a:cubicBezTo>
                  <a:pt x="3258" y="3029"/>
                  <a:pt x="3183" y="3060"/>
                  <a:pt x="3136" y="3060"/>
                </a:cubicBezTo>
                <a:cubicBezTo>
                  <a:pt x="3115" y="3060"/>
                  <a:pt x="3099" y="3054"/>
                  <a:pt x="3093" y="3037"/>
                </a:cubicBezTo>
                <a:lnTo>
                  <a:pt x="3093" y="3037"/>
                </a:lnTo>
                <a:cubicBezTo>
                  <a:pt x="3130" y="3236"/>
                  <a:pt x="2867" y="3162"/>
                  <a:pt x="2928" y="3448"/>
                </a:cubicBezTo>
                <a:cubicBezTo>
                  <a:pt x="2923" y="3446"/>
                  <a:pt x="2919" y="3445"/>
                  <a:pt x="2914" y="3445"/>
                </a:cubicBezTo>
                <a:cubicBezTo>
                  <a:pt x="2881" y="3445"/>
                  <a:pt x="2852" y="3501"/>
                  <a:pt x="2806" y="3501"/>
                </a:cubicBezTo>
                <a:cubicBezTo>
                  <a:pt x="2787" y="3501"/>
                  <a:pt x="2764" y="3491"/>
                  <a:pt x="2736" y="3461"/>
                </a:cubicBezTo>
                <a:lnTo>
                  <a:pt x="2736" y="3461"/>
                </a:lnTo>
                <a:cubicBezTo>
                  <a:pt x="2710" y="3529"/>
                  <a:pt x="2720" y="3548"/>
                  <a:pt x="2746" y="3548"/>
                </a:cubicBezTo>
                <a:cubicBezTo>
                  <a:pt x="2775" y="3548"/>
                  <a:pt x="2825" y="3524"/>
                  <a:pt x="2861" y="3524"/>
                </a:cubicBezTo>
                <a:cubicBezTo>
                  <a:pt x="2875" y="3524"/>
                  <a:pt x="2886" y="3527"/>
                  <a:pt x="2894" y="3536"/>
                </a:cubicBezTo>
                <a:cubicBezTo>
                  <a:pt x="2894" y="3862"/>
                  <a:pt x="2336" y="3960"/>
                  <a:pt x="2376" y="4448"/>
                </a:cubicBezTo>
                <a:cubicBezTo>
                  <a:pt x="2305" y="4761"/>
                  <a:pt x="2427" y="4919"/>
                  <a:pt x="2420" y="5181"/>
                </a:cubicBezTo>
                <a:cubicBezTo>
                  <a:pt x="2406" y="5208"/>
                  <a:pt x="2393" y="5235"/>
                  <a:pt x="2383" y="5262"/>
                </a:cubicBezTo>
                <a:cubicBezTo>
                  <a:pt x="2289" y="5259"/>
                  <a:pt x="2265" y="5097"/>
                  <a:pt x="2265" y="5097"/>
                </a:cubicBezTo>
                <a:cubicBezTo>
                  <a:pt x="2117" y="5215"/>
                  <a:pt x="2077" y="5339"/>
                  <a:pt x="2070" y="5511"/>
                </a:cubicBezTo>
                <a:cubicBezTo>
                  <a:pt x="2053" y="5487"/>
                  <a:pt x="2032" y="5479"/>
                  <a:pt x="2005" y="5479"/>
                </a:cubicBezTo>
                <a:cubicBezTo>
                  <a:pt x="1977" y="5479"/>
                  <a:pt x="1944" y="5487"/>
                  <a:pt x="1902" y="5498"/>
                </a:cubicBezTo>
                <a:cubicBezTo>
                  <a:pt x="1868" y="5622"/>
                  <a:pt x="2066" y="5656"/>
                  <a:pt x="1928" y="5784"/>
                </a:cubicBezTo>
                <a:cubicBezTo>
                  <a:pt x="1878" y="5733"/>
                  <a:pt x="1794" y="5662"/>
                  <a:pt x="1757" y="5578"/>
                </a:cubicBezTo>
                <a:lnTo>
                  <a:pt x="1757" y="5578"/>
                </a:lnTo>
                <a:cubicBezTo>
                  <a:pt x="1753" y="5747"/>
                  <a:pt x="1801" y="5925"/>
                  <a:pt x="1797" y="6090"/>
                </a:cubicBezTo>
                <a:cubicBezTo>
                  <a:pt x="1795" y="6090"/>
                  <a:pt x="1793" y="6090"/>
                  <a:pt x="1790" y="6090"/>
                </a:cubicBezTo>
                <a:cubicBezTo>
                  <a:pt x="1689" y="6090"/>
                  <a:pt x="1685" y="5947"/>
                  <a:pt x="1642" y="5874"/>
                </a:cubicBezTo>
                <a:lnTo>
                  <a:pt x="1642" y="5874"/>
                </a:lnTo>
                <a:cubicBezTo>
                  <a:pt x="1626" y="6060"/>
                  <a:pt x="1568" y="6342"/>
                  <a:pt x="1706" y="6443"/>
                </a:cubicBezTo>
                <a:cubicBezTo>
                  <a:pt x="1729" y="6418"/>
                  <a:pt x="1754" y="6396"/>
                  <a:pt x="1776" y="6374"/>
                </a:cubicBezTo>
                <a:lnTo>
                  <a:pt x="1776" y="6374"/>
                </a:lnTo>
                <a:cubicBezTo>
                  <a:pt x="1773" y="6375"/>
                  <a:pt x="1769" y="6376"/>
                  <a:pt x="1765" y="6376"/>
                </a:cubicBezTo>
                <a:cubicBezTo>
                  <a:pt x="1723" y="6376"/>
                  <a:pt x="1653" y="6328"/>
                  <a:pt x="1646" y="6288"/>
                </a:cubicBezTo>
                <a:cubicBezTo>
                  <a:pt x="1591" y="6139"/>
                  <a:pt x="1707" y="6106"/>
                  <a:pt x="1785" y="6106"/>
                </a:cubicBezTo>
                <a:cubicBezTo>
                  <a:pt x="1803" y="6106"/>
                  <a:pt x="1819" y="6107"/>
                  <a:pt x="1831" y="6110"/>
                </a:cubicBezTo>
                <a:lnTo>
                  <a:pt x="1828" y="6224"/>
                </a:lnTo>
                <a:cubicBezTo>
                  <a:pt x="1830" y="6225"/>
                  <a:pt x="1833" y="6225"/>
                  <a:pt x="1836" y="6225"/>
                </a:cubicBezTo>
                <a:cubicBezTo>
                  <a:pt x="2184" y="6225"/>
                  <a:pt x="1929" y="5789"/>
                  <a:pt x="2023" y="5582"/>
                </a:cubicBezTo>
                <a:lnTo>
                  <a:pt x="2023" y="5582"/>
                </a:lnTo>
                <a:lnTo>
                  <a:pt x="2184" y="5726"/>
                </a:lnTo>
                <a:cubicBezTo>
                  <a:pt x="1972" y="6248"/>
                  <a:pt x="1807" y="6787"/>
                  <a:pt x="1683" y="7338"/>
                </a:cubicBezTo>
                <a:lnTo>
                  <a:pt x="1673" y="7359"/>
                </a:lnTo>
                <a:cubicBezTo>
                  <a:pt x="1572" y="7285"/>
                  <a:pt x="1474" y="7200"/>
                  <a:pt x="1366" y="7157"/>
                </a:cubicBezTo>
                <a:lnTo>
                  <a:pt x="1282" y="7106"/>
                </a:lnTo>
                <a:lnTo>
                  <a:pt x="1282" y="7133"/>
                </a:lnTo>
                <a:cubicBezTo>
                  <a:pt x="1263" y="7130"/>
                  <a:pt x="1242" y="7128"/>
                  <a:pt x="1221" y="7128"/>
                </a:cubicBezTo>
                <a:cubicBezTo>
                  <a:pt x="1141" y="7128"/>
                  <a:pt x="1050" y="7155"/>
                  <a:pt x="946" y="7227"/>
                </a:cubicBezTo>
                <a:lnTo>
                  <a:pt x="979" y="7537"/>
                </a:lnTo>
                <a:lnTo>
                  <a:pt x="821" y="7557"/>
                </a:lnTo>
                <a:lnTo>
                  <a:pt x="912" y="7352"/>
                </a:lnTo>
                <a:lnTo>
                  <a:pt x="912" y="7352"/>
                </a:lnTo>
                <a:cubicBezTo>
                  <a:pt x="744" y="7409"/>
                  <a:pt x="808" y="7534"/>
                  <a:pt x="841" y="7648"/>
                </a:cubicBezTo>
                <a:cubicBezTo>
                  <a:pt x="827" y="7645"/>
                  <a:pt x="812" y="7643"/>
                  <a:pt x="797" y="7643"/>
                </a:cubicBezTo>
                <a:cubicBezTo>
                  <a:pt x="747" y="7643"/>
                  <a:pt x="699" y="7660"/>
                  <a:pt x="660" y="7688"/>
                </a:cubicBezTo>
                <a:cubicBezTo>
                  <a:pt x="703" y="7806"/>
                  <a:pt x="754" y="7921"/>
                  <a:pt x="801" y="8035"/>
                </a:cubicBezTo>
                <a:cubicBezTo>
                  <a:pt x="721" y="8028"/>
                  <a:pt x="676" y="7932"/>
                  <a:pt x="613" y="7932"/>
                </a:cubicBezTo>
                <a:cubicBezTo>
                  <a:pt x="587" y="7932"/>
                  <a:pt x="559" y="7947"/>
                  <a:pt x="525" y="7988"/>
                </a:cubicBezTo>
                <a:cubicBezTo>
                  <a:pt x="592" y="8146"/>
                  <a:pt x="794" y="7968"/>
                  <a:pt x="794" y="8183"/>
                </a:cubicBezTo>
                <a:cubicBezTo>
                  <a:pt x="636" y="8257"/>
                  <a:pt x="549" y="8190"/>
                  <a:pt x="603" y="8368"/>
                </a:cubicBezTo>
                <a:cubicBezTo>
                  <a:pt x="532" y="8365"/>
                  <a:pt x="501" y="8329"/>
                  <a:pt x="488" y="8269"/>
                </a:cubicBezTo>
                <a:lnTo>
                  <a:pt x="488" y="8269"/>
                </a:lnTo>
                <a:cubicBezTo>
                  <a:pt x="510" y="8424"/>
                  <a:pt x="412" y="8615"/>
                  <a:pt x="532" y="8715"/>
                </a:cubicBezTo>
                <a:cubicBezTo>
                  <a:pt x="358" y="8799"/>
                  <a:pt x="451" y="9115"/>
                  <a:pt x="267" y="9115"/>
                </a:cubicBezTo>
                <a:cubicBezTo>
                  <a:pt x="252" y="9115"/>
                  <a:pt x="235" y="9113"/>
                  <a:pt x="216" y="9109"/>
                </a:cubicBezTo>
                <a:lnTo>
                  <a:pt x="216" y="9109"/>
                </a:lnTo>
                <a:cubicBezTo>
                  <a:pt x="266" y="9166"/>
                  <a:pt x="380" y="9388"/>
                  <a:pt x="374" y="9512"/>
                </a:cubicBezTo>
                <a:cubicBezTo>
                  <a:pt x="329" y="9471"/>
                  <a:pt x="296" y="9454"/>
                  <a:pt x="273" y="9454"/>
                </a:cubicBezTo>
                <a:cubicBezTo>
                  <a:pt x="147" y="9454"/>
                  <a:pt x="259" y="9934"/>
                  <a:pt x="37" y="9934"/>
                </a:cubicBezTo>
                <a:cubicBezTo>
                  <a:pt x="26" y="9934"/>
                  <a:pt x="13" y="9932"/>
                  <a:pt x="0" y="9930"/>
                </a:cubicBezTo>
                <a:lnTo>
                  <a:pt x="0" y="9930"/>
                </a:lnTo>
                <a:cubicBezTo>
                  <a:pt x="269" y="10112"/>
                  <a:pt x="158" y="10610"/>
                  <a:pt x="401" y="10899"/>
                </a:cubicBezTo>
                <a:cubicBezTo>
                  <a:pt x="379" y="10888"/>
                  <a:pt x="341" y="10870"/>
                  <a:pt x="331" y="10848"/>
                </a:cubicBezTo>
                <a:lnTo>
                  <a:pt x="331" y="10848"/>
                </a:lnTo>
                <a:cubicBezTo>
                  <a:pt x="346" y="11021"/>
                  <a:pt x="283" y="11098"/>
                  <a:pt x="276" y="11229"/>
                </a:cubicBezTo>
                <a:cubicBezTo>
                  <a:pt x="297" y="11224"/>
                  <a:pt x="317" y="11222"/>
                  <a:pt x="337" y="11222"/>
                </a:cubicBezTo>
                <a:cubicBezTo>
                  <a:pt x="530" y="11222"/>
                  <a:pt x="674" y="11430"/>
                  <a:pt x="852" y="11488"/>
                </a:cubicBezTo>
                <a:cubicBezTo>
                  <a:pt x="813" y="11599"/>
                  <a:pt x="760" y="11627"/>
                  <a:pt x="702" y="11627"/>
                </a:cubicBezTo>
                <a:cubicBezTo>
                  <a:pt x="640" y="11627"/>
                  <a:pt x="572" y="11596"/>
                  <a:pt x="504" y="11596"/>
                </a:cubicBezTo>
                <a:cubicBezTo>
                  <a:pt x="463" y="11596"/>
                  <a:pt x="422" y="11607"/>
                  <a:pt x="384" y="11643"/>
                </a:cubicBezTo>
                <a:cubicBezTo>
                  <a:pt x="402" y="11634"/>
                  <a:pt x="420" y="11630"/>
                  <a:pt x="438" y="11630"/>
                </a:cubicBezTo>
                <a:cubicBezTo>
                  <a:pt x="556" y="11630"/>
                  <a:pt x="682" y="11798"/>
                  <a:pt x="773" y="11798"/>
                </a:cubicBezTo>
                <a:cubicBezTo>
                  <a:pt x="796" y="11798"/>
                  <a:pt x="817" y="11787"/>
                  <a:pt x="835" y="11761"/>
                </a:cubicBezTo>
                <a:lnTo>
                  <a:pt x="835" y="11761"/>
                </a:lnTo>
                <a:cubicBezTo>
                  <a:pt x="801" y="11969"/>
                  <a:pt x="848" y="11915"/>
                  <a:pt x="734" y="12090"/>
                </a:cubicBezTo>
                <a:cubicBezTo>
                  <a:pt x="791" y="12061"/>
                  <a:pt x="829" y="12049"/>
                  <a:pt x="855" y="12049"/>
                </a:cubicBezTo>
                <a:cubicBezTo>
                  <a:pt x="951" y="12049"/>
                  <a:pt x="908" y="12195"/>
                  <a:pt x="1084" y="12198"/>
                </a:cubicBezTo>
                <a:cubicBezTo>
                  <a:pt x="1107" y="12467"/>
                  <a:pt x="902" y="12413"/>
                  <a:pt x="1131" y="12558"/>
                </a:cubicBezTo>
                <a:cubicBezTo>
                  <a:pt x="1135" y="12618"/>
                  <a:pt x="1102" y="12637"/>
                  <a:pt x="1060" y="12637"/>
                </a:cubicBezTo>
                <a:cubicBezTo>
                  <a:pt x="997" y="12637"/>
                  <a:pt x="916" y="12595"/>
                  <a:pt x="916" y="12595"/>
                </a:cubicBezTo>
                <a:lnTo>
                  <a:pt x="916" y="12595"/>
                </a:lnTo>
                <a:cubicBezTo>
                  <a:pt x="962" y="12656"/>
                  <a:pt x="1002" y="12678"/>
                  <a:pt x="1039" y="12678"/>
                </a:cubicBezTo>
                <a:cubicBezTo>
                  <a:pt x="1128" y="12678"/>
                  <a:pt x="1196" y="12544"/>
                  <a:pt x="1289" y="12518"/>
                </a:cubicBezTo>
                <a:lnTo>
                  <a:pt x="1289" y="12518"/>
                </a:lnTo>
                <a:cubicBezTo>
                  <a:pt x="1531" y="12703"/>
                  <a:pt x="1259" y="12726"/>
                  <a:pt x="1242" y="12881"/>
                </a:cubicBezTo>
                <a:cubicBezTo>
                  <a:pt x="1410" y="12986"/>
                  <a:pt x="1663" y="12952"/>
                  <a:pt x="1743" y="13046"/>
                </a:cubicBezTo>
                <a:cubicBezTo>
                  <a:pt x="1727" y="13073"/>
                  <a:pt x="1703" y="13097"/>
                  <a:pt x="1676" y="13113"/>
                </a:cubicBezTo>
                <a:cubicBezTo>
                  <a:pt x="1695" y="13103"/>
                  <a:pt x="1715" y="13098"/>
                  <a:pt x="1735" y="13098"/>
                </a:cubicBezTo>
                <a:cubicBezTo>
                  <a:pt x="1747" y="13098"/>
                  <a:pt x="1759" y="13100"/>
                  <a:pt x="1770" y="13103"/>
                </a:cubicBezTo>
                <a:cubicBezTo>
                  <a:pt x="1768" y="13097"/>
                  <a:pt x="1768" y="13095"/>
                  <a:pt x="1770" y="13095"/>
                </a:cubicBezTo>
                <a:cubicBezTo>
                  <a:pt x="1778" y="13095"/>
                  <a:pt x="1836" y="13184"/>
                  <a:pt x="1868" y="13225"/>
                </a:cubicBezTo>
                <a:cubicBezTo>
                  <a:pt x="1908" y="13288"/>
                  <a:pt x="1955" y="13349"/>
                  <a:pt x="2006" y="13403"/>
                </a:cubicBezTo>
                <a:cubicBezTo>
                  <a:pt x="2033" y="13430"/>
                  <a:pt x="2063" y="13453"/>
                  <a:pt x="2093" y="13470"/>
                </a:cubicBezTo>
                <a:cubicBezTo>
                  <a:pt x="2102" y="13477"/>
                  <a:pt x="2108" y="13480"/>
                  <a:pt x="2112" y="13480"/>
                </a:cubicBezTo>
                <a:cubicBezTo>
                  <a:pt x="2119" y="13480"/>
                  <a:pt x="2122" y="13475"/>
                  <a:pt x="2124" y="13467"/>
                </a:cubicBezTo>
                <a:lnTo>
                  <a:pt x="2167" y="13467"/>
                </a:lnTo>
                <a:cubicBezTo>
                  <a:pt x="2163" y="13472"/>
                  <a:pt x="2158" y="13477"/>
                  <a:pt x="2153" y="13481"/>
                </a:cubicBezTo>
                <a:lnTo>
                  <a:pt x="2153" y="13481"/>
                </a:lnTo>
                <a:cubicBezTo>
                  <a:pt x="2228" y="13432"/>
                  <a:pt x="2305" y="13388"/>
                  <a:pt x="2383" y="13349"/>
                </a:cubicBezTo>
                <a:cubicBezTo>
                  <a:pt x="2420" y="13406"/>
                  <a:pt x="2575" y="13447"/>
                  <a:pt x="2457" y="13538"/>
                </a:cubicBezTo>
                <a:cubicBezTo>
                  <a:pt x="2437" y="13477"/>
                  <a:pt x="2383" y="13490"/>
                  <a:pt x="2329" y="13480"/>
                </a:cubicBezTo>
                <a:lnTo>
                  <a:pt x="2329" y="13480"/>
                </a:lnTo>
                <a:lnTo>
                  <a:pt x="2427" y="13561"/>
                </a:lnTo>
                <a:cubicBezTo>
                  <a:pt x="2392" y="13602"/>
                  <a:pt x="2367" y="13617"/>
                  <a:pt x="2347" y="13617"/>
                </a:cubicBezTo>
                <a:cubicBezTo>
                  <a:pt x="2291" y="13617"/>
                  <a:pt x="2274" y="13501"/>
                  <a:pt x="2213" y="13501"/>
                </a:cubicBezTo>
                <a:cubicBezTo>
                  <a:pt x="2201" y="13501"/>
                  <a:pt x="2187" y="13506"/>
                  <a:pt x="2171" y="13517"/>
                </a:cubicBezTo>
                <a:cubicBezTo>
                  <a:pt x="2299" y="13669"/>
                  <a:pt x="2568" y="13857"/>
                  <a:pt x="2585" y="14025"/>
                </a:cubicBezTo>
                <a:cubicBezTo>
                  <a:pt x="2564" y="14040"/>
                  <a:pt x="2545" y="14046"/>
                  <a:pt x="2528" y="14046"/>
                </a:cubicBezTo>
                <a:cubicBezTo>
                  <a:pt x="2437" y="14046"/>
                  <a:pt x="2384" y="13879"/>
                  <a:pt x="2339" y="13879"/>
                </a:cubicBezTo>
                <a:cubicBezTo>
                  <a:pt x="2321" y="13879"/>
                  <a:pt x="2305" y="13905"/>
                  <a:pt x="2289" y="13975"/>
                </a:cubicBezTo>
                <a:lnTo>
                  <a:pt x="2255" y="13699"/>
                </a:lnTo>
                <a:cubicBezTo>
                  <a:pt x="2196" y="13785"/>
                  <a:pt x="2166" y="13812"/>
                  <a:pt x="2149" y="13812"/>
                </a:cubicBezTo>
                <a:cubicBezTo>
                  <a:pt x="2120" y="13812"/>
                  <a:pt x="2126" y="13737"/>
                  <a:pt x="2091" y="13737"/>
                </a:cubicBezTo>
                <a:cubicBezTo>
                  <a:pt x="2071" y="13737"/>
                  <a:pt x="2036" y="13763"/>
                  <a:pt x="1972" y="13844"/>
                </a:cubicBezTo>
                <a:cubicBezTo>
                  <a:pt x="2060" y="14204"/>
                  <a:pt x="2225" y="14174"/>
                  <a:pt x="2339" y="14524"/>
                </a:cubicBezTo>
                <a:cubicBezTo>
                  <a:pt x="2348" y="14525"/>
                  <a:pt x="2357" y="14525"/>
                  <a:pt x="2365" y="14525"/>
                </a:cubicBezTo>
                <a:cubicBezTo>
                  <a:pt x="2469" y="14525"/>
                  <a:pt x="2481" y="14438"/>
                  <a:pt x="2583" y="14438"/>
                </a:cubicBezTo>
                <a:cubicBezTo>
                  <a:pt x="2591" y="14438"/>
                  <a:pt x="2599" y="14438"/>
                  <a:pt x="2608" y="14439"/>
                </a:cubicBezTo>
                <a:cubicBezTo>
                  <a:pt x="3029" y="14766"/>
                  <a:pt x="2376" y="15052"/>
                  <a:pt x="2820" y="15224"/>
                </a:cubicBezTo>
                <a:cubicBezTo>
                  <a:pt x="2825" y="15224"/>
                  <a:pt x="2830" y="15224"/>
                  <a:pt x="2834" y="15224"/>
                </a:cubicBezTo>
                <a:cubicBezTo>
                  <a:pt x="2908" y="15224"/>
                  <a:pt x="2990" y="15202"/>
                  <a:pt x="3064" y="15202"/>
                </a:cubicBezTo>
                <a:cubicBezTo>
                  <a:pt x="3157" y="15202"/>
                  <a:pt x="3235" y="15237"/>
                  <a:pt x="3265" y="15392"/>
                </a:cubicBezTo>
                <a:lnTo>
                  <a:pt x="3029" y="15463"/>
                </a:lnTo>
                <a:cubicBezTo>
                  <a:pt x="3108" y="15577"/>
                  <a:pt x="3183" y="15594"/>
                  <a:pt x="3252" y="15594"/>
                </a:cubicBezTo>
                <a:cubicBezTo>
                  <a:pt x="3280" y="15594"/>
                  <a:pt x="3307" y="15591"/>
                  <a:pt x="3333" y="15591"/>
                </a:cubicBezTo>
                <a:cubicBezTo>
                  <a:pt x="3407" y="15591"/>
                  <a:pt x="3471" y="15613"/>
                  <a:pt x="3524" y="15779"/>
                </a:cubicBezTo>
                <a:cubicBezTo>
                  <a:pt x="3518" y="15780"/>
                  <a:pt x="3513" y="15780"/>
                  <a:pt x="3508" y="15780"/>
                </a:cubicBezTo>
                <a:cubicBezTo>
                  <a:pt x="3418" y="15780"/>
                  <a:pt x="3327" y="15672"/>
                  <a:pt x="3306" y="15672"/>
                </a:cubicBezTo>
                <a:cubicBezTo>
                  <a:pt x="3302" y="15672"/>
                  <a:pt x="3300" y="15675"/>
                  <a:pt x="3302" y="15685"/>
                </a:cubicBezTo>
                <a:cubicBezTo>
                  <a:pt x="3310" y="15808"/>
                  <a:pt x="3347" y="15836"/>
                  <a:pt x="3395" y="15836"/>
                </a:cubicBezTo>
                <a:cubicBezTo>
                  <a:pt x="3438" y="15836"/>
                  <a:pt x="3489" y="15815"/>
                  <a:pt x="3539" y="15815"/>
                </a:cubicBezTo>
                <a:cubicBezTo>
                  <a:pt x="3570" y="15815"/>
                  <a:pt x="3601" y="15824"/>
                  <a:pt x="3628" y="15853"/>
                </a:cubicBezTo>
                <a:lnTo>
                  <a:pt x="3507" y="16018"/>
                </a:lnTo>
                <a:cubicBezTo>
                  <a:pt x="3790" y="16267"/>
                  <a:pt x="4180" y="16432"/>
                  <a:pt x="4513" y="16647"/>
                </a:cubicBezTo>
                <a:cubicBezTo>
                  <a:pt x="4459" y="16681"/>
                  <a:pt x="4365" y="16691"/>
                  <a:pt x="4402" y="16795"/>
                </a:cubicBezTo>
                <a:cubicBezTo>
                  <a:pt x="4860" y="17034"/>
                  <a:pt x="5260" y="17448"/>
                  <a:pt x="5634" y="17798"/>
                </a:cubicBezTo>
                <a:lnTo>
                  <a:pt x="5879" y="17734"/>
                </a:lnTo>
                <a:lnTo>
                  <a:pt x="5879" y="17734"/>
                </a:lnTo>
                <a:cubicBezTo>
                  <a:pt x="5916" y="17758"/>
                  <a:pt x="5913" y="17842"/>
                  <a:pt x="5856" y="17849"/>
                </a:cubicBezTo>
                <a:cubicBezTo>
                  <a:pt x="5888" y="17883"/>
                  <a:pt x="5909" y="17897"/>
                  <a:pt x="5923" y="17897"/>
                </a:cubicBezTo>
                <a:cubicBezTo>
                  <a:pt x="5968" y="17897"/>
                  <a:pt x="5943" y="17753"/>
                  <a:pt x="6031" y="17738"/>
                </a:cubicBezTo>
                <a:lnTo>
                  <a:pt x="6031" y="17738"/>
                </a:lnTo>
                <a:cubicBezTo>
                  <a:pt x="6128" y="17778"/>
                  <a:pt x="6108" y="17896"/>
                  <a:pt x="6024" y="17906"/>
                </a:cubicBezTo>
                <a:cubicBezTo>
                  <a:pt x="6250" y="17923"/>
                  <a:pt x="6472" y="17956"/>
                  <a:pt x="6687" y="18013"/>
                </a:cubicBezTo>
                <a:cubicBezTo>
                  <a:pt x="6966" y="18098"/>
                  <a:pt x="7030" y="18111"/>
                  <a:pt x="7003" y="18242"/>
                </a:cubicBezTo>
                <a:lnTo>
                  <a:pt x="6953" y="18263"/>
                </a:lnTo>
                <a:cubicBezTo>
                  <a:pt x="6956" y="18279"/>
                  <a:pt x="6953" y="18279"/>
                  <a:pt x="6970" y="18289"/>
                </a:cubicBezTo>
                <a:cubicBezTo>
                  <a:pt x="6993" y="18306"/>
                  <a:pt x="7020" y="18320"/>
                  <a:pt x="7047" y="18330"/>
                </a:cubicBezTo>
                <a:cubicBezTo>
                  <a:pt x="7092" y="18338"/>
                  <a:pt x="7138" y="18344"/>
                  <a:pt x="7183" y="18344"/>
                </a:cubicBezTo>
                <a:cubicBezTo>
                  <a:pt x="7193" y="18344"/>
                  <a:pt x="7203" y="18344"/>
                  <a:pt x="7212" y="18343"/>
                </a:cubicBezTo>
                <a:cubicBezTo>
                  <a:pt x="7221" y="18343"/>
                  <a:pt x="7230" y="18343"/>
                  <a:pt x="7239" y="18343"/>
                </a:cubicBezTo>
                <a:cubicBezTo>
                  <a:pt x="7337" y="18343"/>
                  <a:pt x="7428" y="18349"/>
                  <a:pt x="7465" y="18485"/>
                </a:cubicBezTo>
                <a:lnTo>
                  <a:pt x="7407" y="18475"/>
                </a:lnTo>
                <a:lnTo>
                  <a:pt x="7407" y="18475"/>
                </a:lnTo>
                <a:cubicBezTo>
                  <a:pt x="7828" y="18956"/>
                  <a:pt x="8494" y="19148"/>
                  <a:pt x="8844" y="19565"/>
                </a:cubicBezTo>
                <a:cubicBezTo>
                  <a:pt x="8876" y="19530"/>
                  <a:pt x="8913" y="19516"/>
                  <a:pt x="8954" y="19516"/>
                </a:cubicBezTo>
                <a:cubicBezTo>
                  <a:pt x="9029" y="19516"/>
                  <a:pt x="9118" y="19564"/>
                  <a:pt x="9208" y="19605"/>
                </a:cubicBezTo>
                <a:cubicBezTo>
                  <a:pt x="9271" y="19633"/>
                  <a:pt x="9336" y="19655"/>
                  <a:pt x="9393" y="19655"/>
                </a:cubicBezTo>
                <a:cubicBezTo>
                  <a:pt x="9461" y="19655"/>
                  <a:pt x="9518" y="19624"/>
                  <a:pt x="9551" y="19535"/>
                </a:cubicBezTo>
                <a:cubicBezTo>
                  <a:pt x="9857" y="19787"/>
                  <a:pt x="9746" y="19824"/>
                  <a:pt x="10265" y="20002"/>
                </a:cubicBezTo>
                <a:cubicBezTo>
                  <a:pt x="10271" y="20003"/>
                  <a:pt x="10276" y="20004"/>
                  <a:pt x="10282" y="20004"/>
                </a:cubicBezTo>
                <a:cubicBezTo>
                  <a:pt x="10416" y="20004"/>
                  <a:pt x="10494" y="19789"/>
                  <a:pt x="10652" y="19760"/>
                </a:cubicBezTo>
                <a:lnTo>
                  <a:pt x="10658" y="19942"/>
                </a:lnTo>
                <a:cubicBezTo>
                  <a:pt x="10736" y="19878"/>
                  <a:pt x="10813" y="19807"/>
                  <a:pt x="10884" y="19737"/>
                </a:cubicBezTo>
                <a:lnTo>
                  <a:pt x="11022" y="19949"/>
                </a:lnTo>
                <a:lnTo>
                  <a:pt x="11180" y="19888"/>
                </a:lnTo>
                <a:cubicBezTo>
                  <a:pt x="11116" y="19885"/>
                  <a:pt x="11035" y="19817"/>
                  <a:pt x="11042" y="19763"/>
                </a:cubicBezTo>
                <a:cubicBezTo>
                  <a:pt x="11103" y="19738"/>
                  <a:pt x="11174" y="19727"/>
                  <a:pt x="11246" y="19727"/>
                </a:cubicBezTo>
                <a:cubicBezTo>
                  <a:pt x="11450" y="19727"/>
                  <a:pt x="11664" y="19812"/>
                  <a:pt x="11691" y="19881"/>
                </a:cubicBezTo>
                <a:cubicBezTo>
                  <a:pt x="11877" y="19784"/>
                  <a:pt x="12052" y="19673"/>
                  <a:pt x="12220" y="19565"/>
                </a:cubicBezTo>
                <a:lnTo>
                  <a:pt x="12220" y="19565"/>
                </a:lnTo>
                <a:cubicBezTo>
                  <a:pt x="12232" y="19622"/>
                  <a:pt x="12186" y="19663"/>
                  <a:pt x="12136" y="19709"/>
                </a:cubicBezTo>
                <a:lnTo>
                  <a:pt x="12136" y="19709"/>
                </a:lnTo>
                <a:cubicBezTo>
                  <a:pt x="12171" y="19678"/>
                  <a:pt x="12195" y="19667"/>
                  <a:pt x="12214" y="19667"/>
                </a:cubicBezTo>
                <a:cubicBezTo>
                  <a:pt x="12264" y="19667"/>
                  <a:pt x="12271" y="19750"/>
                  <a:pt x="12314" y="19750"/>
                </a:cubicBezTo>
                <a:cubicBezTo>
                  <a:pt x="12337" y="19750"/>
                  <a:pt x="12370" y="19728"/>
                  <a:pt x="12425" y="19659"/>
                </a:cubicBezTo>
                <a:cubicBezTo>
                  <a:pt x="12375" y="19639"/>
                  <a:pt x="12405" y="19551"/>
                  <a:pt x="12398" y="19514"/>
                </a:cubicBezTo>
                <a:lnTo>
                  <a:pt x="12398" y="19514"/>
                </a:lnTo>
                <a:cubicBezTo>
                  <a:pt x="12424" y="19522"/>
                  <a:pt x="12453" y="19526"/>
                  <a:pt x="12484" y="19526"/>
                </a:cubicBezTo>
                <a:cubicBezTo>
                  <a:pt x="12662" y="19526"/>
                  <a:pt x="12910" y="19403"/>
                  <a:pt x="13065" y="19262"/>
                </a:cubicBezTo>
                <a:lnTo>
                  <a:pt x="13088" y="19393"/>
                </a:lnTo>
                <a:cubicBezTo>
                  <a:pt x="13502" y="19208"/>
                  <a:pt x="13835" y="18835"/>
                  <a:pt x="14195" y="18518"/>
                </a:cubicBezTo>
                <a:lnTo>
                  <a:pt x="14195" y="18518"/>
                </a:lnTo>
                <a:cubicBezTo>
                  <a:pt x="14171" y="18528"/>
                  <a:pt x="14147" y="18532"/>
                  <a:pt x="14125" y="18532"/>
                </a:cubicBezTo>
                <a:cubicBezTo>
                  <a:pt x="13996" y="18532"/>
                  <a:pt x="13925" y="18379"/>
                  <a:pt x="14000" y="18293"/>
                </a:cubicBezTo>
                <a:lnTo>
                  <a:pt x="14000" y="18293"/>
                </a:lnTo>
                <a:lnTo>
                  <a:pt x="14175" y="18397"/>
                </a:lnTo>
                <a:cubicBezTo>
                  <a:pt x="14167" y="18342"/>
                  <a:pt x="14143" y="18335"/>
                  <a:pt x="14118" y="18335"/>
                </a:cubicBezTo>
                <a:cubicBezTo>
                  <a:pt x="14109" y="18335"/>
                  <a:pt x="14101" y="18336"/>
                  <a:pt x="14092" y="18336"/>
                </a:cubicBezTo>
                <a:cubicBezTo>
                  <a:pt x="14061" y="18336"/>
                  <a:pt x="14036" y="18324"/>
                  <a:pt x="14051" y="18212"/>
                </a:cubicBezTo>
                <a:cubicBezTo>
                  <a:pt x="14076" y="18193"/>
                  <a:pt x="14101" y="18185"/>
                  <a:pt x="14124" y="18185"/>
                </a:cubicBezTo>
                <a:cubicBezTo>
                  <a:pt x="14216" y="18185"/>
                  <a:pt x="14275" y="18318"/>
                  <a:pt x="14256" y="18407"/>
                </a:cubicBezTo>
                <a:lnTo>
                  <a:pt x="14354" y="18222"/>
                </a:lnTo>
                <a:cubicBezTo>
                  <a:pt x="14401" y="18256"/>
                  <a:pt x="14387" y="18310"/>
                  <a:pt x="14431" y="18370"/>
                </a:cubicBezTo>
                <a:cubicBezTo>
                  <a:pt x="14407" y="18229"/>
                  <a:pt x="14815" y="18273"/>
                  <a:pt x="14754" y="18040"/>
                </a:cubicBezTo>
                <a:lnTo>
                  <a:pt x="14754" y="18040"/>
                </a:lnTo>
                <a:lnTo>
                  <a:pt x="14804" y="18074"/>
                </a:lnTo>
                <a:cubicBezTo>
                  <a:pt x="15117" y="17764"/>
                  <a:pt x="15208" y="17573"/>
                  <a:pt x="15451" y="17307"/>
                </a:cubicBezTo>
                <a:cubicBezTo>
                  <a:pt x="15333" y="17189"/>
                  <a:pt x="15457" y="17112"/>
                  <a:pt x="15430" y="16940"/>
                </a:cubicBezTo>
                <a:cubicBezTo>
                  <a:pt x="15646" y="16785"/>
                  <a:pt x="15942" y="16661"/>
                  <a:pt x="16137" y="16408"/>
                </a:cubicBezTo>
                <a:cubicBezTo>
                  <a:pt x="16221" y="16186"/>
                  <a:pt x="16070" y="16267"/>
                  <a:pt x="16060" y="16125"/>
                </a:cubicBezTo>
                <a:lnTo>
                  <a:pt x="16060" y="16125"/>
                </a:lnTo>
                <a:cubicBezTo>
                  <a:pt x="16080" y="16140"/>
                  <a:pt x="16103" y="16145"/>
                  <a:pt x="16126" y="16145"/>
                </a:cubicBezTo>
                <a:cubicBezTo>
                  <a:pt x="16203" y="16145"/>
                  <a:pt x="16286" y="16084"/>
                  <a:pt x="16330" y="16084"/>
                </a:cubicBezTo>
                <a:cubicBezTo>
                  <a:pt x="16354" y="16084"/>
                  <a:pt x="16366" y="16102"/>
                  <a:pt x="16359" y="16159"/>
                </a:cubicBezTo>
                <a:cubicBezTo>
                  <a:pt x="16585" y="15853"/>
                  <a:pt x="16645" y="15765"/>
                  <a:pt x="16851" y="15318"/>
                </a:cubicBezTo>
                <a:lnTo>
                  <a:pt x="16851" y="15318"/>
                </a:lnTo>
                <a:cubicBezTo>
                  <a:pt x="16810" y="15319"/>
                  <a:pt x="16775" y="15327"/>
                  <a:pt x="16747" y="15327"/>
                </a:cubicBezTo>
                <a:cubicBezTo>
                  <a:pt x="16719" y="15327"/>
                  <a:pt x="16699" y="15319"/>
                  <a:pt x="16689" y="15291"/>
                </a:cubicBezTo>
                <a:cubicBezTo>
                  <a:pt x="16711" y="15235"/>
                  <a:pt x="16777" y="15203"/>
                  <a:pt x="16835" y="15203"/>
                </a:cubicBezTo>
                <a:cubicBezTo>
                  <a:pt x="16865" y="15203"/>
                  <a:pt x="16893" y="15212"/>
                  <a:pt x="16911" y="15230"/>
                </a:cubicBezTo>
                <a:lnTo>
                  <a:pt x="16911" y="15257"/>
                </a:lnTo>
                <a:cubicBezTo>
                  <a:pt x="17054" y="14711"/>
                  <a:pt x="17980" y="14530"/>
                  <a:pt x="17995" y="14008"/>
                </a:cubicBezTo>
                <a:lnTo>
                  <a:pt x="17995" y="14008"/>
                </a:lnTo>
                <a:lnTo>
                  <a:pt x="18103" y="13548"/>
                </a:lnTo>
                <a:cubicBezTo>
                  <a:pt x="18130" y="13516"/>
                  <a:pt x="18147" y="13503"/>
                  <a:pt x="18159" y="13503"/>
                </a:cubicBezTo>
                <a:cubicBezTo>
                  <a:pt x="18198" y="13503"/>
                  <a:pt x="18173" y="13647"/>
                  <a:pt x="18249" y="13647"/>
                </a:cubicBezTo>
                <a:cubicBezTo>
                  <a:pt x="18261" y="13647"/>
                  <a:pt x="18276" y="13644"/>
                  <a:pt x="18294" y="13635"/>
                </a:cubicBezTo>
                <a:cubicBezTo>
                  <a:pt x="18341" y="13097"/>
                  <a:pt x="18732" y="13009"/>
                  <a:pt x="18789" y="12582"/>
                </a:cubicBezTo>
                <a:cubicBezTo>
                  <a:pt x="19338" y="12538"/>
                  <a:pt x="19294" y="11612"/>
                  <a:pt x="19728" y="11374"/>
                </a:cubicBezTo>
                <a:lnTo>
                  <a:pt x="19624" y="11347"/>
                </a:lnTo>
                <a:cubicBezTo>
                  <a:pt x="19580" y="11205"/>
                  <a:pt x="19735" y="11256"/>
                  <a:pt x="19792" y="11195"/>
                </a:cubicBezTo>
                <a:cubicBezTo>
                  <a:pt x="19781" y="11191"/>
                  <a:pt x="19771" y="11190"/>
                  <a:pt x="19761" y="11190"/>
                </a:cubicBezTo>
                <a:cubicBezTo>
                  <a:pt x="19723" y="11190"/>
                  <a:pt x="19692" y="11212"/>
                  <a:pt x="19668" y="11212"/>
                </a:cubicBezTo>
                <a:cubicBezTo>
                  <a:pt x="19653" y="11212"/>
                  <a:pt x="19642" y="11203"/>
                  <a:pt x="19634" y="11175"/>
                </a:cubicBezTo>
                <a:cubicBezTo>
                  <a:pt x="19920" y="10307"/>
                  <a:pt x="20542" y="9519"/>
                  <a:pt x="20929" y="8641"/>
                </a:cubicBezTo>
                <a:cubicBezTo>
                  <a:pt x="21064" y="8318"/>
                  <a:pt x="20475" y="8294"/>
                  <a:pt x="20835" y="7951"/>
                </a:cubicBezTo>
                <a:lnTo>
                  <a:pt x="20835" y="7951"/>
                </a:lnTo>
                <a:lnTo>
                  <a:pt x="20987" y="8126"/>
                </a:lnTo>
                <a:cubicBezTo>
                  <a:pt x="20960" y="7449"/>
                  <a:pt x="21397" y="6615"/>
                  <a:pt x="21141" y="5868"/>
                </a:cubicBezTo>
                <a:lnTo>
                  <a:pt x="21141" y="5868"/>
                </a:lnTo>
                <a:cubicBezTo>
                  <a:pt x="21192" y="5908"/>
                  <a:pt x="21249" y="5908"/>
                  <a:pt x="21246" y="5982"/>
                </a:cubicBezTo>
                <a:cubicBezTo>
                  <a:pt x="21388" y="5817"/>
                  <a:pt x="21212" y="5403"/>
                  <a:pt x="21101" y="5403"/>
                </a:cubicBezTo>
                <a:cubicBezTo>
                  <a:pt x="21099" y="5403"/>
                  <a:pt x="21097" y="5403"/>
                  <a:pt x="21094" y="5403"/>
                </a:cubicBezTo>
                <a:cubicBezTo>
                  <a:pt x="21088" y="5289"/>
                  <a:pt x="21192" y="5363"/>
                  <a:pt x="21239" y="5282"/>
                </a:cubicBezTo>
                <a:cubicBezTo>
                  <a:pt x="21290" y="5104"/>
                  <a:pt x="20990" y="4919"/>
                  <a:pt x="21104" y="4808"/>
                </a:cubicBezTo>
                <a:cubicBezTo>
                  <a:pt x="21107" y="4805"/>
                  <a:pt x="21110" y="4803"/>
                  <a:pt x="21114" y="4803"/>
                </a:cubicBezTo>
                <a:cubicBezTo>
                  <a:pt x="21124" y="4803"/>
                  <a:pt x="21138" y="4815"/>
                  <a:pt x="21150" y="4830"/>
                </a:cubicBezTo>
                <a:lnTo>
                  <a:pt x="21150" y="4830"/>
                </a:lnTo>
                <a:cubicBezTo>
                  <a:pt x="21092" y="4725"/>
                  <a:pt x="21059" y="4500"/>
                  <a:pt x="20985" y="4500"/>
                </a:cubicBezTo>
                <a:cubicBezTo>
                  <a:pt x="20969" y="4500"/>
                  <a:pt x="20952" y="4510"/>
                  <a:pt x="20933" y="4532"/>
                </a:cubicBezTo>
                <a:cubicBezTo>
                  <a:pt x="20926" y="4236"/>
                  <a:pt x="20687" y="4050"/>
                  <a:pt x="20684" y="3811"/>
                </a:cubicBezTo>
                <a:cubicBezTo>
                  <a:pt x="20478" y="3769"/>
                  <a:pt x="20531" y="3418"/>
                  <a:pt x="20356" y="3418"/>
                </a:cubicBezTo>
                <a:cubicBezTo>
                  <a:pt x="20337" y="3418"/>
                  <a:pt x="20315" y="3422"/>
                  <a:pt x="20290" y="3431"/>
                </a:cubicBezTo>
                <a:cubicBezTo>
                  <a:pt x="20536" y="3313"/>
                  <a:pt x="20213" y="2889"/>
                  <a:pt x="19994" y="2836"/>
                </a:cubicBezTo>
                <a:cubicBezTo>
                  <a:pt x="20095" y="2836"/>
                  <a:pt x="19967" y="2661"/>
                  <a:pt x="20098" y="2647"/>
                </a:cubicBezTo>
                <a:cubicBezTo>
                  <a:pt x="20009" y="2530"/>
                  <a:pt x="19896" y="2449"/>
                  <a:pt x="19810" y="2449"/>
                </a:cubicBezTo>
                <a:cubicBezTo>
                  <a:pt x="19773" y="2449"/>
                  <a:pt x="19740" y="2464"/>
                  <a:pt x="19718" y="2499"/>
                </a:cubicBezTo>
                <a:cubicBezTo>
                  <a:pt x="19715" y="2250"/>
                  <a:pt x="19529" y="2156"/>
                  <a:pt x="19365" y="2088"/>
                </a:cubicBezTo>
                <a:cubicBezTo>
                  <a:pt x="19203" y="2014"/>
                  <a:pt x="19072" y="1954"/>
                  <a:pt x="19109" y="1732"/>
                </a:cubicBezTo>
                <a:cubicBezTo>
                  <a:pt x="18584" y="1493"/>
                  <a:pt x="18035" y="1321"/>
                  <a:pt x="17466" y="1213"/>
                </a:cubicBezTo>
                <a:cubicBezTo>
                  <a:pt x="17492" y="1151"/>
                  <a:pt x="17542" y="1130"/>
                  <a:pt x="17602" y="1130"/>
                </a:cubicBezTo>
                <a:cubicBezTo>
                  <a:pt x="17661" y="1130"/>
                  <a:pt x="17731" y="1150"/>
                  <a:pt x="17800" y="1170"/>
                </a:cubicBezTo>
                <a:cubicBezTo>
                  <a:pt x="17869" y="1196"/>
                  <a:pt x="17938" y="1221"/>
                  <a:pt x="17995" y="1221"/>
                </a:cubicBezTo>
                <a:cubicBezTo>
                  <a:pt x="18049" y="1221"/>
                  <a:pt x="18092" y="1199"/>
                  <a:pt x="18116" y="1136"/>
                </a:cubicBezTo>
                <a:cubicBezTo>
                  <a:pt x="17927" y="1093"/>
                  <a:pt x="17760" y="1085"/>
                  <a:pt x="17605" y="1085"/>
                </a:cubicBezTo>
                <a:cubicBezTo>
                  <a:pt x="17517" y="1085"/>
                  <a:pt x="17432" y="1088"/>
                  <a:pt x="17350" y="1088"/>
                </a:cubicBezTo>
                <a:cubicBezTo>
                  <a:pt x="17168" y="1088"/>
                  <a:pt x="16995" y="1076"/>
                  <a:pt x="16810" y="998"/>
                </a:cubicBezTo>
                <a:cubicBezTo>
                  <a:pt x="16706" y="941"/>
                  <a:pt x="16908" y="907"/>
                  <a:pt x="16958" y="870"/>
                </a:cubicBezTo>
                <a:cubicBezTo>
                  <a:pt x="16556" y="867"/>
                  <a:pt x="16206" y="714"/>
                  <a:pt x="15846" y="714"/>
                </a:cubicBezTo>
                <a:cubicBezTo>
                  <a:pt x="15779" y="714"/>
                  <a:pt x="15711" y="719"/>
                  <a:pt x="15642" y="732"/>
                </a:cubicBezTo>
                <a:cubicBezTo>
                  <a:pt x="15646" y="709"/>
                  <a:pt x="15696" y="688"/>
                  <a:pt x="15740" y="675"/>
                </a:cubicBezTo>
                <a:cubicBezTo>
                  <a:pt x="15696" y="673"/>
                  <a:pt x="15649" y="655"/>
                  <a:pt x="15612" y="655"/>
                </a:cubicBezTo>
                <a:cubicBezTo>
                  <a:pt x="15578" y="655"/>
                  <a:pt x="15553" y="671"/>
                  <a:pt x="15548" y="729"/>
                </a:cubicBezTo>
                <a:lnTo>
                  <a:pt x="15632" y="709"/>
                </a:lnTo>
                <a:lnTo>
                  <a:pt x="15632" y="709"/>
                </a:lnTo>
                <a:cubicBezTo>
                  <a:pt x="15727" y="889"/>
                  <a:pt x="15317" y="1010"/>
                  <a:pt x="15248" y="1102"/>
                </a:cubicBezTo>
                <a:lnTo>
                  <a:pt x="15248" y="1102"/>
                </a:lnTo>
                <a:cubicBezTo>
                  <a:pt x="15397" y="796"/>
                  <a:pt x="14856" y="974"/>
                  <a:pt x="15117" y="571"/>
                </a:cubicBezTo>
                <a:lnTo>
                  <a:pt x="15117" y="571"/>
                </a:lnTo>
                <a:cubicBezTo>
                  <a:pt x="15064" y="591"/>
                  <a:pt x="14990" y="638"/>
                  <a:pt x="14993" y="722"/>
                </a:cubicBezTo>
                <a:cubicBezTo>
                  <a:pt x="14916" y="688"/>
                  <a:pt x="14895" y="638"/>
                  <a:pt x="14986" y="557"/>
                </a:cubicBezTo>
                <a:lnTo>
                  <a:pt x="14986" y="557"/>
                </a:lnTo>
                <a:cubicBezTo>
                  <a:pt x="14710" y="588"/>
                  <a:pt x="14766" y="708"/>
                  <a:pt x="14573" y="708"/>
                </a:cubicBezTo>
                <a:cubicBezTo>
                  <a:pt x="14557" y="708"/>
                  <a:pt x="14539" y="707"/>
                  <a:pt x="14518" y="705"/>
                </a:cubicBezTo>
                <a:cubicBezTo>
                  <a:pt x="14522" y="648"/>
                  <a:pt x="14579" y="628"/>
                  <a:pt x="14613" y="561"/>
                </a:cubicBezTo>
                <a:lnTo>
                  <a:pt x="14613" y="561"/>
                </a:lnTo>
                <a:cubicBezTo>
                  <a:pt x="14499" y="643"/>
                  <a:pt x="14387" y="725"/>
                  <a:pt x="14239" y="725"/>
                </a:cubicBezTo>
                <a:cubicBezTo>
                  <a:pt x="14199" y="725"/>
                  <a:pt x="14157" y="719"/>
                  <a:pt x="14111" y="705"/>
                </a:cubicBezTo>
                <a:cubicBezTo>
                  <a:pt x="14123" y="676"/>
                  <a:pt x="14107" y="634"/>
                  <a:pt x="14146" y="628"/>
                </a:cubicBezTo>
                <a:lnTo>
                  <a:pt x="14146" y="628"/>
                </a:lnTo>
                <a:cubicBezTo>
                  <a:pt x="13834" y="634"/>
                  <a:pt x="13597" y="822"/>
                  <a:pt x="13294" y="822"/>
                </a:cubicBezTo>
                <a:cubicBezTo>
                  <a:pt x="13233" y="822"/>
                  <a:pt x="13169" y="814"/>
                  <a:pt x="13102" y="796"/>
                </a:cubicBezTo>
                <a:cubicBezTo>
                  <a:pt x="13219" y="540"/>
                  <a:pt x="12957" y="712"/>
                  <a:pt x="12933" y="493"/>
                </a:cubicBezTo>
                <a:lnTo>
                  <a:pt x="12708" y="567"/>
                </a:lnTo>
                <a:lnTo>
                  <a:pt x="12802" y="672"/>
                </a:lnTo>
                <a:cubicBezTo>
                  <a:pt x="12635" y="672"/>
                  <a:pt x="12491" y="794"/>
                  <a:pt x="12347" y="794"/>
                </a:cubicBezTo>
                <a:cubicBezTo>
                  <a:pt x="12321" y="794"/>
                  <a:pt x="12294" y="789"/>
                  <a:pt x="12267" y="779"/>
                </a:cubicBezTo>
                <a:lnTo>
                  <a:pt x="12408" y="682"/>
                </a:lnTo>
                <a:lnTo>
                  <a:pt x="12408" y="682"/>
                </a:lnTo>
                <a:lnTo>
                  <a:pt x="12045" y="746"/>
                </a:lnTo>
                <a:lnTo>
                  <a:pt x="12257" y="813"/>
                </a:lnTo>
                <a:cubicBezTo>
                  <a:pt x="12091" y="925"/>
                  <a:pt x="12246" y="1056"/>
                  <a:pt x="12109" y="1056"/>
                </a:cubicBezTo>
                <a:cubicBezTo>
                  <a:pt x="12090" y="1056"/>
                  <a:pt x="12066" y="1054"/>
                  <a:pt x="12035" y="1049"/>
                </a:cubicBezTo>
                <a:cubicBezTo>
                  <a:pt x="12085" y="1022"/>
                  <a:pt x="11833" y="1062"/>
                  <a:pt x="11762" y="937"/>
                </a:cubicBezTo>
                <a:cubicBezTo>
                  <a:pt x="11713" y="989"/>
                  <a:pt x="11647" y="1051"/>
                  <a:pt x="11582" y="1051"/>
                </a:cubicBezTo>
                <a:cubicBezTo>
                  <a:pt x="11549" y="1051"/>
                  <a:pt x="11516" y="1035"/>
                  <a:pt x="11486" y="991"/>
                </a:cubicBezTo>
                <a:cubicBezTo>
                  <a:pt x="11486" y="914"/>
                  <a:pt x="11580" y="766"/>
                  <a:pt x="11580" y="715"/>
                </a:cubicBezTo>
                <a:lnTo>
                  <a:pt x="11580" y="715"/>
                </a:lnTo>
                <a:cubicBezTo>
                  <a:pt x="11570" y="758"/>
                  <a:pt x="11543" y="773"/>
                  <a:pt x="11505" y="773"/>
                </a:cubicBezTo>
                <a:cubicBezTo>
                  <a:pt x="11411" y="773"/>
                  <a:pt x="11254" y="683"/>
                  <a:pt x="11127" y="683"/>
                </a:cubicBezTo>
                <a:cubicBezTo>
                  <a:pt x="11091" y="683"/>
                  <a:pt x="11057" y="690"/>
                  <a:pt x="11027" y="710"/>
                </a:cubicBezTo>
                <a:lnTo>
                  <a:pt x="11027" y="710"/>
                </a:lnTo>
                <a:cubicBezTo>
                  <a:pt x="11074" y="673"/>
                  <a:pt x="11104" y="619"/>
                  <a:pt x="11116" y="561"/>
                </a:cubicBezTo>
                <a:lnTo>
                  <a:pt x="11116" y="561"/>
                </a:lnTo>
                <a:lnTo>
                  <a:pt x="10981" y="661"/>
                </a:lnTo>
                <a:cubicBezTo>
                  <a:pt x="10917" y="577"/>
                  <a:pt x="10914" y="550"/>
                  <a:pt x="10961" y="470"/>
                </a:cubicBezTo>
                <a:cubicBezTo>
                  <a:pt x="10926" y="450"/>
                  <a:pt x="10900" y="442"/>
                  <a:pt x="10882" y="442"/>
                </a:cubicBezTo>
                <a:cubicBezTo>
                  <a:pt x="10799" y="442"/>
                  <a:pt x="10854" y="598"/>
                  <a:pt x="10791" y="598"/>
                </a:cubicBezTo>
                <a:cubicBezTo>
                  <a:pt x="10770" y="598"/>
                  <a:pt x="10736" y="581"/>
                  <a:pt x="10679" y="534"/>
                </a:cubicBezTo>
                <a:cubicBezTo>
                  <a:pt x="10705" y="530"/>
                  <a:pt x="10702" y="507"/>
                  <a:pt x="10763" y="500"/>
                </a:cubicBezTo>
                <a:cubicBezTo>
                  <a:pt x="10460" y="349"/>
                  <a:pt x="10123" y="386"/>
                  <a:pt x="9844" y="258"/>
                </a:cubicBezTo>
                <a:cubicBezTo>
                  <a:pt x="9826" y="156"/>
                  <a:pt x="9871" y="140"/>
                  <a:pt x="9925" y="140"/>
                </a:cubicBezTo>
                <a:cubicBezTo>
                  <a:pt x="9952" y="140"/>
                  <a:pt x="9980" y="144"/>
                  <a:pt x="10005" y="144"/>
                </a:cubicBezTo>
                <a:cubicBezTo>
                  <a:pt x="10051" y="144"/>
                  <a:pt x="10082" y="130"/>
                  <a:pt x="10059" y="52"/>
                </a:cubicBezTo>
                <a:cubicBezTo>
                  <a:pt x="9999" y="48"/>
                  <a:pt x="9939" y="46"/>
                  <a:pt x="9878" y="46"/>
                </a:cubicBezTo>
                <a:cubicBezTo>
                  <a:pt x="9498" y="46"/>
                  <a:pt x="9111" y="125"/>
                  <a:pt x="8767" y="125"/>
                </a:cubicBezTo>
                <a:cubicBezTo>
                  <a:pt x="8735" y="125"/>
                  <a:pt x="8704" y="125"/>
                  <a:pt x="8673" y="123"/>
                </a:cubicBezTo>
                <a:lnTo>
                  <a:pt x="8673" y="123"/>
                </a:lnTo>
                <a:lnTo>
                  <a:pt x="8750" y="147"/>
                </a:lnTo>
                <a:cubicBezTo>
                  <a:pt x="8736" y="230"/>
                  <a:pt x="8707" y="259"/>
                  <a:pt x="8668" y="259"/>
                </a:cubicBezTo>
                <a:cubicBezTo>
                  <a:pt x="8582" y="259"/>
                  <a:pt x="8447" y="116"/>
                  <a:pt x="8315" y="116"/>
                </a:cubicBezTo>
                <a:cubicBezTo>
                  <a:pt x="8283" y="116"/>
                  <a:pt x="8251" y="125"/>
                  <a:pt x="8220" y="146"/>
                </a:cubicBezTo>
                <a:lnTo>
                  <a:pt x="8220" y="146"/>
                </a:lnTo>
                <a:cubicBezTo>
                  <a:pt x="8261" y="113"/>
                  <a:pt x="8267" y="0"/>
                  <a:pt x="82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" name="Google Shape;429;p19"/>
          <p:cNvGrpSpPr/>
          <p:nvPr/>
        </p:nvGrpSpPr>
        <p:grpSpPr>
          <a:xfrm rot="5084582">
            <a:off x="-147574" y="1800015"/>
            <a:ext cx="1902531" cy="384909"/>
            <a:chOff x="6637508" y="1140368"/>
            <a:chExt cx="641807" cy="173129"/>
          </a:xfrm>
        </p:grpSpPr>
        <p:sp>
          <p:nvSpPr>
            <p:cNvPr id="430" name="Google Shape;430;p19"/>
            <p:cNvSpPr/>
            <p:nvPr/>
          </p:nvSpPr>
          <p:spPr>
            <a:xfrm>
              <a:off x="7164713" y="1272972"/>
              <a:ext cx="114602" cy="40525"/>
            </a:xfrm>
            <a:custGeom>
              <a:avLst/>
              <a:gdLst/>
              <a:ahLst/>
              <a:cxnLst/>
              <a:rect l="l" t="t" r="r" b="b"/>
              <a:pathLst>
                <a:path w="2712" h="959" extrusionOk="0">
                  <a:moveTo>
                    <a:pt x="535" y="0"/>
                  </a:moveTo>
                  <a:cubicBezTo>
                    <a:pt x="426" y="0"/>
                    <a:pt x="319" y="10"/>
                    <a:pt x="216" y="32"/>
                  </a:cubicBezTo>
                  <a:cubicBezTo>
                    <a:pt x="84" y="65"/>
                    <a:pt x="0" y="264"/>
                    <a:pt x="111" y="358"/>
                  </a:cubicBezTo>
                  <a:cubicBezTo>
                    <a:pt x="374" y="580"/>
                    <a:pt x="657" y="621"/>
                    <a:pt x="986" y="695"/>
                  </a:cubicBezTo>
                  <a:lnTo>
                    <a:pt x="2178" y="954"/>
                  </a:lnTo>
                  <a:cubicBezTo>
                    <a:pt x="2196" y="957"/>
                    <a:pt x="2214" y="959"/>
                    <a:pt x="2232" y="959"/>
                  </a:cubicBezTo>
                  <a:cubicBezTo>
                    <a:pt x="2335" y="959"/>
                    <a:pt x="2433" y="904"/>
                    <a:pt x="2487" y="812"/>
                  </a:cubicBezTo>
                  <a:lnTo>
                    <a:pt x="2605" y="829"/>
                  </a:lnTo>
                  <a:cubicBezTo>
                    <a:pt x="2606" y="829"/>
                    <a:pt x="2607" y="829"/>
                    <a:pt x="2608" y="829"/>
                  </a:cubicBezTo>
                  <a:cubicBezTo>
                    <a:pt x="2658" y="829"/>
                    <a:pt x="2712" y="755"/>
                    <a:pt x="2652" y="728"/>
                  </a:cubicBezTo>
                  <a:lnTo>
                    <a:pt x="2528" y="678"/>
                  </a:lnTo>
                  <a:cubicBezTo>
                    <a:pt x="2541" y="560"/>
                    <a:pt x="2447" y="456"/>
                    <a:pt x="2339" y="425"/>
                  </a:cubicBezTo>
                  <a:cubicBezTo>
                    <a:pt x="1790" y="286"/>
                    <a:pt x="1129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6931409" y="1235786"/>
              <a:ext cx="116166" cy="44286"/>
            </a:xfrm>
            <a:custGeom>
              <a:avLst/>
              <a:gdLst/>
              <a:ahLst/>
              <a:cxnLst/>
              <a:rect l="l" t="t" r="r" b="b"/>
              <a:pathLst>
                <a:path w="2749" h="1048" extrusionOk="0">
                  <a:moveTo>
                    <a:pt x="2449" y="1"/>
                  </a:moveTo>
                  <a:cubicBezTo>
                    <a:pt x="2393" y="1"/>
                    <a:pt x="2332" y="22"/>
                    <a:pt x="2274" y="70"/>
                  </a:cubicBezTo>
                  <a:cubicBezTo>
                    <a:pt x="1994" y="296"/>
                    <a:pt x="1648" y="424"/>
                    <a:pt x="1288" y="434"/>
                  </a:cubicBezTo>
                  <a:cubicBezTo>
                    <a:pt x="1280" y="434"/>
                    <a:pt x="1273" y="434"/>
                    <a:pt x="1266" y="434"/>
                  </a:cubicBezTo>
                  <a:cubicBezTo>
                    <a:pt x="935" y="434"/>
                    <a:pt x="651" y="285"/>
                    <a:pt x="332" y="249"/>
                  </a:cubicBezTo>
                  <a:cubicBezTo>
                    <a:pt x="323" y="247"/>
                    <a:pt x="314" y="247"/>
                    <a:pt x="306" y="247"/>
                  </a:cubicBezTo>
                  <a:cubicBezTo>
                    <a:pt x="158" y="247"/>
                    <a:pt x="1" y="402"/>
                    <a:pt x="90" y="555"/>
                  </a:cubicBezTo>
                  <a:cubicBezTo>
                    <a:pt x="297" y="909"/>
                    <a:pt x="658" y="1048"/>
                    <a:pt x="1049" y="1048"/>
                  </a:cubicBezTo>
                  <a:cubicBezTo>
                    <a:pt x="1629" y="1048"/>
                    <a:pt x="2275" y="744"/>
                    <a:pt x="2590" y="387"/>
                  </a:cubicBezTo>
                  <a:cubicBezTo>
                    <a:pt x="2748" y="205"/>
                    <a:pt x="2624" y="1"/>
                    <a:pt x="24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6990063" y="1140368"/>
              <a:ext cx="123476" cy="27298"/>
            </a:xfrm>
            <a:custGeom>
              <a:avLst/>
              <a:gdLst/>
              <a:ahLst/>
              <a:cxnLst/>
              <a:rect l="l" t="t" r="r" b="b"/>
              <a:pathLst>
                <a:path w="2922" h="646" extrusionOk="0">
                  <a:moveTo>
                    <a:pt x="894" y="1"/>
                  </a:moveTo>
                  <a:cubicBezTo>
                    <a:pt x="679" y="1"/>
                    <a:pt x="467" y="19"/>
                    <a:pt x="263" y="87"/>
                  </a:cubicBezTo>
                  <a:cubicBezTo>
                    <a:pt x="28" y="164"/>
                    <a:pt x="1" y="477"/>
                    <a:pt x="240" y="561"/>
                  </a:cubicBezTo>
                  <a:cubicBezTo>
                    <a:pt x="428" y="627"/>
                    <a:pt x="628" y="646"/>
                    <a:pt x="831" y="646"/>
                  </a:cubicBezTo>
                  <a:cubicBezTo>
                    <a:pt x="1053" y="646"/>
                    <a:pt x="1277" y="624"/>
                    <a:pt x="1492" y="619"/>
                  </a:cubicBezTo>
                  <a:cubicBezTo>
                    <a:pt x="1926" y="605"/>
                    <a:pt x="2316" y="588"/>
                    <a:pt x="2737" y="484"/>
                  </a:cubicBezTo>
                  <a:cubicBezTo>
                    <a:pt x="2898" y="440"/>
                    <a:pt x="2922" y="198"/>
                    <a:pt x="2750" y="154"/>
                  </a:cubicBezTo>
                  <a:cubicBezTo>
                    <a:pt x="2336" y="43"/>
                    <a:pt x="1949" y="33"/>
                    <a:pt x="1522" y="23"/>
                  </a:cubicBezTo>
                  <a:cubicBezTo>
                    <a:pt x="1314" y="18"/>
                    <a:pt x="1103" y="1"/>
                    <a:pt x="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6743025" y="1169611"/>
              <a:ext cx="118659" cy="35412"/>
            </a:xfrm>
            <a:custGeom>
              <a:avLst/>
              <a:gdLst/>
              <a:ahLst/>
              <a:cxnLst/>
              <a:rect l="l" t="t" r="r" b="b"/>
              <a:pathLst>
                <a:path w="2808" h="838" extrusionOk="0">
                  <a:moveTo>
                    <a:pt x="882" y="1"/>
                  </a:moveTo>
                  <a:cubicBezTo>
                    <a:pt x="607" y="1"/>
                    <a:pt x="332" y="48"/>
                    <a:pt x="125" y="206"/>
                  </a:cubicBezTo>
                  <a:cubicBezTo>
                    <a:pt x="55" y="260"/>
                    <a:pt x="1" y="371"/>
                    <a:pt x="82" y="442"/>
                  </a:cubicBezTo>
                  <a:cubicBezTo>
                    <a:pt x="385" y="717"/>
                    <a:pt x="896" y="707"/>
                    <a:pt x="1283" y="748"/>
                  </a:cubicBezTo>
                  <a:cubicBezTo>
                    <a:pt x="1594" y="778"/>
                    <a:pt x="1902" y="837"/>
                    <a:pt x="2211" y="837"/>
                  </a:cubicBezTo>
                  <a:cubicBezTo>
                    <a:pt x="2342" y="837"/>
                    <a:pt x="2474" y="826"/>
                    <a:pt x="2606" y="798"/>
                  </a:cubicBezTo>
                  <a:cubicBezTo>
                    <a:pt x="2734" y="771"/>
                    <a:pt x="2808" y="580"/>
                    <a:pt x="2703" y="489"/>
                  </a:cubicBezTo>
                  <a:cubicBezTo>
                    <a:pt x="2350" y="176"/>
                    <a:pt x="1865" y="105"/>
                    <a:pt x="1411" y="44"/>
                  </a:cubicBezTo>
                  <a:cubicBezTo>
                    <a:pt x="1247" y="22"/>
                    <a:pt x="1065" y="1"/>
                    <a:pt x="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6637508" y="1233969"/>
              <a:ext cx="112236" cy="64654"/>
            </a:xfrm>
            <a:custGeom>
              <a:avLst/>
              <a:gdLst/>
              <a:ahLst/>
              <a:cxnLst/>
              <a:rect l="l" t="t" r="r" b="b"/>
              <a:pathLst>
                <a:path w="2656" h="1530" extrusionOk="0">
                  <a:moveTo>
                    <a:pt x="390" y="0"/>
                  </a:moveTo>
                  <a:cubicBezTo>
                    <a:pt x="365" y="0"/>
                    <a:pt x="341" y="1"/>
                    <a:pt x="317" y="2"/>
                  </a:cubicBezTo>
                  <a:cubicBezTo>
                    <a:pt x="159" y="12"/>
                    <a:pt x="1" y="211"/>
                    <a:pt x="98" y="366"/>
                  </a:cubicBezTo>
                  <a:cubicBezTo>
                    <a:pt x="310" y="699"/>
                    <a:pt x="630" y="870"/>
                    <a:pt x="980" y="1039"/>
                  </a:cubicBezTo>
                  <a:cubicBezTo>
                    <a:pt x="1347" y="1224"/>
                    <a:pt x="1731" y="1382"/>
                    <a:pt x="2121" y="1513"/>
                  </a:cubicBezTo>
                  <a:cubicBezTo>
                    <a:pt x="2156" y="1524"/>
                    <a:pt x="2189" y="1529"/>
                    <a:pt x="2220" y="1529"/>
                  </a:cubicBezTo>
                  <a:cubicBezTo>
                    <a:pt x="2518" y="1529"/>
                    <a:pt x="2656" y="1077"/>
                    <a:pt x="2397" y="894"/>
                  </a:cubicBezTo>
                  <a:cubicBezTo>
                    <a:pt x="1854" y="507"/>
                    <a:pt x="1090" y="0"/>
                    <a:pt x="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5" name="Google Shape;435;p19"/>
          <p:cNvSpPr/>
          <p:nvPr/>
        </p:nvSpPr>
        <p:spPr>
          <a:xfrm>
            <a:off x="-1049600" y="4362572"/>
            <a:ext cx="2535716" cy="3160765"/>
          </a:xfrm>
          <a:custGeom>
            <a:avLst/>
            <a:gdLst/>
            <a:ahLst/>
            <a:cxnLst/>
            <a:rect l="l" t="t" r="r" b="b"/>
            <a:pathLst>
              <a:path w="21398" h="20004" extrusionOk="0">
                <a:moveTo>
                  <a:pt x="14157" y="627"/>
                </a:moveTo>
                <a:cubicBezTo>
                  <a:pt x="14153" y="627"/>
                  <a:pt x="14150" y="627"/>
                  <a:pt x="14146" y="628"/>
                </a:cubicBezTo>
                <a:lnTo>
                  <a:pt x="14146" y="628"/>
                </a:lnTo>
                <a:cubicBezTo>
                  <a:pt x="14151" y="628"/>
                  <a:pt x="14157" y="628"/>
                  <a:pt x="14162" y="628"/>
                </a:cubicBezTo>
                <a:cubicBezTo>
                  <a:pt x="14164" y="628"/>
                  <a:pt x="14166" y="628"/>
                  <a:pt x="14168" y="628"/>
                </a:cubicBezTo>
                <a:cubicBezTo>
                  <a:pt x="14164" y="627"/>
                  <a:pt x="14161" y="627"/>
                  <a:pt x="14157" y="627"/>
                </a:cubicBezTo>
                <a:close/>
                <a:moveTo>
                  <a:pt x="5805" y="1102"/>
                </a:moveTo>
                <a:cubicBezTo>
                  <a:pt x="5836" y="1139"/>
                  <a:pt x="5859" y="1176"/>
                  <a:pt x="5879" y="1220"/>
                </a:cubicBezTo>
                <a:cubicBezTo>
                  <a:pt x="5839" y="1244"/>
                  <a:pt x="5795" y="1267"/>
                  <a:pt x="5755" y="1294"/>
                </a:cubicBezTo>
                <a:cubicBezTo>
                  <a:pt x="5738" y="1244"/>
                  <a:pt x="5745" y="1180"/>
                  <a:pt x="5805" y="1102"/>
                </a:cubicBezTo>
                <a:close/>
                <a:moveTo>
                  <a:pt x="2676" y="4407"/>
                </a:moveTo>
                <a:lnTo>
                  <a:pt x="2817" y="4421"/>
                </a:lnTo>
                <a:cubicBezTo>
                  <a:pt x="2790" y="4471"/>
                  <a:pt x="2763" y="4522"/>
                  <a:pt x="2733" y="4572"/>
                </a:cubicBezTo>
                <a:cubicBezTo>
                  <a:pt x="2699" y="4525"/>
                  <a:pt x="2679" y="4464"/>
                  <a:pt x="2676" y="4407"/>
                </a:cubicBezTo>
                <a:close/>
                <a:moveTo>
                  <a:pt x="21150" y="4830"/>
                </a:moveTo>
                <a:cubicBezTo>
                  <a:pt x="21159" y="4846"/>
                  <a:pt x="21168" y="4859"/>
                  <a:pt x="21179" y="4868"/>
                </a:cubicBezTo>
                <a:cubicBezTo>
                  <a:pt x="21172" y="4858"/>
                  <a:pt x="21162" y="4843"/>
                  <a:pt x="21150" y="4830"/>
                </a:cubicBezTo>
                <a:close/>
                <a:moveTo>
                  <a:pt x="2173" y="5468"/>
                </a:moveTo>
                <a:cubicBezTo>
                  <a:pt x="2211" y="5468"/>
                  <a:pt x="2250" y="5479"/>
                  <a:pt x="2285" y="5498"/>
                </a:cubicBezTo>
                <a:cubicBezTo>
                  <a:pt x="2255" y="5562"/>
                  <a:pt x="2228" y="5625"/>
                  <a:pt x="2201" y="5689"/>
                </a:cubicBezTo>
                <a:cubicBezTo>
                  <a:pt x="2174" y="5619"/>
                  <a:pt x="2147" y="5545"/>
                  <a:pt x="2124" y="5474"/>
                </a:cubicBezTo>
                <a:cubicBezTo>
                  <a:pt x="2140" y="5470"/>
                  <a:pt x="2156" y="5468"/>
                  <a:pt x="2173" y="5468"/>
                </a:cubicBezTo>
                <a:close/>
                <a:moveTo>
                  <a:pt x="1797" y="6352"/>
                </a:moveTo>
                <a:lnTo>
                  <a:pt x="1797" y="6352"/>
                </a:lnTo>
                <a:cubicBezTo>
                  <a:pt x="1791" y="6360"/>
                  <a:pt x="1783" y="6367"/>
                  <a:pt x="1776" y="6374"/>
                </a:cubicBezTo>
                <a:lnTo>
                  <a:pt x="1776" y="6374"/>
                </a:lnTo>
                <a:cubicBezTo>
                  <a:pt x="1787" y="6372"/>
                  <a:pt x="1794" y="6365"/>
                  <a:pt x="1797" y="6352"/>
                </a:cubicBezTo>
                <a:close/>
                <a:moveTo>
                  <a:pt x="485" y="8250"/>
                </a:moveTo>
                <a:cubicBezTo>
                  <a:pt x="486" y="8257"/>
                  <a:pt x="487" y="8263"/>
                  <a:pt x="488" y="8269"/>
                </a:cubicBezTo>
                <a:lnTo>
                  <a:pt x="488" y="8269"/>
                </a:lnTo>
                <a:cubicBezTo>
                  <a:pt x="487" y="8263"/>
                  <a:pt x="486" y="8257"/>
                  <a:pt x="485" y="8250"/>
                </a:cubicBezTo>
                <a:close/>
                <a:moveTo>
                  <a:pt x="7666" y="9573"/>
                </a:moveTo>
                <a:cubicBezTo>
                  <a:pt x="7670" y="9580"/>
                  <a:pt x="7677" y="9587"/>
                  <a:pt x="7683" y="9597"/>
                </a:cubicBezTo>
                <a:lnTo>
                  <a:pt x="7693" y="9627"/>
                </a:lnTo>
                <a:cubicBezTo>
                  <a:pt x="7691" y="9627"/>
                  <a:pt x="7690" y="9628"/>
                  <a:pt x="7687" y="9628"/>
                </a:cubicBezTo>
                <a:cubicBezTo>
                  <a:pt x="7686" y="9628"/>
                  <a:pt x="7683" y="9628"/>
                  <a:pt x="7680" y="9627"/>
                </a:cubicBezTo>
                <a:cubicBezTo>
                  <a:pt x="7673" y="9607"/>
                  <a:pt x="7670" y="9590"/>
                  <a:pt x="7666" y="9573"/>
                </a:cubicBezTo>
                <a:close/>
                <a:moveTo>
                  <a:pt x="7592" y="9637"/>
                </a:moveTo>
                <a:lnTo>
                  <a:pt x="7592" y="9637"/>
                </a:lnTo>
                <a:cubicBezTo>
                  <a:pt x="7606" y="9664"/>
                  <a:pt x="7609" y="9681"/>
                  <a:pt x="7616" y="9701"/>
                </a:cubicBezTo>
                <a:lnTo>
                  <a:pt x="7613" y="9698"/>
                </a:lnTo>
                <a:cubicBezTo>
                  <a:pt x="7606" y="9677"/>
                  <a:pt x="7599" y="9661"/>
                  <a:pt x="7592" y="9637"/>
                </a:cubicBezTo>
                <a:close/>
                <a:moveTo>
                  <a:pt x="7569" y="9714"/>
                </a:moveTo>
                <a:cubicBezTo>
                  <a:pt x="7579" y="9728"/>
                  <a:pt x="7589" y="9741"/>
                  <a:pt x="7596" y="9758"/>
                </a:cubicBezTo>
                <a:lnTo>
                  <a:pt x="7582" y="9748"/>
                </a:lnTo>
                <a:lnTo>
                  <a:pt x="7582" y="9748"/>
                </a:lnTo>
                <a:cubicBezTo>
                  <a:pt x="7582" y="9748"/>
                  <a:pt x="7582" y="9748"/>
                  <a:pt x="7582" y="9748"/>
                </a:cubicBezTo>
                <a:lnTo>
                  <a:pt x="7569" y="9714"/>
                </a:lnTo>
                <a:close/>
                <a:moveTo>
                  <a:pt x="7582" y="9748"/>
                </a:moveTo>
                <a:lnTo>
                  <a:pt x="7599" y="9762"/>
                </a:lnTo>
                <a:lnTo>
                  <a:pt x="7616" y="9792"/>
                </a:lnTo>
                <a:lnTo>
                  <a:pt x="7596" y="9778"/>
                </a:lnTo>
                <a:cubicBezTo>
                  <a:pt x="7592" y="9772"/>
                  <a:pt x="7586" y="9758"/>
                  <a:pt x="7582" y="9748"/>
                </a:cubicBezTo>
                <a:close/>
                <a:moveTo>
                  <a:pt x="7616" y="9714"/>
                </a:moveTo>
                <a:cubicBezTo>
                  <a:pt x="7619" y="9718"/>
                  <a:pt x="7623" y="9718"/>
                  <a:pt x="7623" y="9718"/>
                </a:cubicBezTo>
                <a:lnTo>
                  <a:pt x="7623" y="9721"/>
                </a:lnTo>
                <a:cubicBezTo>
                  <a:pt x="7636" y="9751"/>
                  <a:pt x="7643" y="9772"/>
                  <a:pt x="7650" y="9795"/>
                </a:cubicBezTo>
                <a:lnTo>
                  <a:pt x="7636" y="9785"/>
                </a:lnTo>
                <a:cubicBezTo>
                  <a:pt x="7633" y="9765"/>
                  <a:pt x="7626" y="9738"/>
                  <a:pt x="7616" y="9714"/>
                </a:cubicBezTo>
                <a:close/>
                <a:moveTo>
                  <a:pt x="7643" y="9795"/>
                </a:moveTo>
                <a:lnTo>
                  <a:pt x="7656" y="9805"/>
                </a:lnTo>
                <a:cubicBezTo>
                  <a:pt x="7656" y="9805"/>
                  <a:pt x="7656" y="9812"/>
                  <a:pt x="7660" y="9815"/>
                </a:cubicBezTo>
                <a:lnTo>
                  <a:pt x="7660" y="9819"/>
                </a:lnTo>
                <a:lnTo>
                  <a:pt x="7646" y="9812"/>
                </a:lnTo>
                <a:cubicBezTo>
                  <a:pt x="7646" y="9805"/>
                  <a:pt x="7643" y="9799"/>
                  <a:pt x="7643" y="9795"/>
                </a:cubicBezTo>
                <a:close/>
                <a:moveTo>
                  <a:pt x="7680" y="9640"/>
                </a:moveTo>
                <a:lnTo>
                  <a:pt x="7700" y="9644"/>
                </a:lnTo>
                <a:cubicBezTo>
                  <a:pt x="7707" y="9661"/>
                  <a:pt x="7710" y="9681"/>
                  <a:pt x="7714" y="9698"/>
                </a:cubicBezTo>
                <a:lnTo>
                  <a:pt x="7714" y="9714"/>
                </a:lnTo>
                <a:cubicBezTo>
                  <a:pt x="7714" y="9681"/>
                  <a:pt x="7720" y="9667"/>
                  <a:pt x="7727" y="9664"/>
                </a:cubicBezTo>
                <a:cubicBezTo>
                  <a:pt x="7737" y="9674"/>
                  <a:pt x="7751" y="9684"/>
                  <a:pt x="7764" y="9694"/>
                </a:cubicBezTo>
                <a:cubicBezTo>
                  <a:pt x="7781" y="9718"/>
                  <a:pt x="7798" y="9745"/>
                  <a:pt x="7815" y="9775"/>
                </a:cubicBezTo>
                <a:cubicBezTo>
                  <a:pt x="7791" y="9768"/>
                  <a:pt x="7767" y="9755"/>
                  <a:pt x="7744" y="9745"/>
                </a:cubicBezTo>
                <a:lnTo>
                  <a:pt x="7744" y="9745"/>
                </a:lnTo>
                <a:cubicBezTo>
                  <a:pt x="7790" y="9785"/>
                  <a:pt x="7839" y="9826"/>
                  <a:pt x="7818" y="9826"/>
                </a:cubicBezTo>
                <a:cubicBezTo>
                  <a:pt x="7814" y="9826"/>
                  <a:pt x="7809" y="9824"/>
                  <a:pt x="7801" y="9822"/>
                </a:cubicBezTo>
                <a:lnTo>
                  <a:pt x="7697" y="9755"/>
                </a:lnTo>
                <a:cubicBezTo>
                  <a:pt x="7697" y="9741"/>
                  <a:pt x="7700" y="9728"/>
                  <a:pt x="7703" y="9711"/>
                </a:cubicBezTo>
                <a:cubicBezTo>
                  <a:pt x="7717" y="9725"/>
                  <a:pt x="7730" y="9735"/>
                  <a:pt x="7744" y="9745"/>
                </a:cubicBezTo>
                <a:lnTo>
                  <a:pt x="7703" y="9704"/>
                </a:lnTo>
                <a:lnTo>
                  <a:pt x="7697" y="9687"/>
                </a:lnTo>
                <a:cubicBezTo>
                  <a:pt x="7707" y="9687"/>
                  <a:pt x="7714" y="9687"/>
                  <a:pt x="7700" y="9674"/>
                </a:cubicBezTo>
                <a:lnTo>
                  <a:pt x="7693" y="9674"/>
                </a:lnTo>
                <a:cubicBezTo>
                  <a:pt x="7687" y="9664"/>
                  <a:pt x="7683" y="9650"/>
                  <a:pt x="7680" y="9640"/>
                </a:cubicBezTo>
                <a:close/>
                <a:moveTo>
                  <a:pt x="7687" y="9812"/>
                </a:moveTo>
                <a:cubicBezTo>
                  <a:pt x="7694" y="9819"/>
                  <a:pt x="7701" y="9826"/>
                  <a:pt x="7708" y="9833"/>
                </a:cubicBezTo>
                <a:lnTo>
                  <a:pt x="7708" y="9833"/>
                </a:lnTo>
                <a:cubicBezTo>
                  <a:pt x="7701" y="9828"/>
                  <a:pt x="7694" y="9823"/>
                  <a:pt x="7687" y="9818"/>
                </a:cubicBezTo>
                <a:lnTo>
                  <a:pt x="7687" y="9818"/>
                </a:lnTo>
                <a:cubicBezTo>
                  <a:pt x="7687" y="9815"/>
                  <a:pt x="7687" y="9812"/>
                  <a:pt x="7687" y="9812"/>
                </a:cubicBezTo>
                <a:close/>
                <a:moveTo>
                  <a:pt x="7603" y="9799"/>
                </a:moveTo>
                <a:lnTo>
                  <a:pt x="7626" y="9815"/>
                </a:lnTo>
                <a:cubicBezTo>
                  <a:pt x="7629" y="9819"/>
                  <a:pt x="7633" y="9822"/>
                  <a:pt x="7636" y="9829"/>
                </a:cubicBezTo>
                <a:lnTo>
                  <a:pt x="7633" y="9825"/>
                </a:lnTo>
                <a:cubicBezTo>
                  <a:pt x="7619" y="9825"/>
                  <a:pt x="7619" y="9829"/>
                  <a:pt x="7616" y="9836"/>
                </a:cubicBezTo>
                <a:cubicBezTo>
                  <a:pt x="7613" y="9822"/>
                  <a:pt x="7606" y="9809"/>
                  <a:pt x="7603" y="9799"/>
                </a:cubicBezTo>
                <a:close/>
                <a:moveTo>
                  <a:pt x="7683" y="9825"/>
                </a:moveTo>
                <a:lnTo>
                  <a:pt x="7697" y="9836"/>
                </a:lnTo>
                <a:cubicBezTo>
                  <a:pt x="7693" y="9836"/>
                  <a:pt x="7690" y="9829"/>
                  <a:pt x="7683" y="9829"/>
                </a:cubicBezTo>
                <a:cubicBezTo>
                  <a:pt x="7680" y="9825"/>
                  <a:pt x="7683" y="9825"/>
                  <a:pt x="7683" y="9825"/>
                </a:cubicBezTo>
                <a:close/>
                <a:moveTo>
                  <a:pt x="7653" y="9829"/>
                </a:moveTo>
                <a:lnTo>
                  <a:pt x="7666" y="9836"/>
                </a:lnTo>
                <a:lnTo>
                  <a:pt x="7670" y="9856"/>
                </a:lnTo>
                <a:cubicBezTo>
                  <a:pt x="7666" y="9852"/>
                  <a:pt x="7660" y="9849"/>
                  <a:pt x="7656" y="9846"/>
                </a:cubicBezTo>
                <a:cubicBezTo>
                  <a:pt x="7656" y="9839"/>
                  <a:pt x="7653" y="9832"/>
                  <a:pt x="7653" y="9829"/>
                </a:cubicBezTo>
                <a:close/>
                <a:moveTo>
                  <a:pt x="7680" y="9846"/>
                </a:moveTo>
                <a:cubicBezTo>
                  <a:pt x="7698" y="9857"/>
                  <a:pt x="7710" y="9865"/>
                  <a:pt x="7701" y="9865"/>
                </a:cubicBezTo>
                <a:cubicBezTo>
                  <a:pt x="7698" y="9865"/>
                  <a:pt x="7690" y="9864"/>
                  <a:pt x="7677" y="9860"/>
                </a:cubicBezTo>
                <a:lnTo>
                  <a:pt x="7677" y="9860"/>
                </a:lnTo>
                <a:cubicBezTo>
                  <a:pt x="7677" y="9854"/>
                  <a:pt x="7677" y="9849"/>
                  <a:pt x="7680" y="9846"/>
                </a:cubicBezTo>
                <a:close/>
                <a:moveTo>
                  <a:pt x="7406" y="9849"/>
                </a:moveTo>
                <a:cubicBezTo>
                  <a:pt x="7411" y="9849"/>
                  <a:pt x="7430" y="9860"/>
                  <a:pt x="7454" y="9876"/>
                </a:cubicBezTo>
                <a:cubicBezTo>
                  <a:pt x="7465" y="9886"/>
                  <a:pt x="7471" y="9896"/>
                  <a:pt x="7478" y="9906"/>
                </a:cubicBezTo>
                <a:lnTo>
                  <a:pt x="7475" y="9906"/>
                </a:lnTo>
                <a:lnTo>
                  <a:pt x="7417" y="9866"/>
                </a:lnTo>
                <a:cubicBezTo>
                  <a:pt x="7405" y="9854"/>
                  <a:pt x="7402" y="9849"/>
                  <a:pt x="7406" y="9849"/>
                </a:cubicBezTo>
                <a:close/>
                <a:moveTo>
                  <a:pt x="7438" y="9667"/>
                </a:moveTo>
                <a:cubicBezTo>
                  <a:pt x="7498" y="9745"/>
                  <a:pt x="7555" y="9829"/>
                  <a:pt x="7609" y="9913"/>
                </a:cubicBezTo>
                <a:lnTo>
                  <a:pt x="7576" y="9852"/>
                </a:lnTo>
                <a:lnTo>
                  <a:pt x="7613" y="9913"/>
                </a:lnTo>
                <a:cubicBezTo>
                  <a:pt x="7613" y="9913"/>
                  <a:pt x="7609" y="9916"/>
                  <a:pt x="7606" y="9916"/>
                </a:cubicBezTo>
                <a:cubicBezTo>
                  <a:pt x="7552" y="9842"/>
                  <a:pt x="7454" y="9708"/>
                  <a:pt x="7448" y="9691"/>
                </a:cubicBezTo>
                <a:lnTo>
                  <a:pt x="7448" y="9691"/>
                </a:lnTo>
                <a:lnTo>
                  <a:pt x="7569" y="9859"/>
                </a:lnTo>
                <a:cubicBezTo>
                  <a:pt x="7498" y="9751"/>
                  <a:pt x="7518" y="9795"/>
                  <a:pt x="7438" y="9667"/>
                </a:cubicBezTo>
                <a:close/>
                <a:moveTo>
                  <a:pt x="7384" y="9849"/>
                </a:moveTo>
                <a:lnTo>
                  <a:pt x="7485" y="9920"/>
                </a:lnTo>
                <a:cubicBezTo>
                  <a:pt x="7485" y="9923"/>
                  <a:pt x="7487" y="9926"/>
                  <a:pt x="7488" y="9929"/>
                </a:cubicBezTo>
                <a:lnTo>
                  <a:pt x="7488" y="9929"/>
                </a:lnTo>
                <a:lnTo>
                  <a:pt x="7479" y="9923"/>
                </a:lnTo>
                <a:lnTo>
                  <a:pt x="7479" y="9923"/>
                </a:lnTo>
                <a:lnTo>
                  <a:pt x="7488" y="9930"/>
                </a:lnTo>
                <a:cubicBezTo>
                  <a:pt x="7488" y="9929"/>
                  <a:pt x="7488" y="9929"/>
                  <a:pt x="7488" y="9929"/>
                </a:cubicBezTo>
                <a:lnTo>
                  <a:pt x="7488" y="9929"/>
                </a:lnTo>
                <a:lnTo>
                  <a:pt x="7495" y="9933"/>
                </a:lnTo>
                <a:lnTo>
                  <a:pt x="7502" y="9947"/>
                </a:lnTo>
                <a:cubicBezTo>
                  <a:pt x="7461" y="9920"/>
                  <a:pt x="7424" y="9889"/>
                  <a:pt x="7387" y="9862"/>
                </a:cubicBezTo>
                <a:lnTo>
                  <a:pt x="7387" y="9862"/>
                </a:lnTo>
                <a:lnTo>
                  <a:pt x="7479" y="9923"/>
                </a:lnTo>
                <a:lnTo>
                  <a:pt x="7479" y="9923"/>
                </a:lnTo>
                <a:lnTo>
                  <a:pt x="7384" y="9849"/>
                </a:lnTo>
                <a:close/>
                <a:moveTo>
                  <a:pt x="7279" y="9852"/>
                </a:moveTo>
                <a:lnTo>
                  <a:pt x="7279" y="9852"/>
                </a:lnTo>
                <a:cubicBezTo>
                  <a:pt x="7394" y="9903"/>
                  <a:pt x="7451" y="9937"/>
                  <a:pt x="7515" y="9970"/>
                </a:cubicBezTo>
                <a:cubicBezTo>
                  <a:pt x="7522" y="9990"/>
                  <a:pt x="7525" y="10007"/>
                  <a:pt x="7505" y="10011"/>
                </a:cubicBezTo>
                <a:lnTo>
                  <a:pt x="7528" y="10017"/>
                </a:lnTo>
                <a:cubicBezTo>
                  <a:pt x="7607" y="10067"/>
                  <a:pt x="7626" y="10082"/>
                  <a:pt x="7617" y="10082"/>
                </a:cubicBezTo>
                <a:cubicBezTo>
                  <a:pt x="7602" y="10082"/>
                  <a:pt x="7500" y="10033"/>
                  <a:pt x="7478" y="10033"/>
                </a:cubicBezTo>
                <a:cubicBezTo>
                  <a:pt x="7470" y="10033"/>
                  <a:pt x="7473" y="10040"/>
                  <a:pt x="7495" y="10058"/>
                </a:cubicBezTo>
                <a:cubicBezTo>
                  <a:pt x="7458" y="10031"/>
                  <a:pt x="7424" y="10007"/>
                  <a:pt x="7384" y="9984"/>
                </a:cubicBezTo>
                <a:lnTo>
                  <a:pt x="7384" y="9984"/>
                </a:lnTo>
                <a:cubicBezTo>
                  <a:pt x="7414" y="9990"/>
                  <a:pt x="7441" y="9997"/>
                  <a:pt x="7468" y="10007"/>
                </a:cubicBezTo>
                <a:cubicBezTo>
                  <a:pt x="7249" y="9886"/>
                  <a:pt x="7589" y="10017"/>
                  <a:pt x="7279" y="9852"/>
                </a:cubicBezTo>
                <a:close/>
                <a:moveTo>
                  <a:pt x="7340" y="9980"/>
                </a:moveTo>
                <a:cubicBezTo>
                  <a:pt x="7350" y="9980"/>
                  <a:pt x="7362" y="9981"/>
                  <a:pt x="7377" y="9984"/>
                </a:cubicBezTo>
                <a:cubicBezTo>
                  <a:pt x="7330" y="9990"/>
                  <a:pt x="7417" y="10078"/>
                  <a:pt x="7475" y="10165"/>
                </a:cubicBezTo>
                <a:lnTo>
                  <a:pt x="7407" y="10118"/>
                </a:lnTo>
                <a:cubicBezTo>
                  <a:pt x="7393" y="10114"/>
                  <a:pt x="7382" y="10113"/>
                  <a:pt x="7373" y="10113"/>
                </a:cubicBezTo>
                <a:cubicBezTo>
                  <a:pt x="7360" y="10113"/>
                  <a:pt x="7352" y="10116"/>
                  <a:pt x="7343" y="10118"/>
                </a:cubicBezTo>
                <a:lnTo>
                  <a:pt x="7306" y="10098"/>
                </a:lnTo>
                <a:cubicBezTo>
                  <a:pt x="7340" y="10064"/>
                  <a:pt x="7370" y="10041"/>
                  <a:pt x="7370" y="10041"/>
                </a:cubicBezTo>
                <a:lnTo>
                  <a:pt x="7370" y="10041"/>
                </a:lnTo>
                <a:cubicBezTo>
                  <a:pt x="7370" y="10041"/>
                  <a:pt x="7337" y="10061"/>
                  <a:pt x="7303" y="10098"/>
                </a:cubicBezTo>
                <a:lnTo>
                  <a:pt x="7290" y="10091"/>
                </a:lnTo>
                <a:cubicBezTo>
                  <a:pt x="7296" y="10085"/>
                  <a:pt x="7303" y="10078"/>
                  <a:pt x="7306" y="10071"/>
                </a:cubicBezTo>
                <a:lnTo>
                  <a:pt x="7306" y="10071"/>
                </a:lnTo>
                <a:lnTo>
                  <a:pt x="7286" y="10091"/>
                </a:lnTo>
                <a:cubicBezTo>
                  <a:pt x="7228" y="10060"/>
                  <a:pt x="7170" y="10030"/>
                  <a:pt x="7188" y="10030"/>
                </a:cubicBezTo>
                <a:cubicBezTo>
                  <a:pt x="7193" y="10030"/>
                  <a:pt x="7204" y="10032"/>
                  <a:pt x="7222" y="10037"/>
                </a:cubicBezTo>
                <a:lnTo>
                  <a:pt x="7249" y="10054"/>
                </a:lnTo>
                <a:cubicBezTo>
                  <a:pt x="7314" y="10045"/>
                  <a:pt x="7268" y="9980"/>
                  <a:pt x="7340" y="9980"/>
                </a:cubicBezTo>
                <a:close/>
                <a:moveTo>
                  <a:pt x="7279" y="10125"/>
                </a:moveTo>
                <a:cubicBezTo>
                  <a:pt x="7293" y="10125"/>
                  <a:pt x="7306" y="10128"/>
                  <a:pt x="7320" y="10128"/>
                </a:cubicBezTo>
                <a:cubicBezTo>
                  <a:pt x="7317" y="10131"/>
                  <a:pt x="7314" y="10136"/>
                  <a:pt x="7308" y="10136"/>
                </a:cubicBezTo>
                <a:cubicBezTo>
                  <a:pt x="7307" y="10136"/>
                  <a:pt x="7305" y="10136"/>
                  <a:pt x="7303" y="10135"/>
                </a:cubicBezTo>
                <a:lnTo>
                  <a:pt x="7303" y="10135"/>
                </a:lnTo>
                <a:cubicBezTo>
                  <a:pt x="7316" y="10145"/>
                  <a:pt x="7323" y="10152"/>
                  <a:pt x="7330" y="10159"/>
                </a:cubicBezTo>
                <a:cubicBezTo>
                  <a:pt x="7350" y="10175"/>
                  <a:pt x="7374" y="10189"/>
                  <a:pt x="7397" y="10202"/>
                </a:cubicBezTo>
                <a:lnTo>
                  <a:pt x="7387" y="10212"/>
                </a:lnTo>
                <a:cubicBezTo>
                  <a:pt x="7370" y="10206"/>
                  <a:pt x="7350" y="10199"/>
                  <a:pt x="7330" y="10196"/>
                </a:cubicBezTo>
                <a:lnTo>
                  <a:pt x="7327" y="10196"/>
                </a:lnTo>
                <a:lnTo>
                  <a:pt x="7340" y="10179"/>
                </a:lnTo>
                <a:lnTo>
                  <a:pt x="7323" y="10196"/>
                </a:lnTo>
                <a:lnTo>
                  <a:pt x="7313" y="10196"/>
                </a:lnTo>
                <a:lnTo>
                  <a:pt x="7303" y="10189"/>
                </a:lnTo>
                <a:cubicBezTo>
                  <a:pt x="7296" y="10182"/>
                  <a:pt x="7290" y="10179"/>
                  <a:pt x="7283" y="10172"/>
                </a:cubicBezTo>
                <a:cubicBezTo>
                  <a:pt x="7273" y="10165"/>
                  <a:pt x="7266" y="10155"/>
                  <a:pt x="7259" y="10145"/>
                </a:cubicBezTo>
                <a:cubicBezTo>
                  <a:pt x="7259" y="10138"/>
                  <a:pt x="7253" y="10132"/>
                  <a:pt x="7256" y="10128"/>
                </a:cubicBezTo>
                <a:lnTo>
                  <a:pt x="7276" y="10128"/>
                </a:lnTo>
                <a:lnTo>
                  <a:pt x="7279" y="10125"/>
                </a:lnTo>
                <a:close/>
                <a:moveTo>
                  <a:pt x="7280" y="10223"/>
                </a:moveTo>
                <a:cubicBezTo>
                  <a:pt x="7282" y="10223"/>
                  <a:pt x="7293" y="10223"/>
                  <a:pt x="7303" y="10226"/>
                </a:cubicBezTo>
                <a:lnTo>
                  <a:pt x="7296" y="10229"/>
                </a:lnTo>
                <a:cubicBezTo>
                  <a:pt x="7293" y="10226"/>
                  <a:pt x="7286" y="10226"/>
                  <a:pt x="7280" y="10223"/>
                </a:cubicBezTo>
                <a:close/>
                <a:moveTo>
                  <a:pt x="7397" y="10206"/>
                </a:moveTo>
                <a:cubicBezTo>
                  <a:pt x="7411" y="10216"/>
                  <a:pt x="7431" y="10226"/>
                  <a:pt x="7458" y="10239"/>
                </a:cubicBezTo>
                <a:cubicBezTo>
                  <a:pt x="7428" y="10226"/>
                  <a:pt x="7414" y="10223"/>
                  <a:pt x="7391" y="10216"/>
                </a:cubicBezTo>
                <a:cubicBezTo>
                  <a:pt x="7391" y="10212"/>
                  <a:pt x="7394" y="10209"/>
                  <a:pt x="7397" y="10206"/>
                </a:cubicBezTo>
                <a:close/>
                <a:moveTo>
                  <a:pt x="6990" y="10260"/>
                </a:moveTo>
                <a:lnTo>
                  <a:pt x="6990" y="10263"/>
                </a:lnTo>
                <a:lnTo>
                  <a:pt x="6987" y="10266"/>
                </a:lnTo>
                <a:lnTo>
                  <a:pt x="6987" y="10263"/>
                </a:lnTo>
                <a:lnTo>
                  <a:pt x="6990" y="10260"/>
                </a:lnTo>
                <a:close/>
                <a:moveTo>
                  <a:pt x="7360" y="10324"/>
                </a:moveTo>
                <a:cubicBezTo>
                  <a:pt x="7357" y="10334"/>
                  <a:pt x="7353" y="10337"/>
                  <a:pt x="7347" y="10347"/>
                </a:cubicBezTo>
                <a:cubicBezTo>
                  <a:pt x="7343" y="10347"/>
                  <a:pt x="7333" y="10340"/>
                  <a:pt x="7327" y="10340"/>
                </a:cubicBezTo>
                <a:cubicBezTo>
                  <a:pt x="7323" y="10340"/>
                  <a:pt x="7330" y="10334"/>
                  <a:pt x="7330" y="10330"/>
                </a:cubicBezTo>
                <a:cubicBezTo>
                  <a:pt x="7340" y="10327"/>
                  <a:pt x="7350" y="10327"/>
                  <a:pt x="7360" y="10324"/>
                </a:cubicBezTo>
                <a:close/>
                <a:moveTo>
                  <a:pt x="7370" y="10324"/>
                </a:moveTo>
                <a:cubicBezTo>
                  <a:pt x="7376" y="10338"/>
                  <a:pt x="7374" y="10348"/>
                  <a:pt x="7358" y="10348"/>
                </a:cubicBezTo>
                <a:cubicBezTo>
                  <a:pt x="7356" y="10348"/>
                  <a:pt x="7353" y="10348"/>
                  <a:pt x="7350" y="10347"/>
                </a:cubicBezTo>
                <a:lnTo>
                  <a:pt x="7364" y="10324"/>
                </a:lnTo>
                <a:close/>
                <a:moveTo>
                  <a:pt x="7303" y="10381"/>
                </a:moveTo>
                <a:lnTo>
                  <a:pt x="7316" y="10387"/>
                </a:lnTo>
                <a:cubicBezTo>
                  <a:pt x="7310" y="10394"/>
                  <a:pt x="7306" y="10398"/>
                  <a:pt x="7300" y="10404"/>
                </a:cubicBezTo>
                <a:lnTo>
                  <a:pt x="7293" y="10401"/>
                </a:lnTo>
                <a:lnTo>
                  <a:pt x="7303" y="10381"/>
                </a:lnTo>
                <a:close/>
                <a:moveTo>
                  <a:pt x="7323" y="10391"/>
                </a:moveTo>
                <a:cubicBezTo>
                  <a:pt x="7333" y="10398"/>
                  <a:pt x="7343" y="10401"/>
                  <a:pt x="7360" y="10404"/>
                </a:cubicBezTo>
                <a:cubicBezTo>
                  <a:pt x="7353" y="10411"/>
                  <a:pt x="7347" y="10418"/>
                  <a:pt x="7343" y="10421"/>
                </a:cubicBezTo>
                <a:lnTo>
                  <a:pt x="7313" y="10411"/>
                </a:lnTo>
                <a:lnTo>
                  <a:pt x="7323" y="10391"/>
                </a:lnTo>
                <a:close/>
                <a:moveTo>
                  <a:pt x="7290" y="10404"/>
                </a:moveTo>
                <a:lnTo>
                  <a:pt x="7300" y="10411"/>
                </a:lnTo>
                <a:lnTo>
                  <a:pt x="7279" y="10431"/>
                </a:lnTo>
                <a:lnTo>
                  <a:pt x="7273" y="10428"/>
                </a:lnTo>
                <a:lnTo>
                  <a:pt x="7290" y="10404"/>
                </a:lnTo>
                <a:close/>
                <a:moveTo>
                  <a:pt x="7367" y="10408"/>
                </a:moveTo>
                <a:lnTo>
                  <a:pt x="7387" y="10418"/>
                </a:lnTo>
                <a:cubicBezTo>
                  <a:pt x="7384" y="10425"/>
                  <a:pt x="7377" y="10431"/>
                  <a:pt x="7374" y="10438"/>
                </a:cubicBezTo>
                <a:lnTo>
                  <a:pt x="7357" y="10428"/>
                </a:lnTo>
                <a:lnTo>
                  <a:pt x="7367" y="10408"/>
                </a:lnTo>
                <a:close/>
                <a:moveTo>
                  <a:pt x="7391" y="10418"/>
                </a:moveTo>
                <a:lnTo>
                  <a:pt x="7397" y="10421"/>
                </a:lnTo>
                <a:lnTo>
                  <a:pt x="7387" y="10441"/>
                </a:lnTo>
                <a:lnTo>
                  <a:pt x="7380" y="10438"/>
                </a:lnTo>
                <a:lnTo>
                  <a:pt x="7391" y="10418"/>
                </a:lnTo>
                <a:close/>
                <a:moveTo>
                  <a:pt x="7351" y="10437"/>
                </a:moveTo>
                <a:cubicBezTo>
                  <a:pt x="7353" y="10437"/>
                  <a:pt x="7361" y="10445"/>
                  <a:pt x="7367" y="10448"/>
                </a:cubicBezTo>
                <a:lnTo>
                  <a:pt x="7350" y="10441"/>
                </a:lnTo>
                <a:lnTo>
                  <a:pt x="7350" y="10438"/>
                </a:lnTo>
                <a:cubicBezTo>
                  <a:pt x="7350" y="10438"/>
                  <a:pt x="7350" y="10437"/>
                  <a:pt x="7351" y="10437"/>
                </a:cubicBezTo>
                <a:close/>
                <a:moveTo>
                  <a:pt x="7414" y="10428"/>
                </a:moveTo>
                <a:lnTo>
                  <a:pt x="7401" y="10448"/>
                </a:lnTo>
                <a:lnTo>
                  <a:pt x="7397" y="10448"/>
                </a:lnTo>
                <a:cubicBezTo>
                  <a:pt x="7401" y="10438"/>
                  <a:pt x="7404" y="10435"/>
                  <a:pt x="7407" y="10428"/>
                </a:cubicBezTo>
                <a:close/>
                <a:moveTo>
                  <a:pt x="7481" y="10371"/>
                </a:moveTo>
                <a:cubicBezTo>
                  <a:pt x="7515" y="10391"/>
                  <a:pt x="7566" y="10418"/>
                  <a:pt x="7606" y="10441"/>
                </a:cubicBezTo>
                <a:cubicBezTo>
                  <a:pt x="7606" y="10445"/>
                  <a:pt x="7603" y="10451"/>
                  <a:pt x="7599" y="10455"/>
                </a:cubicBezTo>
                <a:lnTo>
                  <a:pt x="7596" y="10455"/>
                </a:lnTo>
                <a:cubicBezTo>
                  <a:pt x="7555" y="10431"/>
                  <a:pt x="7515" y="10404"/>
                  <a:pt x="7481" y="10371"/>
                </a:cubicBezTo>
                <a:close/>
                <a:moveTo>
                  <a:pt x="7310" y="10421"/>
                </a:moveTo>
                <a:lnTo>
                  <a:pt x="7337" y="10435"/>
                </a:lnTo>
                <a:lnTo>
                  <a:pt x="7333" y="10438"/>
                </a:lnTo>
                <a:cubicBezTo>
                  <a:pt x="7324" y="10433"/>
                  <a:pt x="7319" y="10431"/>
                  <a:pt x="7318" y="10431"/>
                </a:cubicBezTo>
                <a:cubicBezTo>
                  <a:pt x="7317" y="10431"/>
                  <a:pt x="7321" y="10434"/>
                  <a:pt x="7330" y="10441"/>
                </a:cubicBezTo>
                <a:lnTo>
                  <a:pt x="7330" y="10445"/>
                </a:lnTo>
                <a:cubicBezTo>
                  <a:pt x="7327" y="10448"/>
                  <a:pt x="7323" y="10455"/>
                  <a:pt x="7320" y="10458"/>
                </a:cubicBezTo>
                <a:cubicBezTo>
                  <a:pt x="7319" y="10459"/>
                  <a:pt x="7319" y="10459"/>
                  <a:pt x="7318" y="10459"/>
                </a:cubicBezTo>
                <a:cubicBezTo>
                  <a:pt x="7315" y="10459"/>
                  <a:pt x="7312" y="10454"/>
                  <a:pt x="7310" y="10451"/>
                </a:cubicBezTo>
                <a:cubicBezTo>
                  <a:pt x="7316" y="10431"/>
                  <a:pt x="7303" y="10441"/>
                  <a:pt x="7310" y="10421"/>
                </a:cubicBezTo>
                <a:close/>
                <a:moveTo>
                  <a:pt x="7417" y="10435"/>
                </a:moveTo>
                <a:lnTo>
                  <a:pt x="7431" y="10445"/>
                </a:lnTo>
                <a:lnTo>
                  <a:pt x="7417" y="10462"/>
                </a:lnTo>
                <a:cubicBezTo>
                  <a:pt x="7414" y="10462"/>
                  <a:pt x="7411" y="10458"/>
                  <a:pt x="7407" y="10455"/>
                </a:cubicBezTo>
                <a:lnTo>
                  <a:pt x="7417" y="10435"/>
                </a:lnTo>
                <a:close/>
                <a:moveTo>
                  <a:pt x="7256" y="10458"/>
                </a:moveTo>
                <a:cubicBezTo>
                  <a:pt x="7254" y="10460"/>
                  <a:pt x="7252" y="10461"/>
                  <a:pt x="7250" y="10462"/>
                </a:cubicBezTo>
                <a:lnTo>
                  <a:pt x="7250" y="10462"/>
                </a:lnTo>
                <a:lnTo>
                  <a:pt x="7253" y="10458"/>
                </a:lnTo>
                <a:close/>
                <a:moveTo>
                  <a:pt x="7347" y="10451"/>
                </a:moveTo>
                <a:cubicBezTo>
                  <a:pt x="7344" y="10457"/>
                  <a:pt x="7338" y="10461"/>
                  <a:pt x="7335" y="10466"/>
                </a:cubicBezTo>
                <a:lnTo>
                  <a:pt x="7335" y="10466"/>
                </a:lnTo>
                <a:lnTo>
                  <a:pt x="7343" y="10451"/>
                </a:lnTo>
                <a:close/>
                <a:moveTo>
                  <a:pt x="7061" y="10468"/>
                </a:moveTo>
                <a:lnTo>
                  <a:pt x="7061" y="10472"/>
                </a:lnTo>
                <a:lnTo>
                  <a:pt x="7057" y="10475"/>
                </a:lnTo>
                <a:lnTo>
                  <a:pt x="7057" y="10472"/>
                </a:lnTo>
                <a:lnTo>
                  <a:pt x="7061" y="10468"/>
                </a:lnTo>
                <a:close/>
                <a:moveTo>
                  <a:pt x="7313" y="10468"/>
                </a:moveTo>
                <a:lnTo>
                  <a:pt x="7303" y="10482"/>
                </a:lnTo>
                <a:lnTo>
                  <a:pt x="7300" y="10482"/>
                </a:lnTo>
                <a:lnTo>
                  <a:pt x="7306" y="10468"/>
                </a:lnTo>
                <a:close/>
                <a:moveTo>
                  <a:pt x="7333" y="10472"/>
                </a:moveTo>
                <a:lnTo>
                  <a:pt x="7333" y="10475"/>
                </a:lnTo>
                <a:lnTo>
                  <a:pt x="7323" y="10485"/>
                </a:lnTo>
                <a:cubicBezTo>
                  <a:pt x="7327" y="10478"/>
                  <a:pt x="7330" y="10475"/>
                  <a:pt x="7333" y="10472"/>
                </a:cubicBezTo>
                <a:close/>
                <a:moveTo>
                  <a:pt x="7347" y="10455"/>
                </a:moveTo>
                <a:lnTo>
                  <a:pt x="7360" y="10462"/>
                </a:lnTo>
                <a:cubicBezTo>
                  <a:pt x="7350" y="10475"/>
                  <a:pt x="7343" y="10485"/>
                  <a:pt x="7337" y="10499"/>
                </a:cubicBezTo>
                <a:lnTo>
                  <a:pt x="7327" y="10495"/>
                </a:lnTo>
                <a:lnTo>
                  <a:pt x="7340" y="10472"/>
                </a:lnTo>
                <a:cubicBezTo>
                  <a:pt x="7343" y="10468"/>
                  <a:pt x="7347" y="10462"/>
                  <a:pt x="7347" y="10455"/>
                </a:cubicBezTo>
                <a:close/>
                <a:moveTo>
                  <a:pt x="7296" y="10492"/>
                </a:moveTo>
                <a:lnTo>
                  <a:pt x="7286" y="10502"/>
                </a:lnTo>
                <a:lnTo>
                  <a:pt x="7293" y="10492"/>
                </a:lnTo>
                <a:close/>
                <a:moveTo>
                  <a:pt x="7367" y="10465"/>
                </a:moveTo>
                <a:lnTo>
                  <a:pt x="7370" y="10468"/>
                </a:lnTo>
                <a:lnTo>
                  <a:pt x="7347" y="10505"/>
                </a:lnTo>
                <a:lnTo>
                  <a:pt x="7343" y="10505"/>
                </a:lnTo>
                <a:lnTo>
                  <a:pt x="7367" y="10465"/>
                </a:lnTo>
                <a:close/>
                <a:moveTo>
                  <a:pt x="7327" y="10502"/>
                </a:moveTo>
                <a:lnTo>
                  <a:pt x="7333" y="10509"/>
                </a:lnTo>
                <a:lnTo>
                  <a:pt x="7327" y="10515"/>
                </a:lnTo>
                <a:cubicBezTo>
                  <a:pt x="7327" y="10512"/>
                  <a:pt x="7323" y="10512"/>
                  <a:pt x="7320" y="10512"/>
                </a:cubicBezTo>
                <a:lnTo>
                  <a:pt x="7327" y="10502"/>
                </a:lnTo>
                <a:close/>
                <a:moveTo>
                  <a:pt x="7434" y="10445"/>
                </a:moveTo>
                <a:cubicBezTo>
                  <a:pt x="7488" y="10485"/>
                  <a:pt x="7528" y="10519"/>
                  <a:pt x="7525" y="10525"/>
                </a:cubicBezTo>
                <a:cubicBezTo>
                  <a:pt x="7495" y="10502"/>
                  <a:pt x="7461" y="10482"/>
                  <a:pt x="7428" y="10465"/>
                </a:cubicBezTo>
                <a:cubicBezTo>
                  <a:pt x="7428" y="10458"/>
                  <a:pt x="7431" y="10451"/>
                  <a:pt x="7434" y="10445"/>
                </a:cubicBezTo>
                <a:close/>
                <a:moveTo>
                  <a:pt x="7401" y="10485"/>
                </a:moveTo>
                <a:lnTo>
                  <a:pt x="7374" y="10529"/>
                </a:lnTo>
                <a:lnTo>
                  <a:pt x="7370" y="10529"/>
                </a:lnTo>
                <a:lnTo>
                  <a:pt x="7394" y="10485"/>
                </a:lnTo>
                <a:close/>
                <a:moveTo>
                  <a:pt x="7414" y="10492"/>
                </a:moveTo>
                <a:cubicBezTo>
                  <a:pt x="7461" y="10520"/>
                  <a:pt x="7501" y="10547"/>
                  <a:pt x="7485" y="10547"/>
                </a:cubicBezTo>
                <a:cubicBezTo>
                  <a:pt x="7481" y="10547"/>
                  <a:pt x="7471" y="10544"/>
                  <a:pt x="7454" y="10539"/>
                </a:cubicBezTo>
                <a:lnTo>
                  <a:pt x="7407" y="10509"/>
                </a:lnTo>
                <a:lnTo>
                  <a:pt x="7414" y="10492"/>
                </a:lnTo>
                <a:close/>
                <a:moveTo>
                  <a:pt x="7389" y="10554"/>
                </a:moveTo>
                <a:lnTo>
                  <a:pt x="7394" y="10559"/>
                </a:lnTo>
                <a:lnTo>
                  <a:pt x="7394" y="10559"/>
                </a:lnTo>
                <a:lnTo>
                  <a:pt x="7387" y="10556"/>
                </a:lnTo>
                <a:cubicBezTo>
                  <a:pt x="7387" y="10556"/>
                  <a:pt x="7388" y="10555"/>
                  <a:pt x="7389" y="10554"/>
                </a:cubicBezTo>
                <a:close/>
                <a:moveTo>
                  <a:pt x="7404" y="10512"/>
                </a:moveTo>
                <a:cubicBezTo>
                  <a:pt x="7438" y="10542"/>
                  <a:pt x="7495" y="10586"/>
                  <a:pt x="7471" y="10586"/>
                </a:cubicBezTo>
                <a:cubicBezTo>
                  <a:pt x="7458" y="10579"/>
                  <a:pt x="7451" y="10576"/>
                  <a:pt x="7438" y="10569"/>
                </a:cubicBezTo>
                <a:lnTo>
                  <a:pt x="7414" y="10552"/>
                </a:lnTo>
                <a:lnTo>
                  <a:pt x="7394" y="10539"/>
                </a:lnTo>
                <a:cubicBezTo>
                  <a:pt x="7397" y="10532"/>
                  <a:pt x="7401" y="10522"/>
                  <a:pt x="7404" y="10512"/>
                </a:cubicBezTo>
                <a:close/>
                <a:moveTo>
                  <a:pt x="7286" y="10579"/>
                </a:moveTo>
                <a:cubicBezTo>
                  <a:pt x="7283" y="10583"/>
                  <a:pt x="7283" y="10586"/>
                  <a:pt x="7283" y="10589"/>
                </a:cubicBezTo>
                <a:lnTo>
                  <a:pt x="7279" y="10589"/>
                </a:lnTo>
                <a:cubicBezTo>
                  <a:pt x="7279" y="10586"/>
                  <a:pt x="7283" y="10583"/>
                  <a:pt x="7286" y="10579"/>
                </a:cubicBezTo>
                <a:close/>
                <a:moveTo>
                  <a:pt x="7404" y="10566"/>
                </a:moveTo>
                <a:lnTo>
                  <a:pt x="7407" y="10569"/>
                </a:lnTo>
                <a:cubicBezTo>
                  <a:pt x="7407" y="10573"/>
                  <a:pt x="7404" y="10576"/>
                  <a:pt x="7404" y="10579"/>
                </a:cubicBezTo>
                <a:lnTo>
                  <a:pt x="7417" y="10576"/>
                </a:lnTo>
                <a:cubicBezTo>
                  <a:pt x="7438" y="10593"/>
                  <a:pt x="7452" y="10606"/>
                  <a:pt x="7443" y="10606"/>
                </a:cubicBezTo>
                <a:cubicBezTo>
                  <a:pt x="7438" y="10606"/>
                  <a:pt x="7425" y="10601"/>
                  <a:pt x="7401" y="10589"/>
                </a:cubicBezTo>
                <a:lnTo>
                  <a:pt x="7397" y="10589"/>
                </a:lnTo>
                <a:cubicBezTo>
                  <a:pt x="7391" y="10586"/>
                  <a:pt x="7384" y="10579"/>
                  <a:pt x="7380" y="10573"/>
                </a:cubicBezTo>
                <a:lnTo>
                  <a:pt x="7384" y="10566"/>
                </a:lnTo>
                <a:close/>
                <a:moveTo>
                  <a:pt x="6812" y="10612"/>
                </a:moveTo>
                <a:cubicBezTo>
                  <a:pt x="6819" y="10612"/>
                  <a:pt x="6829" y="10612"/>
                  <a:pt x="6842" y="10613"/>
                </a:cubicBezTo>
                <a:lnTo>
                  <a:pt x="6839" y="10613"/>
                </a:lnTo>
                <a:lnTo>
                  <a:pt x="6845" y="10633"/>
                </a:lnTo>
                <a:lnTo>
                  <a:pt x="6828" y="10626"/>
                </a:lnTo>
                <a:lnTo>
                  <a:pt x="6798" y="10620"/>
                </a:lnTo>
                <a:cubicBezTo>
                  <a:pt x="6788" y="10615"/>
                  <a:pt x="6791" y="10612"/>
                  <a:pt x="6812" y="10612"/>
                </a:cubicBezTo>
                <a:close/>
                <a:moveTo>
                  <a:pt x="7337" y="10663"/>
                </a:moveTo>
                <a:cubicBezTo>
                  <a:pt x="7341" y="10667"/>
                  <a:pt x="7345" y="10670"/>
                  <a:pt x="7349" y="10674"/>
                </a:cubicBezTo>
                <a:lnTo>
                  <a:pt x="7349" y="10674"/>
                </a:lnTo>
                <a:cubicBezTo>
                  <a:pt x="7346" y="10672"/>
                  <a:pt x="7343" y="10669"/>
                  <a:pt x="7340" y="10667"/>
                </a:cubicBezTo>
                <a:lnTo>
                  <a:pt x="7337" y="10667"/>
                </a:lnTo>
                <a:cubicBezTo>
                  <a:pt x="7337" y="10667"/>
                  <a:pt x="7337" y="10667"/>
                  <a:pt x="7337" y="10663"/>
                </a:cubicBezTo>
                <a:close/>
                <a:moveTo>
                  <a:pt x="7397" y="10724"/>
                </a:moveTo>
                <a:cubicBezTo>
                  <a:pt x="7384" y="10731"/>
                  <a:pt x="7374" y="10737"/>
                  <a:pt x="7364" y="10748"/>
                </a:cubicBezTo>
                <a:lnTo>
                  <a:pt x="7290" y="10775"/>
                </a:lnTo>
                <a:lnTo>
                  <a:pt x="7296" y="10761"/>
                </a:lnTo>
                <a:lnTo>
                  <a:pt x="7397" y="10724"/>
                </a:lnTo>
                <a:close/>
                <a:moveTo>
                  <a:pt x="7266" y="10812"/>
                </a:moveTo>
                <a:lnTo>
                  <a:pt x="7300" y="10828"/>
                </a:lnTo>
                <a:cubicBezTo>
                  <a:pt x="7296" y="10828"/>
                  <a:pt x="7296" y="10832"/>
                  <a:pt x="7296" y="10835"/>
                </a:cubicBezTo>
                <a:cubicBezTo>
                  <a:pt x="7290" y="10828"/>
                  <a:pt x="7279" y="10822"/>
                  <a:pt x="7269" y="10815"/>
                </a:cubicBezTo>
                <a:lnTo>
                  <a:pt x="7266" y="10815"/>
                </a:lnTo>
                <a:lnTo>
                  <a:pt x="7266" y="10812"/>
                </a:lnTo>
                <a:close/>
                <a:moveTo>
                  <a:pt x="330" y="10832"/>
                </a:moveTo>
                <a:cubicBezTo>
                  <a:pt x="329" y="10837"/>
                  <a:pt x="329" y="10843"/>
                  <a:pt x="331" y="10848"/>
                </a:cubicBezTo>
                <a:lnTo>
                  <a:pt x="331" y="10848"/>
                </a:lnTo>
                <a:cubicBezTo>
                  <a:pt x="331" y="10842"/>
                  <a:pt x="331" y="10837"/>
                  <a:pt x="330" y="10832"/>
                </a:cubicBezTo>
                <a:close/>
                <a:moveTo>
                  <a:pt x="7158" y="10812"/>
                </a:moveTo>
                <a:lnTo>
                  <a:pt x="7165" y="10818"/>
                </a:lnTo>
                <a:lnTo>
                  <a:pt x="7061" y="10859"/>
                </a:lnTo>
                <a:lnTo>
                  <a:pt x="7051" y="10852"/>
                </a:lnTo>
                <a:lnTo>
                  <a:pt x="7158" y="10812"/>
                </a:lnTo>
                <a:close/>
                <a:moveTo>
                  <a:pt x="7037" y="10859"/>
                </a:moveTo>
                <a:lnTo>
                  <a:pt x="7047" y="10865"/>
                </a:lnTo>
                <a:lnTo>
                  <a:pt x="7030" y="10872"/>
                </a:lnTo>
                <a:lnTo>
                  <a:pt x="7020" y="10865"/>
                </a:lnTo>
                <a:lnTo>
                  <a:pt x="7037" y="10859"/>
                </a:lnTo>
                <a:close/>
                <a:moveTo>
                  <a:pt x="7316" y="10835"/>
                </a:moveTo>
                <a:lnTo>
                  <a:pt x="7374" y="10862"/>
                </a:lnTo>
                <a:lnTo>
                  <a:pt x="7364" y="10879"/>
                </a:lnTo>
                <a:cubicBezTo>
                  <a:pt x="7347" y="10869"/>
                  <a:pt x="7330" y="10855"/>
                  <a:pt x="7313" y="10845"/>
                </a:cubicBezTo>
                <a:cubicBezTo>
                  <a:pt x="7313" y="10842"/>
                  <a:pt x="7316" y="10838"/>
                  <a:pt x="7316" y="10835"/>
                </a:cubicBezTo>
                <a:close/>
                <a:moveTo>
                  <a:pt x="6993" y="10872"/>
                </a:moveTo>
                <a:lnTo>
                  <a:pt x="7003" y="10882"/>
                </a:lnTo>
                <a:lnTo>
                  <a:pt x="6983" y="10889"/>
                </a:lnTo>
                <a:cubicBezTo>
                  <a:pt x="6980" y="10889"/>
                  <a:pt x="6977" y="10882"/>
                  <a:pt x="6973" y="10882"/>
                </a:cubicBezTo>
                <a:lnTo>
                  <a:pt x="6993" y="10872"/>
                </a:lnTo>
                <a:close/>
                <a:moveTo>
                  <a:pt x="6953" y="10891"/>
                </a:moveTo>
                <a:cubicBezTo>
                  <a:pt x="6956" y="10891"/>
                  <a:pt x="6962" y="10893"/>
                  <a:pt x="6970" y="10896"/>
                </a:cubicBezTo>
                <a:lnTo>
                  <a:pt x="6956" y="10899"/>
                </a:lnTo>
                <a:cubicBezTo>
                  <a:pt x="6949" y="10893"/>
                  <a:pt x="6949" y="10891"/>
                  <a:pt x="6953" y="10891"/>
                </a:cubicBezTo>
                <a:close/>
                <a:moveTo>
                  <a:pt x="7222" y="10929"/>
                </a:moveTo>
                <a:lnTo>
                  <a:pt x="7229" y="10933"/>
                </a:lnTo>
                <a:lnTo>
                  <a:pt x="7229" y="10946"/>
                </a:lnTo>
                <a:lnTo>
                  <a:pt x="7219" y="10939"/>
                </a:lnTo>
                <a:lnTo>
                  <a:pt x="7222" y="10929"/>
                </a:lnTo>
                <a:close/>
                <a:moveTo>
                  <a:pt x="7249" y="10882"/>
                </a:moveTo>
                <a:cubicBezTo>
                  <a:pt x="7276" y="10902"/>
                  <a:pt x="7303" y="10926"/>
                  <a:pt x="7330" y="10946"/>
                </a:cubicBezTo>
                <a:cubicBezTo>
                  <a:pt x="7327" y="10950"/>
                  <a:pt x="7327" y="10950"/>
                  <a:pt x="7327" y="10950"/>
                </a:cubicBezTo>
                <a:lnTo>
                  <a:pt x="7327" y="10953"/>
                </a:lnTo>
                <a:cubicBezTo>
                  <a:pt x="7296" y="10939"/>
                  <a:pt x="7269" y="10926"/>
                  <a:pt x="7246" y="10909"/>
                </a:cubicBezTo>
                <a:cubicBezTo>
                  <a:pt x="7246" y="10902"/>
                  <a:pt x="7249" y="10892"/>
                  <a:pt x="7249" y="10882"/>
                </a:cubicBezTo>
                <a:close/>
                <a:moveTo>
                  <a:pt x="7199" y="10946"/>
                </a:moveTo>
                <a:lnTo>
                  <a:pt x="7195" y="10956"/>
                </a:lnTo>
                <a:lnTo>
                  <a:pt x="7192" y="10963"/>
                </a:lnTo>
                <a:lnTo>
                  <a:pt x="7192" y="10966"/>
                </a:lnTo>
                <a:lnTo>
                  <a:pt x="7199" y="10946"/>
                </a:lnTo>
                <a:close/>
                <a:moveTo>
                  <a:pt x="7202" y="10943"/>
                </a:moveTo>
                <a:cubicBezTo>
                  <a:pt x="7199" y="10956"/>
                  <a:pt x="7199" y="10966"/>
                  <a:pt x="7202" y="10976"/>
                </a:cubicBezTo>
                <a:cubicBezTo>
                  <a:pt x="7202" y="10977"/>
                  <a:pt x="7203" y="10977"/>
                  <a:pt x="7203" y="10977"/>
                </a:cubicBezTo>
                <a:cubicBezTo>
                  <a:pt x="7206" y="10977"/>
                  <a:pt x="7210" y="10968"/>
                  <a:pt x="7216" y="10953"/>
                </a:cubicBezTo>
                <a:lnTo>
                  <a:pt x="7226" y="10956"/>
                </a:lnTo>
                <a:cubicBezTo>
                  <a:pt x="7226" y="10970"/>
                  <a:pt x="7226" y="10983"/>
                  <a:pt x="7222" y="10993"/>
                </a:cubicBezTo>
                <a:lnTo>
                  <a:pt x="7189" y="10966"/>
                </a:lnTo>
                <a:lnTo>
                  <a:pt x="7199" y="10946"/>
                </a:lnTo>
                <a:lnTo>
                  <a:pt x="7199" y="10946"/>
                </a:lnTo>
                <a:lnTo>
                  <a:pt x="7202" y="10943"/>
                </a:lnTo>
                <a:close/>
                <a:moveTo>
                  <a:pt x="7238" y="10937"/>
                </a:moveTo>
                <a:lnTo>
                  <a:pt x="7238" y="10937"/>
                </a:lnTo>
                <a:cubicBezTo>
                  <a:pt x="7264" y="10950"/>
                  <a:pt x="7287" y="10963"/>
                  <a:pt x="7310" y="10976"/>
                </a:cubicBezTo>
                <a:lnTo>
                  <a:pt x="7300" y="10997"/>
                </a:lnTo>
                <a:lnTo>
                  <a:pt x="7236" y="10950"/>
                </a:lnTo>
                <a:cubicBezTo>
                  <a:pt x="7236" y="10946"/>
                  <a:pt x="7236" y="10943"/>
                  <a:pt x="7238" y="10937"/>
                </a:cubicBezTo>
                <a:close/>
                <a:moveTo>
                  <a:pt x="7232" y="10963"/>
                </a:moveTo>
                <a:lnTo>
                  <a:pt x="7296" y="11000"/>
                </a:lnTo>
                <a:cubicBezTo>
                  <a:pt x="7286" y="11020"/>
                  <a:pt x="7276" y="11040"/>
                  <a:pt x="7263" y="11061"/>
                </a:cubicBezTo>
                <a:cubicBezTo>
                  <a:pt x="7229" y="11047"/>
                  <a:pt x="7189" y="11057"/>
                  <a:pt x="7155" y="11040"/>
                </a:cubicBezTo>
                <a:cubicBezTo>
                  <a:pt x="7162" y="11024"/>
                  <a:pt x="7168" y="11013"/>
                  <a:pt x="7175" y="11003"/>
                </a:cubicBezTo>
                <a:lnTo>
                  <a:pt x="7172" y="11000"/>
                </a:lnTo>
                <a:lnTo>
                  <a:pt x="7172" y="11000"/>
                </a:lnTo>
                <a:cubicBezTo>
                  <a:pt x="7213" y="11019"/>
                  <a:pt x="7235" y="11027"/>
                  <a:pt x="7243" y="11027"/>
                </a:cubicBezTo>
                <a:cubicBezTo>
                  <a:pt x="7255" y="11027"/>
                  <a:pt x="7245" y="11014"/>
                  <a:pt x="7226" y="10997"/>
                </a:cubicBezTo>
                <a:cubicBezTo>
                  <a:pt x="7226" y="10987"/>
                  <a:pt x="7229" y="10973"/>
                  <a:pt x="7232" y="10963"/>
                </a:cubicBezTo>
                <a:close/>
                <a:moveTo>
                  <a:pt x="2153" y="13481"/>
                </a:moveTo>
                <a:cubicBezTo>
                  <a:pt x="2143" y="13488"/>
                  <a:pt x="2133" y="13494"/>
                  <a:pt x="2124" y="13500"/>
                </a:cubicBezTo>
                <a:cubicBezTo>
                  <a:pt x="2134" y="13496"/>
                  <a:pt x="2144" y="13489"/>
                  <a:pt x="2153" y="13481"/>
                </a:cubicBezTo>
                <a:close/>
                <a:moveTo>
                  <a:pt x="4450" y="16543"/>
                </a:moveTo>
                <a:lnTo>
                  <a:pt x="4450" y="16543"/>
                </a:lnTo>
                <a:cubicBezTo>
                  <a:pt x="4470" y="16557"/>
                  <a:pt x="4500" y="16577"/>
                  <a:pt x="4550" y="16607"/>
                </a:cubicBezTo>
                <a:lnTo>
                  <a:pt x="4550" y="16610"/>
                </a:lnTo>
                <a:lnTo>
                  <a:pt x="4450" y="16543"/>
                </a:lnTo>
                <a:close/>
                <a:moveTo>
                  <a:pt x="4845" y="16690"/>
                </a:moveTo>
                <a:cubicBezTo>
                  <a:pt x="4854" y="16690"/>
                  <a:pt x="4864" y="16694"/>
                  <a:pt x="4873" y="16701"/>
                </a:cubicBezTo>
                <a:cubicBezTo>
                  <a:pt x="4833" y="16718"/>
                  <a:pt x="4900" y="16809"/>
                  <a:pt x="4927" y="16889"/>
                </a:cubicBezTo>
                <a:cubicBezTo>
                  <a:pt x="4877" y="16842"/>
                  <a:pt x="4823" y="16802"/>
                  <a:pt x="4769" y="16762"/>
                </a:cubicBezTo>
                <a:lnTo>
                  <a:pt x="4766" y="16765"/>
                </a:lnTo>
                <a:cubicBezTo>
                  <a:pt x="4783" y="16722"/>
                  <a:pt x="4814" y="16690"/>
                  <a:pt x="4845" y="16690"/>
                </a:cubicBezTo>
                <a:close/>
                <a:moveTo>
                  <a:pt x="12136" y="19709"/>
                </a:moveTo>
                <a:lnTo>
                  <a:pt x="12136" y="19709"/>
                </a:lnTo>
                <a:cubicBezTo>
                  <a:pt x="12129" y="19715"/>
                  <a:pt x="12120" y="19723"/>
                  <a:pt x="12112" y="19732"/>
                </a:cubicBezTo>
                <a:lnTo>
                  <a:pt x="12112" y="19732"/>
                </a:lnTo>
                <a:cubicBezTo>
                  <a:pt x="12120" y="19724"/>
                  <a:pt x="12128" y="19716"/>
                  <a:pt x="12136" y="19709"/>
                </a:cubicBezTo>
                <a:close/>
                <a:moveTo>
                  <a:pt x="12112" y="19732"/>
                </a:moveTo>
                <a:cubicBezTo>
                  <a:pt x="12103" y="19741"/>
                  <a:pt x="12094" y="19750"/>
                  <a:pt x="12085" y="19760"/>
                </a:cubicBezTo>
                <a:cubicBezTo>
                  <a:pt x="12095" y="19750"/>
                  <a:pt x="12103" y="19740"/>
                  <a:pt x="12112" y="19732"/>
                </a:cubicBezTo>
                <a:close/>
                <a:moveTo>
                  <a:pt x="8259" y="0"/>
                </a:moveTo>
                <a:cubicBezTo>
                  <a:pt x="8258" y="0"/>
                  <a:pt x="8257" y="2"/>
                  <a:pt x="8255" y="5"/>
                </a:cubicBezTo>
                <a:cubicBezTo>
                  <a:pt x="8252" y="5"/>
                  <a:pt x="8249" y="5"/>
                  <a:pt x="8246" y="5"/>
                </a:cubicBezTo>
                <a:cubicBezTo>
                  <a:pt x="7949" y="5"/>
                  <a:pt x="7642" y="159"/>
                  <a:pt x="7253" y="369"/>
                </a:cubicBezTo>
                <a:lnTo>
                  <a:pt x="7283" y="274"/>
                </a:lnTo>
                <a:cubicBezTo>
                  <a:pt x="7271" y="273"/>
                  <a:pt x="7258" y="273"/>
                  <a:pt x="7245" y="273"/>
                </a:cubicBezTo>
                <a:cubicBezTo>
                  <a:pt x="7063" y="273"/>
                  <a:pt x="6819" y="377"/>
                  <a:pt x="6640" y="399"/>
                </a:cubicBezTo>
                <a:cubicBezTo>
                  <a:pt x="6613" y="486"/>
                  <a:pt x="6516" y="520"/>
                  <a:pt x="6616" y="604"/>
                </a:cubicBezTo>
                <a:cubicBezTo>
                  <a:pt x="6552" y="586"/>
                  <a:pt x="6490" y="579"/>
                  <a:pt x="6433" y="579"/>
                </a:cubicBezTo>
                <a:cubicBezTo>
                  <a:pt x="6184" y="579"/>
                  <a:pt x="5996" y="725"/>
                  <a:pt x="5832" y="867"/>
                </a:cubicBezTo>
                <a:cubicBezTo>
                  <a:pt x="5651" y="1064"/>
                  <a:pt x="5497" y="1252"/>
                  <a:pt x="5207" y="1252"/>
                </a:cubicBezTo>
                <a:cubicBezTo>
                  <a:pt x="5191" y="1252"/>
                  <a:pt x="5173" y="1252"/>
                  <a:pt x="5156" y="1250"/>
                </a:cubicBezTo>
                <a:cubicBezTo>
                  <a:pt x="5201" y="1220"/>
                  <a:pt x="5233" y="1136"/>
                  <a:pt x="5207" y="1136"/>
                </a:cubicBezTo>
                <a:cubicBezTo>
                  <a:pt x="5204" y="1136"/>
                  <a:pt x="5201" y="1137"/>
                  <a:pt x="5196" y="1139"/>
                </a:cubicBezTo>
                <a:cubicBezTo>
                  <a:pt x="5085" y="1240"/>
                  <a:pt x="4984" y="1345"/>
                  <a:pt x="4890" y="1459"/>
                </a:cubicBezTo>
                <a:cubicBezTo>
                  <a:pt x="4947" y="1504"/>
                  <a:pt x="4971" y="1511"/>
                  <a:pt x="4998" y="1511"/>
                </a:cubicBezTo>
                <a:cubicBezTo>
                  <a:pt x="5010" y="1511"/>
                  <a:pt x="5022" y="1510"/>
                  <a:pt x="5038" y="1510"/>
                </a:cubicBezTo>
                <a:cubicBezTo>
                  <a:pt x="5057" y="1510"/>
                  <a:pt x="5083" y="1512"/>
                  <a:pt x="5119" y="1520"/>
                </a:cubicBezTo>
                <a:cubicBezTo>
                  <a:pt x="5122" y="1627"/>
                  <a:pt x="5075" y="1735"/>
                  <a:pt x="4991" y="1806"/>
                </a:cubicBezTo>
                <a:cubicBezTo>
                  <a:pt x="5082" y="1617"/>
                  <a:pt x="4856" y="1634"/>
                  <a:pt x="4739" y="1627"/>
                </a:cubicBezTo>
                <a:lnTo>
                  <a:pt x="4739" y="1627"/>
                </a:lnTo>
                <a:cubicBezTo>
                  <a:pt x="4776" y="1651"/>
                  <a:pt x="4786" y="1705"/>
                  <a:pt x="4816" y="1735"/>
                </a:cubicBezTo>
                <a:cubicBezTo>
                  <a:pt x="4789" y="1731"/>
                  <a:pt x="4768" y="1729"/>
                  <a:pt x="4751" y="1729"/>
                </a:cubicBezTo>
                <a:cubicBezTo>
                  <a:pt x="4558" y="1729"/>
                  <a:pt x="4937" y="1972"/>
                  <a:pt x="4628" y="2028"/>
                </a:cubicBezTo>
                <a:lnTo>
                  <a:pt x="4591" y="1964"/>
                </a:lnTo>
                <a:cubicBezTo>
                  <a:pt x="4530" y="2065"/>
                  <a:pt x="4527" y="2210"/>
                  <a:pt x="4426" y="2280"/>
                </a:cubicBezTo>
                <a:cubicBezTo>
                  <a:pt x="4281" y="2199"/>
                  <a:pt x="4459" y="2142"/>
                  <a:pt x="4375" y="2041"/>
                </a:cubicBezTo>
                <a:lnTo>
                  <a:pt x="4375" y="2041"/>
                </a:lnTo>
                <a:cubicBezTo>
                  <a:pt x="4258" y="2169"/>
                  <a:pt x="4347" y="2489"/>
                  <a:pt x="4133" y="2489"/>
                </a:cubicBezTo>
                <a:cubicBezTo>
                  <a:pt x="4132" y="2489"/>
                  <a:pt x="4131" y="2489"/>
                  <a:pt x="4129" y="2489"/>
                </a:cubicBezTo>
                <a:cubicBezTo>
                  <a:pt x="4146" y="2405"/>
                  <a:pt x="4220" y="2334"/>
                  <a:pt x="4241" y="2250"/>
                </a:cubicBezTo>
                <a:cubicBezTo>
                  <a:pt x="4213" y="2248"/>
                  <a:pt x="4188" y="2248"/>
                  <a:pt x="4167" y="2248"/>
                </a:cubicBezTo>
                <a:cubicBezTo>
                  <a:pt x="3991" y="2248"/>
                  <a:pt x="3996" y="2294"/>
                  <a:pt x="3897" y="2354"/>
                </a:cubicBezTo>
                <a:lnTo>
                  <a:pt x="3907" y="2348"/>
                </a:lnTo>
                <a:lnTo>
                  <a:pt x="3907" y="2348"/>
                </a:lnTo>
                <a:cubicBezTo>
                  <a:pt x="3816" y="2398"/>
                  <a:pt x="3729" y="2452"/>
                  <a:pt x="3645" y="2509"/>
                </a:cubicBezTo>
                <a:lnTo>
                  <a:pt x="3729" y="2486"/>
                </a:lnTo>
                <a:lnTo>
                  <a:pt x="3729" y="2486"/>
                </a:lnTo>
                <a:cubicBezTo>
                  <a:pt x="3903" y="2921"/>
                  <a:pt x="3507" y="2876"/>
                  <a:pt x="3533" y="3258"/>
                </a:cubicBezTo>
                <a:lnTo>
                  <a:pt x="3533" y="3258"/>
                </a:lnTo>
                <a:cubicBezTo>
                  <a:pt x="3520" y="3075"/>
                  <a:pt x="3497" y="3046"/>
                  <a:pt x="3462" y="3046"/>
                </a:cubicBezTo>
                <a:cubicBezTo>
                  <a:pt x="3446" y="3046"/>
                  <a:pt x="3428" y="3052"/>
                  <a:pt x="3406" y="3052"/>
                </a:cubicBezTo>
                <a:cubicBezTo>
                  <a:pt x="3381" y="3052"/>
                  <a:pt x="3352" y="3044"/>
                  <a:pt x="3318" y="3011"/>
                </a:cubicBezTo>
                <a:cubicBezTo>
                  <a:pt x="3258" y="3029"/>
                  <a:pt x="3183" y="3060"/>
                  <a:pt x="3136" y="3060"/>
                </a:cubicBezTo>
                <a:cubicBezTo>
                  <a:pt x="3115" y="3060"/>
                  <a:pt x="3099" y="3054"/>
                  <a:pt x="3093" y="3037"/>
                </a:cubicBezTo>
                <a:lnTo>
                  <a:pt x="3093" y="3037"/>
                </a:lnTo>
                <a:cubicBezTo>
                  <a:pt x="3130" y="3236"/>
                  <a:pt x="2867" y="3162"/>
                  <a:pt x="2928" y="3448"/>
                </a:cubicBezTo>
                <a:cubicBezTo>
                  <a:pt x="2923" y="3446"/>
                  <a:pt x="2919" y="3445"/>
                  <a:pt x="2914" y="3445"/>
                </a:cubicBezTo>
                <a:cubicBezTo>
                  <a:pt x="2881" y="3445"/>
                  <a:pt x="2852" y="3501"/>
                  <a:pt x="2806" y="3501"/>
                </a:cubicBezTo>
                <a:cubicBezTo>
                  <a:pt x="2787" y="3501"/>
                  <a:pt x="2764" y="3491"/>
                  <a:pt x="2736" y="3461"/>
                </a:cubicBezTo>
                <a:lnTo>
                  <a:pt x="2736" y="3461"/>
                </a:lnTo>
                <a:cubicBezTo>
                  <a:pt x="2710" y="3529"/>
                  <a:pt x="2720" y="3548"/>
                  <a:pt x="2746" y="3548"/>
                </a:cubicBezTo>
                <a:cubicBezTo>
                  <a:pt x="2775" y="3548"/>
                  <a:pt x="2825" y="3524"/>
                  <a:pt x="2861" y="3524"/>
                </a:cubicBezTo>
                <a:cubicBezTo>
                  <a:pt x="2875" y="3524"/>
                  <a:pt x="2886" y="3527"/>
                  <a:pt x="2894" y="3536"/>
                </a:cubicBezTo>
                <a:cubicBezTo>
                  <a:pt x="2894" y="3862"/>
                  <a:pt x="2336" y="3960"/>
                  <a:pt x="2376" y="4448"/>
                </a:cubicBezTo>
                <a:cubicBezTo>
                  <a:pt x="2305" y="4761"/>
                  <a:pt x="2427" y="4919"/>
                  <a:pt x="2420" y="5181"/>
                </a:cubicBezTo>
                <a:cubicBezTo>
                  <a:pt x="2406" y="5208"/>
                  <a:pt x="2393" y="5235"/>
                  <a:pt x="2383" y="5262"/>
                </a:cubicBezTo>
                <a:cubicBezTo>
                  <a:pt x="2289" y="5259"/>
                  <a:pt x="2265" y="5097"/>
                  <a:pt x="2265" y="5097"/>
                </a:cubicBezTo>
                <a:cubicBezTo>
                  <a:pt x="2117" y="5215"/>
                  <a:pt x="2077" y="5339"/>
                  <a:pt x="2070" y="5511"/>
                </a:cubicBezTo>
                <a:cubicBezTo>
                  <a:pt x="2053" y="5487"/>
                  <a:pt x="2032" y="5479"/>
                  <a:pt x="2005" y="5479"/>
                </a:cubicBezTo>
                <a:cubicBezTo>
                  <a:pt x="1977" y="5479"/>
                  <a:pt x="1944" y="5487"/>
                  <a:pt x="1902" y="5498"/>
                </a:cubicBezTo>
                <a:cubicBezTo>
                  <a:pt x="1868" y="5622"/>
                  <a:pt x="2066" y="5656"/>
                  <a:pt x="1928" y="5784"/>
                </a:cubicBezTo>
                <a:cubicBezTo>
                  <a:pt x="1878" y="5733"/>
                  <a:pt x="1794" y="5662"/>
                  <a:pt x="1757" y="5578"/>
                </a:cubicBezTo>
                <a:lnTo>
                  <a:pt x="1757" y="5578"/>
                </a:lnTo>
                <a:cubicBezTo>
                  <a:pt x="1753" y="5747"/>
                  <a:pt x="1801" y="5925"/>
                  <a:pt x="1797" y="6090"/>
                </a:cubicBezTo>
                <a:cubicBezTo>
                  <a:pt x="1795" y="6090"/>
                  <a:pt x="1793" y="6090"/>
                  <a:pt x="1790" y="6090"/>
                </a:cubicBezTo>
                <a:cubicBezTo>
                  <a:pt x="1689" y="6090"/>
                  <a:pt x="1685" y="5947"/>
                  <a:pt x="1642" y="5874"/>
                </a:cubicBezTo>
                <a:lnTo>
                  <a:pt x="1642" y="5874"/>
                </a:lnTo>
                <a:cubicBezTo>
                  <a:pt x="1626" y="6060"/>
                  <a:pt x="1568" y="6342"/>
                  <a:pt x="1706" y="6443"/>
                </a:cubicBezTo>
                <a:cubicBezTo>
                  <a:pt x="1729" y="6418"/>
                  <a:pt x="1754" y="6396"/>
                  <a:pt x="1776" y="6374"/>
                </a:cubicBezTo>
                <a:lnTo>
                  <a:pt x="1776" y="6374"/>
                </a:lnTo>
                <a:cubicBezTo>
                  <a:pt x="1773" y="6375"/>
                  <a:pt x="1769" y="6376"/>
                  <a:pt x="1765" y="6376"/>
                </a:cubicBezTo>
                <a:cubicBezTo>
                  <a:pt x="1723" y="6376"/>
                  <a:pt x="1653" y="6328"/>
                  <a:pt x="1646" y="6288"/>
                </a:cubicBezTo>
                <a:cubicBezTo>
                  <a:pt x="1591" y="6139"/>
                  <a:pt x="1707" y="6106"/>
                  <a:pt x="1785" y="6106"/>
                </a:cubicBezTo>
                <a:cubicBezTo>
                  <a:pt x="1803" y="6106"/>
                  <a:pt x="1819" y="6107"/>
                  <a:pt x="1831" y="6110"/>
                </a:cubicBezTo>
                <a:lnTo>
                  <a:pt x="1828" y="6224"/>
                </a:lnTo>
                <a:cubicBezTo>
                  <a:pt x="1830" y="6225"/>
                  <a:pt x="1833" y="6225"/>
                  <a:pt x="1836" y="6225"/>
                </a:cubicBezTo>
                <a:cubicBezTo>
                  <a:pt x="2184" y="6225"/>
                  <a:pt x="1929" y="5789"/>
                  <a:pt x="2023" y="5582"/>
                </a:cubicBezTo>
                <a:lnTo>
                  <a:pt x="2023" y="5582"/>
                </a:lnTo>
                <a:lnTo>
                  <a:pt x="2184" y="5726"/>
                </a:lnTo>
                <a:cubicBezTo>
                  <a:pt x="1972" y="6248"/>
                  <a:pt x="1807" y="6787"/>
                  <a:pt x="1683" y="7338"/>
                </a:cubicBezTo>
                <a:lnTo>
                  <a:pt x="1673" y="7359"/>
                </a:lnTo>
                <a:cubicBezTo>
                  <a:pt x="1572" y="7285"/>
                  <a:pt x="1474" y="7200"/>
                  <a:pt x="1366" y="7157"/>
                </a:cubicBezTo>
                <a:lnTo>
                  <a:pt x="1282" y="7106"/>
                </a:lnTo>
                <a:lnTo>
                  <a:pt x="1282" y="7133"/>
                </a:lnTo>
                <a:cubicBezTo>
                  <a:pt x="1263" y="7130"/>
                  <a:pt x="1242" y="7128"/>
                  <a:pt x="1221" y="7128"/>
                </a:cubicBezTo>
                <a:cubicBezTo>
                  <a:pt x="1141" y="7128"/>
                  <a:pt x="1050" y="7155"/>
                  <a:pt x="946" y="7227"/>
                </a:cubicBezTo>
                <a:lnTo>
                  <a:pt x="979" y="7537"/>
                </a:lnTo>
                <a:lnTo>
                  <a:pt x="821" y="7557"/>
                </a:lnTo>
                <a:lnTo>
                  <a:pt x="912" y="7352"/>
                </a:lnTo>
                <a:lnTo>
                  <a:pt x="912" y="7352"/>
                </a:lnTo>
                <a:cubicBezTo>
                  <a:pt x="744" y="7409"/>
                  <a:pt x="808" y="7534"/>
                  <a:pt x="841" y="7648"/>
                </a:cubicBezTo>
                <a:cubicBezTo>
                  <a:pt x="827" y="7645"/>
                  <a:pt x="812" y="7643"/>
                  <a:pt x="797" y="7643"/>
                </a:cubicBezTo>
                <a:cubicBezTo>
                  <a:pt x="747" y="7643"/>
                  <a:pt x="699" y="7660"/>
                  <a:pt x="660" y="7688"/>
                </a:cubicBezTo>
                <a:cubicBezTo>
                  <a:pt x="703" y="7806"/>
                  <a:pt x="754" y="7921"/>
                  <a:pt x="801" y="8035"/>
                </a:cubicBezTo>
                <a:cubicBezTo>
                  <a:pt x="721" y="8028"/>
                  <a:pt x="676" y="7932"/>
                  <a:pt x="613" y="7932"/>
                </a:cubicBezTo>
                <a:cubicBezTo>
                  <a:pt x="587" y="7932"/>
                  <a:pt x="559" y="7947"/>
                  <a:pt x="525" y="7988"/>
                </a:cubicBezTo>
                <a:cubicBezTo>
                  <a:pt x="592" y="8146"/>
                  <a:pt x="794" y="7968"/>
                  <a:pt x="794" y="8183"/>
                </a:cubicBezTo>
                <a:cubicBezTo>
                  <a:pt x="636" y="8257"/>
                  <a:pt x="549" y="8190"/>
                  <a:pt x="603" y="8368"/>
                </a:cubicBezTo>
                <a:cubicBezTo>
                  <a:pt x="532" y="8365"/>
                  <a:pt x="501" y="8329"/>
                  <a:pt x="488" y="8269"/>
                </a:cubicBezTo>
                <a:lnTo>
                  <a:pt x="488" y="8269"/>
                </a:lnTo>
                <a:cubicBezTo>
                  <a:pt x="510" y="8424"/>
                  <a:pt x="412" y="8615"/>
                  <a:pt x="532" y="8715"/>
                </a:cubicBezTo>
                <a:cubicBezTo>
                  <a:pt x="358" y="8799"/>
                  <a:pt x="451" y="9115"/>
                  <a:pt x="267" y="9115"/>
                </a:cubicBezTo>
                <a:cubicBezTo>
                  <a:pt x="252" y="9115"/>
                  <a:pt x="235" y="9113"/>
                  <a:pt x="216" y="9109"/>
                </a:cubicBezTo>
                <a:lnTo>
                  <a:pt x="216" y="9109"/>
                </a:lnTo>
                <a:cubicBezTo>
                  <a:pt x="266" y="9166"/>
                  <a:pt x="380" y="9388"/>
                  <a:pt x="374" y="9512"/>
                </a:cubicBezTo>
                <a:cubicBezTo>
                  <a:pt x="329" y="9471"/>
                  <a:pt x="296" y="9454"/>
                  <a:pt x="273" y="9454"/>
                </a:cubicBezTo>
                <a:cubicBezTo>
                  <a:pt x="147" y="9454"/>
                  <a:pt x="259" y="9934"/>
                  <a:pt x="37" y="9934"/>
                </a:cubicBezTo>
                <a:cubicBezTo>
                  <a:pt x="26" y="9934"/>
                  <a:pt x="13" y="9932"/>
                  <a:pt x="0" y="9930"/>
                </a:cubicBezTo>
                <a:lnTo>
                  <a:pt x="0" y="9930"/>
                </a:lnTo>
                <a:cubicBezTo>
                  <a:pt x="269" y="10112"/>
                  <a:pt x="158" y="10610"/>
                  <a:pt x="401" y="10899"/>
                </a:cubicBezTo>
                <a:cubicBezTo>
                  <a:pt x="379" y="10888"/>
                  <a:pt x="341" y="10870"/>
                  <a:pt x="331" y="10848"/>
                </a:cubicBezTo>
                <a:lnTo>
                  <a:pt x="331" y="10848"/>
                </a:lnTo>
                <a:cubicBezTo>
                  <a:pt x="346" y="11021"/>
                  <a:pt x="283" y="11098"/>
                  <a:pt x="276" y="11229"/>
                </a:cubicBezTo>
                <a:cubicBezTo>
                  <a:pt x="297" y="11224"/>
                  <a:pt x="317" y="11222"/>
                  <a:pt x="337" y="11222"/>
                </a:cubicBezTo>
                <a:cubicBezTo>
                  <a:pt x="530" y="11222"/>
                  <a:pt x="674" y="11430"/>
                  <a:pt x="852" y="11488"/>
                </a:cubicBezTo>
                <a:cubicBezTo>
                  <a:pt x="813" y="11599"/>
                  <a:pt x="760" y="11627"/>
                  <a:pt x="702" y="11627"/>
                </a:cubicBezTo>
                <a:cubicBezTo>
                  <a:pt x="640" y="11627"/>
                  <a:pt x="572" y="11596"/>
                  <a:pt x="504" y="11596"/>
                </a:cubicBezTo>
                <a:cubicBezTo>
                  <a:pt x="463" y="11596"/>
                  <a:pt x="422" y="11607"/>
                  <a:pt x="384" y="11643"/>
                </a:cubicBezTo>
                <a:cubicBezTo>
                  <a:pt x="402" y="11634"/>
                  <a:pt x="420" y="11630"/>
                  <a:pt x="438" y="11630"/>
                </a:cubicBezTo>
                <a:cubicBezTo>
                  <a:pt x="556" y="11630"/>
                  <a:pt x="682" y="11798"/>
                  <a:pt x="773" y="11798"/>
                </a:cubicBezTo>
                <a:cubicBezTo>
                  <a:pt x="796" y="11798"/>
                  <a:pt x="817" y="11787"/>
                  <a:pt x="835" y="11761"/>
                </a:cubicBezTo>
                <a:lnTo>
                  <a:pt x="835" y="11761"/>
                </a:lnTo>
                <a:cubicBezTo>
                  <a:pt x="801" y="11969"/>
                  <a:pt x="848" y="11915"/>
                  <a:pt x="734" y="12090"/>
                </a:cubicBezTo>
                <a:cubicBezTo>
                  <a:pt x="791" y="12061"/>
                  <a:pt x="829" y="12049"/>
                  <a:pt x="855" y="12049"/>
                </a:cubicBezTo>
                <a:cubicBezTo>
                  <a:pt x="951" y="12049"/>
                  <a:pt x="908" y="12195"/>
                  <a:pt x="1084" y="12198"/>
                </a:cubicBezTo>
                <a:cubicBezTo>
                  <a:pt x="1107" y="12467"/>
                  <a:pt x="902" y="12413"/>
                  <a:pt x="1131" y="12558"/>
                </a:cubicBezTo>
                <a:cubicBezTo>
                  <a:pt x="1135" y="12618"/>
                  <a:pt x="1102" y="12637"/>
                  <a:pt x="1060" y="12637"/>
                </a:cubicBezTo>
                <a:cubicBezTo>
                  <a:pt x="997" y="12637"/>
                  <a:pt x="916" y="12595"/>
                  <a:pt x="916" y="12595"/>
                </a:cubicBezTo>
                <a:lnTo>
                  <a:pt x="916" y="12595"/>
                </a:lnTo>
                <a:cubicBezTo>
                  <a:pt x="962" y="12656"/>
                  <a:pt x="1002" y="12678"/>
                  <a:pt x="1039" y="12678"/>
                </a:cubicBezTo>
                <a:cubicBezTo>
                  <a:pt x="1128" y="12678"/>
                  <a:pt x="1196" y="12544"/>
                  <a:pt x="1289" y="12518"/>
                </a:cubicBezTo>
                <a:lnTo>
                  <a:pt x="1289" y="12518"/>
                </a:lnTo>
                <a:cubicBezTo>
                  <a:pt x="1531" y="12703"/>
                  <a:pt x="1259" y="12726"/>
                  <a:pt x="1242" y="12881"/>
                </a:cubicBezTo>
                <a:cubicBezTo>
                  <a:pt x="1410" y="12986"/>
                  <a:pt x="1663" y="12952"/>
                  <a:pt x="1743" y="13046"/>
                </a:cubicBezTo>
                <a:cubicBezTo>
                  <a:pt x="1727" y="13073"/>
                  <a:pt x="1703" y="13097"/>
                  <a:pt x="1676" y="13113"/>
                </a:cubicBezTo>
                <a:cubicBezTo>
                  <a:pt x="1695" y="13103"/>
                  <a:pt x="1715" y="13098"/>
                  <a:pt x="1735" y="13098"/>
                </a:cubicBezTo>
                <a:cubicBezTo>
                  <a:pt x="1747" y="13098"/>
                  <a:pt x="1759" y="13100"/>
                  <a:pt x="1770" y="13103"/>
                </a:cubicBezTo>
                <a:cubicBezTo>
                  <a:pt x="1768" y="13097"/>
                  <a:pt x="1768" y="13095"/>
                  <a:pt x="1770" y="13095"/>
                </a:cubicBezTo>
                <a:cubicBezTo>
                  <a:pt x="1778" y="13095"/>
                  <a:pt x="1836" y="13184"/>
                  <a:pt x="1868" y="13225"/>
                </a:cubicBezTo>
                <a:cubicBezTo>
                  <a:pt x="1908" y="13288"/>
                  <a:pt x="1955" y="13349"/>
                  <a:pt x="2006" y="13403"/>
                </a:cubicBezTo>
                <a:cubicBezTo>
                  <a:pt x="2033" y="13430"/>
                  <a:pt x="2063" y="13453"/>
                  <a:pt x="2093" y="13470"/>
                </a:cubicBezTo>
                <a:cubicBezTo>
                  <a:pt x="2102" y="13477"/>
                  <a:pt x="2108" y="13480"/>
                  <a:pt x="2112" y="13480"/>
                </a:cubicBezTo>
                <a:cubicBezTo>
                  <a:pt x="2119" y="13480"/>
                  <a:pt x="2122" y="13475"/>
                  <a:pt x="2124" y="13467"/>
                </a:cubicBezTo>
                <a:lnTo>
                  <a:pt x="2167" y="13467"/>
                </a:lnTo>
                <a:cubicBezTo>
                  <a:pt x="2163" y="13472"/>
                  <a:pt x="2158" y="13477"/>
                  <a:pt x="2153" y="13481"/>
                </a:cubicBezTo>
                <a:lnTo>
                  <a:pt x="2153" y="13481"/>
                </a:lnTo>
                <a:cubicBezTo>
                  <a:pt x="2228" y="13432"/>
                  <a:pt x="2305" y="13388"/>
                  <a:pt x="2383" y="13349"/>
                </a:cubicBezTo>
                <a:cubicBezTo>
                  <a:pt x="2420" y="13406"/>
                  <a:pt x="2575" y="13447"/>
                  <a:pt x="2457" y="13538"/>
                </a:cubicBezTo>
                <a:cubicBezTo>
                  <a:pt x="2437" y="13477"/>
                  <a:pt x="2383" y="13490"/>
                  <a:pt x="2329" y="13480"/>
                </a:cubicBezTo>
                <a:lnTo>
                  <a:pt x="2329" y="13480"/>
                </a:lnTo>
                <a:lnTo>
                  <a:pt x="2427" y="13561"/>
                </a:lnTo>
                <a:cubicBezTo>
                  <a:pt x="2392" y="13602"/>
                  <a:pt x="2367" y="13617"/>
                  <a:pt x="2347" y="13617"/>
                </a:cubicBezTo>
                <a:cubicBezTo>
                  <a:pt x="2291" y="13617"/>
                  <a:pt x="2274" y="13501"/>
                  <a:pt x="2213" y="13501"/>
                </a:cubicBezTo>
                <a:cubicBezTo>
                  <a:pt x="2201" y="13501"/>
                  <a:pt x="2187" y="13506"/>
                  <a:pt x="2171" y="13517"/>
                </a:cubicBezTo>
                <a:cubicBezTo>
                  <a:pt x="2299" y="13669"/>
                  <a:pt x="2568" y="13857"/>
                  <a:pt x="2585" y="14025"/>
                </a:cubicBezTo>
                <a:cubicBezTo>
                  <a:pt x="2564" y="14040"/>
                  <a:pt x="2545" y="14046"/>
                  <a:pt x="2528" y="14046"/>
                </a:cubicBezTo>
                <a:cubicBezTo>
                  <a:pt x="2437" y="14046"/>
                  <a:pt x="2384" y="13879"/>
                  <a:pt x="2339" y="13879"/>
                </a:cubicBezTo>
                <a:cubicBezTo>
                  <a:pt x="2321" y="13879"/>
                  <a:pt x="2305" y="13905"/>
                  <a:pt x="2289" y="13975"/>
                </a:cubicBezTo>
                <a:lnTo>
                  <a:pt x="2255" y="13699"/>
                </a:lnTo>
                <a:cubicBezTo>
                  <a:pt x="2196" y="13785"/>
                  <a:pt x="2166" y="13812"/>
                  <a:pt x="2149" y="13812"/>
                </a:cubicBezTo>
                <a:cubicBezTo>
                  <a:pt x="2120" y="13812"/>
                  <a:pt x="2126" y="13737"/>
                  <a:pt x="2091" y="13737"/>
                </a:cubicBezTo>
                <a:cubicBezTo>
                  <a:pt x="2071" y="13737"/>
                  <a:pt x="2036" y="13763"/>
                  <a:pt x="1972" y="13844"/>
                </a:cubicBezTo>
                <a:cubicBezTo>
                  <a:pt x="2060" y="14204"/>
                  <a:pt x="2225" y="14174"/>
                  <a:pt x="2339" y="14524"/>
                </a:cubicBezTo>
                <a:cubicBezTo>
                  <a:pt x="2348" y="14525"/>
                  <a:pt x="2357" y="14525"/>
                  <a:pt x="2365" y="14525"/>
                </a:cubicBezTo>
                <a:cubicBezTo>
                  <a:pt x="2469" y="14525"/>
                  <a:pt x="2481" y="14438"/>
                  <a:pt x="2583" y="14438"/>
                </a:cubicBezTo>
                <a:cubicBezTo>
                  <a:pt x="2591" y="14438"/>
                  <a:pt x="2599" y="14438"/>
                  <a:pt x="2608" y="14439"/>
                </a:cubicBezTo>
                <a:cubicBezTo>
                  <a:pt x="3029" y="14766"/>
                  <a:pt x="2376" y="15052"/>
                  <a:pt x="2820" y="15224"/>
                </a:cubicBezTo>
                <a:cubicBezTo>
                  <a:pt x="2825" y="15224"/>
                  <a:pt x="2830" y="15224"/>
                  <a:pt x="2834" y="15224"/>
                </a:cubicBezTo>
                <a:cubicBezTo>
                  <a:pt x="2908" y="15224"/>
                  <a:pt x="2990" y="15202"/>
                  <a:pt x="3064" y="15202"/>
                </a:cubicBezTo>
                <a:cubicBezTo>
                  <a:pt x="3157" y="15202"/>
                  <a:pt x="3235" y="15237"/>
                  <a:pt x="3265" y="15392"/>
                </a:cubicBezTo>
                <a:lnTo>
                  <a:pt x="3029" y="15463"/>
                </a:lnTo>
                <a:cubicBezTo>
                  <a:pt x="3108" y="15577"/>
                  <a:pt x="3183" y="15594"/>
                  <a:pt x="3252" y="15594"/>
                </a:cubicBezTo>
                <a:cubicBezTo>
                  <a:pt x="3280" y="15594"/>
                  <a:pt x="3307" y="15591"/>
                  <a:pt x="3333" y="15591"/>
                </a:cubicBezTo>
                <a:cubicBezTo>
                  <a:pt x="3407" y="15591"/>
                  <a:pt x="3471" y="15613"/>
                  <a:pt x="3524" y="15779"/>
                </a:cubicBezTo>
                <a:cubicBezTo>
                  <a:pt x="3518" y="15780"/>
                  <a:pt x="3513" y="15780"/>
                  <a:pt x="3508" y="15780"/>
                </a:cubicBezTo>
                <a:cubicBezTo>
                  <a:pt x="3418" y="15780"/>
                  <a:pt x="3327" y="15672"/>
                  <a:pt x="3306" y="15672"/>
                </a:cubicBezTo>
                <a:cubicBezTo>
                  <a:pt x="3302" y="15672"/>
                  <a:pt x="3300" y="15675"/>
                  <a:pt x="3302" y="15685"/>
                </a:cubicBezTo>
                <a:cubicBezTo>
                  <a:pt x="3310" y="15808"/>
                  <a:pt x="3347" y="15836"/>
                  <a:pt x="3395" y="15836"/>
                </a:cubicBezTo>
                <a:cubicBezTo>
                  <a:pt x="3438" y="15836"/>
                  <a:pt x="3489" y="15815"/>
                  <a:pt x="3539" y="15815"/>
                </a:cubicBezTo>
                <a:cubicBezTo>
                  <a:pt x="3570" y="15815"/>
                  <a:pt x="3601" y="15824"/>
                  <a:pt x="3628" y="15853"/>
                </a:cubicBezTo>
                <a:lnTo>
                  <a:pt x="3507" y="16018"/>
                </a:lnTo>
                <a:cubicBezTo>
                  <a:pt x="3790" y="16267"/>
                  <a:pt x="4180" y="16432"/>
                  <a:pt x="4513" y="16647"/>
                </a:cubicBezTo>
                <a:cubicBezTo>
                  <a:pt x="4459" y="16681"/>
                  <a:pt x="4365" y="16691"/>
                  <a:pt x="4402" y="16795"/>
                </a:cubicBezTo>
                <a:cubicBezTo>
                  <a:pt x="4860" y="17034"/>
                  <a:pt x="5260" y="17448"/>
                  <a:pt x="5634" y="17798"/>
                </a:cubicBezTo>
                <a:lnTo>
                  <a:pt x="5879" y="17734"/>
                </a:lnTo>
                <a:lnTo>
                  <a:pt x="5879" y="17734"/>
                </a:lnTo>
                <a:cubicBezTo>
                  <a:pt x="5916" y="17758"/>
                  <a:pt x="5913" y="17842"/>
                  <a:pt x="5856" y="17849"/>
                </a:cubicBezTo>
                <a:cubicBezTo>
                  <a:pt x="5888" y="17883"/>
                  <a:pt x="5909" y="17897"/>
                  <a:pt x="5923" y="17897"/>
                </a:cubicBezTo>
                <a:cubicBezTo>
                  <a:pt x="5968" y="17897"/>
                  <a:pt x="5943" y="17753"/>
                  <a:pt x="6031" y="17738"/>
                </a:cubicBezTo>
                <a:lnTo>
                  <a:pt x="6031" y="17738"/>
                </a:lnTo>
                <a:cubicBezTo>
                  <a:pt x="6128" y="17778"/>
                  <a:pt x="6108" y="17896"/>
                  <a:pt x="6024" y="17906"/>
                </a:cubicBezTo>
                <a:cubicBezTo>
                  <a:pt x="6250" y="17923"/>
                  <a:pt x="6472" y="17956"/>
                  <a:pt x="6687" y="18013"/>
                </a:cubicBezTo>
                <a:cubicBezTo>
                  <a:pt x="6966" y="18098"/>
                  <a:pt x="7030" y="18111"/>
                  <a:pt x="7003" y="18242"/>
                </a:cubicBezTo>
                <a:lnTo>
                  <a:pt x="6953" y="18263"/>
                </a:lnTo>
                <a:cubicBezTo>
                  <a:pt x="6956" y="18279"/>
                  <a:pt x="6953" y="18279"/>
                  <a:pt x="6970" y="18289"/>
                </a:cubicBezTo>
                <a:cubicBezTo>
                  <a:pt x="6993" y="18306"/>
                  <a:pt x="7020" y="18320"/>
                  <a:pt x="7047" y="18330"/>
                </a:cubicBezTo>
                <a:cubicBezTo>
                  <a:pt x="7092" y="18338"/>
                  <a:pt x="7138" y="18344"/>
                  <a:pt x="7183" y="18344"/>
                </a:cubicBezTo>
                <a:cubicBezTo>
                  <a:pt x="7193" y="18344"/>
                  <a:pt x="7203" y="18344"/>
                  <a:pt x="7212" y="18343"/>
                </a:cubicBezTo>
                <a:cubicBezTo>
                  <a:pt x="7221" y="18343"/>
                  <a:pt x="7230" y="18343"/>
                  <a:pt x="7239" y="18343"/>
                </a:cubicBezTo>
                <a:cubicBezTo>
                  <a:pt x="7337" y="18343"/>
                  <a:pt x="7428" y="18349"/>
                  <a:pt x="7465" y="18485"/>
                </a:cubicBezTo>
                <a:lnTo>
                  <a:pt x="7407" y="18475"/>
                </a:lnTo>
                <a:lnTo>
                  <a:pt x="7407" y="18475"/>
                </a:lnTo>
                <a:cubicBezTo>
                  <a:pt x="7828" y="18956"/>
                  <a:pt x="8494" y="19148"/>
                  <a:pt x="8844" y="19565"/>
                </a:cubicBezTo>
                <a:cubicBezTo>
                  <a:pt x="8876" y="19530"/>
                  <a:pt x="8913" y="19516"/>
                  <a:pt x="8954" y="19516"/>
                </a:cubicBezTo>
                <a:cubicBezTo>
                  <a:pt x="9029" y="19516"/>
                  <a:pt x="9118" y="19564"/>
                  <a:pt x="9208" y="19605"/>
                </a:cubicBezTo>
                <a:cubicBezTo>
                  <a:pt x="9271" y="19633"/>
                  <a:pt x="9336" y="19655"/>
                  <a:pt x="9393" y="19655"/>
                </a:cubicBezTo>
                <a:cubicBezTo>
                  <a:pt x="9461" y="19655"/>
                  <a:pt x="9518" y="19624"/>
                  <a:pt x="9551" y="19535"/>
                </a:cubicBezTo>
                <a:cubicBezTo>
                  <a:pt x="9857" y="19787"/>
                  <a:pt x="9746" y="19824"/>
                  <a:pt x="10265" y="20002"/>
                </a:cubicBezTo>
                <a:cubicBezTo>
                  <a:pt x="10271" y="20003"/>
                  <a:pt x="10276" y="20004"/>
                  <a:pt x="10282" y="20004"/>
                </a:cubicBezTo>
                <a:cubicBezTo>
                  <a:pt x="10416" y="20004"/>
                  <a:pt x="10494" y="19789"/>
                  <a:pt x="10652" y="19760"/>
                </a:cubicBezTo>
                <a:lnTo>
                  <a:pt x="10658" y="19942"/>
                </a:lnTo>
                <a:cubicBezTo>
                  <a:pt x="10736" y="19878"/>
                  <a:pt x="10813" y="19807"/>
                  <a:pt x="10884" y="19737"/>
                </a:cubicBezTo>
                <a:lnTo>
                  <a:pt x="11022" y="19949"/>
                </a:lnTo>
                <a:lnTo>
                  <a:pt x="11180" y="19888"/>
                </a:lnTo>
                <a:cubicBezTo>
                  <a:pt x="11116" y="19885"/>
                  <a:pt x="11035" y="19817"/>
                  <a:pt x="11042" y="19763"/>
                </a:cubicBezTo>
                <a:cubicBezTo>
                  <a:pt x="11103" y="19738"/>
                  <a:pt x="11174" y="19727"/>
                  <a:pt x="11246" y="19727"/>
                </a:cubicBezTo>
                <a:cubicBezTo>
                  <a:pt x="11450" y="19727"/>
                  <a:pt x="11664" y="19812"/>
                  <a:pt x="11691" y="19881"/>
                </a:cubicBezTo>
                <a:cubicBezTo>
                  <a:pt x="11877" y="19784"/>
                  <a:pt x="12052" y="19673"/>
                  <a:pt x="12220" y="19565"/>
                </a:cubicBezTo>
                <a:lnTo>
                  <a:pt x="12220" y="19565"/>
                </a:lnTo>
                <a:cubicBezTo>
                  <a:pt x="12232" y="19622"/>
                  <a:pt x="12186" y="19663"/>
                  <a:pt x="12136" y="19709"/>
                </a:cubicBezTo>
                <a:lnTo>
                  <a:pt x="12136" y="19709"/>
                </a:lnTo>
                <a:cubicBezTo>
                  <a:pt x="12171" y="19678"/>
                  <a:pt x="12195" y="19667"/>
                  <a:pt x="12214" y="19667"/>
                </a:cubicBezTo>
                <a:cubicBezTo>
                  <a:pt x="12264" y="19667"/>
                  <a:pt x="12271" y="19750"/>
                  <a:pt x="12314" y="19750"/>
                </a:cubicBezTo>
                <a:cubicBezTo>
                  <a:pt x="12337" y="19750"/>
                  <a:pt x="12370" y="19728"/>
                  <a:pt x="12425" y="19659"/>
                </a:cubicBezTo>
                <a:cubicBezTo>
                  <a:pt x="12375" y="19639"/>
                  <a:pt x="12405" y="19551"/>
                  <a:pt x="12398" y="19514"/>
                </a:cubicBezTo>
                <a:lnTo>
                  <a:pt x="12398" y="19514"/>
                </a:lnTo>
                <a:cubicBezTo>
                  <a:pt x="12424" y="19522"/>
                  <a:pt x="12453" y="19526"/>
                  <a:pt x="12484" y="19526"/>
                </a:cubicBezTo>
                <a:cubicBezTo>
                  <a:pt x="12662" y="19526"/>
                  <a:pt x="12910" y="19403"/>
                  <a:pt x="13065" y="19262"/>
                </a:cubicBezTo>
                <a:lnTo>
                  <a:pt x="13088" y="19393"/>
                </a:lnTo>
                <a:cubicBezTo>
                  <a:pt x="13502" y="19208"/>
                  <a:pt x="13835" y="18835"/>
                  <a:pt x="14195" y="18518"/>
                </a:cubicBezTo>
                <a:lnTo>
                  <a:pt x="14195" y="18518"/>
                </a:lnTo>
                <a:cubicBezTo>
                  <a:pt x="14171" y="18528"/>
                  <a:pt x="14147" y="18532"/>
                  <a:pt x="14125" y="18532"/>
                </a:cubicBezTo>
                <a:cubicBezTo>
                  <a:pt x="13996" y="18532"/>
                  <a:pt x="13925" y="18379"/>
                  <a:pt x="14000" y="18293"/>
                </a:cubicBezTo>
                <a:lnTo>
                  <a:pt x="14000" y="18293"/>
                </a:lnTo>
                <a:lnTo>
                  <a:pt x="14175" y="18397"/>
                </a:lnTo>
                <a:cubicBezTo>
                  <a:pt x="14167" y="18342"/>
                  <a:pt x="14143" y="18335"/>
                  <a:pt x="14118" y="18335"/>
                </a:cubicBezTo>
                <a:cubicBezTo>
                  <a:pt x="14109" y="18335"/>
                  <a:pt x="14101" y="18336"/>
                  <a:pt x="14092" y="18336"/>
                </a:cubicBezTo>
                <a:cubicBezTo>
                  <a:pt x="14061" y="18336"/>
                  <a:pt x="14036" y="18324"/>
                  <a:pt x="14051" y="18212"/>
                </a:cubicBezTo>
                <a:cubicBezTo>
                  <a:pt x="14076" y="18193"/>
                  <a:pt x="14101" y="18185"/>
                  <a:pt x="14124" y="18185"/>
                </a:cubicBezTo>
                <a:cubicBezTo>
                  <a:pt x="14216" y="18185"/>
                  <a:pt x="14275" y="18318"/>
                  <a:pt x="14256" y="18407"/>
                </a:cubicBezTo>
                <a:lnTo>
                  <a:pt x="14354" y="18222"/>
                </a:lnTo>
                <a:cubicBezTo>
                  <a:pt x="14401" y="18256"/>
                  <a:pt x="14387" y="18310"/>
                  <a:pt x="14431" y="18370"/>
                </a:cubicBezTo>
                <a:cubicBezTo>
                  <a:pt x="14407" y="18229"/>
                  <a:pt x="14815" y="18273"/>
                  <a:pt x="14754" y="18040"/>
                </a:cubicBezTo>
                <a:lnTo>
                  <a:pt x="14754" y="18040"/>
                </a:lnTo>
                <a:lnTo>
                  <a:pt x="14804" y="18074"/>
                </a:lnTo>
                <a:cubicBezTo>
                  <a:pt x="15117" y="17764"/>
                  <a:pt x="15208" y="17573"/>
                  <a:pt x="15451" y="17307"/>
                </a:cubicBezTo>
                <a:cubicBezTo>
                  <a:pt x="15333" y="17189"/>
                  <a:pt x="15457" y="17112"/>
                  <a:pt x="15430" y="16940"/>
                </a:cubicBezTo>
                <a:cubicBezTo>
                  <a:pt x="15646" y="16785"/>
                  <a:pt x="15942" y="16661"/>
                  <a:pt x="16137" y="16408"/>
                </a:cubicBezTo>
                <a:cubicBezTo>
                  <a:pt x="16221" y="16186"/>
                  <a:pt x="16070" y="16267"/>
                  <a:pt x="16060" y="16125"/>
                </a:cubicBezTo>
                <a:lnTo>
                  <a:pt x="16060" y="16125"/>
                </a:lnTo>
                <a:cubicBezTo>
                  <a:pt x="16080" y="16140"/>
                  <a:pt x="16103" y="16145"/>
                  <a:pt x="16126" y="16145"/>
                </a:cubicBezTo>
                <a:cubicBezTo>
                  <a:pt x="16203" y="16145"/>
                  <a:pt x="16286" y="16084"/>
                  <a:pt x="16330" y="16084"/>
                </a:cubicBezTo>
                <a:cubicBezTo>
                  <a:pt x="16354" y="16084"/>
                  <a:pt x="16366" y="16102"/>
                  <a:pt x="16359" y="16159"/>
                </a:cubicBezTo>
                <a:cubicBezTo>
                  <a:pt x="16585" y="15853"/>
                  <a:pt x="16645" y="15765"/>
                  <a:pt x="16851" y="15318"/>
                </a:cubicBezTo>
                <a:lnTo>
                  <a:pt x="16851" y="15318"/>
                </a:lnTo>
                <a:cubicBezTo>
                  <a:pt x="16810" y="15319"/>
                  <a:pt x="16775" y="15327"/>
                  <a:pt x="16747" y="15327"/>
                </a:cubicBezTo>
                <a:cubicBezTo>
                  <a:pt x="16719" y="15327"/>
                  <a:pt x="16699" y="15319"/>
                  <a:pt x="16689" y="15291"/>
                </a:cubicBezTo>
                <a:cubicBezTo>
                  <a:pt x="16711" y="15235"/>
                  <a:pt x="16777" y="15203"/>
                  <a:pt x="16835" y="15203"/>
                </a:cubicBezTo>
                <a:cubicBezTo>
                  <a:pt x="16865" y="15203"/>
                  <a:pt x="16893" y="15212"/>
                  <a:pt x="16911" y="15230"/>
                </a:cubicBezTo>
                <a:lnTo>
                  <a:pt x="16911" y="15257"/>
                </a:lnTo>
                <a:cubicBezTo>
                  <a:pt x="17054" y="14711"/>
                  <a:pt x="17980" y="14530"/>
                  <a:pt x="17995" y="14008"/>
                </a:cubicBezTo>
                <a:lnTo>
                  <a:pt x="17995" y="14008"/>
                </a:lnTo>
                <a:lnTo>
                  <a:pt x="18103" y="13548"/>
                </a:lnTo>
                <a:cubicBezTo>
                  <a:pt x="18130" y="13516"/>
                  <a:pt x="18147" y="13503"/>
                  <a:pt x="18159" y="13503"/>
                </a:cubicBezTo>
                <a:cubicBezTo>
                  <a:pt x="18198" y="13503"/>
                  <a:pt x="18173" y="13647"/>
                  <a:pt x="18249" y="13647"/>
                </a:cubicBezTo>
                <a:cubicBezTo>
                  <a:pt x="18261" y="13647"/>
                  <a:pt x="18276" y="13644"/>
                  <a:pt x="18294" y="13635"/>
                </a:cubicBezTo>
                <a:cubicBezTo>
                  <a:pt x="18341" y="13097"/>
                  <a:pt x="18732" y="13009"/>
                  <a:pt x="18789" y="12582"/>
                </a:cubicBezTo>
                <a:cubicBezTo>
                  <a:pt x="19338" y="12538"/>
                  <a:pt x="19294" y="11612"/>
                  <a:pt x="19728" y="11374"/>
                </a:cubicBezTo>
                <a:lnTo>
                  <a:pt x="19624" y="11347"/>
                </a:lnTo>
                <a:cubicBezTo>
                  <a:pt x="19580" y="11205"/>
                  <a:pt x="19735" y="11256"/>
                  <a:pt x="19792" y="11195"/>
                </a:cubicBezTo>
                <a:cubicBezTo>
                  <a:pt x="19781" y="11191"/>
                  <a:pt x="19771" y="11190"/>
                  <a:pt x="19761" y="11190"/>
                </a:cubicBezTo>
                <a:cubicBezTo>
                  <a:pt x="19723" y="11190"/>
                  <a:pt x="19692" y="11212"/>
                  <a:pt x="19668" y="11212"/>
                </a:cubicBezTo>
                <a:cubicBezTo>
                  <a:pt x="19653" y="11212"/>
                  <a:pt x="19642" y="11203"/>
                  <a:pt x="19634" y="11175"/>
                </a:cubicBezTo>
                <a:cubicBezTo>
                  <a:pt x="19920" y="10307"/>
                  <a:pt x="20542" y="9519"/>
                  <a:pt x="20929" y="8641"/>
                </a:cubicBezTo>
                <a:cubicBezTo>
                  <a:pt x="21064" y="8318"/>
                  <a:pt x="20475" y="8294"/>
                  <a:pt x="20835" y="7951"/>
                </a:cubicBezTo>
                <a:lnTo>
                  <a:pt x="20835" y="7951"/>
                </a:lnTo>
                <a:lnTo>
                  <a:pt x="20987" y="8126"/>
                </a:lnTo>
                <a:cubicBezTo>
                  <a:pt x="20960" y="7449"/>
                  <a:pt x="21397" y="6615"/>
                  <a:pt x="21141" y="5868"/>
                </a:cubicBezTo>
                <a:lnTo>
                  <a:pt x="21141" y="5868"/>
                </a:lnTo>
                <a:cubicBezTo>
                  <a:pt x="21192" y="5908"/>
                  <a:pt x="21249" y="5908"/>
                  <a:pt x="21246" y="5982"/>
                </a:cubicBezTo>
                <a:cubicBezTo>
                  <a:pt x="21388" y="5817"/>
                  <a:pt x="21212" y="5403"/>
                  <a:pt x="21101" y="5403"/>
                </a:cubicBezTo>
                <a:cubicBezTo>
                  <a:pt x="21099" y="5403"/>
                  <a:pt x="21097" y="5403"/>
                  <a:pt x="21094" y="5403"/>
                </a:cubicBezTo>
                <a:cubicBezTo>
                  <a:pt x="21088" y="5289"/>
                  <a:pt x="21192" y="5363"/>
                  <a:pt x="21239" y="5282"/>
                </a:cubicBezTo>
                <a:cubicBezTo>
                  <a:pt x="21290" y="5104"/>
                  <a:pt x="20990" y="4919"/>
                  <a:pt x="21104" y="4808"/>
                </a:cubicBezTo>
                <a:cubicBezTo>
                  <a:pt x="21107" y="4805"/>
                  <a:pt x="21110" y="4803"/>
                  <a:pt x="21114" y="4803"/>
                </a:cubicBezTo>
                <a:cubicBezTo>
                  <a:pt x="21124" y="4803"/>
                  <a:pt x="21138" y="4815"/>
                  <a:pt x="21150" y="4830"/>
                </a:cubicBezTo>
                <a:lnTo>
                  <a:pt x="21150" y="4830"/>
                </a:lnTo>
                <a:cubicBezTo>
                  <a:pt x="21092" y="4725"/>
                  <a:pt x="21059" y="4500"/>
                  <a:pt x="20985" y="4500"/>
                </a:cubicBezTo>
                <a:cubicBezTo>
                  <a:pt x="20969" y="4500"/>
                  <a:pt x="20952" y="4510"/>
                  <a:pt x="20933" y="4532"/>
                </a:cubicBezTo>
                <a:cubicBezTo>
                  <a:pt x="20926" y="4236"/>
                  <a:pt x="20687" y="4050"/>
                  <a:pt x="20684" y="3811"/>
                </a:cubicBezTo>
                <a:cubicBezTo>
                  <a:pt x="20478" y="3769"/>
                  <a:pt x="20531" y="3418"/>
                  <a:pt x="20356" y="3418"/>
                </a:cubicBezTo>
                <a:cubicBezTo>
                  <a:pt x="20337" y="3418"/>
                  <a:pt x="20315" y="3422"/>
                  <a:pt x="20290" y="3431"/>
                </a:cubicBezTo>
                <a:cubicBezTo>
                  <a:pt x="20536" y="3313"/>
                  <a:pt x="20213" y="2889"/>
                  <a:pt x="19994" y="2836"/>
                </a:cubicBezTo>
                <a:cubicBezTo>
                  <a:pt x="20095" y="2836"/>
                  <a:pt x="19967" y="2661"/>
                  <a:pt x="20098" y="2647"/>
                </a:cubicBezTo>
                <a:cubicBezTo>
                  <a:pt x="20009" y="2530"/>
                  <a:pt x="19896" y="2449"/>
                  <a:pt x="19810" y="2449"/>
                </a:cubicBezTo>
                <a:cubicBezTo>
                  <a:pt x="19773" y="2449"/>
                  <a:pt x="19740" y="2464"/>
                  <a:pt x="19718" y="2499"/>
                </a:cubicBezTo>
                <a:cubicBezTo>
                  <a:pt x="19715" y="2250"/>
                  <a:pt x="19529" y="2156"/>
                  <a:pt x="19365" y="2088"/>
                </a:cubicBezTo>
                <a:cubicBezTo>
                  <a:pt x="19203" y="2014"/>
                  <a:pt x="19072" y="1954"/>
                  <a:pt x="19109" y="1732"/>
                </a:cubicBezTo>
                <a:cubicBezTo>
                  <a:pt x="18584" y="1493"/>
                  <a:pt x="18035" y="1321"/>
                  <a:pt x="17466" y="1213"/>
                </a:cubicBezTo>
                <a:cubicBezTo>
                  <a:pt x="17492" y="1151"/>
                  <a:pt x="17542" y="1130"/>
                  <a:pt x="17602" y="1130"/>
                </a:cubicBezTo>
                <a:cubicBezTo>
                  <a:pt x="17661" y="1130"/>
                  <a:pt x="17731" y="1150"/>
                  <a:pt x="17800" y="1170"/>
                </a:cubicBezTo>
                <a:cubicBezTo>
                  <a:pt x="17869" y="1196"/>
                  <a:pt x="17938" y="1221"/>
                  <a:pt x="17995" y="1221"/>
                </a:cubicBezTo>
                <a:cubicBezTo>
                  <a:pt x="18049" y="1221"/>
                  <a:pt x="18092" y="1199"/>
                  <a:pt x="18116" y="1136"/>
                </a:cubicBezTo>
                <a:cubicBezTo>
                  <a:pt x="17927" y="1093"/>
                  <a:pt x="17760" y="1085"/>
                  <a:pt x="17605" y="1085"/>
                </a:cubicBezTo>
                <a:cubicBezTo>
                  <a:pt x="17517" y="1085"/>
                  <a:pt x="17432" y="1088"/>
                  <a:pt x="17350" y="1088"/>
                </a:cubicBezTo>
                <a:cubicBezTo>
                  <a:pt x="17168" y="1088"/>
                  <a:pt x="16995" y="1076"/>
                  <a:pt x="16810" y="998"/>
                </a:cubicBezTo>
                <a:cubicBezTo>
                  <a:pt x="16706" y="941"/>
                  <a:pt x="16908" y="907"/>
                  <a:pt x="16958" y="870"/>
                </a:cubicBezTo>
                <a:cubicBezTo>
                  <a:pt x="16556" y="867"/>
                  <a:pt x="16206" y="714"/>
                  <a:pt x="15846" y="714"/>
                </a:cubicBezTo>
                <a:cubicBezTo>
                  <a:pt x="15779" y="714"/>
                  <a:pt x="15711" y="719"/>
                  <a:pt x="15642" y="732"/>
                </a:cubicBezTo>
                <a:cubicBezTo>
                  <a:pt x="15646" y="709"/>
                  <a:pt x="15696" y="688"/>
                  <a:pt x="15740" y="675"/>
                </a:cubicBezTo>
                <a:cubicBezTo>
                  <a:pt x="15696" y="673"/>
                  <a:pt x="15649" y="655"/>
                  <a:pt x="15612" y="655"/>
                </a:cubicBezTo>
                <a:cubicBezTo>
                  <a:pt x="15578" y="655"/>
                  <a:pt x="15553" y="671"/>
                  <a:pt x="15548" y="729"/>
                </a:cubicBezTo>
                <a:lnTo>
                  <a:pt x="15632" y="709"/>
                </a:lnTo>
                <a:lnTo>
                  <a:pt x="15632" y="709"/>
                </a:lnTo>
                <a:cubicBezTo>
                  <a:pt x="15727" y="889"/>
                  <a:pt x="15317" y="1010"/>
                  <a:pt x="15248" y="1102"/>
                </a:cubicBezTo>
                <a:lnTo>
                  <a:pt x="15248" y="1102"/>
                </a:lnTo>
                <a:cubicBezTo>
                  <a:pt x="15397" y="796"/>
                  <a:pt x="14856" y="974"/>
                  <a:pt x="15117" y="571"/>
                </a:cubicBezTo>
                <a:lnTo>
                  <a:pt x="15117" y="571"/>
                </a:lnTo>
                <a:cubicBezTo>
                  <a:pt x="15064" y="591"/>
                  <a:pt x="14990" y="638"/>
                  <a:pt x="14993" y="722"/>
                </a:cubicBezTo>
                <a:cubicBezTo>
                  <a:pt x="14916" y="688"/>
                  <a:pt x="14895" y="638"/>
                  <a:pt x="14986" y="557"/>
                </a:cubicBezTo>
                <a:lnTo>
                  <a:pt x="14986" y="557"/>
                </a:lnTo>
                <a:cubicBezTo>
                  <a:pt x="14710" y="588"/>
                  <a:pt x="14766" y="708"/>
                  <a:pt x="14573" y="708"/>
                </a:cubicBezTo>
                <a:cubicBezTo>
                  <a:pt x="14557" y="708"/>
                  <a:pt x="14539" y="707"/>
                  <a:pt x="14518" y="705"/>
                </a:cubicBezTo>
                <a:cubicBezTo>
                  <a:pt x="14522" y="648"/>
                  <a:pt x="14579" y="628"/>
                  <a:pt x="14613" y="561"/>
                </a:cubicBezTo>
                <a:lnTo>
                  <a:pt x="14613" y="561"/>
                </a:lnTo>
                <a:cubicBezTo>
                  <a:pt x="14499" y="643"/>
                  <a:pt x="14387" y="725"/>
                  <a:pt x="14239" y="725"/>
                </a:cubicBezTo>
                <a:cubicBezTo>
                  <a:pt x="14199" y="725"/>
                  <a:pt x="14157" y="719"/>
                  <a:pt x="14111" y="705"/>
                </a:cubicBezTo>
                <a:cubicBezTo>
                  <a:pt x="14123" y="676"/>
                  <a:pt x="14107" y="634"/>
                  <a:pt x="14146" y="628"/>
                </a:cubicBezTo>
                <a:lnTo>
                  <a:pt x="14146" y="628"/>
                </a:lnTo>
                <a:cubicBezTo>
                  <a:pt x="13834" y="634"/>
                  <a:pt x="13597" y="822"/>
                  <a:pt x="13294" y="822"/>
                </a:cubicBezTo>
                <a:cubicBezTo>
                  <a:pt x="13233" y="822"/>
                  <a:pt x="13169" y="814"/>
                  <a:pt x="13102" y="796"/>
                </a:cubicBezTo>
                <a:cubicBezTo>
                  <a:pt x="13219" y="540"/>
                  <a:pt x="12957" y="712"/>
                  <a:pt x="12933" y="493"/>
                </a:cubicBezTo>
                <a:lnTo>
                  <a:pt x="12708" y="567"/>
                </a:lnTo>
                <a:lnTo>
                  <a:pt x="12802" y="672"/>
                </a:lnTo>
                <a:cubicBezTo>
                  <a:pt x="12635" y="672"/>
                  <a:pt x="12491" y="794"/>
                  <a:pt x="12347" y="794"/>
                </a:cubicBezTo>
                <a:cubicBezTo>
                  <a:pt x="12321" y="794"/>
                  <a:pt x="12294" y="789"/>
                  <a:pt x="12267" y="779"/>
                </a:cubicBezTo>
                <a:lnTo>
                  <a:pt x="12408" y="682"/>
                </a:lnTo>
                <a:lnTo>
                  <a:pt x="12408" y="682"/>
                </a:lnTo>
                <a:lnTo>
                  <a:pt x="12045" y="746"/>
                </a:lnTo>
                <a:lnTo>
                  <a:pt x="12257" y="813"/>
                </a:lnTo>
                <a:cubicBezTo>
                  <a:pt x="12091" y="925"/>
                  <a:pt x="12246" y="1056"/>
                  <a:pt x="12109" y="1056"/>
                </a:cubicBezTo>
                <a:cubicBezTo>
                  <a:pt x="12090" y="1056"/>
                  <a:pt x="12066" y="1054"/>
                  <a:pt x="12035" y="1049"/>
                </a:cubicBezTo>
                <a:cubicBezTo>
                  <a:pt x="12085" y="1022"/>
                  <a:pt x="11833" y="1062"/>
                  <a:pt x="11762" y="937"/>
                </a:cubicBezTo>
                <a:cubicBezTo>
                  <a:pt x="11713" y="989"/>
                  <a:pt x="11647" y="1051"/>
                  <a:pt x="11582" y="1051"/>
                </a:cubicBezTo>
                <a:cubicBezTo>
                  <a:pt x="11549" y="1051"/>
                  <a:pt x="11516" y="1035"/>
                  <a:pt x="11486" y="991"/>
                </a:cubicBezTo>
                <a:cubicBezTo>
                  <a:pt x="11486" y="914"/>
                  <a:pt x="11580" y="766"/>
                  <a:pt x="11580" y="715"/>
                </a:cubicBezTo>
                <a:lnTo>
                  <a:pt x="11580" y="715"/>
                </a:lnTo>
                <a:cubicBezTo>
                  <a:pt x="11570" y="758"/>
                  <a:pt x="11543" y="773"/>
                  <a:pt x="11505" y="773"/>
                </a:cubicBezTo>
                <a:cubicBezTo>
                  <a:pt x="11411" y="773"/>
                  <a:pt x="11254" y="683"/>
                  <a:pt x="11127" y="683"/>
                </a:cubicBezTo>
                <a:cubicBezTo>
                  <a:pt x="11091" y="683"/>
                  <a:pt x="11057" y="690"/>
                  <a:pt x="11027" y="710"/>
                </a:cubicBezTo>
                <a:lnTo>
                  <a:pt x="11027" y="710"/>
                </a:lnTo>
                <a:cubicBezTo>
                  <a:pt x="11074" y="673"/>
                  <a:pt x="11104" y="619"/>
                  <a:pt x="11116" y="561"/>
                </a:cubicBezTo>
                <a:lnTo>
                  <a:pt x="11116" y="561"/>
                </a:lnTo>
                <a:lnTo>
                  <a:pt x="10981" y="661"/>
                </a:lnTo>
                <a:cubicBezTo>
                  <a:pt x="10917" y="577"/>
                  <a:pt x="10914" y="550"/>
                  <a:pt x="10961" y="470"/>
                </a:cubicBezTo>
                <a:cubicBezTo>
                  <a:pt x="10926" y="450"/>
                  <a:pt x="10900" y="442"/>
                  <a:pt x="10882" y="442"/>
                </a:cubicBezTo>
                <a:cubicBezTo>
                  <a:pt x="10799" y="442"/>
                  <a:pt x="10854" y="598"/>
                  <a:pt x="10791" y="598"/>
                </a:cubicBezTo>
                <a:cubicBezTo>
                  <a:pt x="10770" y="598"/>
                  <a:pt x="10736" y="581"/>
                  <a:pt x="10679" y="534"/>
                </a:cubicBezTo>
                <a:cubicBezTo>
                  <a:pt x="10705" y="530"/>
                  <a:pt x="10702" y="507"/>
                  <a:pt x="10763" y="500"/>
                </a:cubicBezTo>
                <a:cubicBezTo>
                  <a:pt x="10460" y="349"/>
                  <a:pt x="10123" y="386"/>
                  <a:pt x="9844" y="258"/>
                </a:cubicBezTo>
                <a:cubicBezTo>
                  <a:pt x="9826" y="156"/>
                  <a:pt x="9871" y="140"/>
                  <a:pt x="9925" y="140"/>
                </a:cubicBezTo>
                <a:cubicBezTo>
                  <a:pt x="9952" y="140"/>
                  <a:pt x="9980" y="144"/>
                  <a:pt x="10005" y="144"/>
                </a:cubicBezTo>
                <a:cubicBezTo>
                  <a:pt x="10051" y="144"/>
                  <a:pt x="10082" y="130"/>
                  <a:pt x="10059" y="52"/>
                </a:cubicBezTo>
                <a:cubicBezTo>
                  <a:pt x="9999" y="48"/>
                  <a:pt x="9939" y="46"/>
                  <a:pt x="9878" y="46"/>
                </a:cubicBezTo>
                <a:cubicBezTo>
                  <a:pt x="9498" y="46"/>
                  <a:pt x="9111" y="125"/>
                  <a:pt x="8767" y="125"/>
                </a:cubicBezTo>
                <a:cubicBezTo>
                  <a:pt x="8735" y="125"/>
                  <a:pt x="8704" y="125"/>
                  <a:pt x="8673" y="123"/>
                </a:cubicBezTo>
                <a:lnTo>
                  <a:pt x="8673" y="123"/>
                </a:lnTo>
                <a:lnTo>
                  <a:pt x="8750" y="147"/>
                </a:lnTo>
                <a:cubicBezTo>
                  <a:pt x="8736" y="230"/>
                  <a:pt x="8707" y="259"/>
                  <a:pt x="8668" y="259"/>
                </a:cubicBezTo>
                <a:cubicBezTo>
                  <a:pt x="8582" y="259"/>
                  <a:pt x="8447" y="116"/>
                  <a:pt x="8315" y="116"/>
                </a:cubicBezTo>
                <a:cubicBezTo>
                  <a:pt x="8283" y="116"/>
                  <a:pt x="8251" y="125"/>
                  <a:pt x="8220" y="146"/>
                </a:cubicBezTo>
                <a:lnTo>
                  <a:pt x="8220" y="146"/>
                </a:lnTo>
                <a:cubicBezTo>
                  <a:pt x="8261" y="113"/>
                  <a:pt x="8267" y="0"/>
                  <a:pt x="82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p19"/>
          <p:cNvGrpSpPr/>
          <p:nvPr/>
        </p:nvGrpSpPr>
        <p:grpSpPr>
          <a:xfrm rot="-265915">
            <a:off x="7833697" y="6080657"/>
            <a:ext cx="1426896" cy="513212"/>
            <a:chOff x="6637508" y="1140368"/>
            <a:chExt cx="641807" cy="173129"/>
          </a:xfrm>
        </p:grpSpPr>
        <p:sp>
          <p:nvSpPr>
            <p:cNvPr id="437" name="Google Shape;437;p19"/>
            <p:cNvSpPr/>
            <p:nvPr/>
          </p:nvSpPr>
          <p:spPr>
            <a:xfrm>
              <a:off x="7164713" y="1272972"/>
              <a:ext cx="114602" cy="40525"/>
            </a:xfrm>
            <a:custGeom>
              <a:avLst/>
              <a:gdLst/>
              <a:ahLst/>
              <a:cxnLst/>
              <a:rect l="l" t="t" r="r" b="b"/>
              <a:pathLst>
                <a:path w="2712" h="959" extrusionOk="0">
                  <a:moveTo>
                    <a:pt x="535" y="0"/>
                  </a:moveTo>
                  <a:cubicBezTo>
                    <a:pt x="426" y="0"/>
                    <a:pt x="319" y="10"/>
                    <a:pt x="216" y="32"/>
                  </a:cubicBezTo>
                  <a:cubicBezTo>
                    <a:pt x="84" y="65"/>
                    <a:pt x="0" y="264"/>
                    <a:pt x="111" y="358"/>
                  </a:cubicBezTo>
                  <a:cubicBezTo>
                    <a:pt x="374" y="580"/>
                    <a:pt x="657" y="621"/>
                    <a:pt x="986" y="695"/>
                  </a:cubicBezTo>
                  <a:lnTo>
                    <a:pt x="2178" y="954"/>
                  </a:lnTo>
                  <a:cubicBezTo>
                    <a:pt x="2196" y="957"/>
                    <a:pt x="2214" y="959"/>
                    <a:pt x="2232" y="959"/>
                  </a:cubicBezTo>
                  <a:cubicBezTo>
                    <a:pt x="2335" y="959"/>
                    <a:pt x="2433" y="904"/>
                    <a:pt x="2487" y="812"/>
                  </a:cubicBezTo>
                  <a:lnTo>
                    <a:pt x="2605" y="829"/>
                  </a:lnTo>
                  <a:cubicBezTo>
                    <a:pt x="2606" y="829"/>
                    <a:pt x="2607" y="829"/>
                    <a:pt x="2608" y="829"/>
                  </a:cubicBezTo>
                  <a:cubicBezTo>
                    <a:pt x="2658" y="829"/>
                    <a:pt x="2712" y="755"/>
                    <a:pt x="2652" y="728"/>
                  </a:cubicBezTo>
                  <a:lnTo>
                    <a:pt x="2528" y="678"/>
                  </a:lnTo>
                  <a:cubicBezTo>
                    <a:pt x="2541" y="560"/>
                    <a:pt x="2447" y="456"/>
                    <a:pt x="2339" y="425"/>
                  </a:cubicBezTo>
                  <a:cubicBezTo>
                    <a:pt x="1790" y="286"/>
                    <a:pt x="1129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6931409" y="1235786"/>
              <a:ext cx="116166" cy="44286"/>
            </a:xfrm>
            <a:custGeom>
              <a:avLst/>
              <a:gdLst/>
              <a:ahLst/>
              <a:cxnLst/>
              <a:rect l="l" t="t" r="r" b="b"/>
              <a:pathLst>
                <a:path w="2749" h="1048" extrusionOk="0">
                  <a:moveTo>
                    <a:pt x="2449" y="1"/>
                  </a:moveTo>
                  <a:cubicBezTo>
                    <a:pt x="2393" y="1"/>
                    <a:pt x="2332" y="22"/>
                    <a:pt x="2274" y="70"/>
                  </a:cubicBezTo>
                  <a:cubicBezTo>
                    <a:pt x="1994" y="296"/>
                    <a:pt x="1648" y="424"/>
                    <a:pt x="1288" y="434"/>
                  </a:cubicBezTo>
                  <a:cubicBezTo>
                    <a:pt x="1280" y="434"/>
                    <a:pt x="1273" y="434"/>
                    <a:pt x="1266" y="434"/>
                  </a:cubicBezTo>
                  <a:cubicBezTo>
                    <a:pt x="935" y="434"/>
                    <a:pt x="651" y="285"/>
                    <a:pt x="332" y="249"/>
                  </a:cubicBezTo>
                  <a:cubicBezTo>
                    <a:pt x="323" y="247"/>
                    <a:pt x="314" y="247"/>
                    <a:pt x="306" y="247"/>
                  </a:cubicBezTo>
                  <a:cubicBezTo>
                    <a:pt x="158" y="247"/>
                    <a:pt x="1" y="402"/>
                    <a:pt x="90" y="555"/>
                  </a:cubicBezTo>
                  <a:cubicBezTo>
                    <a:pt x="297" y="909"/>
                    <a:pt x="658" y="1048"/>
                    <a:pt x="1049" y="1048"/>
                  </a:cubicBezTo>
                  <a:cubicBezTo>
                    <a:pt x="1629" y="1048"/>
                    <a:pt x="2275" y="744"/>
                    <a:pt x="2590" y="387"/>
                  </a:cubicBezTo>
                  <a:cubicBezTo>
                    <a:pt x="2748" y="205"/>
                    <a:pt x="2624" y="1"/>
                    <a:pt x="24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6990063" y="1140368"/>
              <a:ext cx="123476" cy="27298"/>
            </a:xfrm>
            <a:custGeom>
              <a:avLst/>
              <a:gdLst/>
              <a:ahLst/>
              <a:cxnLst/>
              <a:rect l="l" t="t" r="r" b="b"/>
              <a:pathLst>
                <a:path w="2922" h="646" extrusionOk="0">
                  <a:moveTo>
                    <a:pt x="894" y="1"/>
                  </a:moveTo>
                  <a:cubicBezTo>
                    <a:pt x="679" y="1"/>
                    <a:pt x="467" y="19"/>
                    <a:pt x="263" y="87"/>
                  </a:cubicBezTo>
                  <a:cubicBezTo>
                    <a:pt x="28" y="164"/>
                    <a:pt x="1" y="477"/>
                    <a:pt x="240" y="561"/>
                  </a:cubicBezTo>
                  <a:cubicBezTo>
                    <a:pt x="428" y="627"/>
                    <a:pt x="628" y="646"/>
                    <a:pt x="831" y="646"/>
                  </a:cubicBezTo>
                  <a:cubicBezTo>
                    <a:pt x="1053" y="646"/>
                    <a:pt x="1277" y="624"/>
                    <a:pt x="1492" y="619"/>
                  </a:cubicBezTo>
                  <a:cubicBezTo>
                    <a:pt x="1926" y="605"/>
                    <a:pt x="2316" y="588"/>
                    <a:pt x="2737" y="484"/>
                  </a:cubicBezTo>
                  <a:cubicBezTo>
                    <a:pt x="2898" y="440"/>
                    <a:pt x="2922" y="198"/>
                    <a:pt x="2750" y="154"/>
                  </a:cubicBezTo>
                  <a:cubicBezTo>
                    <a:pt x="2336" y="43"/>
                    <a:pt x="1949" y="33"/>
                    <a:pt x="1522" y="23"/>
                  </a:cubicBezTo>
                  <a:cubicBezTo>
                    <a:pt x="1314" y="18"/>
                    <a:pt x="1103" y="1"/>
                    <a:pt x="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6743025" y="1169611"/>
              <a:ext cx="118659" cy="35412"/>
            </a:xfrm>
            <a:custGeom>
              <a:avLst/>
              <a:gdLst/>
              <a:ahLst/>
              <a:cxnLst/>
              <a:rect l="l" t="t" r="r" b="b"/>
              <a:pathLst>
                <a:path w="2808" h="838" extrusionOk="0">
                  <a:moveTo>
                    <a:pt x="882" y="1"/>
                  </a:moveTo>
                  <a:cubicBezTo>
                    <a:pt x="607" y="1"/>
                    <a:pt x="332" y="48"/>
                    <a:pt x="125" y="206"/>
                  </a:cubicBezTo>
                  <a:cubicBezTo>
                    <a:pt x="55" y="260"/>
                    <a:pt x="1" y="371"/>
                    <a:pt x="82" y="442"/>
                  </a:cubicBezTo>
                  <a:cubicBezTo>
                    <a:pt x="385" y="717"/>
                    <a:pt x="896" y="707"/>
                    <a:pt x="1283" y="748"/>
                  </a:cubicBezTo>
                  <a:cubicBezTo>
                    <a:pt x="1594" y="778"/>
                    <a:pt x="1902" y="837"/>
                    <a:pt x="2211" y="837"/>
                  </a:cubicBezTo>
                  <a:cubicBezTo>
                    <a:pt x="2342" y="837"/>
                    <a:pt x="2474" y="826"/>
                    <a:pt x="2606" y="798"/>
                  </a:cubicBezTo>
                  <a:cubicBezTo>
                    <a:pt x="2734" y="771"/>
                    <a:pt x="2808" y="580"/>
                    <a:pt x="2703" y="489"/>
                  </a:cubicBezTo>
                  <a:cubicBezTo>
                    <a:pt x="2350" y="176"/>
                    <a:pt x="1865" y="105"/>
                    <a:pt x="1411" y="44"/>
                  </a:cubicBezTo>
                  <a:cubicBezTo>
                    <a:pt x="1247" y="22"/>
                    <a:pt x="1065" y="1"/>
                    <a:pt x="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6637508" y="1233969"/>
              <a:ext cx="112236" cy="64654"/>
            </a:xfrm>
            <a:custGeom>
              <a:avLst/>
              <a:gdLst/>
              <a:ahLst/>
              <a:cxnLst/>
              <a:rect l="l" t="t" r="r" b="b"/>
              <a:pathLst>
                <a:path w="2656" h="1530" extrusionOk="0">
                  <a:moveTo>
                    <a:pt x="390" y="0"/>
                  </a:moveTo>
                  <a:cubicBezTo>
                    <a:pt x="365" y="0"/>
                    <a:pt x="341" y="1"/>
                    <a:pt x="317" y="2"/>
                  </a:cubicBezTo>
                  <a:cubicBezTo>
                    <a:pt x="159" y="12"/>
                    <a:pt x="1" y="211"/>
                    <a:pt x="98" y="366"/>
                  </a:cubicBezTo>
                  <a:cubicBezTo>
                    <a:pt x="310" y="699"/>
                    <a:pt x="630" y="870"/>
                    <a:pt x="980" y="1039"/>
                  </a:cubicBezTo>
                  <a:cubicBezTo>
                    <a:pt x="1347" y="1224"/>
                    <a:pt x="1731" y="1382"/>
                    <a:pt x="2121" y="1513"/>
                  </a:cubicBezTo>
                  <a:cubicBezTo>
                    <a:pt x="2156" y="1524"/>
                    <a:pt x="2189" y="1529"/>
                    <a:pt x="2220" y="1529"/>
                  </a:cubicBezTo>
                  <a:cubicBezTo>
                    <a:pt x="2518" y="1529"/>
                    <a:pt x="2656" y="1077"/>
                    <a:pt x="2397" y="894"/>
                  </a:cubicBezTo>
                  <a:cubicBezTo>
                    <a:pt x="1854" y="507"/>
                    <a:pt x="1090" y="0"/>
                    <a:pt x="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0"/>
          <p:cNvSpPr/>
          <p:nvPr/>
        </p:nvSpPr>
        <p:spPr>
          <a:xfrm>
            <a:off x="-740305" y="5517561"/>
            <a:ext cx="1788070" cy="2228712"/>
          </a:xfrm>
          <a:custGeom>
            <a:avLst/>
            <a:gdLst/>
            <a:ahLst/>
            <a:cxnLst/>
            <a:rect l="l" t="t" r="r" b="b"/>
            <a:pathLst>
              <a:path w="21398" h="20004" extrusionOk="0">
                <a:moveTo>
                  <a:pt x="14157" y="627"/>
                </a:moveTo>
                <a:cubicBezTo>
                  <a:pt x="14153" y="627"/>
                  <a:pt x="14150" y="627"/>
                  <a:pt x="14146" y="628"/>
                </a:cubicBezTo>
                <a:lnTo>
                  <a:pt x="14146" y="628"/>
                </a:lnTo>
                <a:cubicBezTo>
                  <a:pt x="14151" y="628"/>
                  <a:pt x="14157" y="628"/>
                  <a:pt x="14162" y="628"/>
                </a:cubicBezTo>
                <a:cubicBezTo>
                  <a:pt x="14164" y="628"/>
                  <a:pt x="14166" y="628"/>
                  <a:pt x="14168" y="628"/>
                </a:cubicBezTo>
                <a:cubicBezTo>
                  <a:pt x="14164" y="627"/>
                  <a:pt x="14161" y="627"/>
                  <a:pt x="14157" y="627"/>
                </a:cubicBezTo>
                <a:close/>
                <a:moveTo>
                  <a:pt x="5805" y="1102"/>
                </a:moveTo>
                <a:cubicBezTo>
                  <a:pt x="5836" y="1139"/>
                  <a:pt x="5859" y="1176"/>
                  <a:pt x="5879" y="1220"/>
                </a:cubicBezTo>
                <a:cubicBezTo>
                  <a:pt x="5839" y="1244"/>
                  <a:pt x="5795" y="1267"/>
                  <a:pt x="5755" y="1294"/>
                </a:cubicBezTo>
                <a:cubicBezTo>
                  <a:pt x="5738" y="1244"/>
                  <a:pt x="5745" y="1180"/>
                  <a:pt x="5805" y="1102"/>
                </a:cubicBezTo>
                <a:close/>
                <a:moveTo>
                  <a:pt x="2676" y="4407"/>
                </a:moveTo>
                <a:lnTo>
                  <a:pt x="2817" y="4421"/>
                </a:lnTo>
                <a:cubicBezTo>
                  <a:pt x="2790" y="4471"/>
                  <a:pt x="2763" y="4522"/>
                  <a:pt x="2733" y="4572"/>
                </a:cubicBezTo>
                <a:cubicBezTo>
                  <a:pt x="2699" y="4525"/>
                  <a:pt x="2679" y="4464"/>
                  <a:pt x="2676" y="4407"/>
                </a:cubicBezTo>
                <a:close/>
                <a:moveTo>
                  <a:pt x="21150" y="4830"/>
                </a:moveTo>
                <a:cubicBezTo>
                  <a:pt x="21159" y="4846"/>
                  <a:pt x="21168" y="4859"/>
                  <a:pt x="21179" y="4868"/>
                </a:cubicBezTo>
                <a:cubicBezTo>
                  <a:pt x="21172" y="4858"/>
                  <a:pt x="21162" y="4843"/>
                  <a:pt x="21150" y="4830"/>
                </a:cubicBezTo>
                <a:close/>
                <a:moveTo>
                  <a:pt x="2173" y="5468"/>
                </a:moveTo>
                <a:cubicBezTo>
                  <a:pt x="2211" y="5468"/>
                  <a:pt x="2250" y="5479"/>
                  <a:pt x="2285" y="5498"/>
                </a:cubicBezTo>
                <a:cubicBezTo>
                  <a:pt x="2255" y="5562"/>
                  <a:pt x="2228" y="5625"/>
                  <a:pt x="2201" y="5689"/>
                </a:cubicBezTo>
                <a:cubicBezTo>
                  <a:pt x="2174" y="5619"/>
                  <a:pt x="2147" y="5545"/>
                  <a:pt x="2124" y="5474"/>
                </a:cubicBezTo>
                <a:cubicBezTo>
                  <a:pt x="2140" y="5470"/>
                  <a:pt x="2156" y="5468"/>
                  <a:pt x="2173" y="5468"/>
                </a:cubicBezTo>
                <a:close/>
                <a:moveTo>
                  <a:pt x="1797" y="6352"/>
                </a:moveTo>
                <a:lnTo>
                  <a:pt x="1797" y="6352"/>
                </a:lnTo>
                <a:cubicBezTo>
                  <a:pt x="1791" y="6360"/>
                  <a:pt x="1783" y="6367"/>
                  <a:pt x="1776" y="6374"/>
                </a:cubicBezTo>
                <a:lnTo>
                  <a:pt x="1776" y="6374"/>
                </a:lnTo>
                <a:cubicBezTo>
                  <a:pt x="1787" y="6372"/>
                  <a:pt x="1794" y="6365"/>
                  <a:pt x="1797" y="6352"/>
                </a:cubicBezTo>
                <a:close/>
                <a:moveTo>
                  <a:pt x="485" y="8250"/>
                </a:moveTo>
                <a:cubicBezTo>
                  <a:pt x="486" y="8257"/>
                  <a:pt x="487" y="8263"/>
                  <a:pt x="488" y="8269"/>
                </a:cubicBezTo>
                <a:lnTo>
                  <a:pt x="488" y="8269"/>
                </a:lnTo>
                <a:cubicBezTo>
                  <a:pt x="487" y="8263"/>
                  <a:pt x="486" y="8257"/>
                  <a:pt x="485" y="8250"/>
                </a:cubicBezTo>
                <a:close/>
                <a:moveTo>
                  <a:pt x="7666" y="9573"/>
                </a:moveTo>
                <a:cubicBezTo>
                  <a:pt x="7670" y="9580"/>
                  <a:pt x="7677" y="9587"/>
                  <a:pt x="7683" y="9597"/>
                </a:cubicBezTo>
                <a:lnTo>
                  <a:pt x="7693" y="9627"/>
                </a:lnTo>
                <a:cubicBezTo>
                  <a:pt x="7691" y="9627"/>
                  <a:pt x="7690" y="9628"/>
                  <a:pt x="7687" y="9628"/>
                </a:cubicBezTo>
                <a:cubicBezTo>
                  <a:pt x="7686" y="9628"/>
                  <a:pt x="7683" y="9628"/>
                  <a:pt x="7680" y="9627"/>
                </a:cubicBezTo>
                <a:cubicBezTo>
                  <a:pt x="7673" y="9607"/>
                  <a:pt x="7670" y="9590"/>
                  <a:pt x="7666" y="9573"/>
                </a:cubicBezTo>
                <a:close/>
                <a:moveTo>
                  <a:pt x="7592" y="9637"/>
                </a:moveTo>
                <a:lnTo>
                  <a:pt x="7592" y="9637"/>
                </a:lnTo>
                <a:cubicBezTo>
                  <a:pt x="7606" y="9664"/>
                  <a:pt x="7609" y="9681"/>
                  <a:pt x="7616" y="9701"/>
                </a:cubicBezTo>
                <a:lnTo>
                  <a:pt x="7613" y="9698"/>
                </a:lnTo>
                <a:cubicBezTo>
                  <a:pt x="7606" y="9677"/>
                  <a:pt x="7599" y="9661"/>
                  <a:pt x="7592" y="9637"/>
                </a:cubicBezTo>
                <a:close/>
                <a:moveTo>
                  <a:pt x="7569" y="9714"/>
                </a:moveTo>
                <a:cubicBezTo>
                  <a:pt x="7579" y="9728"/>
                  <a:pt x="7589" y="9741"/>
                  <a:pt x="7596" y="9758"/>
                </a:cubicBezTo>
                <a:lnTo>
                  <a:pt x="7582" y="9748"/>
                </a:lnTo>
                <a:lnTo>
                  <a:pt x="7582" y="9748"/>
                </a:lnTo>
                <a:cubicBezTo>
                  <a:pt x="7582" y="9748"/>
                  <a:pt x="7582" y="9748"/>
                  <a:pt x="7582" y="9748"/>
                </a:cubicBezTo>
                <a:lnTo>
                  <a:pt x="7569" y="9714"/>
                </a:lnTo>
                <a:close/>
                <a:moveTo>
                  <a:pt x="7582" y="9748"/>
                </a:moveTo>
                <a:lnTo>
                  <a:pt x="7599" y="9762"/>
                </a:lnTo>
                <a:lnTo>
                  <a:pt x="7616" y="9792"/>
                </a:lnTo>
                <a:lnTo>
                  <a:pt x="7596" y="9778"/>
                </a:lnTo>
                <a:cubicBezTo>
                  <a:pt x="7592" y="9772"/>
                  <a:pt x="7586" y="9758"/>
                  <a:pt x="7582" y="9748"/>
                </a:cubicBezTo>
                <a:close/>
                <a:moveTo>
                  <a:pt x="7616" y="9714"/>
                </a:moveTo>
                <a:cubicBezTo>
                  <a:pt x="7619" y="9718"/>
                  <a:pt x="7623" y="9718"/>
                  <a:pt x="7623" y="9718"/>
                </a:cubicBezTo>
                <a:lnTo>
                  <a:pt x="7623" y="9721"/>
                </a:lnTo>
                <a:cubicBezTo>
                  <a:pt x="7636" y="9751"/>
                  <a:pt x="7643" y="9772"/>
                  <a:pt x="7650" y="9795"/>
                </a:cubicBezTo>
                <a:lnTo>
                  <a:pt x="7636" y="9785"/>
                </a:lnTo>
                <a:cubicBezTo>
                  <a:pt x="7633" y="9765"/>
                  <a:pt x="7626" y="9738"/>
                  <a:pt x="7616" y="9714"/>
                </a:cubicBezTo>
                <a:close/>
                <a:moveTo>
                  <a:pt x="7643" y="9795"/>
                </a:moveTo>
                <a:lnTo>
                  <a:pt x="7656" y="9805"/>
                </a:lnTo>
                <a:cubicBezTo>
                  <a:pt x="7656" y="9805"/>
                  <a:pt x="7656" y="9812"/>
                  <a:pt x="7660" y="9815"/>
                </a:cubicBezTo>
                <a:lnTo>
                  <a:pt x="7660" y="9819"/>
                </a:lnTo>
                <a:lnTo>
                  <a:pt x="7646" y="9812"/>
                </a:lnTo>
                <a:cubicBezTo>
                  <a:pt x="7646" y="9805"/>
                  <a:pt x="7643" y="9799"/>
                  <a:pt x="7643" y="9795"/>
                </a:cubicBezTo>
                <a:close/>
                <a:moveTo>
                  <a:pt x="7680" y="9640"/>
                </a:moveTo>
                <a:lnTo>
                  <a:pt x="7700" y="9644"/>
                </a:lnTo>
                <a:cubicBezTo>
                  <a:pt x="7707" y="9661"/>
                  <a:pt x="7710" y="9681"/>
                  <a:pt x="7714" y="9698"/>
                </a:cubicBezTo>
                <a:lnTo>
                  <a:pt x="7714" y="9714"/>
                </a:lnTo>
                <a:cubicBezTo>
                  <a:pt x="7714" y="9681"/>
                  <a:pt x="7720" y="9667"/>
                  <a:pt x="7727" y="9664"/>
                </a:cubicBezTo>
                <a:cubicBezTo>
                  <a:pt x="7737" y="9674"/>
                  <a:pt x="7751" y="9684"/>
                  <a:pt x="7764" y="9694"/>
                </a:cubicBezTo>
                <a:cubicBezTo>
                  <a:pt x="7781" y="9718"/>
                  <a:pt x="7798" y="9745"/>
                  <a:pt x="7815" y="9775"/>
                </a:cubicBezTo>
                <a:cubicBezTo>
                  <a:pt x="7791" y="9768"/>
                  <a:pt x="7767" y="9755"/>
                  <a:pt x="7744" y="9745"/>
                </a:cubicBezTo>
                <a:lnTo>
                  <a:pt x="7744" y="9745"/>
                </a:lnTo>
                <a:cubicBezTo>
                  <a:pt x="7790" y="9785"/>
                  <a:pt x="7839" y="9826"/>
                  <a:pt x="7818" y="9826"/>
                </a:cubicBezTo>
                <a:cubicBezTo>
                  <a:pt x="7814" y="9826"/>
                  <a:pt x="7809" y="9824"/>
                  <a:pt x="7801" y="9822"/>
                </a:cubicBezTo>
                <a:lnTo>
                  <a:pt x="7697" y="9755"/>
                </a:lnTo>
                <a:cubicBezTo>
                  <a:pt x="7697" y="9741"/>
                  <a:pt x="7700" y="9728"/>
                  <a:pt x="7703" y="9711"/>
                </a:cubicBezTo>
                <a:cubicBezTo>
                  <a:pt x="7717" y="9725"/>
                  <a:pt x="7730" y="9735"/>
                  <a:pt x="7744" y="9745"/>
                </a:cubicBezTo>
                <a:lnTo>
                  <a:pt x="7703" y="9704"/>
                </a:lnTo>
                <a:lnTo>
                  <a:pt x="7697" y="9687"/>
                </a:lnTo>
                <a:cubicBezTo>
                  <a:pt x="7707" y="9687"/>
                  <a:pt x="7714" y="9687"/>
                  <a:pt x="7700" y="9674"/>
                </a:cubicBezTo>
                <a:lnTo>
                  <a:pt x="7693" y="9674"/>
                </a:lnTo>
                <a:cubicBezTo>
                  <a:pt x="7687" y="9664"/>
                  <a:pt x="7683" y="9650"/>
                  <a:pt x="7680" y="9640"/>
                </a:cubicBezTo>
                <a:close/>
                <a:moveTo>
                  <a:pt x="7687" y="9812"/>
                </a:moveTo>
                <a:cubicBezTo>
                  <a:pt x="7694" y="9819"/>
                  <a:pt x="7701" y="9826"/>
                  <a:pt x="7708" y="9833"/>
                </a:cubicBezTo>
                <a:lnTo>
                  <a:pt x="7708" y="9833"/>
                </a:lnTo>
                <a:cubicBezTo>
                  <a:pt x="7701" y="9828"/>
                  <a:pt x="7694" y="9823"/>
                  <a:pt x="7687" y="9818"/>
                </a:cubicBezTo>
                <a:lnTo>
                  <a:pt x="7687" y="9818"/>
                </a:lnTo>
                <a:cubicBezTo>
                  <a:pt x="7687" y="9815"/>
                  <a:pt x="7687" y="9812"/>
                  <a:pt x="7687" y="9812"/>
                </a:cubicBezTo>
                <a:close/>
                <a:moveTo>
                  <a:pt x="7603" y="9799"/>
                </a:moveTo>
                <a:lnTo>
                  <a:pt x="7626" y="9815"/>
                </a:lnTo>
                <a:cubicBezTo>
                  <a:pt x="7629" y="9819"/>
                  <a:pt x="7633" y="9822"/>
                  <a:pt x="7636" y="9829"/>
                </a:cubicBezTo>
                <a:lnTo>
                  <a:pt x="7633" y="9825"/>
                </a:lnTo>
                <a:cubicBezTo>
                  <a:pt x="7619" y="9825"/>
                  <a:pt x="7619" y="9829"/>
                  <a:pt x="7616" y="9836"/>
                </a:cubicBezTo>
                <a:cubicBezTo>
                  <a:pt x="7613" y="9822"/>
                  <a:pt x="7606" y="9809"/>
                  <a:pt x="7603" y="9799"/>
                </a:cubicBezTo>
                <a:close/>
                <a:moveTo>
                  <a:pt x="7683" y="9825"/>
                </a:moveTo>
                <a:lnTo>
                  <a:pt x="7697" y="9836"/>
                </a:lnTo>
                <a:cubicBezTo>
                  <a:pt x="7693" y="9836"/>
                  <a:pt x="7690" y="9829"/>
                  <a:pt x="7683" y="9829"/>
                </a:cubicBezTo>
                <a:cubicBezTo>
                  <a:pt x="7680" y="9825"/>
                  <a:pt x="7683" y="9825"/>
                  <a:pt x="7683" y="9825"/>
                </a:cubicBezTo>
                <a:close/>
                <a:moveTo>
                  <a:pt x="7653" y="9829"/>
                </a:moveTo>
                <a:lnTo>
                  <a:pt x="7666" y="9836"/>
                </a:lnTo>
                <a:lnTo>
                  <a:pt x="7670" y="9856"/>
                </a:lnTo>
                <a:cubicBezTo>
                  <a:pt x="7666" y="9852"/>
                  <a:pt x="7660" y="9849"/>
                  <a:pt x="7656" y="9846"/>
                </a:cubicBezTo>
                <a:cubicBezTo>
                  <a:pt x="7656" y="9839"/>
                  <a:pt x="7653" y="9832"/>
                  <a:pt x="7653" y="9829"/>
                </a:cubicBezTo>
                <a:close/>
                <a:moveTo>
                  <a:pt x="7680" y="9846"/>
                </a:moveTo>
                <a:cubicBezTo>
                  <a:pt x="7698" y="9857"/>
                  <a:pt x="7710" y="9865"/>
                  <a:pt x="7701" y="9865"/>
                </a:cubicBezTo>
                <a:cubicBezTo>
                  <a:pt x="7698" y="9865"/>
                  <a:pt x="7690" y="9864"/>
                  <a:pt x="7677" y="9860"/>
                </a:cubicBezTo>
                <a:lnTo>
                  <a:pt x="7677" y="9860"/>
                </a:lnTo>
                <a:cubicBezTo>
                  <a:pt x="7677" y="9854"/>
                  <a:pt x="7677" y="9849"/>
                  <a:pt x="7680" y="9846"/>
                </a:cubicBezTo>
                <a:close/>
                <a:moveTo>
                  <a:pt x="7406" y="9849"/>
                </a:moveTo>
                <a:cubicBezTo>
                  <a:pt x="7411" y="9849"/>
                  <a:pt x="7430" y="9860"/>
                  <a:pt x="7454" y="9876"/>
                </a:cubicBezTo>
                <a:cubicBezTo>
                  <a:pt x="7465" y="9886"/>
                  <a:pt x="7471" y="9896"/>
                  <a:pt x="7478" y="9906"/>
                </a:cubicBezTo>
                <a:lnTo>
                  <a:pt x="7475" y="9906"/>
                </a:lnTo>
                <a:lnTo>
                  <a:pt x="7417" y="9866"/>
                </a:lnTo>
                <a:cubicBezTo>
                  <a:pt x="7405" y="9854"/>
                  <a:pt x="7402" y="9849"/>
                  <a:pt x="7406" y="9849"/>
                </a:cubicBezTo>
                <a:close/>
                <a:moveTo>
                  <a:pt x="7438" y="9667"/>
                </a:moveTo>
                <a:cubicBezTo>
                  <a:pt x="7498" y="9745"/>
                  <a:pt x="7555" y="9829"/>
                  <a:pt x="7609" y="9913"/>
                </a:cubicBezTo>
                <a:lnTo>
                  <a:pt x="7576" y="9852"/>
                </a:lnTo>
                <a:lnTo>
                  <a:pt x="7613" y="9913"/>
                </a:lnTo>
                <a:cubicBezTo>
                  <a:pt x="7613" y="9913"/>
                  <a:pt x="7609" y="9916"/>
                  <a:pt x="7606" y="9916"/>
                </a:cubicBezTo>
                <a:cubicBezTo>
                  <a:pt x="7552" y="9842"/>
                  <a:pt x="7454" y="9708"/>
                  <a:pt x="7448" y="9691"/>
                </a:cubicBezTo>
                <a:lnTo>
                  <a:pt x="7448" y="9691"/>
                </a:lnTo>
                <a:lnTo>
                  <a:pt x="7569" y="9859"/>
                </a:lnTo>
                <a:cubicBezTo>
                  <a:pt x="7498" y="9751"/>
                  <a:pt x="7518" y="9795"/>
                  <a:pt x="7438" y="9667"/>
                </a:cubicBezTo>
                <a:close/>
                <a:moveTo>
                  <a:pt x="7384" y="9849"/>
                </a:moveTo>
                <a:lnTo>
                  <a:pt x="7485" y="9920"/>
                </a:lnTo>
                <a:cubicBezTo>
                  <a:pt x="7485" y="9923"/>
                  <a:pt x="7487" y="9926"/>
                  <a:pt x="7488" y="9929"/>
                </a:cubicBezTo>
                <a:lnTo>
                  <a:pt x="7488" y="9929"/>
                </a:lnTo>
                <a:lnTo>
                  <a:pt x="7479" y="9923"/>
                </a:lnTo>
                <a:lnTo>
                  <a:pt x="7479" y="9923"/>
                </a:lnTo>
                <a:lnTo>
                  <a:pt x="7488" y="9930"/>
                </a:lnTo>
                <a:cubicBezTo>
                  <a:pt x="7488" y="9929"/>
                  <a:pt x="7488" y="9929"/>
                  <a:pt x="7488" y="9929"/>
                </a:cubicBezTo>
                <a:lnTo>
                  <a:pt x="7488" y="9929"/>
                </a:lnTo>
                <a:lnTo>
                  <a:pt x="7495" y="9933"/>
                </a:lnTo>
                <a:lnTo>
                  <a:pt x="7502" y="9947"/>
                </a:lnTo>
                <a:cubicBezTo>
                  <a:pt x="7461" y="9920"/>
                  <a:pt x="7424" y="9889"/>
                  <a:pt x="7387" y="9862"/>
                </a:cubicBezTo>
                <a:lnTo>
                  <a:pt x="7387" y="9862"/>
                </a:lnTo>
                <a:lnTo>
                  <a:pt x="7479" y="9923"/>
                </a:lnTo>
                <a:lnTo>
                  <a:pt x="7479" y="9923"/>
                </a:lnTo>
                <a:lnTo>
                  <a:pt x="7384" y="9849"/>
                </a:lnTo>
                <a:close/>
                <a:moveTo>
                  <a:pt x="7279" y="9852"/>
                </a:moveTo>
                <a:lnTo>
                  <a:pt x="7279" y="9852"/>
                </a:lnTo>
                <a:cubicBezTo>
                  <a:pt x="7394" y="9903"/>
                  <a:pt x="7451" y="9937"/>
                  <a:pt x="7515" y="9970"/>
                </a:cubicBezTo>
                <a:cubicBezTo>
                  <a:pt x="7522" y="9990"/>
                  <a:pt x="7525" y="10007"/>
                  <a:pt x="7505" y="10011"/>
                </a:cubicBezTo>
                <a:lnTo>
                  <a:pt x="7528" y="10017"/>
                </a:lnTo>
                <a:cubicBezTo>
                  <a:pt x="7607" y="10067"/>
                  <a:pt x="7626" y="10082"/>
                  <a:pt x="7617" y="10082"/>
                </a:cubicBezTo>
                <a:cubicBezTo>
                  <a:pt x="7602" y="10082"/>
                  <a:pt x="7500" y="10033"/>
                  <a:pt x="7478" y="10033"/>
                </a:cubicBezTo>
                <a:cubicBezTo>
                  <a:pt x="7470" y="10033"/>
                  <a:pt x="7473" y="10040"/>
                  <a:pt x="7495" y="10058"/>
                </a:cubicBezTo>
                <a:cubicBezTo>
                  <a:pt x="7458" y="10031"/>
                  <a:pt x="7424" y="10007"/>
                  <a:pt x="7384" y="9984"/>
                </a:cubicBezTo>
                <a:lnTo>
                  <a:pt x="7384" y="9984"/>
                </a:lnTo>
                <a:cubicBezTo>
                  <a:pt x="7414" y="9990"/>
                  <a:pt x="7441" y="9997"/>
                  <a:pt x="7468" y="10007"/>
                </a:cubicBezTo>
                <a:cubicBezTo>
                  <a:pt x="7249" y="9886"/>
                  <a:pt x="7589" y="10017"/>
                  <a:pt x="7279" y="9852"/>
                </a:cubicBezTo>
                <a:close/>
                <a:moveTo>
                  <a:pt x="7340" y="9980"/>
                </a:moveTo>
                <a:cubicBezTo>
                  <a:pt x="7350" y="9980"/>
                  <a:pt x="7362" y="9981"/>
                  <a:pt x="7377" y="9984"/>
                </a:cubicBezTo>
                <a:cubicBezTo>
                  <a:pt x="7330" y="9990"/>
                  <a:pt x="7417" y="10078"/>
                  <a:pt x="7475" y="10165"/>
                </a:cubicBezTo>
                <a:lnTo>
                  <a:pt x="7407" y="10118"/>
                </a:lnTo>
                <a:cubicBezTo>
                  <a:pt x="7393" y="10114"/>
                  <a:pt x="7382" y="10113"/>
                  <a:pt x="7373" y="10113"/>
                </a:cubicBezTo>
                <a:cubicBezTo>
                  <a:pt x="7360" y="10113"/>
                  <a:pt x="7352" y="10116"/>
                  <a:pt x="7343" y="10118"/>
                </a:cubicBezTo>
                <a:lnTo>
                  <a:pt x="7306" y="10098"/>
                </a:lnTo>
                <a:cubicBezTo>
                  <a:pt x="7340" y="10064"/>
                  <a:pt x="7370" y="10041"/>
                  <a:pt x="7370" y="10041"/>
                </a:cubicBezTo>
                <a:lnTo>
                  <a:pt x="7370" y="10041"/>
                </a:lnTo>
                <a:cubicBezTo>
                  <a:pt x="7370" y="10041"/>
                  <a:pt x="7337" y="10061"/>
                  <a:pt x="7303" y="10098"/>
                </a:cubicBezTo>
                <a:lnTo>
                  <a:pt x="7290" y="10091"/>
                </a:lnTo>
                <a:cubicBezTo>
                  <a:pt x="7296" y="10085"/>
                  <a:pt x="7303" y="10078"/>
                  <a:pt x="7306" y="10071"/>
                </a:cubicBezTo>
                <a:lnTo>
                  <a:pt x="7306" y="10071"/>
                </a:lnTo>
                <a:lnTo>
                  <a:pt x="7286" y="10091"/>
                </a:lnTo>
                <a:cubicBezTo>
                  <a:pt x="7228" y="10060"/>
                  <a:pt x="7170" y="10030"/>
                  <a:pt x="7188" y="10030"/>
                </a:cubicBezTo>
                <a:cubicBezTo>
                  <a:pt x="7193" y="10030"/>
                  <a:pt x="7204" y="10032"/>
                  <a:pt x="7222" y="10037"/>
                </a:cubicBezTo>
                <a:lnTo>
                  <a:pt x="7249" y="10054"/>
                </a:lnTo>
                <a:cubicBezTo>
                  <a:pt x="7314" y="10045"/>
                  <a:pt x="7268" y="9980"/>
                  <a:pt x="7340" y="9980"/>
                </a:cubicBezTo>
                <a:close/>
                <a:moveTo>
                  <a:pt x="7279" y="10125"/>
                </a:moveTo>
                <a:cubicBezTo>
                  <a:pt x="7293" y="10125"/>
                  <a:pt x="7306" y="10128"/>
                  <a:pt x="7320" y="10128"/>
                </a:cubicBezTo>
                <a:cubicBezTo>
                  <a:pt x="7317" y="10131"/>
                  <a:pt x="7314" y="10136"/>
                  <a:pt x="7308" y="10136"/>
                </a:cubicBezTo>
                <a:cubicBezTo>
                  <a:pt x="7307" y="10136"/>
                  <a:pt x="7305" y="10136"/>
                  <a:pt x="7303" y="10135"/>
                </a:cubicBezTo>
                <a:lnTo>
                  <a:pt x="7303" y="10135"/>
                </a:lnTo>
                <a:cubicBezTo>
                  <a:pt x="7316" y="10145"/>
                  <a:pt x="7323" y="10152"/>
                  <a:pt x="7330" y="10159"/>
                </a:cubicBezTo>
                <a:cubicBezTo>
                  <a:pt x="7350" y="10175"/>
                  <a:pt x="7374" y="10189"/>
                  <a:pt x="7397" y="10202"/>
                </a:cubicBezTo>
                <a:lnTo>
                  <a:pt x="7387" y="10212"/>
                </a:lnTo>
                <a:cubicBezTo>
                  <a:pt x="7370" y="10206"/>
                  <a:pt x="7350" y="10199"/>
                  <a:pt x="7330" y="10196"/>
                </a:cubicBezTo>
                <a:lnTo>
                  <a:pt x="7327" y="10196"/>
                </a:lnTo>
                <a:lnTo>
                  <a:pt x="7340" y="10179"/>
                </a:lnTo>
                <a:lnTo>
                  <a:pt x="7323" y="10196"/>
                </a:lnTo>
                <a:lnTo>
                  <a:pt x="7313" y="10196"/>
                </a:lnTo>
                <a:lnTo>
                  <a:pt x="7303" y="10189"/>
                </a:lnTo>
                <a:cubicBezTo>
                  <a:pt x="7296" y="10182"/>
                  <a:pt x="7290" y="10179"/>
                  <a:pt x="7283" y="10172"/>
                </a:cubicBezTo>
                <a:cubicBezTo>
                  <a:pt x="7273" y="10165"/>
                  <a:pt x="7266" y="10155"/>
                  <a:pt x="7259" y="10145"/>
                </a:cubicBezTo>
                <a:cubicBezTo>
                  <a:pt x="7259" y="10138"/>
                  <a:pt x="7253" y="10132"/>
                  <a:pt x="7256" y="10128"/>
                </a:cubicBezTo>
                <a:lnTo>
                  <a:pt x="7276" y="10128"/>
                </a:lnTo>
                <a:lnTo>
                  <a:pt x="7279" y="10125"/>
                </a:lnTo>
                <a:close/>
                <a:moveTo>
                  <a:pt x="7280" y="10223"/>
                </a:moveTo>
                <a:cubicBezTo>
                  <a:pt x="7282" y="10223"/>
                  <a:pt x="7293" y="10223"/>
                  <a:pt x="7303" y="10226"/>
                </a:cubicBezTo>
                <a:lnTo>
                  <a:pt x="7296" y="10229"/>
                </a:lnTo>
                <a:cubicBezTo>
                  <a:pt x="7293" y="10226"/>
                  <a:pt x="7286" y="10226"/>
                  <a:pt x="7280" y="10223"/>
                </a:cubicBezTo>
                <a:close/>
                <a:moveTo>
                  <a:pt x="7397" y="10206"/>
                </a:moveTo>
                <a:cubicBezTo>
                  <a:pt x="7411" y="10216"/>
                  <a:pt x="7431" y="10226"/>
                  <a:pt x="7458" y="10239"/>
                </a:cubicBezTo>
                <a:cubicBezTo>
                  <a:pt x="7428" y="10226"/>
                  <a:pt x="7414" y="10223"/>
                  <a:pt x="7391" y="10216"/>
                </a:cubicBezTo>
                <a:cubicBezTo>
                  <a:pt x="7391" y="10212"/>
                  <a:pt x="7394" y="10209"/>
                  <a:pt x="7397" y="10206"/>
                </a:cubicBezTo>
                <a:close/>
                <a:moveTo>
                  <a:pt x="6990" y="10260"/>
                </a:moveTo>
                <a:lnTo>
                  <a:pt x="6990" y="10263"/>
                </a:lnTo>
                <a:lnTo>
                  <a:pt x="6987" y="10266"/>
                </a:lnTo>
                <a:lnTo>
                  <a:pt x="6987" y="10263"/>
                </a:lnTo>
                <a:lnTo>
                  <a:pt x="6990" y="10260"/>
                </a:lnTo>
                <a:close/>
                <a:moveTo>
                  <a:pt x="7360" y="10324"/>
                </a:moveTo>
                <a:cubicBezTo>
                  <a:pt x="7357" y="10334"/>
                  <a:pt x="7353" y="10337"/>
                  <a:pt x="7347" y="10347"/>
                </a:cubicBezTo>
                <a:cubicBezTo>
                  <a:pt x="7343" y="10347"/>
                  <a:pt x="7333" y="10340"/>
                  <a:pt x="7327" y="10340"/>
                </a:cubicBezTo>
                <a:cubicBezTo>
                  <a:pt x="7323" y="10340"/>
                  <a:pt x="7330" y="10334"/>
                  <a:pt x="7330" y="10330"/>
                </a:cubicBezTo>
                <a:cubicBezTo>
                  <a:pt x="7340" y="10327"/>
                  <a:pt x="7350" y="10327"/>
                  <a:pt x="7360" y="10324"/>
                </a:cubicBezTo>
                <a:close/>
                <a:moveTo>
                  <a:pt x="7370" y="10324"/>
                </a:moveTo>
                <a:cubicBezTo>
                  <a:pt x="7376" y="10338"/>
                  <a:pt x="7374" y="10348"/>
                  <a:pt x="7358" y="10348"/>
                </a:cubicBezTo>
                <a:cubicBezTo>
                  <a:pt x="7356" y="10348"/>
                  <a:pt x="7353" y="10348"/>
                  <a:pt x="7350" y="10347"/>
                </a:cubicBezTo>
                <a:lnTo>
                  <a:pt x="7364" y="10324"/>
                </a:lnTo>
                <a:close/>
                <a:moveTo>
                  <a:pt x="7303" y="10381"/>
                </a:moveTo>
                <a:lnTo>
                  <a:pt x="7316" y="10387"/>
                </a:lnTo>
                <a:cubicBezTo>
                  <a:pt x="7310" y="10394"/>
                  <a:pt x="7306" y="10398"/>
                  <a:pt x="7300" y="10404"/>
                </a:cubicBezTo>
                <a:lnTo>
                  <a:pt x="7293" y="10401"/>
                </a:lnTo>
                <a:lnTo>
                  <a:pt x="7303" y="10381"/>
                </a:lnTo>
                <a:close/>
                <a:moveTo>
                  <a:pt x="7323" y="10391"/>
                </a:moveTo>
                <a:cubicBezTo>
                  <a:pt x="7333" y="10398"/>
                  <a:pt x="7343" y="10401"/>
                  <a:pt x="7360" y="10404"/>
                </a:cubicBezTo>
                <a:cubicBezTo>
                  <a:pt x="7353" y="10411"/>
                  <a:pt x="7347" y="10418"/>
                  <a:pt x="7343" y="10421"/>
                </a:cubicBezTo>
                <a:lnTo>
                  <a:pt x="7313" y="10411"/>
                </a:lnTo>
                <a:lnTo>
                  <a:pt x="7323" y="10391"/>
                </a:lnTo>
                <a:close/>
                <a:moveTo>
                  <a:pt x="7290" y="10404"/>
                </a:moveTo>
                <a:lnTo>
                  <a:pt x="7300" y="10411"/>
                </a:lnTo>
                <a:lnTo>
                  <a:pt x="7279" y="10431"/>
                </a:lnTo>
                <a:lnTo>
                  <a:pt x="7273" y="10428"/>
                </a:lnTo>
                <a:lnTo>
                  <a:pt x="7290" y="10404"/>
                </a:lnTo>
                <a:close/>
                <a:moveTo>
                  <a:pt x="7367" y="10408"/>
                </a:moveTo>
                <a:lnTo>
                  <a:pt x="7387" y="10418"/>
                </a:lnTo>
                <a:cubicBezTo>
                  <a:pt x="7384" y="10425"/>
                  <a:pt x="7377" y="10431"/>
                  <a:pt x="7374" y="10438"/>
                </a:cubicBezTo>
                <a:lnTo>
                  <a:pt x="7357" y="10428"/>
                </a:lnTo>
                <a:lnTo>
                  <a:pt x="7367" y="10408"/>
                </a:lnTo>
                <a:close/>
                <a:moveTo>
                  <a:pt x="7391" y="10418"/>
                </a:moveTo>
                <a:lnTo>
                  <a:pt x="7397" y="10421"/>
                </a:lnTo>
                <a:lnTo>
                  <a:pt x="7387" y="10441"/>
                </a:lnTo>
                <a:lnTo>
                  <a:pt x="7380" y="10438"/>
                </a:lnTo>
                <a:lnTo>
                  <a:pt x="7391" y="10418"/>
                </a:lnTo>
                <a:close/>
                <a:moveTo>
                  <a:pt x="7351" y="10437"/>
                </a:moveTo>
                <a:cubicBezTo>
                  <a:pt x="7353" y="10437"/>
                  <a:pt x="7361" y="10445"/>
                  <a:pt x="7367" y="10448"/>
                </a:cubicBezTo>
                <a:lnTo>
                  <a:pt x="7350" y="10441"/>
                </a:lnTo>
                <a:lnTo>
                  <a:pt x="7350" y="10438"/>
                </a:lnTo>
                <a:cubicBezTo>
                  <a:pt x="7350" y="10438"/>
                  <a:pt x="7350" y="10437"/>
                  <a:pt x="7351" y="10437"/>
                </a:cubicBezTo>
                <a:close/>
                <a:moveTo>
                  <a:pt x="7414" y="10428"/>
                </a:moveTo>
                <a:lnTo>
                  <a:pt x="7401" y="10448"/>
                </a:lnTo>
                <a:lnTo>
                  <a:pt x="7397" y="10448"/>
                </a:lnTo>
                <a:cubicBezTo>
                  <a:pt x="7401" y="10438"/>
                  <a:pt x="7404" y="10435"/>
                  <a:pt x="7407" y="10428"/>
                </a:cubicBezTo>
                <a:close/>
                <a:moveTo>
                  <a:pt x="7481" y="10371"/>
                </a:moveTo>
                <a:cubicBezTo>
                  <a:pt x="7515" y="10391"/>
                  <a:pt x="7566" y="10418"/>
                  <a:pt x="7606" y="10441"/>
                </a:cubicBezTo>
                <a:cubicBezTo>
                  <a:pt x="7606" y="10445"/>
                  <a:pt x="7603" y="10451"/>
                  <a:pt x="7599" y="10455"/>
                </a:cubicBezTo>
                <a:lnTo>
                  <a:pt x="7596" y="10455"/>
                </a:lnTo>
                <a:cubicBezTo>
                  <a:pt x="7555" y="10431"/>
                  <a:pt x="7515" y="10404"/>
                  <a:pt x="7481" y="10371"/>
                </a:cubicBezTo>
                <a:close/>
                <a:moveTo>
                  <a:pt x="7310" y="10421"/>
                </a:moveTo>
                <a:lnTo>
                  <a:pt x="7337" y="10435"/>
                </a:lnTo>
                <a:lnTo>
                  <a:pt x="7333" y="10438"/>
                </a:lnTo>
                <a:cubicBezTo>
                  <a:pt x="7324" y="10433"/>
                  <a:pt x="7319" y="10431"/>
                  <a:pt x="7318" y="10431"/>
                </a:cubicBezTo>
                <a:cubicBezTo>
                  <a:pt x="7317" y="10431"/>
                  <a:pt x="7321" y="10434"/>
                  <a:pt x="7330" y="10441"/>
                </a:cubicBezTo>
                <a:lnTo>
                  <a:pt x="7330" y="10445"/>
                </a:lnTo>
                <a:cubicBezTo>
                  <a:pt x="7327" y="10448"/>
                  <a:pt x="7323" y="10455"/>
                  <a:pt x="7320" y="10458"/>
                </a:cubicBezTo>
                <a:cubicBezTo>
                  <a:pt x="7319" y="10459"/>
                  <a:pt x="7319" y="10459"/>
                  <a:pt x="7318" y="10459"/>
                </a:cubicBezTo>
                <a:cubicBezTo>
                  <a:pt x="7315" y="10459"/>
                  <a:pt x="7312" y="10454"/>
                  <a:pt x="7310" y="10451"/>
                </a:cubicBezTo>
                <a:cubicBezTo>
                  <a:pt x="7316" y="10431"/>
                  <a:pt x="7303" y="10441"/>
                  <a:pt x="7310" y="10421"/>
                </a:cubicBezTo>
                <a:close/>
                <a:moveTo>
                  <a:pt x="7417" y="10435"/>
                </a:moveTo>
                <a:lnTo>
                  <a:pt x="7431" y="10445"/>
                </a:lnTo>
                <a:lnTo>
                  <a:pt x="7417" y="10462"/>
                </a:lnTo>
                <a:cubicBezTo>
                  <a:pt x="7414" y="10462"/>
                  <a:pt x="7411" y="10458"/>
                  <a:pt x="7407" y="10455"/>
                </a:cubicBezTo>
                <a:lnTo>
                  <a:pt x="7417" y="10435"/>
                </a:lnTo>
                <a:close/>
                <a:moveTo>
                  <a:pt x="7256" y="10458"/>
                </a:moveTo>
                <a:cubicBezTo>
                  <a:pt x="7254" y="10460"/>
                  <a:pt x="7252" y="10461"/>
                  <a:pt x="7250" y="10462"/>
                </a:cubicBezTo>
                <a:lnTo>
                  <a:pt x="7250" y="10462"/>
                </a:lnTo>
                <a:lnTo>
                  <a:pt x="7253" y="10458"/>
                </a:lnTo>
                <a:close/>
                <a:moveTo>
                  <a:pt x="7347" y="10451"/>
                </a:moveTo>
                <a:cubicBezTo>
                  <a:pt x="7344" y="10457"/>
                  <a:pt x="7338" y="10461"/>
                  <a:pt x="7335" y="10466"/>
                </a:cubicBezTo>
                <a:lnTo>
                  <a:pt x="7335" y="10466"/>
                </a:lnTo>
                <a:lnTo>
                  <a:pt x="7343" y="10451"/>
                </a:lnTo>
                <a:close/>
                <a:moveTo>
                  <a:pt x="7061" y="10468"/>
                </a:moveTo>
                <a:lnTo>
                  <a:pt x="7061" y="10472"/>
                </a:lnTo>
                <a:lnTo>
                  <a:pt x="7057" y="10475"/>
                </a:lnTo>
                <a:lnTo>
                  <a:pt x="7057" y="10472"/>
                </a:lnTo>
                <a:lnTo>
                  <a:pt x="7061" y="10468"/>
                </a:lnTo>
                <a:close/>
                <a:moveTo>
                  <a:pt x="7313" y="10468"/>
                </a:moveTo>
                <a:lnTo>
                  <a:pt x="7303" y="10482"/>
                </a:lnTo>
                <a:lnTo>
                  <a:pt x="7300" y="10482"/>
                </a:lnTo>
                <a:lnTo>
                  <a:pt x="7306" y="10468"/>
                </a:lnTo>
                <a:close/>
                <a:moveTo>
                  <a:pt x="7333" y="10472"/>
                </a:moveTo>
                <a:lnTo>
                  <a:pt x="7333" y="10475"/>
                </a:lnTo>
                <a:lnTo>
                  <a:pt x="7323" y="10485"/>
                </a:lnTo>
                <a:cubicBezTo>
                  <a:pt x="7327" y="10478"/>
                  <a:pt x="7330" y="10475"/>
                  <a:pt x="7333" y="10472"/>
                </a:cubicBezTo>
                <a:close/>
                <a:moveTo>
                  <a:pt x="7347" y="10455"/>
                </a:moveTo>
                <a:lnTo>
                  <a:pt x="7360" y="10462"/>
                </a:lnTo>
                <a:cubicBezTo>
                  <a:pt x="7350" y="10475"/>
                  <a:pt x="7343" y="10485"/>
                  <a:pt x="7337" y="10499"/>
                </a:cubicBezTo>
                <a:lnTo>
                  <a:pt x="7327" y="10495"/>
                </a:lnTo>
                <a:lnTo>
                  <a:pt x="7340" y="10472"/>
                </a:lnTo>
                <a:cubicBezTo>
                  <a:pt x="7343" y="10468"/>
                  <a:pt x="7347" y="10462"/>
                  <a:pt x="7347" y="10455"/>
                </a:cubicBezTo>
                <a:close/>
                <a:moveTo>
                  <a:pt x="7296" y="10492"/>
                </a:moveTo>
                <a:lnTo>
                  <a:pt x="7286" y="10502"/>
                </a:lnTo>
                <a:lnTo>
                  <a:pt x="7293" y="10492"/>
                </a:lnTo>
                <a:close/>
                <a:moveTo>
                  <a:pt x="7367" y="10465"/>
                </a:moveTo>
                <a:lnTo>
                  <a:pt x="7370" y="10468"/>
                </a:lnTo>
                <a:lnTo>
                  <a:pt x="7347" y="10505"/>
                </a:lnTo>
                <a:lnTo>
                  <a:pt x="7343" y="10505"/>
                </a:lnTo>
                <a:lnTo>
                  <a:pt x="7367" y="10465"/>
                </a:lnTo>
                <a:close/>
                <a:moveTo>
                  <a:pt x="7327" y="10502"/>
                </a:moveTo>
                <a:lnTo>
                  <a:pt x="7333" y="10509"/>
                </a:lnTo>
                <a:lnTo>
                  <a:pt x="7327" y="10515"/>
                </a:lnTo>
                <a:cubicBezTo>
                  <a:pt x="7327" y="10512"/>
                  <a:pt x="7323" y="10512"/>
                  <a:pt x="7320" y="10512"/>
                </a:cubicBezTo>
                <a:lnTo>
                  <a:pt x="7327" y="10502"/>
                </a:lnTo>
                <a:close/>
                <a:moveTo>
                  <a:pt x="7434" y="10445"/>
                </a:moveTo>
                <a:cubicBezTo>
                  <a:pt x="7488" y="10485"/>
                  <a:pt x="7528" y="10519"/>
                  <a:pt x="7525" y="10525"/>
                </a:cubicBezTo>
                <a:cubicBezTo>
                  <a:pt x="7495" y="10502"/>
                  <a:pt x="7461" y="10482"/>
                  <a:pt x="7428" y="10465"/>
                </a:cubicBezTo>
                <a:cubicBezTo>
                  <a:pt x="7428" y="10458"/>
                  <a:pt x="7431" y="10451"/>
                  <a:pt x="7434" y="10445"/>
                </a:cubicBezTo>
                <a:close/>
                <a:moveTo>
                  <a:pt x="7401" y="10485"/>
                </a:moveTo>
                <a:lnTo>
                  <a:pt x="7374" y="10529"/>
                </a:lnTo>
                <a:lnTo>
                  <a:pt x="7370" y="10529"/>
                </a:lnTo>
                <a:lnTo>
                  <a:pt x="7394" y="10485"/>
                </a:lnTo>
                <a:close/>
                <a:moveTo>
                  <a:pt x="7414" y="10492"/>
                </a:moveTo>
                <a:cubicBezTo>
                  <a:pt x="7461" y="10520"/>
                  <a:pt x="7501" y="10547"/>
                  <a:pt x="7485" y="10547"/>
                </a:cubicBezTo>
                <a:cubicBezTo>
                  <a:pt x="7481" y="10547"/>
                  <a:pt x="7471" y="10544"/>
                  <a:pt x="7454" y="10539"/>
                </a:cubicBezTo>
                <a:lnTo>
                  <a:pt x="7407" y="10509"/>
                </a:lnTo>
                <a:lnTo>
                  <a:pt x="7414" y="10492"/>
                </a:lnTo>
                <a:close/>
                <a:moveTo>
                  <a:pt x="7389" y="10554"/>
                </a:moveTo>
                <a:lnTo>
                  <a:pt x="7394" y="10559"/>
                </a:lnTo>
                <a:lnTo>
                  <a:pt x="7394" y="10559"/>
                </a:lnTo>
                <a:lnTo>
                  <a:pt x="7387" y="10556"/>
                </a:lnTo>
                <a:cubicBezTo>
                  <a:pt x="7387" y="10556"/>
                  <a:pt x="7388" y="10555"/>
                  <a:pt x="7389" y="10554"/>
                </a:cubicBezTo>
                <a:close/>
                <a:moveTo>
                  <a:pt x="7404" y="10512"/>
                </a:moveTo>
                <a:cubicBezTo>
                  <a:pt x="7438" y="10542"/>
                  <a:pt x="7495" y="10586"/>
                  <a:pt x="7471" y="10586"/>
                </a:cubicBezTo>
                <a:cubicBezTo>
                  <a:pt x="7458" y="10579"/>
                  <a:pt x="7451" y="10576"/>
                  <a:pt x="7438" y="10569"/>
                </a:cubicBezTo>
                <a:lnTo>
                  <a:pt x="7414" y="10552"/>
                </a:lnTo>
                <a:lnTo>
                  <a:pt x="7394" y="10539"/>
                </a:lnTo>
                <a:cubicBezTo>
                  <a:pt x="7397" y="10532"/>
                  <a:pt x="7401" y="10522"/>
                  <a:pt x="7404" y="10512"/>
                </a:cubicBezTo>
                <a:close/>
                <a:moveTo>
                  <a:pt x="7286" y="10579"/>
                </a:moveTo>
                <a:cubicBezTo>
                  <a:pt x="7283" y="10583"/>
                  <a:pt x="7283" y="10586"/>
                  <a:pt x="7283" y="10589"/>
                </a:cubicBezTo>
                <a:lnTo>
                  <a:pt x="7279" y="10589"/>
                </a:lnTo>
                <a:cubicBezTo>
                  <a:pt x="7279" y="10586"/>
                  <a:pt x="7283" y="10583"/>
                  <a:pt x="7286" y="10579"/>
                </a:cubicBezTo>
                <a:close/>
                <a:moveTo>
                  <a:pt x="7404" y="10566"/>
                </a:moveTo>
                <a:lnTo>
                  <a:pt x="7407" y="10569"/>
                </a:lnTo>
                <a:cubicBezTo>
                  <a:pt x="7407" y="10573"/>
                  <a:pt x="7404" y="10576"/>
                  <a:pt x="7404" y="10579"/>
                </a:cubicBezTo>
                <a:lnTo>
                  <a:pt x="7417" y="10576"/>
                </a:lnTo>
                <a:cubicBezTo>
                  <a:pt x="7438" y="10593"/>
                  <a:pt x="7452" y="10606"/>
                  <a:pt x="7443" y="10606"/>
                </a:cubicBezTo>
                <a:cubicBezTo>
                  <a:pt x="7438" y="10606"/>
                  <a:pt x="7425" y="10601"/>
                  <a:pt x="7401" y="10589"/>
                </a:cubicBezTo>
                <a:lnTo>
                  <a:pt x="7397" y="10589"/>
                </a:lnTo>
                <a:cubicBezTo>
                  <a:pt x="7391" y="10586"/>
                  <a:pt x="7384" y="10579"/>
                  <a:pt x="7380" y="10573"/>
                </a:cubicBezTo>
                <a:lnTo>
                  <a:pt x="7384" y="10566"/>
                </a:lnTo>
                <a:close/>
                <a:moveTo>
                  <a:pt x="6812" y="10612"/>
                </a:moveTo>
                <a:cubicBezTo>
                  <a:pt x="6819" y="10612"/>
                  <a:pt x="6829" y="10612"/>
                  <a:pt x="6842" y="10613"/>
                </a:cubicBezTo>
                <a:lnTo>
                  <a:pt x="6839" y="10613"/>
                </a:lnTo>
                <a:lnTo>
                  <a:pt x="6845" y="10633"/>
                </a:lnTo>
                <a:lnTo>
                  <a:pt x="6828" y="10626"/>
                </a:lnTo>
                <a:lnTo>
                  <a:pt x="6798" y="10620"/>
                </a:lnTo>
                <a:cubicBezTo>
                  <a:pt x="6788" y="10615"/>
                  <a:pt x="6791" y="10612"/>
                  <a:pt x="6812" y="10612"/>
                </a:cubicBezTo>
                <a:close/>
                <a:moveTo>
                  <a:pt x="7337" y="10663"/>
                </a:moveTo>
                <a:cubicBezTo>
                  <a:pt x="7341" y="10667"/>
                  <a:pt x="7345" y="10670"/>
                  <a:pt x="7349" y="10674"/>
                </a:cubicBezTo>
                <a:lnTo>
                  <a:pt x="7349" y="10674"/>
                </a:lnTo>
                <a:cubicBezTo>
                  <a:pt x="7346" y="10672"/>
                  <a:pt x="7343" y="10669"/>
                  <a:pt x="7340" y="10667"/>
                </a:cubicBezTo>
                <a:lnTo>
                  <a:pt x="7337" y="10667"/>
                </a:lnTo>
                <a:cubicBezTo>
                  <a:pt x="7337" y="10667"/>
                  <a:pt x="7337" y="10667"/>
                  <a:pt x="7337" y="10663"/>
                </a:cubicBezTo>
                <a:close/>
                <a:moveTo>
                  <a:pt x="7397" y="10724"/>
                </a:moveTo>
                <a:cubicBezTo>
                  <a:pt x="7384" y="10731"/>
                  <a:pt x="7374" y="10737"/>
                  <a:pt x="7364" y="10748"/>
                </a:cubicBezTo>
                <a:lnTo>
                  <a:pt x="7290" y="10775"/>
                </a:lnTo>
                <a:lnTo>
                  <a:pt x="7296" y="10761"/>
                </a:lnTo>
                <a:lnTo>
                  <a:pt x="7397" y="10724"/>
                </a:lnTo>
                <a:close/>
                <a:moveTo>
                  <a:pt x="7266" y="10812"/>
                </a:moveTo>
                <a:lnTo>
                  <a:pt x="7300" y="10828"/>
                </a:lnTo>
                <a:cubicBezTo>
                  <a:pt x="7296" y="10828"/>
                  <a:pt x="7296" y="10832"/>
                  <a:pt x="7296" y="10835"/>
                </a:cubicBezTo>
                <a:cubicBezTo>
                  <a:pt x="7290" y="10828"/>
                  <a:pt x="7279" y="10822"/>
                  <a:pt x="7269" y="10815"/>
                </a:cubicBezTo>
                <a:lnTo>
                  <a:pt x="7266" y="10815"/>
                </a:lnTo>
                <a:lnTo>
                  <a:pt x="7266" y="10812"/>
                </a:lnTo>
                <a:close/>
                <a:moveTo>
                  <a:pt x="330" y="10832"/>
                </a:moveTo>
                <a:cubicBezTo>
                  <a:pt x="329" y="10837"/>
                  <a:pt x="329" y="10843"/>
                  <a:pt x="331" y="10848"/>
                </a:cubicBezTo>
                <a:lnTo>
                  <a:pt x="331" y="10848"/>
                </a:lnTo>
                <a:cubicBezTo>
                  <a:pt x="331" y="10842"/>
                  <a:pt x="331" y="10837"/>
                  <a:pt x="330" y="10832"/>
                </a:cubicBezTo>
                <a:close/>
                <a:moveTo>
                  <a:pt x="7158" y="10812"/>
                </a:moveTo>
                <a:lnTo>
                  <a:pt x="7165" y="10818"/>
                </a:lnTo>
                <a:lnTo>
                  <a:pt x="7061" y="10859"/>
                </a:lnTo>
                <a:lnTo>
                  <a:pt x="7051" y="10852"/>
                </a:lnTo>
                <a:lnTo>
                  <a:pt x="7158" y="10812"/>
                </a:lnTo>
                <a:close/>
                <a:moveTo>
                  <a:pt x="7037" y="10859"/>
                </a:moveTo>
                <a:lnTo>
                  <a:pt x="7047" y="10865"/>
                </a:lnTo>
                <a:lnTo>
                  <a:pt x="7030" y="10872"/>
                </a:lnTo>
                <a:lnTo>
                  <a:pt x="7020" y="10865"/>
                </a:lnTo>
                <a:lnTo>
                  <a:pt x="7037" y="10859"/>
                </a:lnTo>
                <a:close/>
                <a:moveTo>
                  <a:pt x="7316" y="10835"/>
                </a:moveTo>
                <a:lnTo>
                  <a:pt x="7374" y="10862"/>
                </a:lnTo>
                <a:lnTo>
                  <a:pt x="7364" y="10879"/>
                </a:lnTo>
                <a:cubicBezTo>
                  <a:pt x="7347" y="10869"/>
                  <a:pt x="7330" y="10855"/>
                  <a:pt x="7313" y="10845"/>
                </a:cubicBezTo>
                <a:cubicBezTo>
                  <a:pt x="7313" y="10842"/>
                  <a:pt x="7316" y="10838"/>
                  <a:pt x="7316" y="10835"/>
                </a:cubicBezTo>
                <a:close/>
                <a:moveTo>
                  <a:pt x="6993" y="10872"/>
                </a:moveTo>
                <a:lnTo>
                  <a:pt x="7003" y="10882"/>
                </a:lnTo>
                <a:lnTo>
                  <a:pt x="6983" y="10889"/>
                </a:lnTo>
                <a:cubicBezTo>
                  <a:pt x="6980" y="10889"/>
                  <a:pt x="6977" y="10882"/>
                  <a:pt x="6973" y="10882"/>
                </a:cubicBezTo>
                <a:lnTo>
                  <a:pt x="6993" y="10872"/>
                </a:lnTo>
                <a:close/>
                <a:moveTo>
                  <a:pt x="6953" y="10891"/>
                </a:moveTo>
                <a:cubicBezTo>
                  <a:pt x="6956" y="10891"/>
                  <a:pt x="6962" y="10893"/>
                  <a:pt x="6970" y="10896"/>
                </a:cubicBezTo>
                <a:lnTo>
                  <a:pt x="6956" y="10899"/>
                </a:lnTo>
                <a:cubicBezTo>
                  <a:pt x="6949" y="10893"/>
                  <a:pt x="6949" y="10891"/>
                  <a:pt x="6953" y="10891"/>
                </a:cubicBezTo>
                <a:close/>
                <a:moveTo>
                  <a:pt x="7222" y="10929"/>
                </a:moveTo>
                <a:lnTo>
                  <a:pt x="7229" y="10933"/>
                </a:lnTo>
                <a:lnTo>
                  <a:pt x="7229" y="10946"/>
                </a:lnTo>
                <a:lnTo>
                  <a:pt x="7219" y="10939"/>
                </a:lnTo>
                <a:lnTo>
                  <a:pt x="7222" y="10929"/>
                </a:lnTo>
                <a:close/>
                <a:moveTo>
                  <a:pt x="7249" y="10882"/>
                </a:moveTo>
                <a:cubicBezTo>
                  <a:pt x="7276" y="10902"/>
                  <a:pt x="7303" y="10926"/>
                  <a:pt x="7330" y="10946"/>
                </a:cubicBezTo>
                <a:cubicBezTo>
                  <a:pt x="7327" y="10950"/>
                  <a:pt x="7327" y="10950"/>
                  <a:pt x="7327" y="10950"/>
                </a:cubicBezTo>
                <a:lnTo>
                  <a:pt x="7327" y="10953"/>
                </a:lnTo>
                <a:cubicBezTo>
                  <a:pt x="7296" y="10939"/>
                  <a:pt x="7269" y="10926"/>
                  <a:pt x="7246" y="10909"/>
                </a:cubicBezTo>
                <a:cubicBezTo>
                  <a:pt x="7246" y="10902"/>
                  <a:pt x="7249" y="10892"/>
                  <a:pt x="7249" y="10882"/>
                </a:cubicBezTo>
                <a:close/>
                <a:moveTo>
                  <a:pt x="7199" y="10946"/>
                </a:moveTo>
                <a:lnTo>
                  <a:pt x="7195" y="10956"/>
                </a:lnTo>
                <a:lnTo>
                  <a:pt x="7192" y="10963"/>
                </a:lnTo>
                <a:lnTo>
                  <a:pt x="7192" y="10966"/>
                </a:lnTo>
                <a:lnTo>
                  <a:pt x="7199" y="10946"/>
                </a:lnTo>
                <a:close/>
                <a:moveTo>
                  <a:pt x="7202" y="10943"/>
                </a:moveTo>
                <a:cubicBezTo>
                  <a:pt x="7199" y="10956"/>
                  <a:pt x="7199" y="10966"/>
                  <a:pt x="7202" y="10976"/>
                </a:cubicBezTo>
                <a:cubicBezTo>
                  <a:pt x="7202" y="10977"/>
                  <a:pt x="7203" y="10977"/>
                  <a:pt x="7203" y="10977"/>
                </a:cubicBezTo>
                <a:cubicBezTo>
                  <a:pt x="7206" y="10977"/>
                  <a:pt x="7210" y="10968"/>
                  <a:pt x="7216" y="10953"/>
                </a:cubicBezTo>
                <a:lnTo>
                  <a:pt x="7226" y="10956"/>
                </a:lnTo>
                <a:cubicBezTo>
                  <a:pt x="7226" y="10970"/>
                  <a:pt x="7226" y="10983"/>
                  <a:pt x="7222" y="10993"/>
                </a:cubicBezTo>
                <a:lnTo>
                  <a:pt x="7189" y="10966"/>
                </a:lnTo>
                <a:lnTo>
                  <a:pt x="7199" y="10946"/>
                </a:lnTo>
                <a:lnTo>
                  <a:pt x="7199" y="10946"/>
                </a:lnTo>
                <a:lnTo>
                  <a:pt x="7202" y="10943"/>
                </a:lnTo>
                <a:close/>
                <a:moveTo>
                  <a:pt x="7238" y="10937"/>
                </a:moveTo>
                <a:lnTo>
                  <a:pt x="7238" y="10937"/>
                </a:lnTo>
                <a:cubicBezTo>
                  <a:pt x="7264" y="10950"/>
                  <a:pt x="7287" y="10963"/>
                  <a:pt x="7310" y="10976"/>
                </a:cubicBezTo>
                <a:lnTo>
                  <a:pt x="7300" y="10997"/>
                </a:lnTo>
                <a:lnTo>
                  <a:pt x="7236" y="10950"/>
                </a:lnTo>
                <a:cubicBezTo>
                  <a:pt x="7236" y="10946"/>
                  <a:pt x="7236" y="10943"/>
                  <a:pt x="7238" y="10937"/>
                </a:cubicBezTo>
                <a:close/>
                <a:moveTo>
                  <a:pt x="7232" y="10963"/>
                </a:moveTo>
                <a:lnTo>
                  <a:pt x="7296" y="11000"/>
                </a:lnTo>
                <a:cubicBezTo>
                  <a:pt x="7286" y="11020"/>
                  <a:pt x="7276" y="11040"/>
                  <a:pt x="7263" y="11061"/>
                </a:cubicBezTo>
                <a:cubicBezTo>
                  <a:pt x="7229" y="11047"/>
                  <a:pt x="7189" y="11057"/>
                  <a:pt x="7155" y="11040"/>
                </a:cubicBezTo>
                <a:cubicBezTo>
                  <a:pt x="7162" y="11024"/>
                  <a:pt x="7168" y="11013"/>
                  <a:pt x="7175" y="11003"/>
                </a:cubicBezTo>
                <a:lnTo>
                  <a:pt x="7172" y="11000"/>
                </a:lnTo>
                <a:lnTo>
                  <a:pt x="7172" y="11000"/>
                </a:lnTo>
                <a:cubicBezTo>
                  <a:pt x="7213" y="11019"/>
                  <a:pt x="7235" y="11027"/>
                  <a:pt x="7243" y="11027"/>
                </a:cubicBezTo>
                <a:cubicBezTo>
                  <a:pt x="7255" y="11027"/>
                  <a:pt x="7245" y="11014"/>
                  <a:pt x="7226" y="10997"/>
                </a:cubicBezTo>
                <a:cubicBezTo>
                  <a:pt x="7226" y="10987"/>
                  <a:pt x="7229" y="10973"/>
                  <a:pt x="7232" y="10963"/>
                </a:cubicBezTo>
                <a:close/>
                <a:moveTo>
                  <a:pt x="2153" y="13481"/>
                </a:moveTo>
                <a:cubicBezTo>
                  <a:pt x="2143" y="13488"/>
                  <a:pt x="2133" y="13494"/>
                  <a:pt x="2124" y="13500"/>
                </a:cubicBezTo>
                <a:cubicBezTo>
                  <a:pt x="2134" y="13496"/>
                  <a:pt x="2144" y="13489"/>
                  <a:pt x="2153" y="13481"/>
                </a:cubicBezTo>
                <a:close/>
                <a:moveTo>
                  <a:pt x="4450" y="16543"/>
                </a:moveTo>
                <a:lnTo>
                  <a:pt x="4450" y="16543"/>
                </a:lnTo>
                <a:cubicBezTo>
                  <a:pt x="4470" y="16557"/>
                  <a:pt x="4500" y="16577"/>
                  <a:pt x="4550" y="16607"/>
                </a:cubicBezTo>
                <a:lnTo>
                  <a:pt x="4550" y="16610"/>
                </a:lnTo>
                <a:lnTo>
                  <a:pt x="4450" y="16543"/>
                </a:lnTo>
                <a:close/>
                <a:moveTo>
                  <a:pt x="4845" y="16690"/>
                </a:moveTo>
                <a:cubicBezTo>
                  <a:pt x="4854" y="16690"/>
                  <a:pt x="4864" y="16694"/>
                  <a:pt x="4873" y="16701"/>
                </a:cubicBezTo>
                <a:cubicBezTo>
                  <a:pt x="4833" y="16718"/>
                  <a:pt x="4900" y="16809"/>
                  <a:pt x="4927" y="16889"/>
                </a:cubicBezTo>
                <a:cubicBezTo>
                  <a:pt x="4877" y="16842"/>
                  <a:pt x="4823" y="16802"/>
                  <a:pt x="4769" y="16762"/>
                </a:cubicBezTo>
                <a:lnTo>
                  <a:pt x="4766" y="16765"/>
                </a:lnTo>
                <a:cubicBezTo>
                  <a:pt x="4783" y="16722"/>
                  <a:pt x="4814" y="16690"/>
                  <a:pt x="4845" y="16690"/>
                </a:cubicBezTo>
                <a:close/>
                <a:moveTo>
                  <a:pt x="12136" y="19709"/>
                </a:moveTo>
                <a:lnTo>
                  <a:pt x="12136" y="19709"/>
                </a:lnTo>
                <a:cubicBezTo>
                  <a:pt x="12129" y="19715"/>
                  <a:pt x="12120" y="19723"/>
                  <a:pt x="12112" y="19732"/>
                </a:cubicBezTo>
                <a:lnTo>
                  <a:pt x="12112" y="19732"/>
                </a:lnTo>
                <a:cubicBezTo>
                  <a:pt x="12120" y="19724"/>
                  <a:pt x="12128" y="19716"/>
                  <a:pt x="12136" y="19709"/>
                </a:cubicBezTo>
                <a:close/>
                <a:moveTo>
                  <a:pt x="12112" y="19732"/>
                </a:moveTo>
                <a:cubicBezTo>
                  <a:pt x="12103" y="19741"/>
                  <a:pt x="12094" y="19750"/>
                  <a:pt x="12085" y="19760"/>
                </a:cubicBezTo>
                <a:cubicBezTo>
                  <a:pt x="12095" y="19750"/>
                  <a:pt x="12103" y="19740"/>
                  <a:pt x="12112" y="19732"/>
                </a:cubicBezTo>
                <a:close/>
                <a:moveTo>
                  <a:pt x="8259" y="0"/>
                </a:moveTo>
                <a:cubicBezTo>
                  <a:pt x="8258" y="0"/>
                  <a:pt x="8257" y="2"/>
                  <a:pt x="8255" y="5"/>
                </a:cubicBezTo>
                <a:cubicBezTo>
                  <a:pt x="8252" y="5"/>
                  <a:pt x="8249" y="5"/>
                  <a:pt x="8246" y="5"/>
                </a:cubicBezTo>
                <a:cubicBezTo>
                  <a:pt x="7949" y="5"/>
                  <a:pt x="7642" y="159"/>
                  <a:pt x="7253" y="369"/>
                </a:cubicBezTo>
                <a:lnTo>
                  <a:pt x="7283" y="274"/>
                </a:lnTo>
                <a:cubicBezTo>
                  <a:pt x="7271" y="273"/>
                  <a:pt x="7258" y="273"/>
                  <a:pt x="7245" y="273"/>
                </a:cubicBezTo>
                <a:cubicBezTo>
                  <a:pt x="7063" y="273"/>
                  <a:pt x="6819" y="377"/>
                  <a:pt x="6640" y="399"/>
                </a:cubicBezTo>
                <a:cubicBezTo>
                  <a:pt x="6613" y="486"/>
                  <a:pt x="6516" y="520"/>
                  <a:pt x="6616" y="604"/>
                </a:cubicBezTo>
                <a:cubicBezTo>
                  <a:pt x="6552" y="586"/>
                  <a:pt x="6490" y="579"/>
                  <a:pt x="6433" y="579"/>
                </a:cubicBezTo>
                <a:cubicBezTo>
                  <a:pt x="6184" y="579"/>
                  <a:pt x="5996" y="725"/>
                  <a:pt x="5832" y="867"/>
                </a:cubicBezTo>
                <a:cubicBezTo>
                  <a:pt x="5651" y="1064"/>
                  <a:pt x="5497" y="1252"/>
                  <a:pt x="5207" y="1252"/>
                </a:cubicBezTo>
                <a:cubicBezTo>
                  <a:pt x="5191" y="1252"/>
                  <a:pt x="5173" y="1252"/>
                  <a:pt x="5156" y="1250"/>
                </a:cubicBezTo>
                <a:cubicBezTo>
                  <a:pt x="5201" y="1220"/>
                  <a:pt x="5233" y="1136"/>
                  <a:pt x="5207" y="1136"/>
                </a:cubicBezTo>
                <a:cubicBezTo>
                  <a:pt x="5204" y="1136"/>
                  <a:pt x="5201" y="1137"/>
                  <a:pt x="5196" y="1139"/>
                </a:cubicBezTo>
                <a:cubicBezTo>
                  <a:pt x="5085" y="1240"/>
                  <a:pt x="4984" y="1345"/>
                  <a:pt x="4890" y="1459"/>
                </a:cubicBezTo>
                <a:cubicBezTo>
                  <a:pt x="4947" y="1504"/>
                  <a:pt x="4971" y="1511"/>
                  <a:pt x="4998" y="1511"/>
                </a:cubicBezTo>
                <a:cubicBezTo>
                  <a:pt x="5010" y="1511"/>
                  <a:pt x="5022" y="1510"/>
                  <a:pt x="5038" y="1510"/>
                </a:cubicBezTo>
                <a:cubicBezTo>
                  <a:pt x="5057" y="1510"/>
                  <a:pt x="5083" y="1512"/>
                  <a:pt x="5119" y="1520"/>
                </a:cubicBezTo>
                <a:cubicBezTo>
                  <a:pt x="5122" y="1627"/>
                  <a:pt x="5075" y="1735"/>
                  <a:pt x="4991" y="1806"/>
                </a:cubicBezTo>
                <a:cubicBezTo>
                  <a:pt x="5082" y="1617"/>
                  <a:pt x="4856" y="1634"/>
                  <a:pt x="4739" y="1627"/>
                </a:cubicBezTo>
                <a:lnTo>
                  <a:pt x="4739" y="1627"/>
                </a:lnTo>
                <a:cubicBezTo>
                  <a:pt x="4776" y="1651"/>
                  <a:pt x="4786" y="1705"/>
                  <a:pt x="4816" y="1735"/>
                </a:cubicBezTo>
                <a:cubicBezTo>
                  <a:pt x="4789" y="1731"/>
                  <a:pt x="4768" y="1729"/>
                  <a:pt x="4751" y="1729"/>
                </a:cubicBezTo>
                <a:cubicBezTo>
                  <a:pt x="4558" y="1729"/>
                  <a:pt x="4937" y="1972"/>
                  <a:pt x="4628" y="2028"/>
                </a:cubicBezTo>
                <a:lnTo>
                  <a:pt x="4591" y="1964"/>
                </a:lnTo>
                <a:cubicBezTo>
                  <a:pt x="4530" y="2065"/>
                  <a:pt x="4527" y="2210"/>
                  <a:pt x="4426" y="2280"/>
                </a:cubicBezTo>
                <a:cubicBezTo>
                  <a:pt x="4281" y="2199"/>
                  <a:pt x="4459" y="2142"/>
                  <a:pt x="4375" y="2041"/>
                </a:cubicBezTo>
                <a:lnTo>
                  <a:pt x="4375" y="2041"/>
                </a:lnTo>
                <a:cubicBezTo>
                  <a:pt x="4258" y="2169"/>
                  <a:pt x="4347" y="2489"/>
                  <a:pt x="4133" y="2489"/>
                </a:cubicBezTo>
                <a:cubicBezTo>
                  <a:pt x="4132" y="2489"/>
                  <a:pt x="4131" y="2489"/>
                  <a:pt x="4129" y="2489"/>
                </a:cubicBezTo>
                <a:cubicBezTo>
                  <a:pt x="4146" y="2405"/>
                  <a:pt x="4220" y="2334"/>
                  <a:pt x="4241" y="2250"/>
                </a:cubicBezTo>
                <a:cubicBezTo>
                  <a:pt x="4213" y="2248"/>
                  <a:pt x="4188" y="2248"/>
                  <a:pt x="4167" y="2248"/>
                </a:cubicBezTo>
                <a:cubicBezTo>
                  <a:pt x="3991" y="2248"/>
                  <a:pt x="3996" y="2294"/>
                  <a:pt x="3897" y="2354"/>
                </a:cubicBezTo>
                <a:lnTo>
                  <a:pt x="3907" y="2348"/>
                </a:lnTo>
                <a:lnTo>
                  <a:pt x="3907" y="2348"/>
                </a:lnTo>
                <a:cubicBezTo>
                  <a:pt x="3816" y="2398"/>
                  <a:pt x="3729" y="2452"/>
                  <a:pt x="3645" y="2509"/>
                </a:cubicBezTo>
                <a:lnTo>
                  <a:pt x="3729" y="2486"/>
                </a:lnTo>
                <a:lnTo>
                  <a:pt x="3729" y="2486"/>
                </a:lnTo>
                <a:cubicBezTo>
                  <a:pt x="3903" y="2921"/>
                  <a:pt x="3507" y="2876"/>
                  <a:pt x="3533" y="3258"/>
                </a:cubicBezTo>
                <a:lnTo>
                  <a:pt x="3533" y="3258"/>
                </a:lnTo>
                <a:cubicBezTo>
                  <a:pt x="3520" y="3075"/>
                  <a:pt x="3497" y="3046"/>
                  <a:pt x="3462" y="3046"/>
                </a:cubicBezTo>
                <a:cubicBezTo>
                  <a:pt x="3446" y="3046"/>
                  <a:pt x="3428" y="3052"/>
                  <a:pt x="3406" y="3052"/>
                </a:cubicBezTo>
                <a:cubicBezTo>
                  <a:pt x="3381" y="3052"/>
                  <a:pt x="3352" y="3044"/>
                  <a:pt x="3318" y="3011"/>
                </a:cubicBezTo>
                <a:cubicBezTo>
                  <a:pt x="3258" y="3029"/>
                  <a:pt x="3183" y="3060"/>
                  <a:pt x="3136" y="3060"/>
                </a:cubicBezTo>
                <a:cubicBezTo>
                  <a:pt x="3115" y="3060"/>
                  <a:pt x="3099" y="3054"/>
                  <a:pt x="3093" y="3037"/>
                </a:cubicBezTo>
                <a:lnTo>
                  <a:pt x="3093" y="3037"/>
                </a:lnTo>
                <a:cubicBezTo>
                  <a:pt x="3130" y="3236"/>
                  <a:pt x="2867" y="3162"/>
                  <a:pt x="2928" y="3448"/>
                </a:cubicBezTo>
                <a:cubicBezTo>
                  <a:pt x="2923" y="3446"/>
                  <a:pt x="2919" y="3445"/>
                  <a:pt x="2914" y="3445"/>
                </a:cubicBezTo>
                <a:cubicBezTo>
                  <a:pt x="2881" y="3445"/>
                  <a:pt x="2852" y="3501"/>
                  <a:pt x="2806" y="3501"/>
                </a:cubicBezTo>
                <a:cubicBezTo>
                  <a:pt x="2787" y="3501"/>
                  <a:pt x="2764" y="3491"/>
                  <a:pt x="2736" y="3461"/>
                </a:cubicBezTo>
                <a:lnTo>
                  <a:pt x="2736" y="3461"/>
                </a:lnTo>
                <a:cubicBezTo>
                  <a:pt x="2710" y="3529"/>
                  <a:pt x="2720" y="3548"/>
                  <a:pt x="2746" y="3548"/>
                </a:cubicBezTo>
                <a:cubicBezTo>
                  <a:pt x="2775" y="3548"/>
                  <a:pt x="2825" y="3524"/>
                  <a:pt x="2861" y="3524"/>
                </a:cubicBezTo>
                <a:cubicBezTo>
                  <a:pt x="2875" y="3524"/>
                  <a:pt x="2886" y="3527"/>
                  <a:pt x="2894" y="3536"/>
                </a:cubicBezTo>
                <a:cubicBezTo>
                  <a:pt x="2894" y="3862"/>
                  <a:pt x="2336" y="3960"/>
                  <a:pt x="2376" y="4448"/>
                </a:cubicBezTo>
                <a:cubicBezTo>
                  <a:pt x="2305" y="4761"/>
                  <a:pt x="2427" y="4919"/>
                  <a:pt x="2420" y="5181"/>
                </a:cubicBezTo>
                <a:cubicBezTo>
                  <a:pt x="2406" y="5208"/>
                  <a:pt x="2393" y="5235"/>
                  <a:pt x="2383" y="5262"/>
                </a:cubicBezTo>
                <a:cubicBezTo>
                  <a:pt x="2289" y="5259"/>
                  <a:pt x="2265" y="5097"/>
                  <a:pt x="2265" y="5097"/>
                </a:cubicBezTo>
                <a:cubicBezTo>
                  <a:pt x="2117" y="5215"/>
                  <a:pt x="2077" y="5339"/>
                  <a:pt x="2070" y="5511"/>
                </a:cubicBezTo>
                <a:cubicBezTo>
                  <a:pt x="2053" y="5487"/>
                  <a:pt x="2032" y="5479"/>
                  <a:pt x="2005" y="5479"/>
                </a:cubicBezTo>
                <a:cubicBezTo>
                  <a:pt x="1977" y="5479"/>
                  <a:pt x="1944" y="5487"/>
                  <a:pt x="1902" y="5498"/>
                </a:cubicBezTo>
                <a:cubicBezTo>
                  <a:pt x="1868" y="5622"/>
                  <a:pt x="2066" y="5656"/>
                  <a:pt x="1928" y="5784"/>
                </a:cubicBezTo>
                <a:cubicBezTo>
                  <a:pt x="1878" y="5733"/>
                  <a:pt x="1794" y="5662"/>
                  <a:pt x="1757" y="5578"/>
                </a:cubicBezTo>
                <a:lnTo>
                  <a:pt x="1757" y="5578"/>
                </a:lnTo>
                <a:cubicBezTo>
                  <a:pt x="1753" y="5747"/>
                  <a:pt x="1801" y="5925"/>
                  <a:pt x="1797" y="6090"/>
                </a:cubicBezTo>
                <a:cubicBezTo>
                  <a:pt x="1795" y="6090"/>
                  <a:pt x="1793" y="6090"/>
                  <a:pt x="1790" y="6090"/>
                </a:cubicBezTo>
                <a:cubicBezTo>
                  <a:pt x="1689" y="6090"/>
                  <a:pt x="1685" y="5947"/>
                  <a:pt x="1642" y="5874"/>
                </a:cubicBezTo>
                <a:lnTo>
                  <a:pt x="1642" y="5874"/>
                </a:lnTo>
                <a:cubicBezTo>
                  <a:pt x="1626" y="6060"/>
                  <a:pt x="1568" y="6342"/>
                  <a:pt x="1706" y="6443"/>
                </a:cubicBezTo>
                <a:cubicBezTo>
                  <a:pt x="1729" y="6418"/>
                  <a:pt x="1754" y="6396"/>
                  <a:pt x="1776" y="6374"/>
                </a:cubicBezTo>
                <a:lnTo>
                  <a:pt x="1776" y="6374"/>
                </a:lnTo>
                <a:cubicBezTo>
                  <a:pt x="1773" y="6375"/>
                  <a:pt x="1769" y="6376"/>
                  <a:pt x="1765" y="6376"/>
                </a:cubicBezTo>
                <a:cubicBezTo>
                  <a:pt x="1723" y="6376"/>
                  <a:pt x="1653" y="6328"/>
                  <a:pt x="1646" y="6288"/>
                </a:cubicBezTo>
                <a:cubicBezTo>
                  <a:pt x="1591" y="6139"/>
                  <a:pt x="1707" y="6106"/>
                  <a:pt x="1785" y="6106"/>
                </a:cubicBezTo>
                <a:cubicBezTo>
                  <a:pt x="1803" y="6106"/>
                  <a:pt x="1819" y="6107"/>
                  <a:pt x="1831" y="6110"/>
                </a:cubicBezTo>
                <a:lnTo>
                  <a:pt x="1828" y="6224"/>
                </a:lnTo>
                <a:cubicBezTo>
                  <a:pt x="1830" y="6225"/>
                  <a:pt x="1833" y="6225"/>
                  <a:pt x="1836" y="6225"/>
                </a:cubicBezTo>
                <a:cubicBezTo>
                  <a:pt x="2184" y="6225"/>
                  <a:pt x="1929" y="5789"/>
                  <a:pt x="2023" y="5582"/>
                </a:cubicBezTo>
                <a:lnTo>
                  <a:pt x="2023" y="5582"/>
                </a:lnTo>
                <a:lnTo>
                  <a:pt x="2184" y="5726"/>
                </a:lnTo>
                <a:cubicBezTo>
                  <a:pt x="1972" y="6248"/>
                  <a:pt x="1807" y="6787"/>
                  <a:pt x="1683" y="7338"/>
                </a:cubicBezTo>
                <a:lnTo>
                  <a:pt x="1673" y="7359"/>
                </a:lnTo>
                <a:cubicBezTo>
                  <a:pt x="1572" y="7285"/>
                  <a:pt x="1474" y="7200"/>
                  <a:pt x="1366" y="7157"/>
                </a:cubicBezTo>
                <a:lnTo>
                  <a:pt x="1282" y="7106"/>
                </a:lnTo>
                <a:lnTo>
                  <a:pt x="1282" y="7133"/>
                </a:lnTo>
                <a:cubicBezTo>
                  <a:pt x="1263" y="7130"/>
                  <a:pt x="1242" y="7128"/>
                  <a:pt x="1221" y="7128"/>
                </a:cubicBezTo>
                <a:cubicBezTo>
                  <a:pt x="1141" y="7128"/>
                  <a:pt x="1050" y="7155"/>
                  <a:pt x="946" y="7227"/>
                </a:cubicBezTo>
                <a:lnTo>
                  <a:pt x="979" y="7537"/>
                </a:lnTo>
                <a:lnTo>
                  <a:pt x="821" y="7557"/>
                </a:lnTo>
                <a:lnTo>
                  <a:pt x="912" y="7352"/>
                </a:lnTo>
                <a:lnTo>
                  <a:pt x="912" y="7352"/>
                </a:lnTo>
                <a:cubicBezTo>
                  <a:pt x="744" y="7409"/>
                  <a:pt x="808" y="7534"/>
                  <a:pt x="841" y="7648"/>
                </a:cubicBezTo>
                <a:cubicBezTo>
                  <a:pt x="827" y="7645"/>
                  <a:pt x="812" y="7643"/>
                  <a:pt x="797" y="7643"/>
                </a:cubicBezTo>
                <a:cubicBezTo>
                  <a:pt x="747" y="7643"/>
                  <a:pt x="699" y="7660"/>
                  <a:pt x="660" y="7688"/>
                </a:cubicBezTo>
                <a:cubicBezTo>
                  <a:pt x="703" y="7806"/>
                  <a:pt x="754" y="7921"/>
                  <a:pt x="801" y="8035"/>
                </a:cubicBezTo>
                <a:cubicBezTo>
                  <a:pt x="721" y="8028"/>
                  <a:pt x="676" y="7932"/>
                  <a:pt x="613" y="7932"/>
                </a:cubicBezTo>
                <a:cubicBezTo>
                  <a:pt x="587" y="7932"/>
                  <a:pt x="559" y="7947"/>
                  <a:pt x="525" y="7988"/>
                </a:cubicBezTo>
                <a:cubicBezTo>
                  <a:pt x="592" y="8146"/>
                  <a:pt x="794" y="7968"/>
                  <a:pt x="794" y="8183"/>
                </a:cubicBezTo>
                <a:cubicBezTo>
                  <a:pt x="636" y="8257"/>
                  <a:pt x="549" y="8190"/>
                  <a:pt x="603" y="8368"/>
                </a:cubicBezTo>
                <a:cubicBezTo>
                  <a:pt x="532" y="8365"/>
                  <a:pt x="501" y="8329"/>
                  <a:pt x="488" y="8269"/>
                </a:cubicBezTo>
                <a:lnTo>
                  <a:pt x="488" y="8269"/>
                </a:lnTo>
                <a:cubicBezTo>
                  <a:pt x="510" y="8424"/>
                  <a:pt x="412" y="8615"/>
                  <a:pt x="532" y="8715"/>
                </a:cubicBezTo>
                <a:cubicBezTo>
                  <a:pt x="358" y="8799"/>
                  <a:pt x="451" y="9115"/>
                  <a:pt x="267" y="9115"/>
                </a:cubicBezTo>
                <a:cubicBezTo>
                  <a:pt x="252" y="9115"/>
                  <a:pt x="235" y="9113"/>
                  <a:pt x="216" y="9109"/>
                </a:cubicBezTo>
                <a:lnTo>
                  <a:pt x="216" y="9109"/>
                </a:lnTo>
                <a:cubicBezTo>
                  <a:pt x="266" y="9166"/>
                  <a:pt x="380" y="9388"/>
                  <a:pt x="374" y="9512"/>
                </a:cubicBezTo>
                <a:cubicBezTo>
                  <a:pt x="329" y="9471"/>
                  <a:pt x="296" y="9454"/>
                  <a:pt x="273" y="9454"/>
                </a:cubicBezTo>
                <a:cubicBezTo>
                  <a:pt x="147" y="9454"/>
                  <a:pt x="259" y="9934"/>
                  <a:pt x="37" y="9934"/>
                </a:cubicBezTo>
                <a:cubicBezTo>
                  <a:pt x="26" y="9934"/>
                  <a:pt x="13" y="9932"/>
                  <a:pt x="0" y="9930"/>
                </a:cubicBezTo>
                <a:lnTo>
                  <a:pt x="0" y="9930"/>
                </a:lnTo>
                <a:cubicBezTo>
                  <a:pt x="269" y="10112"/>
                  <a:pt x="158" y="10610"/>
                  <a:pt x="401" y="10899"/>
                </a:cubicBezTo>
                <a:cubicBezTo>
                  <a:pt x="379" y="10888"/>
                  <a:pt x="341" y="10870"/>
                  <a:pt x="331" y="10848"/>
                </a:cubicBezTo>
                <a:lnTo>
                  <a:pt x="331" y="10848"/>
                </a:lnTo>
                <a:cubicBezTo>
                  <a:pt x="346" y="11021"/>
                  <a:pt x="283" y="11098"/>
                  <a:pt x="276" y="11229"/>
                </a:cubicBezTo>
                <a:cubicBezTo>
                  <a:pt x="297" y="11224"/>
                  <a:pt x="317" y="11222"/>
                  <a:pt x="337" y="11222"/>
                </a:cubicBezTo>
                <a:cubicBezTo>
                  <a:pt x="530" y="11222"/>
                  <a:pt x="674" y="11430"/>
                  <a:pt x="852" y="11488"/>
                </a:cubicBezTo>
                <a:cubicBezTo>
                  <a:pt x="813" y="11599"/>
                  <a:pt x="760" y="11627"/>
                  <a:pt x="702" y="11627"/>
                </a:cubicBezTo>
                <a:cubicBezTo>
                  <a:pt x="640" y="11627"/>
                  <a:pt x="572" y="11596"/>
                  <a:pt x="504" y="11596"/>
                </a:cubicBezTo>
                <a:cubicBezTo>
                  <a:pt x="463" y="11596"/>
                  <a:pt x="422" y="11607"/>
                  <a:pt x="384" y="11643"/>
                </a:cubicBezTo>
                <a:cubicBezTo>
                  <a:pt x="402" y="11634"/>
                  <a:pt x="420" y="11630"/>
                  <a:pt x="438" y="11630"/>
                </a:cubicBezTo>
                <a:cubicBezTo>
                  <a:pt x="556" y="11630"/>
                  <a:pt x="682" y="11798"/>
                  <a:pt x="773" y="11798"/>
                </a:cubicBezTo>
                <a:cubicBezTo>
                  <a:pt x="796" y="11798"/>
                  <a:pt x="817" y="11787"/>
                  <a:pt x="835" y="11761"/>
                </a:cubicBezTo>
                <a:lnTo>
                  <a:pt x="835" y="11761"/>
                </a:lnTo>
                <a:cubicBezTo>
                  <a:pt x="801" y="11969"/>
                  <a:pt x="848" y="11915"/>
                  <a:pt x="734" y="12090"/>
                </a:cubicBezTo>
                <a:cubicBezTo>
                  <a:pt x="791" y="12061"/>
                  <a:pt x="829" y="12049"/>
                  <a:pt x="855" y="12049"/>
                </a:cubicBezTo>
                <a:cubicBezTo>
                  <a:pt x="951" y="12049"/>
                  <a:pt x="908" y="12195"/>
                  <a:pt x="1084" y="12198"/>
                </a:cubicBezTo>
                <a:cubicBezTo>
                  <a:pt x="1107" y="12467"/>
                  <a:pt x="902" y="12413"/>
                  <a:pt x="1131" y="12558"/>
                </a:cubicBezTo>
                <a:cubicBezTo>
                  <a:pt x="1135" y="12618"/>
                  <a:pt x="1102" y="12637"/>
                  <a:pt x="1060" y="12637"/>
                </a:cubicBezTo>
                <a:cubicBezTo>
                  <a:pt x="997" y="12637"/>
                  <a:pt x="916" y="12595"/>
                  <a:pt x="916" y="12595"/>
                </a:cubicBezTo>
                <a:lnTo>
                  <a:pt x="916" y="12595"/>
                </a:lnTo>
                <a:cubicBezTo>
                  <a:pt x="962" y="12656"/>
                  <a:pt x="1002" y="12678"/>
                  <a:pt x="1039" y="12678"/>
                </a:cubicBezTo>
                <a:cubicBezTo>
                  <a:pt x="1128" y="12678"/>
                  <a:pt x="1196" y="12544"/>
                  <a:pt x="1289" y="12518"/>
                </a:cubicBezTo>
                <a:lnTo>
                  <a:pt x="1289" y="12518"/>
                </a:lnTo>
                <a:cubicBezTo>
                  <a:pt x="1531" y="12703"/>
                  <a:pt x="1259" y="12726"/>
                  <a:pt x="1242" y="12881"/>
                </a:cubicBezTo>
                <a:cubicBezTo>
                  <a:pt x="1410" y="12986"/>
                  <a:pt x="1663" y="12952"/>
                  <a:pt x="1743" y="13046"/>
                </a:cubicBezTo>
                <a:cubicBezTo>
                  <a:pt x="1727" y="13073"/>
                  <a:pt x="1703" y="13097"/>
                  <a:pt x="1676" y="13113"/>
                </a:cubicBezTo>
                <a:cubicBezTo>
                  <a:pt x="1695" y="13103"/>
                  <a:pt x="1715" y="13098"/>
                  <a:pt x="1735" y="13098"/>
                </a:cubicBezTo>
                <a:cubicBezTo>
                  <a:pt x="1747" y="13098"/>
                  <a:pt x="1759" y="13100"/>
                  <a:pt x="1770" y="13103"/>
                </a:cubicBezTo>
                <a:cubicBezTo>
                  <a:pt x="1768" y="13097"/>
                  <a:pt x="1768" y="13095"/>
                  <a:pt x="1770" y="13095"/>
                </a:cubicBezTo>
                <a:cubicBezTo>
                  <a:pt x="1778" y="13095"/>
                  <a:pt x="1836" y="13184"/>
                  <a:pt x="1868" y="13225"/>
                </a:cubicBezTo>
                <a:cubicBezTo>
                  <a:pt x="1908" y="13288"/>
                  <a:pt x="1955" y="13349"/>
                  <a:pt x="2006" y="13403"/>
                </a:cubicBezTo>
                <a:cubicBezTo>
                  <a:pt x="2033" y="13430"/>
                  <a:pt x="2063" y="13453"/>
                  <a:pt x="2093" y="13470"/>
                </a:cubicBezTo>
                <a:cubicBezTo>
                  <a:pt x="2102" y="13477"/>
                  <a:pt x="2108" y="13480"/>
                  <a:pt x="2112" y="13480"/>
                </a:cubicBezTo>
                <a:cubicBezTo>
                  <a:pt x="2119" y="13480"/>
                  <a:pt x="2122" y="13475"/>
                  <a:pt x="2124" y="13467"/>
                </a:cubicBezTo>
                <a:lnTo>
                  <a:pt x="2167" y="13467"/>
                </a:lnTo>
                <a:cubicBezTo>
                  <a:pt x="2163" y="13472"/>
                  <a:pt x="2158" y="13477"/>
                  <a:pt x="2153" y="13481"/>
                </a:cubicBezTo>
                <a:lnTo>
                  <a:pt x="2153" y="13481"/>
                </a:lnTo>
                <a:cubicBezTo>
                  <a:pt x="2228" y="13432"/>
                  <a:pt x="2305" y="13388"/>
                  <a:pt x="2383" y="13349"/>
                </a:cubicBezTo>
                <a:cubicBezTo>
                  <a:pt x="2420" y="13406"/>
                  <a:pt x="2575" y="13447"/>
                  <a:pt x="2457" y="13538"/>
                </a:cubicBezTo>
                <a:cubicBezTo>
                  <a:pt x="2437" y="13477"/>
                  <a:pt x="2383" y="13490"/>
                  <a:pt x="2329" y="13480"/>
                </a:cubicBezTo>
                <a:lnTo>
                  <a:pt x="2329" y="13480"/>
                </a:lnTo>
                <a:lnTo>
                  <a:pt x="2427" y="13561"/>
                </a:lnTo>
                <a:cubicBezTo>
                  <a:pt x="2392" y="13602"/>
                  <a:pt x="2367" y="13617"/>
                  <a:pt x="2347" y="13617"/>
                </a:cubicBezTo>
                <a:cubicBezTo>
                  <a:pt x="2291" y="13617"/>
                  <a:pt x="2274" y="13501"/>
                  <a:pt x="2213" y="13501"/>
                </a:cubicBezTo>
                <a:cubicBezTo>
                  <a:pt x="2201" y="13501"/>
                  <a:pt x="2187" y="13506"/>
                  <a:pt x="2171" y="13517"/>
                </a:cubicBezTo>
                <a:cubicBezTo>
                  <a:pt x="2299" y="13669"/>
                  <a:pt x="2568" y="13857"/>
                  <a:pt x="2585" y="14025"/>
                </a:cubicBezTo>
                <a:cubicBezTo>
                  <a:pt x="2564" y="14040"/>
                  <a:pt x="2545" y="14046"/>
                  <a:pt x="2528" y="14046"/>
                </a:cubicBezTo>
                <a:cubicBezTo>
                  <a:pt x="2437" y="14046"/>
                  <a:pt x="2384" y="13879"/>
                  <a:pt x="2339" y="13879"/>
                </a:cubicBezTo>
                <a:cubicBezTo>
                  <a:pt x="2321" y="13879"/>
                  <a:pt x="2305" y="13905"/>
                  <a:pt x="2289" y="13975"/>
                </a:cubicBezTo>
                <a:lnTo>
                  <a:pt x="2255" y="13699"/>
                </a:lnTo>
                <a:cubicBezTo>
                  <a:pt x="2196" y="13785"/>
                  <a:pt x="2166" y="13812"/>
                  <a:pt x="2149" y="13812"/>
                </a:cubicBezTo>
                <a:cubicBezTo>
                  <a:pt x="2120" y="13812"/>
                  <a:pt x="2126" y="13737"/>
                  <a:pt x="2091" y="13737"/>
                </a:cubicBezTo>
                <a:cubicBezTo>
                  <a:pt x="2071" y="13737"/>
                  <a:pt x="2036" y="13763"/>
                  <a:pt x="1972" y="13844"/>
                </a:cubicBezTo>
                <a:cubicBezTo>
                  <a:pt x="2060" y="14204"/>
                  <a:pt x="2225" y="14174"/>
                  <a:pt x="2339" y="14524"/>
                </a:cubicBezTo>
                <a:cubicBezTo>
                  <a:pt x="2348" y="14525"/>
                  <a:pt x="2357" y="14525"/>
                  <a:pt x="2365" y="14525"/>
                </a:cubicBezTo>
                <a:cubicBezTo>
                  <a:pt x="2469" y="14525"/>
                  <a:pt x="2481" y="14438"/>
                  <a:pt x="2583" y="14438"/>
                </a:cubicBezTo>
                <a:cubicBezTo>
                  <a:pt x="2591" y="14438"/>
                  <a:pt x="2599" y="14438"/>
                  <a:pt x="2608" y="14439"/>
                </a:cubicBezTo>
                <a:cubicBezTo>
                  <a:pt x="3029" y="14766"/>
                  <a:pt x="2376" y="15052"/>
                  <a:pt x="2820" y="15224"/>
                </a:cubicBezTo>
                <a:cubicBezTo>
                  <a:pt x="2825" y="15224"/>
                  <a:pt x="2830" y="15224"/>
                  <a:pt x="2834" y="15224"/>
                </a:cubicBezTo>
                <a:cubicBezTo>
                  <a:pt x="2908" y="15224"/>
                  <a:pt x="2990" y="15202"/>
                  <a:pt x="3064" y="15202"/>
                </a:cubicBezTo>
                <a:cubicBezTo>
                  <a:pt x="3157" y="15202"/>
                  <a:pt x="3235" y="15237"/>
                  <a:pt x="3265" y="15392"/>
                </a:cubicBezTo>
                <a:lnTo>
                  <a:pt x="3029" y="15463"/>
                </a:lnTo>
                <a:cubicBezTo>
                  <a:pt x="3108" y="15577"/>
                  <a:pt x="3183" y="15594"/>
                  <a:pt x="3252" y="15594"/>
                </a:cubicBezTo>
                <a:cubicBezTo>
                  <a:pt x="3280" y="15594"/>
                  <a:pt x="3307" y="15591"/>
                  <a:pt x="3333" y="15591"/>
                </a:cubicBezTo>
                <a:cubicBezTo>
                  <a:pt x="3407" y="15591"/>
                  <a:pt x="3471" y="15613"/>
                  <a:pt x="3524" y="15779"/>
                </a:cubicBezTo>
                <a:cubicBezTo>
                  <a:pt x="3518" y="15780"/>
                  <a:pt x="3513" y="15780"/>
                  <a:pt x="3508" y="15780"/>
                </a:cubicBezTo>
                <a:cubicBezTo>
                  <a:pt x="3418" y="15780"/>
                  <a:pt x="3327" y="15672"/>
                  <a:pt x="3306" y="15672"/>
                </a:cubicBezTo>
                <a:cubicBezTo>
                  <a:pt x="3302" y="15672"/>
                  <a:pt x="3300" y="15675"/>
                  <a:pt x="3302" y="15685"/>
                </a:cubicBezTo>
                <a:cubicBezTo>
                  <a:pt x="3310" y="15808"/>
                  <a:pt x="3347" y="15836"/>
                  <a:pt x="3395" y="15836"/>
                </a:cubicBezTo>
                <a:cubicBezTo>
                  <a:pt x="3438" y="15836"/>
                  <a:pt x="3489" y="15815"/>
                  <a:pt x="3539" y="15815"/>
                </a:cubicBezTo>
                <a:cubicBezTo>
                  <a:pt x="3570" y="15815"/>
                  <a:pt x="3601" y="15824"/>
                  <a:pt x="3628" y="15853"/>
                </a:cubicBezTo>
                <a:lnTo>
                  <a:pt x="3507" y="16018"/>
                </a:lnTo>
                <a:cubicBezTo>
                  <a:pt x="3790" y="16267"/>
                  <a:pt x="4180" y="16432"/>
                  <a:pt x="4513" y="16647"/>
                </a:cubicBezTo>
                <a:cubicBezTo>
                  <a:pt x="4459" y="16681"/>
                  <a:pt x="4365" y="16691"/>
                  <a:pt x="4402" y="16795"/>
                </a:cubicBezTo>
                <a:cubicBezTo>
                  <a:pt x="4860" y="17034"/>
                  <a:pt x="5260" y="17448"/>
                  <a:pt x="5634" y="17798"/>
                </a:cubicBezTo>
                <a:lnTo>
                  <a:pt x="5879" y="17734"/>
                </a:lnTo>
                <a:lnTo>
                  <a:pt x="5879" y="17734"/>
                </a:lnTo>
                <a:cubicBezTo>
                  <a:pt x="5916" y="17758"/>
                  <a:pt x="5913" y="17842"/>
                  <a:pt x="5856" y="17849"/>
                </a:cubicBezTo>
                <a:cubicBezTo>
                  <a:pt x="5888" y="17883"/>
                  <a:pt x="5909" y="17897"/>
                  <a:pt x="5923" y="17897"/>
                </a:cubicBezTo>
                <a:cubicBezTo>
                  <a:pt x="5968" y="17897"/>
                  <a:pt x="5943" y="17753"/>
                  <a:pt x="6031" y="17738"/>
                </a:cubicBezTo>
                <a:lnTo>
                  <a:pt x="6031" y="17738"/>
                </a:lnTo>
                <a:cubicBezTo>
                  <a:pt x="6128" y="17778"/>
                  <a:pt x="6108" y="17896"/>
                  <a:pt x="6024" y="17906"/>
                </a:cubicBezTo>
                <a:cubicBezTo>
                  <a:pt x="6250" y="17923"/>
                  <a:pt x="6472" y="17956"/>
                  <a:pt x="6687" y="18013"/>
                </a:cubicBezTo>
                <a:cubicBezTo>
                  <a:pt x="6966" y="18098"/>
                  <a:pt x="7030" y="18111"/>
                  <a:pt x="7003" y="18242"/>
                </a:cubicBezTo>
                <a:lnTo>
                  <a:pt x="6953" y="18263"/>
                </a:lnTo>
                <a:cubicBezTo>
                  <a:pt x="6956" y="18279"/>
                  <a:pt x="6953" y="18279"/>
                  <a:pt x="6970" y="18289"/>
                </a:cubicBezTo>
                <a:cubicBezTo>
                  <a:pt x="6993" y="18306"/>
                  <a:pt x="7020" y="18320"/>
                  <a:pt x="7047" y="18330"/>
                </a:cubicBezTo>
                <a:cubicBezTo>
                  <a:pt x="7092" y="18338"/>
                  <a:pt x="7138" y="18344"/>
                  <a:pt x="7183" y="18344"/>
                </a:cubicBezTo>
                <a:cubicBezTo>
                  <a:pt x="7193" y="18344"/>
                  <a:pt x="7203" y="18344"/>
                  <a:pt x="7212" y="18343"/>
                </a:cubicBezTo>
                <a:cubicBezTo>
                  <a:pt x="7221" y="18343"/>
                  <a:pt x="7230" y="18343"/>
                  <a:pt x="7239" y="18343"/>
                </a:cubicBezTo>
                <a:cubicBezTo>
                  <a:pt x="7337" y="18343"/>
                  <a:pt x="7428" y="18349"/>
                  <a:pt x="7465" y="18485"/>
                </a:cubicBezTo>
                <a:lnTo>
                  <a:pt x="7407" y="18475"/>
                </a:lnTo>
                <a:lnTo>
                  <a:pt x="7407" y="18475"/>
                </a:lnTo>
                <a:cubicBezTo>
                  <a:pt x="7828" y="18956"/>
                  <a:pt x="8494" y="19148"/>
                  <a:pt x="8844" y="19565"/>
                </a:cubicBezTo>
                <a:cubicBezTo>
                  <a:pt x="8876" y="19530"/>
                  <a:pt x="8913" y="19516"/>
                  <a:pt x="8954" y="19516"/>
                </a:cubicBezTo>
                <a:cubicBezTo>
                  <a:pt x="9029" y="19516"/>
                  <a:pt x="9118" y="19564"/>
                  <a:pt x="9208" y="19605"/>
                </a:cubicBezTo>
                <a:cubicBezTo>
                  <a:pt x="9271" y="19633"/>
                  <a:pt x="9336" y="19655"/>
                  <a:pt x="9393" y="19655"/>
                </a:cubicBezTo>
                <a:cubicBezTo>
                  <a:pt x="9461" y="19655"/>
                  <a:pt x="9518" y="19624"/>
                  <a:pt x="9551" y="19535"/>
                </a:cubicBezTo>
                <a:cubicBezTo>
                  <a:pt x="9857" y="19787"/>
                  <a:pt x="9746" y="19824"/>
                  <a:pt x="10265" y="20002"/>
                </a:cubicBezTo>
                <a:cubicBezTo>
                  <a:pt x="10271" y="20003"/>
                  <a:pt x="10276" y="20004"/>
                  <a:pt x="10282" y="20004"/>
                </a:cubicBezTo>
                <a:cubicBezTo>
                  <a:pt x="10416" y="20004"/>
                  <a:pt x="10494" y="19789"/>
                  <a:pt x="10652" y="19760"/>
                </a:cubicBezTo>
                <a:lnTo>
                  <a:pt x="10658" y="19942"/>
                </a:lnTo>
                <a:cubicBezTo>
                  <a:pt x="10736" y="19878"/>
                  <a:pt x="10813" y="19807"/>
                  <a:pt x="10884" y="19737"/>
                </a:cubicBezTo>
                <a:lnTo>
                  <a:pt x="11022" y="19949"/>
                </a:lnTo>
                <a:lnTo>
                  <a:pt x="11180" y="19888"/>
                </a:lnTo>
                <a:cubicBezTo>
                  <a:pt x="11116" y="19885"/>
                  <a:pt x="11035" y="19817"/>
                  <a:pt x="11042" y="19763"/>
                </a:cubicBezTo>
                <a:cubicBezTo>
                  <a:pt x="11103" y="19738"/>
                  <a:pt x="11174" y="19727"/>
                  <a:pt x="11246" y="19727"/>
                </a:cubicBezTo>
                <a:cubicBezTo>
                  <a:pt x="11450" y="19727"/>
                  <a:pt x="11664" y="19812"/>
                  <a:pt x="11691" y="19881"/>
                </a:cubicBezTo>
                <a:cubicBezTo>
                  <a:pt x="11877" y="19784"/>
                  <a:pt x="12052" y="19673"/>
                  <a:pt x="12220" y="19565"/>
                </a:cubicBezTo>
                <a:lnTo>
                  <a:pt x="12220" y="19565"/>
                </a:lnTo>
                <a:cubicBezTo>
                  <a:pt x="12232" y="19622"/>
                  <a:pt x="12186" y="19663"/>
                  <a:pt x="12136" y="19709"/>
                </a:cubicBezTo>
                <a:lnTo>
                  <a:pt x="12136" y="19709"/>
                </a:lnTo>
                <a:cubicBezTo>
                  <a:pt x="12171" y="19678"/>
                  <a:pt x="12195" y="19667"/>
                  <a:pt x="12214" y="19667"/>
                </a:cubicBezTo>
                <a:cubicBezTo>
                  <a:pt x="12264" y="19667"/>
                  <a:pt x="12271" y="19750"/>
                  <a:pt x="12314" y="19750"/>
                </a:cubicBezTo>
                <a:cubicBezTo>
                  <a:pt x="12337" y="19750"/>
                  <a:pt x="12370" y="19728"/>
                  <a:pt x="12425" y="19659"/>
                </a:cubicBezTo>
                <a:cubicBezTo>
                  <a:pt x="12375" y="19639"/>
                  <a:pt x="12405" y="19551"/>
                  <a:pt x="12398" y="19514"/>
                </a:cubicBezTo>
                <a:lnTo>
                  <a:pt x="12398" y="19514"/>
                </a:lnTo>
                <a:cubicBezTo>
                  <a:pt x="12424" y="19522"/>
                  <a:pt x="12453" y="19526"/>
                  <a:pt x="12484" y="19526"/>
                </a:cubicBezTo>
                <a:cubicBezTo>
                  <a:pt x="12662" y="19526"/>
                  <a:pt x="12910" y="19403"/>
                  <a:pt x="13065" y="19262"/>
                </a:cubicBezTo>
                <a:lnTo>
                  <a:pt x="13088" y="19393"/>
                </a:lnTo>
                <a:cubicBezTo>
                  <a:pt x="13502" y="19208"/>
                  <a:pt x="13835" y="18835"/>
                  <a:pt x="14195" y="18518"/>
                </a:cubicBezTo>
                <a:lnTo>
                  <a:pt x="14195" y="18518"/>
                </a:lnTo>
                <a:cubicBezTo>
                  <a:pt x="14171" y="18528"/>
                  <a:pt x="14147" y="18532"/>
                  <a:pt x="14125" y="18532"/>
                </a:cubicBezTo>
                <a:cubicBezTo>
                  <a:pt x="13996" y="18532"/>
                  <a:pt x="13925" y="18379"/>
                  <a:pt x="14000" y="18293"/>
                </a:cubicBezTo>
                <a:lnTo>
                  <a:pt x="14000" y="18293"/>
                </a:lnTo>
                <a:lnTo>
                  <a:pt x="14175" y="18397"/>
                </a:lnTo>
                <a:cubicBezTo>
                  <a:pt x="14167" y="18342"/>
                  <a:pt x="14143" y="18335"/>
                  <a:pt x="14118" y="18335"/>
                </a:cubicBezTo>
                <a:cubicBezTo>
                  <a:pt x="14109" y="18335"/>
                  <a:pt x="14101" y="18336"/>
                  <a:pt x="14092" y="18336"/>
                </a:cubicBezTo>
                <a:cubicBezTo>
                  <a:pt x="14061" y="18336"/>
                  <a:pt x="14036" y="18324"/>
                  <a:pt x="14051" y="18212"/>
                </a:cubicBezTo>
                <a:cubicBezTo>
                  <a:pt x="14076" y="18193"/>
                  <a:pt x="14101" y="18185"/>
                  <a:pt x="14124" y="18185"/>
                </a:cubicBezTo>
                <a:cubicBezTo>
                  <a:pt x="14216" y="18185"/>
                  <a:pt x="14275" y="18318"/>
                  <a:pt x="14256" y="18407"/>
                </a:cubicBezTo>
                <a:lnTo>
                  <a:pt x="14354" y="18222"/>
                </a:lnTo>
                <a:cubicBezTo>
                  <a:pt x="14401" y="18256"/>
                  <a:pt x="14387" y="18310"/>
                  <a:pt x="14431" y="18370"/>
                </a:cubicBezTo>
                <a:cubicBezTo>
                  <a:pt x="14407" y="18229"/>
                  <a:pt x="14815" y="18273"/>
                  <a:pt x="14754" y="18040"/>
                </a:cubicBezTo>
                <a:lnTo>
                  <a:pt x="14754" y="18040"/>
                </a:lnTo>
                <a:lnTo>
                  <a:pt x="14804" y="18074"/>
                </a:lnTo>
                <a:cubicBezTo>
                  <a:pt x="15117" y="17764"/>
                  <a:pt x="15208" y="17573"/>
                  <a:pt x="15451" y="17307"/>
                </a:cubicBezTo>
                <a:cubicBezTo>
                  <a:pt x="15333" y="17189"/>
                  <a:pt x="15457" y="17112"/>
                  <a:pt x="15430" y="16940"/>
                </a:cubicBezTo>
                <a:cubicBezTo>
                  <a:pt x="15646" y="16785"/>
                  <a:pt x="15942" y="16661"/>
                  <a:pt x="16137" y="16408"/>
                </a:cubicBezTo>
                <a:cubicBezTo>
                  <a:pt x="16221" y="16186"/>
                  <a:pt x="16070" y="16267"/>
                  <a:pt x="16060" y="16125"/>
                </a:cubicBezTo>
                <a:lnTo>
                  <a:pt x="16060" y="16125"/>
                </a:lnTo>
                <a:cubicBezTo>
                  <a:pt x="16080" y="16140"/>
                  <a:pt x="16103" y="16145"/>
                  <a:pt x="16126" y="16145"/>
                </a:cubicBezTo>
                <a:cubicBezTo>
                  <a:pt x="16203" y="16145"/>
                  <a:pt x="16286" y="16084"/>
                  <a:pt x="16330" y="16084"/>
                </a:cubicBezTo>
                <a:cubicBezTo>
                  <a:pt x="16354" y="16084"/>
                  <a:pt x="16366" y="16102"/>
                  <a:pt x="16359" y="16159"/>
                </a:cubicBezTo>
                <a:cubicBezTo>
                  <a:pt x="16585" y="15853"/>
                  <a:pt x="16645" y="15765"/>
                  <a:pt x="16851" y="15318"/>
                </a:cubicBezTo>
                <a:lnTo>
                  <a:pt x="16851" y="15318"/>
                </a:lnTo>
                <a:cubicBezTo>
                  <a:pt x="16810" y="15319"/>
                  <a:pt x="16775" y="15327"/>
                  <a:pt x="16747" y="15327"/>
                </a:cubicBezTo>
                <a:cubicBezTo>
                  <a:pt x="16719" y="15327"/>
                  <a:pt x="16699" y="15319"/>
                  <a:pt x="16689" y="15291"/>
                </a:cubicBezTo>
                <a:cubicBezTo>
                  <a:pt x="16711" y="15235"/>
                  <a:pt x="16777" y="15203"/>
                  <a:pt x="16835" y="15203"/>
                </a:cubicBezTo>
                <a:cubicBezTo>
                  <a:pt x="16865" y="15203"/>
                  <a:pt x="16893" y="15212"/>
                  <a:pt x="16911" y="15230"/>
                </a:cubicBezTo>
                <a:lnTo>
                  <a:pt x="16911" y="15257"/>
                </a:lnTo>
                <a:cubicBezTo>
                  <a:pt x="17054" y="14711"/>
                  <a:pt x="17980" y="14530"/>
                  <a:pt x="17995" y="14008"/>
                </a:cubicBezTo>
                <a:lnTo>
                  <a:pt x="17995" y="14008"/>
                </a:lnTo>
                <a:lnTo>
                  <a:pt x="18103" y="13548"/>
                </a:lnTo>
                <a:cubicBezTo>
                  <a:pt x="18130" y="13516"/>
                  <a:pt x="18147" y="13503"/>
                  <a:pt x="18159" y="13503"/>
                </a:cubicBezTo>
                <a:cubicBezTo>
                  <a:pt x="18198" y="13503"/>
                  <a:pt x="18173" y="13647"/>
                  <a:pt x="18249" y="13647"/>
                </a:cubicBezTo>
                <a:cubicBezTo>
                  <a:pt x="18261" y="13647"/>
                  <a:pt x="18276" y="13644"/>
                  <a:pt x="18294" y="13635"/>
                </a:cubicBezTo>
                <a:cubicBezTo>
                  <a:pt x="18341" y="13097"/>
                  <a:pt x="18732" y="13009"/>
                  <a:pt x="18789" y="12582"/>
                </a:cubicBezTo>
                <a:cubicBezTo>
                  <a:pt x="19338" y="12538"/>
                  <a:pt x="19294" y="11612"/>
                  <a:pt x="19728" y="11374"/>
                </a:cubicBezTo>
                <a:lnTo>
                  <a:pt x="19624" y="11347"/>
                </a:lnTo>
                <a:cubicBezTo>
                  <a:pt x="19580" y="11205"/>
                  <a:pt x="19735" y="11256"/>
                  <a:pt x="19792" y="11195"/>
                </a:cubicBezTo>
                <a:cubicBezTo>
                  <a:pt x="19781" y="11191"/>
                  <a:pt x="19771" y="11190"/>
                  <a:pt x="19761" y="11190"/>
                </a:cubicBezTo>
                <a:cubicBezTo>
                  <a:pt x="19723" y="11190"/>
                  <a:pt x="19692" y="11212"/>
                  <a:pt x="19668" y="11212"/>
                </a:cubicBezTo>
                <a:cubicBezTo>
                  <a:pt x="19653" y="11212"/>
                  <a:pt x="19642" y="11203"/>
                  <a:pt x="19634" y="11175"/>
                </a:cubicBezTo>
                <a:cubicBezTo>
                  <a:pt x="19920" y="10307"/>
                  <a:pt x="20542" y="9519"/>
                  <a:pt x="20929" y="8641"/>
                </a:cubicBezTo>
                <a:cubicBezTo>
                  <a:pt x="21064" y="8318"/>
                  <a:pt x="20475" y="8294"/>
                  <a:pt x="20835" y="7951"/>
                </a:cubicBezTo>
                <a:lnTo>
                  <a:pt x="20835" y="7951"/>
                </a:lnTo>
                <a:lnTo>
                  <a:pt x="20987" y="8126"/>
                </a:lnTo>
                <a:cubicBezTo>
                  <a:pt x="20960" y="7449"/>
                  <a:pt x="21397" y="6615"/>
                  <a:pt x="21141" y="5868"/>
                </a:cubicBezTo>
                <a:lnTo>
                  <a:pt x="21141" y="5868"/>
                </a:lnTo>
                <a:cubicBezTo>
                  <a:pt x="21192" y="5908"/>
                  <a:pt x="21249" y="5908"/>
                  <a:pt x="21246" y="5982"/>
                </a:cubicBezTo>
                <a:cubicBezTo>
                  <a:pt x="21388" y="5817"/>
                  <a:pt x="21212" y="5403"/>
                  <a:pt x="21101" y="5403"/>
                </a:cubicBezTo>
                <a:cubicBezTo>
                  <a:pt x="21099" y="5403"/>
                  <a:pt x="21097" y="5403"/>
                  <a:pt x="21094" y="5403"/>
                </a:cubicBezTo>
                <a:cubicBezTo>
                  <a:pt x="21088" y="5289"/>
                  <a:pt x="21192" y="5363"/>
                  <a:pt x="21239" y="5282"/>
                </a:cubicBezTo>
                <a:cubicBezTo>
                  <a:pt x="21290" y="5104"/>
                  <a:pt x="20990" y="4919"/>
                  <a:pt x="21104" y="4808"/>
                </a:cubicBezTo>
                <a:cubicBezTo>
                  <a:pt x="21107" y="4805"/>
                  <a:pt x="21110" y="4803"/>
                  <a:pt x="21114" y="4803"/>
                </a:cubicBezTo>
                <a:cubicBezTo>
                  <a:pt x="21124" y="4803"/>
                  <a:pt x="21138" y="4815"/>
                  <a:pt x="21150" y="4830"/>
                </a:cubicBezTo>
                <a:lnTo>
                  <a:pt x="21150" y="4830"/>
                </a:lnTo>
                <a:cubicBezTo>
                  <a:pt x="21092" y="4725"/>
                  <a:pt x="21059" y="4500"/>
                  <a:pt x="20985" y="4500"/>
                </a:cubicBezTo>
                <a:cubicBezTo>
                  <a:pt x="20969" y="4500"/>
                  <a:pt x="20952" y="4510"/>
                  <a:pt x="20933" y="4532"/>
                </a:cubicBezTo>
                <a:cubicBezTo>
                  <a:pt x="20926" y="4236"/>
                  <a:pt x="20687" y="4050"/>
                  <a:pt x="20684" y="3811"/>
                </a:cubicBezTo>
                <a:cubicBezTo>
                  <a:pt x="20478" y="3769"/>
                  <a:pt x="20531" y="3418"/>
                  <a:pt x="20356" y="3418"/>
                </a:cubicBezTo>
                <a:cubicBezTo>
                  <a:pt x="20337" y="3418"/>
                  <a:pt x="20315" y="3422"/>
                  <a:pt x="20290" y="3431"/>
                </a:cubicBezTo>
                <a:cubicBezTo>
                  <a:pt x="20536" y="3313"/>
                  <a:pt x="20213" y="2889"/>
                  <a:pt x="19994" y="2836"/>
                </a:cubicBezTo>
                <a:cubicBezTo>
                  <a:pt x="20095" y="2836"/>
                  <a:pt x="19967" y="2661"/>
                  <a:pt x="20098" y="2647"/>
                </a:cubicBezTo>
                <a:cubicBezTo>
                  <a:pt x="20009" y="2530"/>
                  <a:pt x="19896" y="2449"/>
                  <a:pt x="19810" y="2449"/>
                </a:cubicBezTo>
                <a:cubicBezTo>
                  <a:pt x="19773" y="2449"/>
                  <a:pt x="19740" y="2464"/>
                  <a:pt x="19718" y="2499"/>
                </a:cubicBezTo>
                <a:cubicBezTo>
                  <a:pt x="19715" y="2250"/>
                  <a:pt x="19529" y="2156"/>
                  <a:pt x="19365" y="2088"/>
                </a:cubicBezTo>
                <a:cubicBezTo>
                  <a:pt x="19203" y="2014"/>
                  <a:pt x="19072" y="1954"/>
                  <a:pt x="19109" y="1732"/>
                </a:cubicBezTo>
                <a:cubicBezTo>
                  <a:pt x="18584" y="1493"/>
                  <a:pt x="18035" y="1321"/>
                  <a:pt x="17466" y="1213"/>
                </a:cubicBezTo>
                <a:cubicBezTo>
                  <a:pt x="17492" y="1151"/>
                  <a:pt x="17542" y="1130"/>
                  <a:pt x="17602" y="1130"/>
                </a:cubicBezTo>
                <a:cubicBezTo>
                  <a:pt x="17661" y="1130"/>
                  <a:pt x="17731" y="1150"/>
                  <a:pt x="17800" y="1170"/>
                </a:cubicBezTo>
                <a:cubicBezTo>
                  <a:pt x="17869" y="1196"/>
                  <a:pt x="17938" y="1221"/>
                  <a:pt x="17995" y="1221"/>
                </a:cubicBezTo>
                <a:cubicBezTo>
                  <a:pt x="18049" y="1221"/>
                  <a:pt x="18092" y="1199"/>
                  <a:pt x="18116" y="1136"/>
                </a:cubicBezTo>
                <a:cubicBezTo>
                  <a:pt x="17927" y="1093"/>
                  <a:pt x="17760" y="1085"/>
                  <a:pt x="17605" y="1085"/>
                </a:cubicBezTo>
                <a:cubicBezTo>
                  <a:pt x="17517" y="1085"/>
                  <a:pt x="17432" y="1088"/>
                  <a:pt x="17350" y="1088"/>
                </a:cubicBezTo>
                <a:cubicBezTo>
                  <a:pt x="17168" y="1088"/>
                  <a:pt x="16995" y="1076"/>
                  <a:pt x="16810" y="998"/>
                </a:cubicBezTo>
                <a:cubicBezTo>
                  <a:pt x="16706" y="941"/>
                  <a:pt x="16908" y="907"/>
                  <a:pt x="16958" y="870"/>
                </a:cubicBezTo>
                <a:cubicBezTo>
                  <a:pt x="16556" y="867"/>
                  <a:pt x="16206" y="714"/>
                  <a:pt x="15846" y="714"/>
                </a:cubicBezTo>
                <a:cubicBezTo>
                  <a:pt x="15779" y="714"/>
                  <a:pt x="15711" y="719"/>
                  <a:pt x="15642" y="732"/>
                </a:cubicBezTo>
                <a:cubicBezTo>
                  <a:pt x="15646" y="709"/>
                  <a:pt x="15696" y="688"/>
                  <a:pt x="15740" y="675"/>
                </a:cubicBezTo>
                <a:cubicBezTo>
                  <a:pt x="15696" y="673"/>
                  <a:pt x="15649" y="655"/>
                  <a:pt x="15612" y="655"/>
                </a:cubicBezTo>
                <a:cubicBezTo>
                  <a:pt x="15578" y="655"/>
                  <a:pt x="15553" y="671"/>
                  <a:pt x="15548" y="729"/>
                </a:cubicBezTo>
                <a:lnTo>
                  <a:pt x="15632" y="709"/>
                </a:lnTo>
                <a:lnTo>
                  <a:pt x="15632" y="709"/>
                </a:lnTo>
                <a:cubicBezTo>
                  <a:pt x="15727" y="889"/>
                  <a:pt x="15317" y="1010"/>
                  <a:pt x="15248" y="1102"/>
                </a:cubicBezTo>
                <a:lnTo>
                  <a:pt x="15248" y="1102"/>
                </a:lnTo>
                <a:cubicBezTo>
                  <a:pt x="15397" y="796"/>
                  <a:pt x="14856" y="974"/>
                  <a:pt x="15117" y="571"/>
                </a:cubicBezTo>
                <a:lnTo>
                  <a:pt x="15117" y="571"/>
                </a:lnTo>
                <a:cubicBezTo>
                  <a:pt x="15064" y="591"/>
                  <a:pt x="14990" y="638"/>
                  <a:pt x="14993" y="722"/>
                </a:cubicBezTo>
                <a:cubicBezTo>
                  <a:pt x="14916" y="688"/>
                  <a:pt x="14895" y="638"/>
                  <a:pt x="14986" y="557"/>
                </a:cubicBezTo>
                <a:lnTo>
                  <a:pt x="14986" y="557"/>
                </a:lnTo>
                <a:cubicBezTo>
                  <a:pt x="14710" y="588"/>
                  <a:pt x="14766" y="708"/>
                  <a:pt x="14573" y="708"/>
                </a:cubicBezTo>
                <a:cubicBezTo>
                  <a:pt x="14557" y="708"/>
                  <a:pt x="14539" y="707"/>
                  <a:pt x="14518" y="705"/>
                </a:cubicBezTo>
                <a:cubicBezTo>
                  <a:pt x="14522" y="648"/>
                  <a:pt x="14579" y="628"/>
                  <a:pt x="14613" y="561"/>
                </a:cubicBezTo>
                <a:lnTo>
                  <a:pt x="14613" y="561"/>
                </a:lnTo>
                <a:cubicBezTo>
                  <a:pt x="14499" y="643"/>
                  <a:pt x="14387" y="725"/>
                  <a:pt x="14239" y="725"/>
                </a:cubicBezTo>
                <a:cubicBezTo>
                  <a:pt x="14199" y="725"/>
                  <a:pt x="14157" y="719"/>
                  <a:pt x="14111" y="705"/>
                </a:cubicBezTo>
                <a:cubicBezTo>
                  <a:pt x="14123" y="676"/>
                  <a:pt x="14107" y="634"/>
                  <a:pt x="14146" y="628"/>
                </a:cubicBezTo>
                <a:lnTo>
                  <a:pt x="14146" y="628"/>
                </a:lnTo>
                <a:cubicBezTo>
                  <a:pt x="13834" y="634"/>
                  <a:pt x="13597" y="822"/>
                  <a:pt x="13294" y="822"/>
                </a:cubicBezTo>
                <a:cubicBezTo>
                  <a:pt x="13233" y="822"/>
                  <a:pt x="13169" y="814"/>
                  <a:pt x="13102" y="796"/>
                </a:cubicBezTo>
                <a:cubicBezTo>
                  <a:pt x="13219" y="540"/>
                  <a:pt x="12957" y="712"/>
                  <a:pt x="12933" y="493"/>
                </a:cubicBezTo>
                <a:lnTo>
                  <a:pt x="12708" y="567"/>
                </a:lnTo>
                <a:lnTo>
                  <a:pt x="12802" y="672"/>
                </a:lnTo>
                <a:cubicBezTo>
                  <a:pt x="12635" y="672"/>
                  <a:pt x="12491" y="794"/>
                  <a:pt x="12347" y="794"/>
                </a:cubicBezTo>
                <a:cubicBezTo>
                  <a:pt x="12321" y="794"/>
                  <a:pt x="12294" y="789"/>
                  <a:pt x="12267" y="779"/>
                </a:cubicBezTo>
                <a:lnTo>
                  <a:pt x="12408" y="682"/>
                </a:lnTo>
                <a:lnTo>
                  <a:pt x="12408" y="682"/>
                </a:lnTo>
                <a:lnTo>
                  <a:pt x="12045" y="746"/>
                </a:lnTo>
                <a:lnTo>
                  <a:pt x="12257" y="813"/>
                </a:lnTo>
                <a:cubicBezTo>
                  <a:pt x="12091" y="925"/>
                  <a:pt x="12246" y="1056"/>
                  <a:pt x="12109" y="1056"/>
                </a:cubicBezTo>
                <a:cubicBezTo>
                  <a:pt x="12090" y="1056"/>
                  <a:pt x="12066" y="1054"/>
                  <a:pt x="12035" y="1049"/>
                </a:cubicBezTo>
                <a:cubicBezTo>
                  <a:pt x="12085" y="1022"/>
                  <a:pt x="11833" y="1062"/>
                  <a:pt x="11762" y="937"/>
                </a:cubicBezTo>
                <a:cubicBezTo>
                  <a:pt x="11713" y="989"/>
                  <a:pt x="11647" y="1051"/>
                  <a:pt x="11582" y="1051"/>
                </a:cubicBezTo>
                <a:cubicBezTo>
                  <a:pt x="11549" y="1051"/>
                  <a:pt x="11516" y="1035"/>
                  <a:pt x="11486" y="991"/>
                </a:cubicBezTo>
                <a:cubicBezTo>
                  <a:pt x="11486" y="914"/>
                  <a:pt x="11580" y="766"/>
                  <a:pt x="11580" y="715"/>
                </a:cubicBezTo>
                <a:lnTo>
                  <a:pt x="11580" y="715"/>
                </a:lnTo>
                <a:cubicBezTo>
                  <a:pt x="11570" y="758"/>
                  <a:pt x="11543" y="773"/>
                  <a:pt x="11505" y="773"/>
                </a:cubicBezTo>
                <a:cubicBezTo>
                  <a:pt x="11411" y="773"/>
                  <a:pt x="11254" y="683"/>
                  <a:pt x="11127" y="683"/>
                </a:cubicBezTo>
                <a:cubicBezTo>
                  <a:pt x="11091" y="683"/>
                  <a:pt x="11057" y="690"/>
                  <a:pt x="11027" y="710"/>
                </a:cubicBezTo>
                <a:lnTo>
                  <a:pt x="11027" y="710"/>
                </a:lnTo>
                <a:cubicBezTo>
                  <a:pt x="11074" y="673"/>
                  <a:pt x="11104" y="619"/>
                  <a:pt x="11116" y="561"/>
                </a:cubicBezTo>
                <a:lnTo>
                  <a:pt x="11116" y="561"/>
                </a:lnTo>
                <a:lnTo>
                  <a:pt x="10981" y="661"/>
                </a:lnTo>
                <a:cubicBezTo>
                  <a:pt x="10917" y="577"/>
                  <a:pt x="10914" y="550"/>
                  <a:pt x="10961" y="470"/>
                </a:cubicBezTo>
                <a:cubicBezTo>
                  <a:pt x="10926" y="450"/>
                  <a:pt x="10900" y="442"/>
                  <a:pt x="10882" y="442"/>
                </a:cubicBezTo>
                <a:cubicBezTo>
                  <a:pt x="10799" y="442"/>
                  <a:pt x="10854" y="598"/>
                  <a:pt x="10791" y="598"/>
                </a:cubicBezTo>
                <a:cubicBezTo>
                  <a:pt x="10770" y="598"/>
                  <a:pt x="10736" y="581"/>
                  <a:pt x="10679" y="534"/>
                </a:cubicBezTo>
                <a:cubicBezTo>
                  <a:pt x="10705" y="530"/>
                  <a:pt x="10702" y="507"/>
                  <a:pt x="10763" y="500"/>
                </a:cubicBezTo>
                <a:cubicBezTo>
                  <a:pt x="10460" y="349"/>
                  <a:pt x="10123" y="386"/>
                  <a:pt x="9844" y="258"/>
                </a:cubicBezTo>
                <a:cubicBezTo>
                  <a:pt x="9826" y="156"/>
                  <a:pt x="9871" y="140"/>
                  <a:pt x="9925" y="140"/>
                </a:cubicBezTo>
                <a:cubicBezTo>
                  <a:pt x="9952" y="140"/>
                  <a:pt x="9980" y="144"/>
                  <a:pt x="10005" y="144"/>
                </a:cubicBezTo>
                <a:cubicBezTo>
                  <a:pt x="10051" y="144"/>
                  <a:pt x="10082" y="130"/>
                  <a:pt x="10059" y="52"/>
                </a:cubicBezTo>
                <a:cubicBezTo>
                  <a:pt x="9999" y="48"/>
                  <a:pt x="9939" y="46"/>
                  <a:pt x="9878" y="46"/>
                </a:cubicBezTo>
                <a:cubicBezTo>
                  <a:pt x="9498" y="46"/>
                  <a:pt x="9111" y="125"/>
                  <a:pt x="8767" y="125"/>
                </a:cubicBezTo>
                <a:cubicBezTo>
                  <a:pt x="8735" y="125"/>
                  <a:pt x="8704" y="125"/>
                  <a:pt x="8673" y="123"/>
                </a:cubicBezTo>
                <a:lnTo>
                  <a:pt x="8673" y="123"/>
                </a:lnTo>
                <a:lnTo>
                  <a:pt x="8750" y="147"/>
                </a:lnTo>
                <a:cubicBezTo>
                  <a:pt x="8736" y="230"/>
                  <a:pt x="8707" y="259"/>
                  <a:pt x="8668" y="259"/>
                </a:cubicBezTo>
                <a:cubicBezTo>
                  <a:pt x="8582" y="259"/>
                  <a:pt x="8447" y="116"/>
                  <a:pt x="8315" y="116"/>
                </a:cubicBezTo>
                <a:cubicBezTo>
                  <a:pt x="8283" y="116"/>
                  <a:pt x="8251" y="125"/>
                  <a:pt x="8220" y="146"/>
                </a:cubicBezTo>
                <a:lnTo>
                  <a:pt x="8220" y="146"/>
                </a:lnTo>
                <a:cubicBezTo>
                  <a:pt x="8261" y="113"/>
                  <a:pt x="8267" y="0"/>
                  <a:pt x="82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0"/>
          <p:cNvSpPr/>
          <p:nvPr/>
        </p:nvSpPr>
        <p:spPr>
          <a:xfrm>
            <a:off x="8334071" y="440599"/>
            <a:ext cx="1304922" cy="1852519"/>
          </a:xfrm>
          <a:custGeom>
            <a:avLst/>
            <a:gdLst/>
            <a:ahLst/>
            <a:cxnLst/>
            <a:rect l="l" t="t" r="r" b="b"/>
            <a:pathLst>
              <a:path w="20068" h="21367" extrusionOk="0">
                <a:moveTo>
                  <a:pt x="9374" y="313"/>
                </a:moveTo>
                <a:cubicBezTo>
                  <a:pt x="9371" y="313"/>
                  <a:pt x="9368" y="314"/>
                  <a:pt x="9365" y="315"/>
                </a:cubicBezTo>
                <a:lnTo>
                  <a:pt x="9365" y="315"/>
                </a:lnTo>
                <a:cubicBezTo>
                  <a:pt x="9370" y="315"/>
                  <a:pt x="9375" y="314"/>
                  <a:pt x="9380" y="314"/>
                </a:cubicBezTo>
                <a:cubicBezTo>
                  <a:pt x="9378" y="314"/>
                  <a:pt x="9376" y="313"/>
                  <a:pt x="9374" y="313"/>
                </a:cubicBezTo>
                <a:close/>
                <a:moveTo>
                  <a:pt x="11954" y="516"/>
                </a:moveTo>
                <a:lnTo>
                  <a:pt x="11954" y="516"/>
                </a:lnTo>
                <a:cubicBezTo>
                  <a:pt x="11948" y="517"/>
                  <a:pt x="11942" y="518"/>
                  <a:pt x="11936" y="519"/>
                </a:cubicBezTo>
                <a:lnTo>
                  <a:pt x="11936" y="519"/>
                </a:lnTo>
                <a:cubicBezTo>
                  <a:pt x="11942" y="518"/>
                  <a:pt x="11948" y="517"/>
                  <a:pt x="11954" y="516"/>
                </a:cubicBezTo>
                <a:close/>
                <a:moveTo>
                  <a:pt x="13807" y="1839"/>
                </a:moveTo>
                <a:lnTo>
                  <a:pt x="13807" y="1839"/>
                </a:lnTo>
                <a:cubicBezTo>
                  <a:pt x="13809" y="1851"/>
                  <a:pt x="13816" y="1859"/>
                  <a:pt x="13829" y="1862"/>
                </a:cubicBezTo>
                <a:cubicBezTo>
                  <a:pt x="13821" y="1854"/>
                  <a:pt x="13814" y="1847"/>
                  <a:pt x="13807" y="1839"/>
                </a:cubicBezTo>
                <a:close/>
                <a:moveTo>
                  <a:pt x="6677" y="2061"/>
                </a:moveTo>
                <a:lnTo>
                  <a:pt x="6677" y="2061"/>
                </a:lnTo>
                <a:cubicBezTo>
                  <a:pt x="6682" y="2068"/>
                  <a:pt x="6687" y="2076"/>
                  <a:pt x="6692" y="2082"/>
                </a:cubicBezTo>
                <a:lnTo>
                  <a:pt x="6692" y="2082"/>
                </a:lnTo>
                <a:cubicBezTo>
                  <a:pt x="6687" y="2075"/>
                  <a:pt x="6682" y="2068"/>
                  <a:pt x="6677" y="2061"/>
                </a:cubicBezTo>
                <a:close/>
                <a:moveTo>
                  <a:pt x="14701" y="2202"/>
                </a:moveTo>
                <a:lnTo>
                  <a:pt x="14701" y="2202"/>
                </a:lnTo>
                <a:cubicBezTo>
                  <a:pt x="14714" y="2256"/>
                  <a:pt x="14704" y="2313"/>
                  <a:pt x="14674" y="2363"/>
                </a:cubicBezTo>
                <a:cubicBezTo>
                  <a:pt x="14610" y="2333"/>
                  <a:pt x="14549" y="2303"/>
                  <a:pt x="14482" y="2279"/>
                </a:cubicBezTo>
                <a:cubicBezTo>
                  <a:pt x="14556" y="2249"/>
                  <a:pt x="14630" y="2225"/>
                  <a:pt x="14701" y="2202"/>
                </a:cubicBezTo>
                <a:close/>
                <a:moveTo>
                  <a:pt x="15757" y="2774"/>
                </a:moveTo>
                <a:lnTo>
                  <a:pt x="15740" y="2915"/>
                </a:lnTo>
                <a:cubicBezTo>
                  <a:pt x="15690" y="2885"/>
                  <a:pt x="15639" y="2858"/>
                  <a:pt x="15592" y="2831"/>
                </a:cubicBezTo>
                <a:cubicBezTo>
                  <a:pt x="15639" y="2798"/>
                  <a:pt x="15697" y="2777"/>
                  <a:pt x="15757" y="2774"/>
                </a:cubicBezTo>
                <a:close/>
                <a:moveTo>
                  <a:pt x="3553" y="4384"/>
                </a:moveTo>
                <a:cubicBezTo>
                  <a:pt x="3546" y="4396"/>
                  <a:pt x="3537" y="4410"/>
                  <a:pt x="3527" y="4426"/>
                </a:cubicBezTo>
                <a:lnTo>
                  <a:pt x="3524" y="4426"/>
                </a:lnTo>
                <a:cubicBezTo>
                  <a:pt x="3535" y="4411"/>
                  <a:pt x="3545" y="4397"/>
                  <a:pt x="3553" y="4384"/>
                </a:cubicBezTo>
                <a:close/>
                <a:moveTo>
                  <a:pt x="3366" y="4638"/>
                </a:moveTo>
                <a:cubicBezTo>
                  <a:pt x="3423" y="4662"/>
                  <a:pt x="3457" y="4713"/>
                  <a:pt x="3426" y="4746"/>
                </a:cubicBezTo>
                <a:cubicBezTo>
                  <a:pt x="3423" y="4737"/>
                  <a:pt x="3415" y="4734"/>
                  <a:pt x="3405" y="4734"/>
                </a:cubicBezTo>
                <a:cubicBezTo>
                  <a:pt x="3370" y="4734"/>
                  <a:pt x="3301" y="4779"/>
                  <a:pt x="3238" y="4800"/>
                </a:cubicBezTo>
                <a:cubicBezTo>
                  <a:pt x="3285" y="4750"/>
                  <a:pt x="3326" y="4696"/>
                  <a:pt x="3366" y="4638"/>
                </a:cubicBezTo>
                <a:close/>
                <a:moveTo>
                  <a:pt x="18863" y="5903"/>
                </a:moveTo>
                <a:cubicBezTo>
                  <a:pt x="18904" y="5903"/>
                  <a:pt x="18949" y="5919"/>
                  <a:pt x="19001" y="5964"/>
                </a:cubicBezTo>
                <a:lnTo>
                  <a:pt x="19005" y="5964"/>
                </a:lnTo>
                <a:cubicBezTo>
                  <a:pt x="18968" y="5991"/>
                  <a:pt x="18927" y="6015"/>
                  <a:pt x="18887" y="6035"/>
                </a:cubicBezTo>
                <a:cubicBezTo>
                  <a:pt x="18864" y="5995"/>
                  <a:pt x="18840" y="5951"/>
                  <a:pt x="18813" y="5911"/>
                </a:cubicBezTo>
                <a:cubicBezTo>
                  <a:pt x="18829" y="5906"/>
                  <a:pt x="18845" y="5903"/>
                  <a:pt x="18863" y="5903"/>
                </a:cubicBezTo>
                <a:close/>
                <a:moveTo>
                  <a:pt x="9475" y="6777"/>
                </a:moveTo>
                <a:cubicBezTo>
                  <a:pt x="9479" y="6777"/>
                  <a:pt x="9480" y="6791"/>
                  <a:pt x="9477" y="6823"/>
                </a:cubicBezTo>
                <a:lnTo>
                  <a:pt x="9474" y="6823"/>
                </a:lnTo>
                <a:lnTo>
                  <a:pt x="9454" y="6829"/>
                </a:lnTo>
                <a:lnTo>
                  <a:pt x="9454" y="6826"/>
                </a:lnTo>
                <a:lnTo>
                  <a:pt x="9461" y="6813"/>
                </a:lnTo>
                <a:lnTo>
                  <a:pt x="9471" y="6782"/>
                </a:lnTo>
                <a:cubicBezTo>
                  <a:pt x="9473" y="6779"/>
                  <a:pt x="9474" y="6777"/>
                  <a:pt x="9475" y="6777"/>
                </a:cubicBezTo>
                <a:close/>
                <a:moveTo>
                  <a:pt x="9196" y="6931"/>
                </a:moveTo>
                <a:cubicBezTo>
                  <a:pt x="9199" y="6931"/>
                  <a:pt x="9197" y="6938"/>
                  <a:pt x="9195" y="6947"/>
                </a:cubicBezTo>
                <a:lnTo>
                  <a:pt x="9188" y="6937"/>
                </a:lnTo>
                <a:cubicBezTo>
                  <a:pt x="9193" y="6933"/>
                  <a:pt x="9195" y="6931"/>
                  <a:pt x="9196" y="6931"/>
                </a:cubicBezTo>
                <a:close/>
                <a:moveTo>
                  <a:pt x="9201" y="6950"/>
                </a:moveTo>
                <a:lnTo>
                  <a:pt x="9212" y="6971"/>
                </a:lnTo>
                <a:lnTo>
                  <a:pt x="9201" y="6981"/>
                </a:lnTo>
                <a:lnTo>
                  <a:pt x="9198" y="6961"/>
                </a:lnTo>
                <a:cubicBezTo>
                  <a:pt x="9198" y="6957"/>
                  <a:pt x="9201" y="6954"/>
                  <a:pt x="9201" y="6950"/>
                </a:cubicBezTo>
                <a:close/>
                <a:moveTo>
                  <a:pt x="9821" y="6974"/>
                </a:moveTo>
                <a:lnTo>
                  <a:pt x="9824" y="6981"/>
                </a:lnTo>
                <a:lnTo>
                  <a:pt x="9821" y="6981"/>
                </a:lnTo>
                <a:lnTo>
                  <a:pt x="9817" y="6974"/>
                </a:lnTo>
                <a:close/>
                <a:moveTo>
                  <a:pt x="9222" y="6998"/>
                </a:moveTo>
                <a:lnTo>
                  <a:pt x="9228" y="7018"/>
                </a:lnTo>
                <a:lnTo>
                  <a:pt x="9222" y="7028"/>
                </a:lnTo>
                <a:lnTo>
                  <a:pt x="9215" y="7011"/>
                </a:lnTo>
                <a:lnTo>
                  <a:pt x="9222" y="6998"/>
                </a:lnTo>
                <a:close/>
                <a:moveTo>
                  <a:pt x="9612" y="7045"/>
                </a:moveTo>
                <a:lnTo>
                  <a:pt x="9615" y="7048"/>
                </a:lnTo>
                <a:lnTo>
                  <a:pt x="9612" y="7048"/>
                </a:lnTo>
                <a:lnTo>
                  <a:pt x="9609" y="7045"/>
                </a:lnTo>
                <a:close/>
                <a:moveTo>
                  <a:pt x="9232" y="7028"/>
                </a:moveTo>
                <a:lnTo>
                  <a:pt x="9269" y="7136"/>
                </a:lnTo>
                <a:lnTo>
                  <a:pt x="9262" y="7146"/>
                </a:lnTo>
                <a:lnTo>
                  <a:pt x="9225" y="7038"/>
                </a:lnTo>
                <a:cubicBezTo>
                  <a:pt x="9225" y="7035"/>
                  <a:pt x="9228" y="7031"/>
                  <a:pt x="9232" y="7028"/>
                </a:cubicBezTo>
                <a:close/>
                <a:moveTo>
                  <a:pt x="9127" y="7173"/>
                </a:moveTo>
                <a:lnTo>
                  <a:pt x="9131" y="7175"/>
                </a:lnTo>
                <a:lnTo>
                  <a:pt x="9134" y="7176"/>
                </a:lnTo>
                <a:lnTo>
                  <a:pt x="9134" y="7176"/>
                </a:lnTo>
                <a:lnTo>
                  <a:pt x="9127" y="7173"/>
                </a:lnTo>
                <a:close/>
                <a:moveTo>
                  <a:pt x="9117" y="7166"/>
                </a:moveTo>
                <a:lnTo>
                  <a:pt x="9124" y="7169"/>
                </a:lnTo>
                <a:lnTo>
                  <a:pt x="9138" y="7176"/>
                </a:lnTo>
                <a:lnTo>
                  <a:pt x="9138" y="7179"/>
                </a:lnTo>
                <a:lnTo>
                  <a:pt x="9131" y="7175"/>
                </a:lnTo>
                <a:lnTo>
                  <a:pt x="9114" y="7169"/>
                </a:lnTo>
                <a:lnTo>
                  <a:pt x="9134" y="7179"/>
                </a:lnTo>
                <a:cubicBezTo>
                  <a:pt x="9129" y="7178"/>
                  <a:pt x="9124" y="7177"/>
                  <a:pt x="9119" y="7177"/>
                </a:cubicBezTo>
                <a:cubicBezTo>
                  <a:pt x="9114" y="7177"/>
                  <a:pt x="9109" y="7178"/>
                  <a:pt x="9104" y="7179"/>
                </a:cubicBezTo>
                <a:cubicBezTo>
                  <a:pt x="9101" y="7183"/>
                  <a:pt x="9111" y="7186"/>
                  <a:pt x="9127" y="7193"/>
                </a:cubicBezTo>
                <a:lnTo>
                  <a:pt x="9121" y="7200"/>
                </a:lnTo>
                <a:lnTo>
                  <a:pt x="9084" y="7196"/>
                </a:lnTo>
                <a:lnTo>
                  <a:pt x="9114" y="7166"/>
                </a:lnTo>
                <a:lnTo>
                  <a:pt x="9127" y="7173"/>
                </a:lnTo>
                <a:lnTo>
                  <a:pt x="9117" y="7166"/>
                </a:lnTo>
                <a:close/>
                <a:moveTo>
                  <a:pt x="9141" y="7196"/>
                </a:moveTo>
                <a:lnTo>
                  <a:pt x="9151" y="7200"/>
                </a:lnTo>
                <a:cubicBezTo>
                  <a:pt x="9151" y="7200"/>
                  <a:pt x="9151" y="7203"/>
                  <a:pt x="9148" y="7203"/>
                </a:cubicBezTo>
                <a:lnTo>
                  <a:pt x="9134" y="7203"/>
                </a:lnTo>
                <a:lnTo>
                  <a:pt x="9141" y="7196"/>
                </a:lnTo>
                <a:close/>
                <a:moveTo>
                  <a:pt x="9619" y="7230"/>
                </a:moveTo>
                <a:cubicBezTo>
                  <a:pt x="9622" y="7233"/>
                  <a:pt x="9626" y="7237"/>
                  <a:pt x="9629" y="7240"/>
                </a:cubicBezTo>
                <a:lnTo>
                  <a:pt x="9629" y="7243"/>
                </a:lnTo>
                <a:cubicBezTo>
                  <a:pt x="9622" y="7237"/>
                  <a:pt x="9619" y="7233"/>
                  <a:pt x="9615" y="7230"/>
                </a:cubicBezTo>
                <a:close/>
                <a:moveTo>
                  <a:pt x="9953" y="7249"/>
                </a:moveTo>
                <a:cubicBezTo>
                  <a:pt x="9954" y="7249"/>
                  <a:pt x="9955" y="7249"/>
                  <a:pt x="9955" y="7250"/>
                </a:cubicBezTo>
                <a:cubicBezTo>
                  <a:pt x="9955" y="7257"/>
                  <a:pt x="9955" y="7263"/>
                  <a:pt x="9955" y="7267"/>
                </a:cubicBezTo>
                <a:cubicBezTo>
                  <a:pt x="9949" y="7263"/>
                  <a:pt x="9945" y="7257"/>
                  <a:pt x="9939" y="7253"/>
                </a:cubicBezTo>
                <a:cubicBezTo>
                  <a:pt x="9944" y="7253"/>
                  <a:pt x="9949" y="7249"/>
                  <a:pt x="9953" y="7249"/>
                </a:cubicBezTo>
                <a:close/>
                <a:moveTo>
                  <a:pt x="9043" y="7129"/>
                </a:moveTo>
                <a:lnTo>
                  <a:pt x="9080" y="7146"/>
                </a:lnTo>
                <a:cubicBezTo>
                  <a:pt x="9056" y="7202"/>
                  <a:pt x="9051" y="7222"/>
                  <a:pt x="9058" y="7222"/>
                </a:cubicBezTo>
                <a:cubicBezTo>
                  <a:pt x="9062" y="7222"/>
                  <a:pt x="9072" y="7213"/>
                  <a:pt x="9084" y="7200"/>
                </a:cubicBezTo>
                <a:lnTo>
                  <a:pt x="9121" y="7206"/>
                </a:lnTo>
                <a:lnTo>
                  <a:pt x="9080" y="7270"/>
                </a:lnTo>
                <a:cubicBezTo>
                  <a:pt x="9060" y="7260"/>
                  <a:pt x="9040" y="7250"/>
                  <a:pt x="9020" y="7237"/>
                </a:cubicBezTo>
                <a:cubicBezTo>
                  <a:pt x="9033" y="7203"/>
                  <a:pt x="9026" y="7163"/>
                  <a:pt x="9043" y="7129"/>
                </a:cubicBezTo>
                <a:close/>
                <a:moveTo>
                  <a:pt x="9491" y="7263"/>
                </a:moveTo>
                <a:lnTo>
                  <a:pt x="9504" y="7270"/>
                </a:lnTo>
                <a:cubicBezTo>
                  <a:pt x="9498" y="7270"/>
                  <a:pt x="9494" y="7267"/>
                  <a:pt x="9491" y="7263"/>
                </a:cubicBezTo>
                <a:close/>
                <a:moveTo>
                  <a:pt x="9269" y="7247"/>
                </a:moveTo>
                <a:lnTo>
                  <a:pt x="9252" y="7277"/>
                </a:lnTo>
                <a:cubicBezTo>
                  <a:pt x="9249" y="7277"/>
                  <a:pt x="9249" y="7274"/>
                  <a:pt x="9245" y="7274"/>
                </a:cubicBezTo>
                <a:cubicBezTo>
                  <a:pt x="9252" y="7267"/>
                  <a:pt x="9259" y="7260"/>
                  <a:pt x="9265" y="7247"/>
                </a:cubicBezTo>
                <a:close/>
                <a:moveTo>
                  <a:pt x="9127" y="7210"/>
                </a:moveTo>
                <a:lnTo>
                  <a:pt x="9144" y="7213"/>
                </a:lnTo>
                <a:cubicBezTo>
                  <a:pt x="9131" y="7240"/>
                  <a:pt x="9117" y="7263"/>
                  <a:pt x="9104" y="7287"/>
                </a:cubicBezTo>
                <a:lnTo>
                  <a:pt x="9084" y="7277"/>
                </a:lnTo>
                <a:lnTo>
                  <a:pt x="9127" y="7210"/>
                </a:lnTo>
                <a:close/>
                <a:moveTo>
                  <a:pt x="9656" y="7260"/>
                </a:moveTo>
                <a:lnTo>
                  <a:pt x="9679" y="7277"/>
                </a:lnTo>
                <a:lnTo>
                  <a:pt x="9673" y="7287"/>
                </a:lnTo>
                <a:lnTo>
                  <a:pt x="9652" y="7267"/>
                </a:lnTo>
                <a:cubicBezTo>
                  <a:pt x="9652" y="7263"/>
                  <a:pt x="9656" y="7263"/>
                  <a:pt x="9656" y="7260"/>
                </a:cubicBezTo>
                <a:close/>
                <a:moveTo>
                  <a:pt x="9859" y="7272"/>
                </a:moveTo>
                <a:cubicBezTo>
                  <a:pt x="9860" y="7272"/>
                  <a:pt x="9858" y="7283"/>
                  <a:pt x="9858" y="7294"/>
                </a:cubicBezTo>
                <a:lnTo>
                  <a:pt x="9851" y="7287"/>
                </a:lnTo>
                <a:cubicBezTo>
                  <a:pt x="9854" y="7284"/>
                  <a:pt x="9858" y="7277"/>
                  <a:pt x="9858" y="7274"/>
                </a:cubicBezTo>
                <a:cubicBezTo>
                  <a:pt x="9858" y="7272"/>
                  <a:pt x="9859" y="7272"/>
                  <a:pt x="9859" y="7272"/>
                </a:cubicBezTo>
                <a:close/>
                <a:moveTo>
                  <a:pt x="9851" y="7294"/>
                </a:moveTo>
                <a:lnTo>
                  <a:pt x="9848" y="7297"/>
                </a:lnTo>
                <a:cubicBezTo>
                  <a:pt x="9848" y="7294"/>
                  <a:pt x="9848" y="7294"/>
                  <a:pt x="9848" y="7294"/>
                </a:cubicBezTo>
                <a:close/>
                <a:moveTo>
                  <a:pt x="9605" y="7287"/>
                </a:moveTo>
                <a:cubicBezTo>
                  <a:pt x="9609" y="7287"/>
                  <a:pt x="9615" y="7290"/>
                  <a:pt x="9619" y="7294"/>
                </a:cubicBezTo>
                <a:lnTo>
                  <a:pt x="9619" y="7300"/>
                </a:lnTo>
                <a:lnTo>
                  <a:pt x="9605" y="7290"/>
                </a:lnTo>
                <a:cubicBezTo>
                  <a:pt x="9605" y="7287"/>
                  <a:pt x="9605" y="7287"/>
                  <a:pt x="9605" y="7287"/>
                </a:cubicBezTo>
                <a:close/>
                <a:moveTo>
                  <a:pt x="9683" y="7280"/>
                </a:moveTo>
                <a:cubicBezTo>
                  <a:pt x="9689" y="7284"/>
                  <a:pt x="9693" y="7287"/>
                  <a:pt x="9700" y="7294"/>
                </a:cubicBezTo>
                <a:lnTo>
                  <a:pt x="9693" y="7304"/>
                </a:lnTo>
                <a:lnTo>
                  <a:pt x="9676" y="7290"/>
                </a:lnTo>
                <a:lnTo>
                  <a:pt x="9683" y="7280"/>
                </a:lnTo>
                <a:close/>
                <a:moveTo>
                  <a:pt x="9175" y="7223"/>
                </a:moveTo>
                <a:lnTo>
                  <a:pt x="9201" y="7230"/>
                </a:lnTo>
                <a:cubicBezTo>
                  <a:pt x="9181" y="7257"/>
                  <a:pt x="9158" y="7280"/>
                  <a:pt x="9134" y="7307"/>
                </a:cubicBezTo>
                <a:lnTo>
                  <a:pt x="9131" y="7304"/>
                </a:lnTo>
                <a:cubicBezTo>
                  <a:pt x="9141" y="7277"/>
                  <a:pt x="9158" y="7250"/>
                  <a:pt x="9175" y="7223"/>
                </a:cubicBezTo>
                <a:close/>
                <a:moveTo>
                  <a:pt x="9572" y="7307"/>
                </a:moveTo>
                <a:lnTo>
                  <a:pt x="9578" y="7311"/>
                </a:lnTo>
                <a:lnTo>
                  <a:pt x="9572" y="7317"/>
                </a:lnTo>
                <a:cubicBezTo>
                  <a:pt x="9572" y="7317"/>
                  <a:pt x="9568" y="7314"/>
                  <a:pt x="9565" y="7314"/>
                </a:cubicBezTo>
                <a:cubicBezTo>
                  <a:pt x="9568" y="7311"/>
                  <a:pt x="9568" y="7311"/>
                  <a:pt x="9572" y="7307"/>
                </a:cubicBezTo>
                <a:close/>
                <a:moveTo>
                  <a:pt x="9414" y="7317"/>
                </a:moveTo>
                <a:cubicBezTo>
                  <a:pt x="9413" y="7318"/>
                  <a:pt x="9413" y="7319"/>
                  <a:pt x="9412" y="7319"/>
                </a:cubicBezTo>
                <a:lnTo>
                  <a:pt x="9412" y="7319"/>
                </a:lnTo>
                <a:lnTo>
                  <a:pt x="9410" y="7317"/>
                </a:lnTo>
                <a:close/>
                <a:moveTo>
                  <a:pt x="9654" y="7297"/>
                </a:moveTo>
                <a:cubicBezTo>
                  <a:pt x="9656" y="7297"/>
                  <a:pt x="9660" y="7298"/>
                  <a:pt x="9666" y="7300"/>
                </a:cubicBezTo>
                <a:lnTo>
                  <a:pt x="9649" y="7324"/>
                </a:lnTo>
                <a:lnTo>
                  <a:pt x="9646" y="7321"/>
                </a:lnTo>
                <a:cubicBezTo>
                  <a:pt x="9649" y="7308"/>
                  <a:pt x="9650" y="7303"/>
                  <a:pt x="9648" y="7303"/>
                </a:cubicBezTo>
                <a:lnTo>
                  <a:pt x="9648" y="7303"/>
                </a:lnTo>
                <a:cubicBezTo>
                  <a:pt x="9647" y="7303"/>
                  <a:pt x="9644" y="7308"/>
                  <a:pt x="9639" y="7314"/>
                </a:cubicBezTo>
                <a:lnTo>
                  <a:pt x="9642" y="7317"/>
                </a:lnTo>
                <a:lnTo>
                  <a:pt x="9626" y="7307"/>
                </a:lnTo>
                <a:cubicBezTo>
                  <a:pt x="9626" y="7304"/>
                  <a:pt x="9629" y="7300"/>
                  <a:pt x="9632" y="7297"/>
                </a:cubicBezTo>
                <a:cubicBezTo>
                  <a:pt x="9637" y="7299"/>
                  <a:pt x="9640" y="7299"/>
                  <a:pt x="9642" y="7299"/>
                </a:cubicBezTo>
                <a:cubicBezTo>
                  <a:pt x="9648" y="7299"/>
                  <a:pt x="9649" y="7297"/>
                  <a:pt x="9654" y="7297"/>
                </a:cubicBezTo>
                <a:close/>
                <a:moveTo>
                  <a:pt x="9615" y="7321"/>
                </a:moveTo>
                <a:lnTo>
                  <a:pt x="9629" y="7331"/>
                </a:lnTo>
                <a:lnTo>
                  <a:pt x="9629" y="7334"/>
                </a:lnTo>
                <a:lnTo>
                  <a:pt x="9615" y="7321"/>
                </a:lnTo>
                <a:close/>
                <a:moveTo>
                  <a:pt x="9589" y="7314"/>
                </a:moveTo>
                <a:lnTo>
                  <a:pt x="9609" y="7324"/>
                </a:lnTo>
                <a:cubicBezTo>
                  <a:pt x="9612" y="7327"/>
                  <a:pt x="9619" y="7331"/>
                  <a:pt x="9626" y="7334"/>
                </a:cubicBezTo>
                <a:cubicBezTo>
                  <a:pt x="9626" y="7338"/>
                  <a:pt x="9622" y="7341"/>
                  <a:pt x="9619" y="7344"/>
                </a:cubicBezTo>
                <a:cubicBezTo>
                  <a:pt x="9605" y="7338"/>
                  <a:pt x="9595" y="7331"/>
                  <a:pt x="9582" y="7321"/>
                </a:cubicBezTo>
                <a:lnTo>
                  <a:pt x="9589" y="7314"/>
                </a:lnTo>
                <a:close/>
                <a:moveTo>
                  <a:pt x="9232" y="7290"/>
                </a:moveTo>
                <a:lnTo>
                  <a:pt x="9242" y="7294"/>
                </a:lnTo>
                <a:lnTo>
                  <a:pt x="9215" y="7348"/>
                </a:lnTo>
                <a:lnTo>
                  <a:pt x="9198" y="7341"/>
                </a:lnTo>
                <a:cubicBezTo>
                  <a:pt x="9208" y="7324"/>
                  <a:pt x="9222" y="7307"/>
                  <a:pt x="9232" y="7290"/>
                </a:cubicBezTo>
                <a:close/>
                <a:moveTo>
                  <a:pt x="9673" y="7300"/>
                </a:moveTo>
                <a:lnTo>
                  <a:pt x="9689" y="7311"/>
                </a:lnTo>
                <a:cubicBezTo>
                  <a:pt x="9683" y="7324"/>
                  <a:pt x="9679" y="7331"/>
                  <a:pt x="9673" y="7348"/>
                </a:cubicBezTo>
                <a:cubicBezTo>
                  <a:pt x="9669" y="7341"/>
                  <a:pt x="9663" y="7334"/>
                  <a:pt x="9659" y="7331"/>
                </a:cubicBezTo>
                <a:cubicBezTo>
                  <a:pt x="9663" y="7321"/>
                  <a:pt x="9666" y="7311"/>
                  <a:pt x="9669" y="7300"/>
                </a:cubicBezTo>
                <a:close/>
                <a:moveTo>
                  <a:pt x="9639" y="7334"/>
                </a:moveTo>
                <a:lnTo>
                  <a:pt x="9629" y="7351"/>
                </a:lnTo>
                <a:cubicBezTo>
                  <a:pt x="9632" y="7344"/>
                  <a:pt x="9636" y="7341"/>
                  <a:pt x="9636" y="7334"/>
                </a:cubicBezTo>
                <a:close/>
                <a:moveTo>
                  <a:pt x="9740" y="7314"/>
                </a:moveTo>
                <a:cubicBezTo>
                  <a:pt x="9743" y="7317"/>
                  <a:pt x="9747" y="7317"/>
                  <a:pt x="9750" y="7321"/>
                </a:cubicBezTo>
                <a:cubicBezTo>
                  <a:pt x="9753" y="7331"/>
                  <a:pt x="9753" y="7341"/>
                  <a:pt x="9753" y="7351"/>
                </a:cubicBezTo>
                <a:lnTo>
                  <a:pt x="9733" y="7334"/>
                </a:lnTo>
                <a:cubicBezTo>
                  <a:pt x="9733" y="7331"/>
                  <a:pt x="9740" y="7321"/>
                  <a:pt x="9740" y="7314"/>
                </a:cubicBezTo>
                <a:close/>
                <a:moveTo>
                  <a:pt x="9575" y="7327"/>
                </a:moveTo>
                <a:lnTo>
                  <a:pt x="9612" y="7351"/>
                </a:lnTo>
                <a:lnTo>
                  <a:pt x="9612" y="7354"/>
                </a:lnTo>
                <a:lnTo>
                  <a:pt x="9575" y="7331"/>
                </a:lnTo>
                <a:cubicBezTo>
                  <a:pt x="9575" y="7327"/>
                  <a:pt x="9575" y="7327"/>
                  <a:pt x="9575" y="7327"/>
                </a:cubicBezTo>
                <a:close/>
                <a:moveTo>
                  <a:pt x="9733" y="7338"/>
                </a:moveTo>
                <a:lnTo>
                  <a:pt x="9753" y="7354"/>
                </a:lnTo>
                <a:lnTo>
                  <a:pt x="9753" y="7358"/>
                </a:lnTo>
                <a:cubicBezTo>
                  <a:pt x="9749" y="7360"/>
                  <a:pt x="9745" y="7361"/>
                  <a:pt x="9741" y="7361"/>
                </a:cubicBezTo>
                <a:cubicBezTo>
                  <a:pt x="9735" y="7361"/>
                  <a:pt x="9731" y="7355"/>
                  <a:pt x="9733" y="7338"/>
                </a:cubicBezTo>
                <a:close/>
                <a:moveTo>
                  <a:pt x="9982" y="7297"/>
                </a:moveTo>
                <a:cubicBezTo>
                  <a:pt x="10013" y="7334"/>
                  <a:pt x="10039" y="7364"/>
                  <a:pt x="10039" y="7364"/>
                </a:cubicBezTo>
                <a:cubicBezTo>
                  <a:pt x="10039" y="7364"/>
                  <a:pt x="10016" y="7331"/>
                  <a:pt x="9982" y="7297"/>
                </a:cubicBezTo>
                <a:close/>
                <a:moveTo>
                  <a:pt x="9649" y="7341"/>
                </a:moveTo>
                <a:lnTo>
                  <a:pt x="9669" y="7354"/>
                </a:lnTo>
                <a:cubicBezTo>
                  <a:pt x="9669" y="7358"/>
                  <a:pt x="9663" y="7368"/>
                  <a:pt x="9659" y="7371"/>
                </a:cubicBezTo>
                <a:lnTo>
                  <a:pt x="9642" y="7361"/>
                </a:lnTo>
                <a:lnTo>
                  <a:pt x="9649" y="7341"/>
                </a:lnTo>
                <a:close/>
                <a:moveTo>
                  <a:pt x="9525" y="7371"/>
                </a:moveTo>
                <a:lnTo>
                  <a:pt x="9521" y="7378"/>
                </a:lnTo>
                <a:cubicBezTo>
                  <a:pt x="9521" y="7378"/>
                  <a:pt x="9521" y="7375"/>
                  <a:pt x="9521" y="7371"/>
                </a:cubicBezTo>
                <a:close/>
                <a:moveTo>
                  <a:pt x="9306" y="7270"/>
                </a:moveTo>
                <a:lnTo>
                  <a:pt x="9319" y="7277"/>
                </a:lnTo>
                <a:lnTo>
                  <a:pt x="9356" y="7381"/>
                </a:lnTo>
                <a:cubicBezTo>
                  <a:pt x="9350" y="7368"/>
                  <a:pt x="9343" y="7354"/>
                  <a:pt x="9333" y="7344"/>
                </a:cubicBezTo>
                <a:lnTo>
                  <a:pt x="9306" y="7270"/>
                </a:lnTo>
                <a:close/>
                <a:moveTo>
                  <a:pt x="9639" y="7364"/>
                </a:moveTo>
                <a:lnTo>
                  <a:pt x="9659" y="7378"/>
                </a:lnTo>
                <a:lnTo>
                  <a:pt x="9656" y="7385"/>
                </a:lnTo>
                <a:lnTo>
                  <a:pt x="9636" y="7371"/>
                </a:lnTo>
                <a:lnTo>
                  <a:pt x="9639" y="7364"/>
                </a:lnTo>
                <a:close/>
                <a:moveTo>
                  <a:pt x="9935" y="7250"/>
                </a:moveTo>
                <a:cubicBezTo>
                  <a:pt x="9942" y="7257"/>
                  <a:pt x="9949" y="7263"/>
                  <a:pt x="9952" y="7270"/>
                </a:cubicBezTo>
                <a:cubicBezTo>
                  <a:pt x="9955" y="7284"/>
                  <a:pt x="9952" y="7297"/>
                  <a:pt x="9949" y="7311"/>
                </a:cubicBezTo>
                <a:cubicBezTo>
                  <a:pt x="9949" y="7307"/>
                  <a:pt x="9942" y="7304"/>
                  <a:pt x="9945" y="7297"/>
                </a:cubicBezTo>
                <a:lnTo>
                  <a:pt x="9942" y="7294"/>
                </a:lnTo>
                <a:cubicBezTo>
                  <a:pt x="9935" y="7307"/>
                  <a:pt x="9928" y="7314"/>
                  <a:pt x="9922" y="7321"/>
                </a:cubicBezTo>
                <a:cubicBezTo>
                  <a:pt x="9905" y="7341"/>
                  <a:pt x="9888" y="7361"/>
                  <a:pt x="9875" y="7385"/>
                </a:cubicBezTo>
                <a:lnTo>
                  <a:pt x="9864" y="7375"/>
                </a:lnTo>
                <a:cubicBezTo>
                  <a:pt x="9871" y="7358"/>
                  <a:pt x="9878" y="7338"/>
                  <a:pt x="9885" y="7321"/>
                </a:cubicBezTo>
                <a:lnTo>
                  <a:pt x="9881" y="7317"/>
                </a:lnTo>
                <a:lnTo>
                  <a:pt x="9898" y="7331"/>
                </a:lnTo>
                <a:lnTo>
                  <a:pt x="9898" y="7331"/>
                </a:lnTo>
                <a:lnTo>
                  <a:pt x="9881" y="7314"/>
                </a:lnTo>
                <a:cubicBezTo>
                  <a:pt x="9881" y="7311"/>
                  <a:pt x="9881" y="7307"/>
                  <a:pt x="9881" y="7300"/>
                </a:cubicBezTo>
                <a:lnTo>
                  <a:pt x="9888" y="7294"/>
                </a:lnTo>
                <a:lnTo>
                  <a:pt x="9922" y="7321"/>
                </a:lnTo>
                <a:cubicBezTo>
                  <a:pt x="9912" y="7311"/>
                  <a:pt x="9898" y="7300"/>
                  <a:pt x="9891" y="7294"/>
                </a:cubicBezTo>
                <a:lnTo>
                  <a:pt x="9908" y="7274"/>
                </a:lnTo>
                <a:cubicBezTo>
                  <a:pt x="9915" y="7263"/>
                  <a:pt x="9925" y="7257"/>
                  <a:pt x="9935" y="7250"/>
                </a:cubicBezTo>
                <a:close/>
                <a:moveTo>
                  <a:pt x="9555" y="7358"/>
                </a:moveTo>
                <a:lnTo>
                  <a:pt x="9599" y="7378"/>
                </a:lnTo>
                <a:lnTo>
                  <a:pt x="9595" y="7388"/>
                </a:lnTo>
                <a:lnTo>
                  <a:pt x="9551" y="7358"/>
                </a:lnTo>
                <a:close/>
                <a:moveTo>
                  <a:pt x="9629" y="7385"/>
                </a:moveTo>
                <a:lnTo>
                  <a:pt x="9649" y="7395"/>
                </a:lnTo>
                <a:lnTo>
                  <a:pt x="9649" y="7398"/>
                </a:lnTo>
                <a:lnTo>
                  <a:pt x="9629" y="7385"/>
                </a:lnTo>
                <a:close/>
                <a:moveTo>
                  <a:pt x="9626" y="7391"/>
                </a:moveTo>
                <a:lnTo>
                  <a:pt x="9646" y="7405"/>
                </a:lnTo>
                <a:cubicBezTo>
                  <a:pt x="9642" y="7408"/>
                  <a:pt x="9642" y="7412"/>
                  <a:pt x="9639" y="7415"/>
                </a:cubicBezTo>
                <a:lnTo>
                  <a:pt x="9636" y="7415"/>
                </a:lnTo>
                <a:lnTo>
                  <a:pt x="9619" y="7405"/>
                </a:lnTo>
                <a:cubicBezTo>
                  <a:pt x="9622" y="7401"/>
                  <a:pt x="9626" y="7398"/>
                  <a:pt x="9626" y="7391"/>
                </a:cubicBezTo>
                <a:close/>
                <a:moveTo>
                  <a:pt x="9511" y="7364"/>
                </a:moveTo>
                <a:cubicBezTo>
                  <a:pt x="9511" y="7371"/>
                  <a:pt x="9511" y="7381"/>
                  <a:pt x="9511" y="7388"/>
                </a:cubicBezTo>
                <a:lnTo>
                  <a:pt x="9508" y="7391"/>
                </a:lnTo>
                <a:lnTo>
                  <a:pt x="9498" y="7388"/>
                </a:lnTo>
                <a:lnTo>
                  <a:pt x="9501" y="7398"/>
                </a:lnTo>
                <a:cubicBezTo>
                  <a:pt x="9488" y="7417"/>
                  <a:pt x="9477" y="7429"/>
                  <a:pt x="9473" y="7429"/>
                </a:cubicBezTo>
                <a:cubicBezTo>
                  <a:pt x="9469" y="7429"/>
                  <a:pt x="9472" y="7417"/>
                  <a:pt x="9488" y="7385"/>
                </a:cubicBezTo>
                <a:lnTo>
                  <a:pt x="9488" y="7381"/>
                </a:lnTo>
                <a:cubicBezTo>
                  <a:pt x="9491" y="7375"/>
                  <a:pt x="9498" y="7368"/>
                  <a:pt x="9508" y="7364"/>
                </a:cubicBezTo>
                <a:close/>
                <a:moveTo>
                  <a:pt x="9861" y="7378"/>
                </a:moveTo>
                <a:lnTo>
                  <a:pt x="9871" y="7385"/>
                </a:lnTo>
                <a:cubicBezTo>
                  <a:pt x="9861" y="7401"/>
                  <a:pt x="9851" y="7418"/>
                  <a:pt x="9838" y="7445"/>
                </a:cubicBezTo>
                <a:cubicBezTo>
                  <a:pt x="9851" y="7418"/>
                  <a:pt x="9858" y="7401"/>
                  <a:pt x="9864" y="7381"/>
                </a:cubicBezTo>
                <a:lnTo>
                  <a:pt x="9861" y="7378"/>
                </a:lnTo>
                <a:close/>
                <a:moveTo>
                  <a:pt x="9538" y="7378"/>
                </a:moveTo>
                <a:lnTo>
                  <a:pt x="9565" y="7391"/>
                </a:lnTo>
                <a:cubicBezTo>
                  <a:pt x="9539" y="7417"/>
                  <a:pt x="9504" y="7460"/>
                  <a:pt x="9494" y="7460"/>
                </a:cubicBezTo>
                <a:cubicBezTo>
                  <a:pt x="9492" y="7460"/>
                  <a:pt x="9491" y="7458"/>
                  <a:pt x="9491" y="7455"/>
                </a:cubicBezTo>
                <a:cubicBezTo>
                  <a:pt x="9498" y="7442"/>
                  <a:pt x="9501" y="7435"/>
                  <a:pt x="9511" y="7422"/>
                </a:cubicBezTo>
                <a:lnTo>
                  <a:pt x="9508" y="7422"/>
                </a:lnTo>
                <a:lnTo>
                  <a:pt x="9525" y="7398"/>
                </a:lnTo>
                <a:cubicBezTo>
                  <a:pt x="9528" y="7388"/>
                  <a:pt x="9535" y="7381"/>
                  <a:pt x="9538" y="7378"/>
                </a:cubicBezTo>
                <a:close/>
                <a:moveTo>
                  <a:pt x="10049" y="7178"/>
                </a:moveTo>
                <a:cubicBezTo>
                  <a:pt x="10052" y="7178"/>
                  <a:pt x="10050" y="7189"/>
                  <a:pt x="10043" y="7216"/>
                </a:cubicBezTo>
                <a:lnTo>
                  <a:pt x="10026" y="7243"/>
                </a:lnTo>
                <a:cubicBezTo>
                  <a:pt x="10036" y="7314"/>
                  <a:pt x="10120" y="7247"/>
                  <a:pt x="10097" y="7371"/>
                </a:cubicBezTo>
                <a:cubicBezTo>
                  <a:pt x="10095" y="7362"/>
                  <a:pt x="10091" y="7359"/>
                  <a:pt x="10083" y="7359"/>
                </a:cubicBezTo>
                <a:cubicBezTo>
                  <a:pt x="10054" y="7359"/>
                  <a:pt x="9982" y="7420"/>
                  <a:pt x="9912" y="7465"/>
                </a:cubicBezTo>
                <a:lnTo>
                  <a:pt x="9959" y="7401"/>
                </a:lnTo>
                <a:cubicBezTo>
                  <a:pt x="9972" y="7364"/>
                  <a:pt x="9965" y="7348"/>
                  <a:pt x="9959" y="7338"/>
                </a:cubicBezTo>
                <a:lnTo>
                  <a:pt x="9982" y="7297"/>
                </a:lnTo>
                <a:lnTo>
                  <a:pt x="9989" y="7284"/>
                </a:lnTo>
                <a:lnTo>
                  <a:pt x="10009" y="7300"/>
                </a:lnTo>
                <a:cubicBezTo>
                  <a:pt x="10006" y="7297"/>
                  <a:pt x="9996" y="7287"/>
                  <a:pt x="9992" y="7277"/>
                </a:cubicBezTo>
                <a:cubicBezTo>
                  <a:pt x="10017" y="7227"/>
                  <a:pt x="10042" y="7178"/>
                  <a:pt x="10049" y="7178"/>
                </a:cubicBezTo>
                <a:close/>
                <a:moveTo>
                  <a:pt x="10231" y="7403"/>
                </a:moveTo>
                <a:cubicBezTo>
                  <a:pt x="10235" y="7403"/>
                  <a:pt x="10222" y="7423"/>
                  <a:pt x="10201" y="7452"/>
                </a:cubicBezTo>
                <a:lnTo>
                  <a:pt x="10171" y="7472"/>
                </a:lnTo>
                <a:lnTo>
                  <a:pt x="10214" y="7415"/>
                </a:lnTo>
                <a:cubicBezTo>
                  <a:pt x="10223" y="7407"/>
                  <a:pt x="10229" y="7403"/>
                  <a:pt x="10231" y="7403"/>
                </a:cubicBezTo>
                <a:close/>
                <a:moveTo>
                  <a:pt x="9568" y="7391"/>
                </a:moveTo>
                <a:lnTo>
                  <a:pt x="9585" y="7398"/>
                </a:lnTo>
                <a:cubicBezTo>
                  <a:pt x="9561" y="7438"/>
                  <a:pt x="9538" y="7474"/>
                  <a:pt x="9532" y="7474"/>
                </a:cubicBezTo>
                <a:cubicBezTo>
                  <a:pt x="9529" y="7474"/>
                  <a:pt x="9530" y="7465"/>
                  <a:pt x="9538" y="7442"/>
                </a:cubicBezTo>
                <a:lnTo>
                  <a:pt x="9538" y="7438"/>
                </a:lnTo>
                <a:lnTo>
                  <a:pt x="9568" y="7391"/>
                </a:lnTo>
                <a:close/>
                <a:moveTo>
                  <a:pt x="10235" y="7381"/>
                </a:moveTo>
                <a:lnTo>
                  <a:pt x="10161" y="7479"/>
                </a:lnTo>
                <a:cubicBezTo>
                  <a:pt x="10157" y="7482"/>
                  <a:pt x="10154" y="7482"/>
                  <a:pt x="10151" y="7486"/>
                </a:cubicBezTo>
                <a:lnTo>
                  <a:pt x="10235" y="7381"/>
                </a:lnTo>
                <a:close/>
                <a:moveTo>
                  <a:pt x="10218" y="7385"/>
                </a:moveTo>
                <a:lnTo>
                  <a:pt x="10140" y="7492"/>
                </a:lnTo>
                <a:cubicBezTo>
                  <a:pt x="10140" y="7492"/>
                  <a:pt x="10137" y="7492"/>
                  <a:pt x="10134" y="7496"/>
                </a:cubicBezTo>
                <a:cubicBezTo>
                  <a:pt x="10157" y="7459"/>
                  <a:pt x="10188" y="7422"/>
                  <a:pt x="10218" y="7385"/>
                </a:cubicBezTo>
                <a:close/>
                <a:moveTo>
                  <a:pt x="9612" y="7412"/>
                </a:moveTo>
                <a:lnTo>
                  <a:pt x="9632" y="7422"/>
                </a:lnTo>
                <a:cubicBezTo>
                  <a:pt x="9593" y="7470"/>
                  <a:pt x="9561" y="7509"/>
                  <a:pt x="9549" y="7509"/>
                </a:cubicBezTo>
                <a:cubicBezTo>
                  <a:pt x="9549" y="7509"/>
                  <a:pt x="9549" y="7509"/>
                  <a:pt x="9548" y="7509"/>
                </a:cubicBezTo>
                <a:cubicBezTo>
                  <a:pt x="9572" y="7479"/>
                  <a:pt x="9595" y="7449"/>
                  <a:pt x="9612" y="7415"/>
                </a:cubicBezTo>
                <a:lnTo>
                  <a:pt x="9612" y="7412"/>
                </a:lnTo>
                <a:close/>
                <a:moveTo>
                  <a:pt x="9706" y="7465"/>
                </a:moveTo>
                <a:cubicBezTo>
                  <a:pt x="9686" y="7502"/>
                  <a:pt x="9656" y="7550"/>
                  <a:pt x="9632" y="7590"/>
                </a:cubicBezTo>
                <a:lnTo>
                  <a:pt x="9619" y="7580"/>
                </a:lnTo>
                <a:cubicBezTo>
                  <a:pt x="9642" y="7539"/>
                  <a:pt x="9673" y="7502"/>
                  <a:pt x="9706" y="7465"/>
                </a:cubicBezTo>
                <a:close/>
                <a:moveTo>
                  <a:pt x="10363" y="7570"/>
                </a:moveTo>
                <a:lnTo>
                  <a:pt x="10363" y="7570"/>
                </a:lnTo>
                <a:cubicBezTo>
                  <a:pt x="10349" y="7580"/>
                  <a:pt x="10336" y="7587"/>
                  <a:pt x="10319" y="7597"/>
                </a:cubicBezTo>
                <a:lnTo>
                  <a:pt x="10329" y="7583"/>
                </a:lnTo>
                <a:lnTo>
                  <a:pt x="10363" y="7570"/>
                </a:lnTo>
                <a:close/>
                <a:moveTo>
                  <a:pt x="10413" y="7438"/>
                </a:moveTo>
                <a:cubicBezTo>
                  <a:pt x="10332" y="7499"/>
                  <a:pt x="10248" y="7553"/>
                  <a:pt x="10161" y="7603"/>
                </a:cubicBezTo>
                <a:lnTo>
                  <a:pt x="10221" y="7573"/>
                </a:lnTo>
                <a:lnTo>
                  <a:pt x="10161" y="7610"/>
                </a:lnTo>
                <a:cubicBezTo>
                  <a:pt x="10161" y="7607"/>
                  <a:pt x="10161" y="7603"/>
                  <a:pt x="10161" y="7603"/>
                </a:cubicBezTo>
                <a:cubicBezTo>
                  <a:pt x="10231" y="7550"/>
                  <a:pt x="10369" y="7455"/>
                  <a:pt x="10386" y="7449"/>
                </a:cubicBezTo>
                <a:lnTo>
                  <a:pt x="10386" y="7449"/>
                </a:lnTo>
                <a:lnTo>
                  <a:pt x="10218" y="7566"/>
                </a:lnTo>
                <a:cubicBezTo>
                  <a:pt x="10326" y="7499"/>
                  <a:pt x="10282" y="7516"/>
                  <a:pt x="10413" y="7438"/>
                </a:cubicBezTo>
                <a:close/>
                <a:moveTo>
                  <a:pt x="10228" y="7277"/>
                </a:moveTo>
                <a:cubicBezTo>
                  <a:pt x="10174" y="7388"/>
                  <a:pt x="10144" y="7449"/>
                  <a:pt x="10107" y="7509"/>
                </a:cubicBezTo>
                <a:cubicBezTo>
                  <a:pt x="10098" y="7513"/>
                  <a:pt x="10091" y="7516"/>
                  <a:pt x="10084" y="7516"/>
                </a:cubicBezTo>
                <a:cubicBezTo>
                  <a:pt x="10075" y="7516"/>
                  <a:pt x="10068" y="7511"/>
                  <a:pt x="10066" y="7499"/>
                </a:cubicBezTo>
                <a:lnTo>
                  <a:pt x="10063" y="7526"/>
                </a:lnTo>
                <a:cubicBezTo>
                  <a:pt x="10019" y="7590"/>
                  <a:pt x="10000" y="7613"/>
                  <a:pt x="9995" y="7613"/>
                </a:cubicBezTo>
                <a:cubicBezTo>
                  <a:pt x="9982" y="7613"/>
                  <a:pt x="10058" y="7468"/>
                  <a:pt x="10042" y="7468"/>
                </a:cubicBezTo>
                <a:cubicBezTo>
                  <a:pt x="10039" y="7468"/>
                  <a:pt x="10034" y="7473"/>
                  <a:pt x="10025" y="7483"/>
                </a:cubicBezTo>
                <a:lnTo>
                  <a:pt x="10025" y="7483"/>
                </a:lnTo>
                <a:cubicBezTo>
                  <a:pt x="10042" y="7462"/>
                  <a:pt x="10079" y="7405"/>
                  <a:pt x="10097" y="7381"/>
                </a:cubicBezTo>
                <a:lnTo>
                  <a:pt x="10097" y="7381"/>
                </a:lnTo>
                <a:cubicBezTo>
                  <a:pt x="10090" y="7408"/>
                  <a:pt x="10080" y="7435"/>
                  <a:pt x="10070" y="7462"/>
                </a:cubicBezTo>
                <a:cubicBezTo>
                  <a:pt x="10106" y="7401"/>
                  <a:pt x="10120" y="7383"/>
                  <a:pt x="10127" y="7383"/>
                </a:cubicBezTo>
                <a:cubicBezTo>
                  <a:pt x="10135" y="7383"/>
                  <a:pt x="10129" y="7413"/>
                  <a:pt x="10138" y="7413"/>
                </a:cubicBezTo>
                <a:cubicBezTo>
                  <a:pt x="10146" y="7413"/>
                  <a:pt x="10167" y="7385"/>
                  <a:pt x="10228" y="7277"/>
                </a:cubicBezTo>
                <a:close/>
                <a:moveTo>
                  <a:pt x="10326" y="7583"/>
                </a:moveTo>
                <a:lnTo>
                  <a:pt x="10315" y="7597"/>
                </a:lnTo>
                <a:lnTo>
                  <a:pt x="10285" y="7613"/>
                </a:lnTo>
                <a:cubicBezTo>
                  <a:pt x="10289" y="7607"/>
                  <a:pt x="10295" y="7600"/>
                  <a:pt x="10299" y="7593"/>
                </a:cubicBezTo>
                <a:lnTo>
                  <a:pt x="10326" y="7583"/>
                </a:lnTo>
                <a:close/>
                <a:moveTo>
                  <a:pt x="10440" y="7597"/>
                </a:moveTo>
                <a:lnTo>
                  <a:pt x="10440" y="7597"/>
                </a:lnTo>
                <a:cubicBezTo>
                  <a:pt x="10413" y="7603"/>
                  <a:pt x="10393" y="7610"/>
                  <a:pt x="10376" y="7617"/>
                </a:cubicBezTo>
                <a:lnTo>
                  <a:pt x="10376" y="7613"/>
                </a:lnTo>
                <a:cubicBezTo>
                  <a:pt x="10396" y="7607"/>
                  <a:pt x="10416" y="7600"/>
                  <a:pt x="10440" y="7597"/>
                </a:cubicBezTo>
                <a:close/>
                <a:moveTo>
                  <a:pt x="10278" y="7600"/>
                </a:moveTo>
                <a:cubicBezTo>
                  <a:pt x="10275" y="7610"/>
                  <a:pt x="10268" y="7613"/>
                  <a:pt x="10262" y="7624"/>
                </a:cubicBezTo>
                <a:lnTo>
                  <a:pt x="10248" y="7634"/>
                </a:lnTo>
                <a:lnTo>
                  <a:pt x="10248" y="7634"/>
                </a:lnTo>
                <a:lnTo>
                  <a:pt x="10251" y="7630"/>
                </a:lnTo>
                <a:cubicBezTo>
                  <a:pt x="10251" y="7617"/>
                  <a:pt x="10245" y="7617"/>
                  <a:pt x="10241" y="7613"/>
                </a:cubicBezTo>
                <a:lnTo>
                  <a:pt x="10278" y="7600"/>
                </a:lnTo>
                <a:close/>
                <a:moveTo>
                  <a:pt x="10359" y="7617"/>
                </a:moveTo>
                <a:cubicBezTo>
                  <a:pt x="10359" y="7617"/>
                  <a:pt x="10356" y="7624"/>
                  <a:pt x="10356" y="7624"/>
                </a:cubicBezTo>
                <a:cubicBezTo>
                  <a:pt x="10322" y="7634"/>
                  <a:pt x="10302" y="7644"/>
                  <a:pt x="10278" y="7650"/>
                </a:cubicBezTo>
                <a:lnTo>
                  <a:pt x="10289" y="7637"/>
                </a:lnTo>
                <a:cubicBezTo>
                  <a:pt x="10312" y="7630"/>
                  <a:pt x="10336" y="7624"/>
                  <a:pt x="10359" y="7617"/>
                </a:cubicBezTo>
                <a:close/>
                <a:moveTo>
                  <a:pt x="10282" y="7640"/>
                </a:moveTo>
                <a:lnTo>
                  <a:pt x="10272" y="7654"/>
                </a:lnTo>
                <a:lnTo>
                  <a:pt x="10258" y="7657"/>
                </a:lnTo>
                <a:cubicBezTo>
                  <a:pt x="10262" y="7654"/>
                  <a:pt x="10262" y="7650"/>
                  <a:pt x="10265" y="7644"/>
                </a:cubicBezTo>
                <a:lnTo>
                  <a:pt x="10282" y="7640"/>
                </a:lnTo>
                <a:close/>
                <a:moveTo>
                  <a:pt x="10248" y="7650"/>
                </a:moveTo>
                <a:lnTo>
                  <a:pt x="10238" y="7664"/>
                </a:lnTo>
                <a:lnTo>
                  <a:pt x="10218" y="7667"/>
                </a:lnTo>
                <a:cubicBezTo>
                  <a:pt x="10221" y="7664"/>
                  <a:pt x="10225" y="7657"/>
                  <a:pt x="10231" y="7650"/>
                </a:cubicBezTo>
                <a:lnTo>
                  <a:pt x="10231" y="7654"/>
                </a:lnTo>
                <a:lnTo>
                  <a:pt x="10248" y="7650"/>
                </a:lnTo>
                <a:close/>
                <a:moveTo>
                  <a:pt x="10251" y="7681"/>
                </a:moveTo>
                <a:lnTo>
                  <a:pt x="10244" y="7691"/>
                </a:lnTo>
                <a:lnTo>
                  <a:pt x="10244" y="7691"/>
                </a:lnTo>
                <a:cubicBezTo>
                  <a:pt x="10245" y="7689"/>
                  <a:pt x="10246" y="7686"/>
                  <a:pt x="10248" y="7681"/>
                </a:cubicBezTo>
                <a:close/>
                <a:moveTo>
                  <a:pt x="10504" y="7667"/>
                </a:moveTo>
                <a:lnTo>
                  <a:pt x="10477" y="7688"/>
                </a:lnTo>
                <a:lnTo>
                  <a:pt x="10450" y="7694"/>
                </a:lnTo>
                <a:cubicBezTo>
                  <a:pt x="10450" y="7691"/>
                  <a:pt x="10443" y="7691"/>
                  <a:pt x="10450" y="7681"/>
                </a:cubicBezTo>
                <a:cubicBezTo>
                  <a:pt x="10467" y="7674"/>
                  <a:pt x="10484" y="7671"/>
                  <a:pt x="10504" y="7667"/>
                </a:cubicBezTo>
                <a:close/>
                <a:moveTo>
                  <a:pt x="10214" y="7671"/>
                </a:moveTo>
                <a:lnTo>
                  <a:pt x="10214" y="7674"/>
                </a:lnTo>
                <a:cubicBezTo>
                  <a:pt x="10221" y="7674"/>
                  <a:pt x="10225" y="7674"/>
                  <a:pt x="10231" y="7677"/>
                </a:cubicBezTo>
                <a:cubicBezTo>
                  <a:pt x="10221" y="7691"/>
                  <a:pt x="10212" y="7702"/>
                  <a:pt x="10209" y="7702"/>
                </a:cubicBezTo>
                <a:cubicBezTo>
                  <a:pt x="10205" y="7702"/>
                  <a:pt x="10206" y="7693"/>
                  <a:pt x="10214" y="7671"/>
                </a:cubicBezTo>
                <a:close/>
                <a:moveTo>
                  <a:pt x="10437" y="7681"/>
                </a:moveTo>
                <a:lnTo>
                  <a:pt x="10430" y="7701"/>
                </a:lnTo>
                <a:cubicBezTo>
                  <a:pt x="10413" y="7708"/>
                  <a:pt x="10393" y="7711"/>
                  <a:pt x="10376" y="7714"/>
                </a:cubicBezTo>
                <a:lnTo>
                  <a:pt x="10362" y="7714"/>
                </a:lnTo>
                <a:lnTo>
                  <a:pt x="10373" y="7704"/>
                </a:lnTo>
                <a:lnTo>
                  <a:pt x="10389" y="7698"/>
                </a:lnTo>
                <a:cubicBezTo>
                  <a:pt x="10389" y="7704"/>
                  <a:pt x="10389" y="7709"/>
                  <a:pt x="10392" y="7709"/>
                </a:cubicBezTo>
                <a:cubicBezTo>
                  <a:pt x="10394" y="7709"/>
                  <a:pt x="10398" y="7706"/>
                  <a:pt x="10403" y="7701"/>
                </a:cubicBezTo>
                <a:cubicBezTo>
                  <a:pt x="10406" y="7694"/>
                  <a:pt x="10403" y="7698"/>
                  <a:pt x="10403" y="7694"/>
                </a:cubicBezTo>
                <a:lnTo>
                  <a:pt x="10437" y="7681"/>
                </a:lnTo>
                <a:close/>
                <a:moveTo>
                  <a:pt x="10258" y="7681"/>
                </a:moveTo>
                <a:lnTo>
                  <a:pt x="10258" y="7684"/>
                </a:lnTo>
                <a:lnTo>
                  <a:pt x="10265" y="7684"/>
                </a:lnTo>
                <a:cubicBezTo>
                  <a:pt x="10251" y="7698"/>
                  <a:pt x="10238" y="7711"/>
                  <a:pt x="10225" y="7725"/>
                </a:cubicBezTo>
                <a:cubicBezTo>
                  <a:pt x="10231" y="7718"/>
                  <a:pt x="10245" y="7698"/>
                  <a:pt x="10258" y="7681"/>
                </a:cubicBezTo>
                <a:close/>
                <a:moveTo>
                  <a:pt x="10319" y="7698"/>
                </a:moveTo>
                <a:lnTo>
                  <a:pt x="10363" y="7704"/>
                </a:lnTo>
                <a:cubicBezTo>
                  <a:pt x="10349" y="7718"/>
                  <a:pt x="10339" y="7731"/>
                  <a:pt x="10329" y="7745"/>
                </a:cubicBezTo>
                <a:lnTo>
                  <a:pt x="10362" y="7714"/>
                </a:lnTo>
                <a:lnTo>
                  <a:pt x="10362" y="7714"/>
                </a:lnTo>
                <a:cubicBezTo>
                  <a:pt x="10394" y="7715"/>
                  <a:pt x="10406" y="7721"/>
                  <a:pt x="10410" y="7728"/>
                </a:cubicBezTo>
                <a:cubicBezTo>
                  <a:pt x="10400" y="7738"/>
                  <a:pt x="10386" y="7751"/>
                  <a:pt x="10376" y="7765"/>
                </a:cubicBezTo>
                <a:cubicBezTo>
                  <a:pt x="10356" y="7782"/>
                  <a:pt x="10329" y="7795"/>
                  <a:pt x="10295" y="7812"/>
                </a:cubicBezTo>
                <a:cubicBezTo>
                  <a:pt x="10305" y="7788"/>
                  <a:pt x="10319" y="7765"/>
                  <a:pt x="10329" y="7745"/>
                </a:cubicBezTo>
                <a:lnTo>
                  <a:pt x="10329" y="7745"/>
                </a:lnTo>
                <a:cubicBezTo>
                  <a:pt x="10296" y="7783"/>
                  <a:pt x="10261" y="7821"/>
                  <a:pt x="10249" y="7821"/>
                </a:cubicBezTo>
                <a:cubicBezTo>
                  <a:pt x="10244" y="7821"/>
                  <a:pt x="10243" y="7814"/>
                  <a:pt x="10248" y="7799"/>
                </a:cubicBezTo>
                <a:lnTo>
                  <a:pt x="10319" y="7698"/>
                </a:lnTo>
                <a:close/>
                <a:moveTo>
                  <a:pt x="229" y="11904"/>
                </a:moveTo>
                <a:cubicBezTo>
                  <a:pt x="239" y="11914"/>
                  <a:pt x="248" y="11923"/>
                  <a:pt x="256" y="11931"/>
                </a:cubicBezTo>
                <a:lnTo>
                  <a:pt x="256" y="11931"/>
                </a:lnTo>
                <a:cubicBezTo>
                  <a:pt x="248" y="11922"/>
                  <a:pt x="239" y="11913"/>
                  <a:pt x="229" y="11904"/>
                </a:cubicBezTo>
                <a:close/>
                <a:moveTo>
                  <a:pt x="256" y="11931"/>
                </a:moveTo>
                <a:lnTo>
                  <a:pt x="256" y="11931"/>
                </a:lnTo>
                <a:cubicBezTo>
                  <a:pt x="262" y="11936"/>
                  <a:pt x="267" y="11942"/>
                  <a:pt x="272" y="11947"/>
                </a:cubicBezTo>
                <a:lnTo>
                  <a:pt x="272" y="11947"/>
                </a:lnTo>
                <a:cubicBezTo>
                  <a:pt x="267" y="11942"/>
                  <a:pt x="262" y="11937"/>
                  <a:pt x="256" y="11931"/>
                </a:cubicBezTo>
                <a:close/>
                <a:moveTo>
                  <a:pt x="19325" y="14312"/>
                </a:moveTo>
                <a:cubicBezTo>
                  <a:pt x="19325" y="14318"/>
                  <a:pt x="19325" y="14324"/>
                  <a:pt x="19325" y="14331"/>
                </a:cubicBezTo>
                <a:cubicBezTo>
                  <a:pt x="19325" y="14323"/>
                  <a:pt x="19325" y="14317"/>
                  <a:pt x="19325" y="14312"/>
                </a:cubicBezTo>
                <a:close/>
                <a:moveTo>
                  <a:pt x="19200" y="15714"/>
                </a:moveTo>
                <a:lnTo>
                  <a:pt x="19217" y="15798"/>
                </a:lnTo>
                <a:cubicBezTo>
                  <a:pt x="19210" y="15801"/>
                  <a:pt x="19203" y="15804"/>
                  <a:pt x="19197" y="15806"/>
                </a:cubicBezTo>
                <a:lnTo>
                  <a:pt x="19197" y="15806"/>
                </a:lnTo>
                <a:cubicBezTo>
                  <a:pt x="19195" y="15806"/>
                  <a:pt x="19194" y="15805"/>
                  <a:pt x="19193" y="15805"/>
                </a:cubicBezTo>
                <a:lnTo>
                  <a:pt x="19193" y="15805"/>
                </a:lnTo>
                <a:cubicBezTo>
                  <a:pt x="19193" y="15806"/>
                  <a:pt x="19194" y="15806"/>
                  <a:pt x="19194" y="15807"/>
                </a:cubicBezTo>
                <a:lnTo>
                  <a:pt x="19194" y="15807"/>
                </a:lnTo>
                <a:cubicBezTo>
                  <a:pt x="19195" y="15807"/>
                  <a:pt x="19196" y="15806"/>
                  <a:pt x="19197" y="15806"/>
                </a:cubicBezTo>
                <a:lnTo>
                  <a:pt x="19197" y="15806"/>
                </a:lnTo>
                <a:cubicBezTo>
                  <a:pt x="19218" y="15816"/>
                  <a:pt x="19234" y="15861"/>
                  <a:pt x="19251" y="15906"/>
                </a:cubicBezTo>
                <a:cubicBezTo>
                  <a:pt x="19254" y="15822"/>
                  <a:pt x="19321" y="15724"/>
                  <a:pt x="19200" y="15714"/>
                </a:cubicBezTo>
                <a:close/>
                <a:moveTo>
                  <a:pt x="14995" y="21236"/>
                </a:moveTo>
                <a:cubicBezTo>
                  <a:pt x="14979" y="21245"/>
                  <a:pt x="14966" y="21254"/>
                  <a:pt x="14956" y="21264"/>
                </a:cubicBezTo>
                <a:cubicBezTo>
                  <a:pt x="14967" y="21257"/>
                  <a:pt x="14982" y="21247"/>
                  <a:pt x="14995" y="21236"/>
                </a:cubicBezTo>
                <a:close/>
                <a:moveTo>
                  <a:pt x="10285" y="1"/>
                </a:moveTo>
                <a:lnTo>
                  <a:pt x="10285" y="1"/>
                </a:lnTo>
                <a:cubicBezTo>
                  <a:pt x="10100" y="267"/>
                  <a:pt x="9602" y="146"/>
                  <a:pt x="9313" y="385"/>
                </a:cubicBezTo>
                <a:cubicBezTo>
                  <a:pt x="9321" y="362"/>
                  <a:pt x="9341" y="324"/>
                  <a:pt x="9365" y="315"/>
                </a:cubicBezTo>
                <a:lnTo>
                  <a:pt x="9365" y="315"/>
                </a:lnTo>
                <a:cubicBezTo>
                  <a:pt x="9350" y="316"/>
                  <a:pt x="9336" y="317"/>
                  <a:pt x="9322" y="317"/>
                </a:cubicBezTo>
                <a:cubicBezTo>
                  <a:pt x="9178" y="317"/>
                  <a:pt x="9106" y="262"/>
                  <a:pt x="8983" y="253"/>
                </a:cubicBezTo>
                <a:lnTo>
                  <a:pt x="8983" y="253"/>
                </a:lnTo>
                <a:cubicBezTo>
                  <a:pt x="9030" y="479"/>
                  <a:pt x="8781" y="630"/>
                  <a:pt x="8714" y="822"/>
                </a:cubicBezTo>
                <a:cubicBezTo>
                  <a:pt x="8421" y="714"/>
                  <a:pt x="8714" y="519"/>
                  <a:pt x="8569" y="354"/>
                </a:cubicBezTo>
                <a:lnTo>
                  <a:pt x="8569" y="354"/>
                </a:lnTo>
                <a:cubicBezTo>
                  <a:pt x="8646" y="516"/>
                  <a:pt x="8296" y="698"/>
                  <a:pt x="8441" y="802"/>
                </a:cubicBezTo>
                <a:cubicBezTo>
                  <a:pt x="8232" y="762"/>
                  <a:pt x="8286" y="815"/>
                  <a:pt x="8111" y="694"/>
                </a:cubicBezTo>
                <a:lnTo>
                  <a:pt x="8111" y="694"/>
                </a:lnTo>
                <a:cubicBezTo>
                  <a:pt x="8242" y="957"/>
                  <a:pt x="8007" y="822"/>
                  <a:pt x="8000" y="1044"/>
                </a:cubicBezTo>
                <a:cubicBezTo>
                  <a:pt x="7989" y="1045"/>
                  <a:pt x="7979" y="1045"/>
                  <a:pt x="7969" y="1045"/>
                </a:cubicBezTo>
                <a:cubicBezTo>
                  <a:pt x="7824" y="1045"/>
                  <a:pt x="7787" y="977"/>
                  <a:pt x="7746" y="977"/>
                </a:cubicBezTo>
                <a:cubicBezTo>
                  <a:pt x="7721" y="977"/>
                  <a:pt x="7694" y="1003"/>
                  <a:pt x="7640" y="1085"/>
                </a:cubicBezTo>
                <a:cubicBezTo>
                  <a:pt x="7639" y="1085"/>
                  <a:pt x="7638" y="1085"/>
                  <a:pt x="7637" y="1085"/>
                </a:cubicBezTo>
                <a:cubicBezTo>
                  <a:pt x="7490" y="1085"/>
                  <a:pt x="7606" y="866"/>
                  <a:pt x="7606" y="866"/>
                </a:cubicBezTo>
                <a:lnTo>
                  <a:pt x="7606" y="866"/>
                </a:lnTo>
                <a:cubicBezTo>
                  <a:pt x="7391" y="1027"/>
                  <a:pt x="7640" y="1112"/>
                  <a:pt x="7677" y="1246"/>
                </a:cubicBezTo>
                <a:cubicBezTo>
                  <a:pt x="7620" y="1317"/>
                  <a:pt x="7578" y="1342"/>
                  <a:pt x="7543" y="1342"/>
                </a:cubicBezTo>
                <a:cubicBezTo>
                  <a:pt x="7461" y="1342"/>
                  <a:pt x="7420" y="1204"/>
                  <a:pt x="7313" y="1192"/>
                </a:cubicBezTo>
                <a:cubicBezTo>
                  <a:pt x="7206" y="1361"/>
                  <a:pt x="7236" y="1606"/>
                  <a:pt x="7138" y="1687"/>
                </a:cubicBezTo>
                <a:cubicBezTo>
                  <a:pt x="7112" y="1670"/>
                  <a:pt x="7088" y="1647"/>
                  <a:pt x="7071" y="1620"/>
                </a:cubicBezTo>
                <a:lnTo>
                  <a:pt x="7071" y="1620"/>
                </a:lnTo>
                <a:cubicBezTo>
                  <a:pt x="7088" y="1650"/>
                  <a:pt x="7091" y="1684"/>
                  <a:pt x="7081" y="1714"/>
                </a:cubicBezTo>
                <a:cubicBezTo>
                  <a:pt x="7084" y="1713"/>
                  <a:pt x="7086" y="1713"/>
                  <a:pt x="7087" y="1713"/>
                </a:cubicBezTo>
                <a:cubicBezTo>
                  <a:pt x="7107" y="1713"/>
                  <a:pt x="7004" y="1777"/>
                  <a:pt x="6957" y="1808"/>
                </a:cubicBezTo>
                <a:cubicBezTo>
                  <a:pt x="6893" y="1849"/>
                  <a:pt x="6832" y="1892"/>
                  <a:pt x="6778" y="1946"/>
                </a:cubicBezTo>
                <a:cubicBezTo>
                  <a:pt x="6751" y="1970"/>
                  <a:pt x="6728" y="2000"/>
                  <a:pt x="6708" y="2030"/>
                </a:cubicBezTo>
                <a:cubicBezTo>
                  <a:pt x="6691" y="2050"/>
                  <a:pt x="6698" y="2057"/>
                  <a:pt x="6711" y="2061"/>
                </a:cubicBezTo>
                <a:lnTo>
                  <a:pt x="6711" y="2104"/>
                </a:lnTo>
                <a:cubicBezTo>
                  <a:pt x="6704" y="2097"/>
                  <a:pt x="6698" y="2090"/>
                  <a:pt x="6692" y="2082"/>
                </a:cubicBezTo>
                <a:lnTo>
                  <a:pt x="6692" y="2082"/>
                </a:lnTo>
                <a:cubicBezTo>
                  <a:pt x="6743" y="2160"/>
                  <a:pt x="6786" y="2240"/>
                  <a:pt x="6826" y="2323"/>
                </a:cubicBezTo>
                <a:cubicBezTo>
                  <a:pt x="6784" y="2348"/>
                  <a:pt x="6749" y="2437"/>
                  <a:pt x="6698" y="2437"/>
                </a:cubicBezTo>
                <a:cubicBezTo>
                  <a:pt x="6679" y="2437"/>
                  <a:pt x="6658" y="2425"/>
                  <a:pt x="6634" y="2394"/>
                </a:cubicBezTo>
                <a:cubicBezTo>
                  <a:pt x="6698" y="2374"/>
                  <a:pt x="6681" y="2320"/>
                  <a:pt x="6694" y="2266"/>
                </a:cubicBezTo>
                <a:lnTo>
                  <a:pt x="6694" y="2266"/>
                </a:lnTo>
                <a:lnTo>
                  <a:pt x="6610" y="2363"/>
                </a:lnTo>
                <a:cubicBezTo>
                  <a:pt x="6435" y="2212"/>
                  <a:pt x="6745" y="2239"/>
                  <a:pt x="6661" y="2108"/>
                </a:cubicBezTo>
                <a:lnTo>
                  <a:pt x="6661" y="2108"/>
                </a:lnTo>
                <a:cubicBezTo>
                  <a:pt x="6506" y="2232"/>
                  <a:pt x="6311" y="2498"/>
                  <a:pt x="6142" y="2512"/>
                </a:cubicBezTo>
                <a:cubicBezTo>
                  <a:pt x="6028" y="2340"/>
                  <a:pt x="6479" y="2289"/>
                  <a:pt x="6200" y="2219"/>
                </a:cubicBezTo>
                <a:lnTo>
                  <a:pt x="6476" y="2188"/>
                </a:lnTo>
                <a:cubicBezTo>
                  <a:pt x="6169" y="1966"/>
                  <a:pt x="6637" y="2148"/>
                  <a:pt x="6338" y="1902"/>
                </a:cubicBezTo>
                <a:lnTo>
                  <a:pt x="6338" y="1902"/>
                </a:lnTo>
                <a:cubicBezTo>
                  <a:pt x="5977" y="1987"/>
                  <a:pt x="6004" y="2148"/>
                  <a:pt x="5651" y="2256"/>
                </a:cubicBezTo>
                <a:cubicBezTo>
                  <a:pt x="5631" y="2394"/>
                  <a:pt x="5752" y="2394"/>
                  <a:pt x="5732" y="2528"/>
                </a:cubicBezTo>
                <a:cubicBezTo>
                  <a:pt x="5644" y="2638"/>
                  <a:pt x="5560" y="2672"/>
                  <a:pt x="5481" y="2672"/>
                </a:cubicBezTo>
                <a:cubicBezTo>
                  <a:pt x="5342" y="2672"/>
                  <a:pt x="5218" y="2566"/>
                  <a:pt x="5111" y="2566"/>
                </a:cubicBezTo>
                <a:cubicBezTo>
                  <a:pt x="5048" y="2566"/>
                  <a:pt x="4991" y="2603"/>
                  <a:pt x="4941" y="2724"/>
                </a:cubicBezTo>
                <a:cubicBezTo>
                  <a:pt x="4934" y="2892"/>
                  <a:pt x="5052" y="3117"/>
                  <a:pt x="4763" y="3164"/>
                </a:cubicBezTo>
                <a:lnTo>
                  <a:pt x="4699" y="2929"/>
                </a:lnTo>
                <a:lnTo>
                  <a:pt x="4699" y="2929"/>
                </a:lnTo>
                <a:cubicBezTo>
                  <a:pt x="4402" y="3127"/>
                  <a:pt x="4746" y="3309"/>
                  <a:pt x="4372" y="3417"/>
                </a:cubicBezTo>
                <a:cubicBezTo>
                  <a:pt x="4359" y="3310"/>
                  <a:pt x="4517" y="3197"/>
                  <a:pt x="4479" y="3197"/>
                </a:cubicBezTo>
                <a:cubicBezTo>
                  <a:pt x="4477" y="3197"/>
                  <a:pt x="4475" y="3198"/>
                  <a:pt x="4473" y="3198"/>
                </a:cubicBezTo>
                <a:cubicBezTo>
                  <a:pt x="4174" y="3212"/>
                  <a:pt x="4429" y="3407"/>
                  <a:pt x="4295" y="3521"/>
                </a:cubicBezTo>
                <a:lnTo>
                  <a:pt x="4133" y="3397"/>
                </a:lnTo>
                <a:cubicBezTo>
                  <a:pt x="3877" y="3673"/>
                  <a:pt x="3706" y="4063"/>
                  <a:pt x="3484" y="4389"/>
                </a:cubicBezTo>
                <a:cubicBezTo>
                  <a:pt x="3455" y="4343"/>
                  <a:pt x="3448" y="4268"/>
                  <a:pt x="3380" y="4268"/>
                </a:cubicBezTo>
                <a:cubicBezTo>
                  <a:pt x="3368" y="4268"/>
                  <a:pt x="3355" y="4270"/>
                  <a:pt x="3339" y="4275"/>
                </a:cubicBezTo>
                <a:cubicBezTo>
                  <a:pt x="3093" y="4729"/>
                  <a:pt x="2669" y="5120"/>
                  <a:pt x="2316" y="5487"/>
                </a:cubicBezTo>
                <a:lnTo>
                  <a:pt x="2373" y="5736"/>
                </a:lnTo>
                <a:cubicBezTo>
                  <a:pt x="2363" y="5751"/>
                  <a:pt x="2342" y="5760"/>
                  <a:pt x="2320" y="5760"/>
                </a:cubicBezTo>
                <a:cubicBezTo>
                  <a:pt x="2292" y="5760"/>
                  <a:pt x="2263" y="5745"/>
                  <a:pt x="2259" y="5712"/>
                </a:cubicBezTo>
                <a:lnTo>
                  <a:pt x="2259" y="5712"/>
                </a:lnTo>
                <a:cubicBezTo>
                  <a:pt x="2107" y="5847"/>
                  <a:pt x="2350" y="5773"/>
                  <a:pt x="2363" y="5887"/>
                </a:cubicBezTo>
                <a:cubicBezTo>
                  <a:pt x="2345" y="5931"/>
                  <a:pt x="2311" y="5951"/>
                  <a:pt x="2279" y="5951"/>
                </a:cubicBezTo>
                <a:cubicBezTo>
                  <a:pt x="2239" y="5951"/>
                  <a:pt x="2202" y="5923"/>
                  <a:pt x="2195" y="5877"/>
                </a:cubicBezTo>
                <a:cubicBezTo>
                  <a:pt x="2178" y="6099"/>
                  <a:pt x="2138" y="6321"/>
                  <a:pt x="2077" y="6537"/>
                </a:cubicBezTo>
                <a:cubicBezTo>
                  <a:pt x="2002" y="6775"/>
                  <a:pt x="1979" y="6856"/>
                  <a:pt x="1894" y="6856"/>
                </a:cubicBezTo>
                <a:cubicBezTo>
                  <a:pt x="1880" y="6856"/>
                  <a:pt x="1864" y="6854"/>
                  <a:pt x="1845" y="6850"/>
                </a:cubicBezTo>
                <a:lnTo>
                  <a:pt x="1821" y="6799"/>
                </a:lnTo>
                <a:cubicBezTo>
                  <a:pt x="1808" y="6799"/>
                  <a:pt x="1808" y="6799"/>
                  <a:pt x="1794" y="6816"/>
                </a:cubicBezTo>
                <a:cubicBezTo>
                  <a:pt x="1777" y="6839"/>
                  <a:pt x="1764" y="6866"/>
                  <a:pt x="1757" y="6893"/>
                </a:cubicBezTo>
                <a:cubicBezTo>
                  <a:pt x="1744" y="6947"/>
                  <a:pt x="1737" y="7001"/>
                  <a:pt x="1737" y="7058"/>
                </a:cubicBezTo>
                <a:cubicBezTo>
                  <a:pt x="1737" y="7166"/>
                  <a:pt x="1737" y="7267"/>
                  <a:pt x="1592" y="7311"/>
                </a:cubicBezTo>
                <a:lnTo>
                  <a:pt x="1602" y="7250"/>
                </a:lnTo>
                <a:lnTo>
                  <a:pt x="1602" y="7250"/>
                </a:lnTo>
                <a:cubicBezTo>
                  <a:pt x="1114" y="7664"/>
                  <a:pt x="909" y="8327"/>
                  <a:pt x="485" y="8670"/>
                </a:cubicBezTo>
                <a:cubicBezTo>
                  <a:pt x="586" y="8761"/>
                  <a:pt x="505" y="8896"/>
                  <a:pt x="438" y="9030"/>
                </a:cubicBezTo>
                <a:cubicBezTo>
                  <a:pt x="377" y="9168"/>
                  <a:pt x="340" y="9313"/>
                  <a:pt x="505" y="9374"/>
                </a:cubicBezTo>
                <a:cubicBezTo>
                  <a:pt x="246" y="9680"/>
                  <a:pt x="213" y="9565"/>
                  <a:pt x="24" y="10080"/>
                </a:cubicBezTo>
                <a:cubicBezTo>
                  <a:pt x="1" y="10222"/>
                  <a:pt x="229" y="10306"/>
                  <a:pt x="260" y="10471"/>
                </a:cubicBezTo>
                <a:lnTo>
                  <a:pt x="75" y="10474"/>
                </a:lnTo>
                <a:cubicBezTo>
                  <a:pt x="138" y="10551"/>
                  <a:pt x="209" y="10629"/>
                  <a:pt x="276" y="10703"/>
                </a:cubicBezTo>
                <a:lnTo>
                  <a:pt x="64" y="10838"/>
                </a:lnTo>
                <a:lnTo>
                  <a:pt x="122" y="10996"/>
                </a:lnTo>
                <a:cubicBezTo>
                  <a:pt x="128" y="10933"/>
                  <a:pt x="193" y="10858"/>
                  <a:pt x="246" y="10858"/>
                </a:cubicBezTo>
                <a:cubicBezTo>
                  <a:pt x="247" y="10858"/>
                  <a:pt x="248" y="10858"/>
                  <a:pt x="250" y="10858"/>
                </a:cubicBezTo>
                <a:cubicBezTo>
                  <a:pt x="340" y="11093"/>
                  <a:pt x="213" y="11474"/>
                  <a:pt x="115" y="11507"/>
                </a:cubicBezTo>
                <a:cubicBezTo>
                  <a:pt x="213" y="11692"/>
                  <a:pt x="320" y="11871"/>
                  <a:pt x="425" y="12042"/>
                </a:cubicBezTo>
                <a:cubicBezTo>
                  <a:pt x="419" y="12043"/>
                  <a:pt x="414" y="12044"/>
                  <a:pt x="409" y="12044"/>
                </a:cubicBezTo>
                <a:cubicBezTo>
                  <a:pt x="357" y="12044"/>
                  <a:pt x="316" y="11995"/>
                  <a:pt x="272" y="11947"/>
                </a:cubicBezTo>
                <a:lnTo>
                  <a:pt x="272" y="11947"/>
                </a:lnTo>
                <a:cubicBezTo>
                  <a:pt x="446" y="12142"/>
                  <a:pt x="74" y="12039"/>
                  <a:pt x="324" y="12248"/>
                </a:cubicBezTo>
                <a:cubicBezTo>
                  <a:pt x="336" y="12222"/>
                  <a:pt x="361" y="12216"/>
                  <a:pt x="388" y="12216"/>
                </a:cubicBezTo>
                <a:cubicBezTo>
                  <a:pt x="413" y="12216"/>
                  <a:pt x="440" y="12222"/>
                  <a:pt x="459" y="12222"/>
                </a:cubicBezTo>
                <a:cubicBezTo>
                  <a:pt x="464" y="12222"/>
                  <a:pt x="468" y="12221"/>
                  <a:pt x="472" y="12221"/>
                </a:cubicBezTo>
                <a:lnTo>
                  <a:pt x="472" y="12221"/>
                </a:lnTo>
                <a:cubicBezTo>
                  <a:pt x="414" y="12396"/>
                  <a:pt x="549" y="12705"/>
                  <a:pt x="714" y="12894"/>
                </a:cubicBezTo>
                <a:lnTo>
                  <a:pt x="579" y="12911"/>
                </a:lnTo>
                <a:cubicBezTo>
                  <a:pt x="758" y="13331"/>
                  <a:pt x="1128" y="13671"/>
                  <a:pt x="1438" y="14038"/>
                </a:cubicBezTo>
                <a:cubicBezTo>
                  <a:pt x="1387" y="13907"/>
                  <a:pt x="1482" y="13813"/>
                  <a:pt x="1577" y="13813"/>
                </a:cubicBezTo>
                <a:cubicBezTo>
                  <a:pt x="1609" y="13813"/>
                  <a:pt x="1640" y="13824"/>
                  <a:pt x="1666" y="13846"/>
                </a:cubicBezTo>
                <a:lnTo>
                  <a:pt x="1555" y="14018"/>
                </a:lnTo>
                <a:cubicBezTo>
                  <a:pt x="1684" y="14003"/>
                  <a:pt x="1554" y="13891"/>
                  <a:pt x="1684" y="13891"/>
                </a:cubicBezTo>
                <a:cubicBezTo>
                  <a:pt x="1700" y="13891"/>
                  <a:pt x="1719" y="13893"/>
                  <a:pt x="1744" y="13897"/>
                </a:cubicBezTo>
                <a:cubicBezTo>
                  <a:pt x="1827" y="14016"/>
                  <a:pt x="1695" y="14103"/>
                  <a:pt x="1586" y="14103"/>
                </a:cubicBezTo>
                <a:cubicBezTo>
                  <a:pt x="1572" y="14103"/>
                  <a:pt x="1558" y="14102"/>
                  <a:pt x="1545" y="14099"/>
                </a:cubicBezTo>
                <a:lnTo>
                  <a:pt x="1545" y="14099"/>
                </a:lnTo>
                <a:lnTo>
                  <a:pt x="1730" y="14200"/>
                </a:lnTo>
                <a:cubicBezTo>
                  <a:pt x="1697" y="14247"/>
                  <a:pt x="1639" y="14233"/>
                  <a:pt x="1579" y="14274"/>
                </a:cubicBezTo>
                <a:cubicBezTo>
                  <a:pt x="1582" y="14273"/>
                  <a:pt x="1586" y="14273"/>
                  <a:pt x="1589" y="14273"/>
                </a:cubicBezTo>
                <a:cubicBezTo>
                  <a:pt x="1709" y="14273"/>
                  <a:pt x="1680" y="14609"/>
                  <a:pt x="1862" y="14609"/>
                </a:cubicBezTo>
                <a:cubicBezTo>
                  <a:pt x="1876" y="14609"/>
                  <a:pt x="1890" y="14607"/>
                  <a:pt x="1905" y="14603"/>
                </a:cubicBezTo>
                <a:lnTo>
                  <a:pt x="1905" y="14603"/>
                </a:lnTo>
                <a:lnTo>
                  <a:pt x="1872" y="14651"/>
                </a:lnTo>
                <a:cubicBezTo>
                  <a:pt x="2175" y="14974"/>
                  <a:pt x="2363" y="15068"/>
                  <a:pt x="2622" y="15314"/>
                </a:cubicBezTo>
                <a:cubicBezTo>
                  <a:pt x="2663" y="15276"/>
                  <a:pt x="2698" y="15264"/>
                  <a:pt x="2733" y="15264"/>
                </a:cubicBezTo>
                <a:cubicBezTo>
                  <a:pt x="2794" y="15264"/>
                  <a:pt x="2855" y="15301"/>
                  <a:pt x="2943" y="15301"/>
                </a:cubicBezTo>
                <a:cubicBezTo>
                  <a:pt x="2958" y="15301"/>
                  <a:pt x="2975" y="15299"/>
                  <a:pt x="2992" y="15297"/>
                </a:cubicBezTo>
                <a:cubicBezTo>
                  <a:pt x="3140" y="15515"/>
                  <a:pt x="3262" y="15815"/>
                  <a:pt x="3511" y="16014"/>
                </a:cubicBezTo>
                <a:cubicBezTo>
                  <a:pt x="3560" y="16033"/>
                  <a:pt x="3594" y="16041"/>
                  <a:pt x="3620" y="16041"/>
                </a:cubicBezTo>
                <a:cubicBezTo>
                  <a:pt x="3706" y="16041"/>
                  <a:pt x="3684" y="15951"/>
                  <a:pt x="3793" y="15943"/>
                </a:cubicBezTo>
                <a:lnTo>
                  <a:pt x="3793" y="15943"/>
                </a:lnTo>
                <a:cubicBezTo>
                  <a:pt x="3708" y="16063"/>
                  <a:pt x="3919" y="16245"/>
                  <a:pt x="3784" y="16245"/>
                </a:cubicBezTo>
                <a:cubicBezTo>
                  <a:pt x="3776" y="16245"/>
                  <a:pt x="3765" y="16244"/>
                  <a:pt x="3753" y="16242"/>
                </a:cubicBezTo>
                <a:lnTo>
                  <a:pt x="3753" y="16242"/>
                </a:lnTo>
                <a:cubicBezTo>
                  <a:pt x="4056" y="16471"/>
                  <a:pt x="4143" y="16535"/>
                  <a:pt x="4588" y="16747"/>
                </a:cubicBezTo>
                <a:cubicBezTo>
                  <a:pt x="4588" y="16666"/>
                  <a:pt x="4561" y="16606"/>
                  <a:pt x="4614" y="16586"/>
                </a:cubicBezTo>
                <a:cubicBezTo>
                  <a:pt x="4699" y="16623"/>
                  <a:pt x="4729" y="16757"/>
                  <a:pt x="4672" y="16808"/>
                </a:cubicBezTo>
                <a:lnTo>
                  <a:pt x="4645" y="16808"/>
                </a:lnTo>
                <a:cubicBezTo>
                  <a:pt x="5194" y="16961"/>
                  <a:pt x="5358" y="17905"/>
                  <a:pt x="5887" y="17915"/>
                </a:cubicBezTo>
                <a:lnTo>
                  <a:pt x="5873" y="17915"/>
                </a:lnTo>
                <a:lnTo>
                  <a:pt x="6334" y="18033"/>
                </a:lnTo>
                <a:cubicBezTo>
                  <a:pt x="6489" y="18171"/>
                  <a:pt x="6169" y="18056"/>
                  <a:pt x="6243" y="18221"/>
                </a:cubicBezTo>
                <a:cubicBezTo>
                  <a:pt x="6782" y="18278"/>
                  <a:pt x="6859" y="18669"/>
                  <a:pt x="7287" y="18736"/>
                </a:cubicBezTo>
                <a:cubicBezTo>
                  <a:pt x="7320" y="19285"/>
                  <a:pt x="8246" y="19254"/>
                  <a:pt x="8478" y="19699"/>
                </a:cubicBezTo>
                <a:lnTo>
                  <a:pt x="8505" y="19594"/>
                </a:lnTo>
                <a:cubicBezTo>
                  <a:pt x="8522" y="19589"/>
                  <a:pt x="8537" y="19587"/>
                  <a:pt x="8549" y="19587"/>
                </a:cubicBezTo>
                <a:cubicBezTo>
                  <a:pt x="8638" y="19587"/>
                  <a:pt x="8603" y="19712"/>
                  <a:pt x="8656" y="19763"/>
                </a:cubicBezTo>
                <a:cubicBezTo>
                  <a:pt x="8683" y="19685"/>
                  <a:pt x="8592" y="19625"/>
                  <a:pt x="8680" y="19604"/>
                </a:cubicBezTo>
                <a:lnTo>
                  <a:pt x="8680" y="19604"/>
                </a:lnTo>
                <a:cubicBezTo>
                  <a:pt x="9541" y="19907"/>
                  <a:pt x="10315" y="20543"/>
                  <a:pt x="11187" y="20947"/>
                </a:cubicBezTo>
                <a:cubicBezTo>
                  <a:pt x="11222" y="20962"/>
                  <a:pt x="11253" y="20969"/>
                  <a:pt x="11282" y="20969"/>
                </a:cubicBezTo>
                <a:cubicBezTo>
                  <a:pt x="11454" y="20969"/>
                  <a:pt x="11533" y="20742"/>
                  <a:pt x="11678" y="20742"/>
                </a:cubicBezTo>
                <a:cubicBezTo>
                  <a:pt x="11732" y="20742"/>
                  <a:pt x="11796" y="20774"/>
                  <a:pt x="11877" y="20863"/>
                </a:cubicBezTo>
                <a:lnTo>
                  <a:pt x="11702" y="21014"/>
                </a:lnTo>
                <a:cubicBezTo>
                  <a:pt x="11714" y="21014"/>
                  <a:pt x="11727" y="21014"/>
                  <a:pt x="11739" y="21014"/>
                </a:cubicBezTo>
                <a:cubicBezTo>
                  <a:pt x="12263" y="21014"/>
                  <a:pt x="12871" y="21279"/>
                  <a:pt x="13466" y="21279"/>
                </a:cubicBezTo>
                <a:cubicBezTo>
                  <a:pt x="13631" y="21279"/>
                  <a:pt x="13796" y="21259"/>
                  <a:pt x="13957" y="21206"/>
                </a:cubicBezTo>
                <a:lnTo>
                  <a:pt x="13957" y="21206"/>
                </a:lnTo>
                <a:cubicBezTo>
                  <a:pt x="13914" y="21255"/>
                  <a:pt x="13913" y="21311"/>
                  <a:pt x="13845" y="21311"/>
                </a:cubicBezTo>
                <a:cubicBezTo>
                  <a:pt x="13843" y="21311"/>
                  <a:pt x="13841" y="21311"/>
                  <a:pt x="13839" y="21311"/>
                </a:cubicBezTo>
                <a:lnTo>
                  <a:pt x="13839" y="21311"/>
                </a:lnTo>
                <a:cubicBezTo>
                  <a:pt x="13884" y="21351"/>
                  <a:pt x="13948" y="21367"/>
                  <a:pt x="14018" y="21367"/>
                </a:cubicBezTo>
                <a:cubicBezTo>
                  <a:pt x="14206" y="21367"/>
                  <a:pt x="14433" y="21250"/>
                  <a:pt x="14421" y="21169"/>
                </a:cubicBezTo>
                <a:cubicBezTo>
                  <a:pt x="14423" y="21169"/>
                  <a:pt x="14425" y="21169"/>
                  <a:pt x="14427" y="21169"/>
                </a:cubicBezTo>
                <a:cubicBezTo>
                  <a:pt x="14537" y="21169"/>
                  <a:pt x="14463" y="21271"/>
                  <a:pt x="14539" y="21317"/>
                </a:cubicBezTo>
                <a:cubicBezTo>
                  <a:pt x="14554" y="21322"/>
                  <a:pt x="14569" y="21324"/>
                  <a:pt x="14585" y="21324"/>
                </a:cubicBezTo>
                <a:cubicBezTo>
                  <a:pt x="14720" y="21324"/>
                  <a:pt x="14858" y="21163"/>
                  <a:pt x="14957" y="21163"/>
                </a:cubicBezTo>
                <a:cubicBezTo>
                  <a:pt x="14979" y="21163"/>
                  <a:pt x="14999" y="21171"/>
                  <a:pt x="15017" y="21189"/>
                </a:cubicBezTo>
                <a:cubicBezTo>
                  <a:pt x="15029" y="21202"/>
                  <a:pt x="15014" y="21220"/>
                  <a:pt x="14995" y="21236"/>
                </a:cubicBezTo>
                <a:lnTo>
                  <a:pt x="14995" y="21236"/>
                </a:lnTo>
                <a:cubicBezTo>
                  <a:pt x="15124" y="21168"/>
                  <a:pt x="15422" y="21141"/>
                  <a:pt x="15296" y="21025"/>
                </a:cubicBezTo>
                <a:cubicBezTo>
                  <a:pt x="15589" y="21025"/>
                  <a:pt x="15777" y="20786"/>
                  <a:pt x="16020" y="20786"/>
                </a:cubicBezTo>
                <a:cubicBezTo>
                  <a:pt x="16070" y="20560"/>
                  <a:pt x="16498" y="20661"/>
                  <a:pt x="16407" y="20399"/>
                </a:cubicBezTo>
                <a:lnTo>
                  <a:pt x="16407" y="20399"/>
                </a:lnTo>
                <a:cubicBezTo>
                  <a:pt x="16436" y="20464"/>
                  <a:pt x="16487" y="20490"/>
                  <a:pt x="16547" y="20490"/>
                </a:cubicBezTo>
                <a:cubicBezTo>
                  <a:pt x="16718" y="20490"/>
                  <a:pt x="16964" y="20277"/>
                  <a:pt x="17006" y="20116"/>
                </a:cubicBezTo>
                <a:cubicBezTo>
                  <a:pt x="17006" y="20153"/>
                  <a:pt x="17030" y="20160"/>
                  <a:pt x="17061" y="20160"/>
                </a:cubicBezTo>
                <a:cubicBezTo>
                  <a:pt x="17077" y="20160"/>
                  <a:pt x="17095" y="20158"/>
                  <a:pt x="17113" y="20158"/>
                </a:cubicBezTo>
                <a:cubicBezTo>
                  <a:pt x="17152" y="20158"/>
                  <a:pt x="17188" y="20167"/>
                  <a:pt x="17194" y="20224"/>
                </a:cubicBezTo>
                <a:cubicBezTo>
                  <a:pt x="17363" y="20102"/>
                  <a:pt x="17464" y="19924"/>
                  <a:pt x="17349" y="19850"/>
                </a:cubicBezTo>
                <a:cubicBezTo>
                  <a:pt x="17598" y="19850"/>
                  <a:pt x="17696" y="19665"/>
                  <a:pt x="17766" y="19503"/>
                </a:cubicBezTo>
                <a:cubicBezTo>
                  <a:pt x="17834" y="19365"/>
                  <a:pt x="17889" y="19247"/>
                  <a:pt x="18051" y="19247"/>
                </a:cubicBezTo>
                <a:cubicBezTo>
                  <a:pt x="18074" y="19247"/>
                  <a:pt x="18099" y="19249"/>
                  <a:pt x="18126" y="19254"/>
                </a:cubicBezTo>
                <a:cubicBezTo>
                  <a:pt x="18376" y="18733"/>
                  <a:pt x="18557" y="18188"/>
                  <a:pt x="18675" y="17626"/>
                </a:cubicBezTo>
                <a:cubicBezTo>
                  <a:pt x="18796" y="17676"/>
                  <a:pt x="18756" y="17821"/>
                  <a:pt x="18712" y="17962"/>
                </a:cubicBezTo>
                <a:cubicBezTo>
                  <a:pt x="18658" y="18093"/>
                  <a:pt x="18608" y="18225"/>
                  <a:pt x="18739" y="18275"/>
                </a:cubicBezTo>
                <a:cubicBezTo>
                  <a:pt x="18870" y="17747"/>
                  <a:pt x="18719" y="17390"/>
                  <a:pt x="18901" y="16976"/>
                </a:cubicBezTo>
                <a:cubicBezTo>
                  <a:pt x="18914" y="16953"/>
                  <a:pt x="18926" y="16943"/>
                  <a:pt x="18937" y="16943"/>
                </a:cubicBezTo>
                <a:cubicBezTo>
                  <a:pt x="18979" y="16943"/>
                  <a:pt x="19005" y="17078"/>
                  <a:pt x="19032" y="17121"/>
                </a:cubicBezTo>
                <a:cubicBezTo>
                  <a:pt x="19045" y="16640"/>
                  <a:pt x="19263" y="16244"/>
                  <a:pt x="19194" y="15807"/>
                </a:cubicBezTo>
                <a:lnTo>
                  <a:pt x="19194" y="15807"/>
                </a:lnTo>
                <a:cubicBezTo>
                  <a:pt x="19184" y="15809"/>
                  <a:pt x="19175" y="15810"/>
                  <a:pt x="19166" y="15810"/>
                </a:cubicBezTo>
                <a:cubicBezTo>
                  <a:pt x="19013" y="15810"/>
                  <a:pt x="18914" y="15470"/>
                  <a:pt x="18832" y="15404"/>
                </a:cubicBezTo>
                <a:lnTo>
                  <a:pt x="18832" y="15404"/>
                </a:lnTo>
                <a:cubicBezTo>
                  <a:pt x="18870" y="15424"/>
                  <a:pt x="18901" y="15432"/>
                  <a:pt x="18926" y="15432"/>
                </a:cubicBezTo>
                <a:cubicBezTo>
                  <a:pt x="19059" y="15432"/>
                  <a:pt x="19041" y="15208"/>
                  <a:pt x="19183" y="15208"/>
                </a:cubicBezTo>
                <a:cubicBezTo>
                  <a:pt x="19226" y="15208"/>
                  <a:pt x="19284" y="15229"/>
                  <a:pt x="19365" y="15283"/>
                </a:cubicBezTo>
                <a:cubicBezTo>
                  <a:pt x="19348" y="15231"/>
                  <a:pt x="19303" y="15155"/>
                  <a:pt x="19222" y="15155"/>
                </a:cubicBezTo>
                <a:cubicBezTo>
                  <a:pt x="19220" y="15155"/>
                  <a:pt x="19219" y="15155"/>
                  <a:pt x="19217" y="15155"/>
                </a:cubicBezTo>
                <a:cubicBezTo>
                  <a:pt x="19235" y="15116"/>
                  <a:pt x="19258" y="15092"/>
                  <a:pt x="19287" y="15092"/>
                </a:cubicBezTo>
                <a:cubicBezTo>
                  <a:pt x="19313" y="15092"/>
                  <a:pt x="19344" y="15110"/>
                  <a:pt x="19382" y="15152"/>
                </a:cubicBezTo>
                <a:cubicBezTo>
                  <a:pt x="19355" y="14852"/>
                  <a:pt x="19214" y="14943"/>
                  <a:pt x="19244" y="14681"/>
                </a:cubicBezTo>
                <a:lnTo>
                  <a:pt x="19244" y="14681"/>
                </a:lnTo>
                <a:cubicBezTo>
                  <a:pt x="19301" y="14688"/>
                  <a:pt x="19318" y="14741"/>
                  <a:pt x="19385" y="14778"/>
                </a:cubicBezTo>
                <a:cubicBezTo>
                  <a:pt x="19284" y="14630"/>
                  <a:pt x="19183" y="14489"/>
                  <a:pt x="19247" y="14274"/>
                </a:cubicBezTo>
                <a:lnTo>
                  <a:pt x="19247" y="14274"/>
                </a:lnTo>
                <a:cubicBezTo>
                  <a:pt x="19280" y="14286"/>
                  <a:pt x="19321" y="14271"/>
                  <a:pt x="19325" y="14312"/>
                </a:cubicBezTo>
                <a:lnTo>
                  <a:pt x="19325" y="14312"/>
                </a:lnTo>
                <a:cubicBezTo>
                  <a:pt x="19326" y="13938"/>
                  <a:pt x="19061" y="13664"/>
                  <a:pt x="19176" y="13261"/>
                </a:cubicBezTo>
                <a:lnTo>
                  <a:pt x="19176" y="13261"/>
                </a:lnTo>
                <a:cubicBezTo>
                  <a:pt x="19225" y="13285"/>
                  <a:pt x="19258" y="13295"/>
                  <a:pt x="19281" y="13295"/>
                </a:cubicBezTo>
                <a:cubicBezTo>
                  <a:pt x="19379" y="13295"/>
                  <a:pt x="19303" y="13118"/>
                  <a:pt x="19483" y="13099"/>
                </a:cubicBezTo>
                <a:lnTo>
                  <a:pt x="19412" y="12874"/>
                </a:lnTo>
                <a:lnTo>
                  <a:pt x="19308" y="12964"/>
                </a:lnTo>
                <a:cubicBezTo>
                  <a:pt x="19311" y="12766"/>
                  <a:pt x="19143" y="12601"/>
                  <a:pt x="19210" y="12429"/>
                </a:cubicBezTo>
                <a:lnTo>
                  <a:pt x="19210" y="12429"/>
                </a:lnTo>
                <a:lnTo>
                  <a:pt x="19304" y="12571"/>
                </a:lnTo>
                <a:lnTo>
                  <a:pt x="19247" y="12207"/>
                </a:lnTo>
                <a:lnTo>
                  <a:pt x="19173" y="12416"/>
                </a:lnTo>
                <a:cubicBezTo>
                  <a:pt x="19120" y="12334"/>
                  <a:pt x="19062" y="12328"/>
                  <a:pt x="19016" y="12328"/>
                </a:cubicBezTo>
                <a:cubicBezTo>
                  <a:pt x="19008" y="12328"/>
                  <a:pt x="19000" y="12328"/>
                  <a:pt x="18993" y="12328"/>
                </a:cubicBezTo>
                <a:cubicBezTo>
                  <a:pt x="18944" y="12328"/>
                  <a:pt x="18917" y="12320"/>
                  <a:pt x="18941" y="12190"/>
                </a:cubicBezTo>
                <a:lnTo>
                  <a:pt x="18941" y="12190"/>
                </a:lnTo>
                <a:cubicBezTo>
                  <a:pt x="18943" y="12195"/>
                  <a:pt x="18945" y="12198"/>
                  <a:pt x="18947" y="12198"/>
                </a:cubicBezTo>
                <a:cubicBezTo>
                  <a:pt x="18963" y="12198"/>
                  <a:pt x="18946" y="11982"/>
                  <a:pt x="19059" y="11921"/>
                </a:cubicBezTo>
                <a:cubicBezTo>
                  <a:pt x="18981" y="11844"/>
                  <a:pt x="18880" y="11729"/>
                  <a:pt x="19008" y="11645"/>
                </a:cubicBezTo>
                <a:cubicBezTo>
                  <a:pt x="19089" y="11645"/>
                  <a:pt x="19234" y="11743"/>
                  <a:pt x="19284" y="11743"/>
                </a:cubicBezTo>
                <a:cubicBezTo>
                  <a:pt x="19111" y="11697"/>
                  <a:pt x="19411" y="11369"/>
                  <a:pt x="19305" y="11193"/>
                </a:cubicBezTo>
                <a:lnTo>
                  <a:pt x="19305" y="11193"/>
                </a:lnTo>
                <a:cubicBezTo>
                  <a:pt x="19339" y="11238"/>
                  <a:pt x="19391" y="11270"/>
                  <a:pt x="19449" y="11282"/>
                </a:cubicBezTo>
                <a:lnTo>
                  <a:pt x="19348" y="11144"/>
                </a:lnTo>
                <a:cubicBezTo>
                  <a:pt x="19393" y="11111"/>
                  <a:pt x="19423" y="11095"/>
                  <a:pt x="19453" y="11095"/>
                </a:cubicBezTo>
                <a:cubicBezTo>
                  <a:pt x="19478" y="11095"/>
                  <a:pt x="19504" y="11107"/>
                  <a:pt x="19540" y="11130"/>
                </a:cubicBezTo>
                <a:cubicBezTo>
                  <a:pt x="19681" y="10885"/>
                  <a:pt x="19261" y="11107"/>
                  <a:pt x="19483" y="10844"/>
                </a:cubicBezTo>
                <a:lnTo>
                  <a:pt x="19483" y="10844"/>
                </a:lnTo>
                <a:cubicBezTo>
                  <a:pt x="19486" y="10871"/>
                  <a:pt x="19510" y="10868"/>
                  <a:pt x="19516" y="10928"/>
                </a:cubicBezTo>
                <a:cubicBezTo>
                  <a:pt x="19675" y="10626"/>
                  <a:pt x="19641" y="10292"/>
                  <a:pt x="19776" y="10013"/>
                </a:cubicBezTo>
                <a:cubicBezTo>
                  <a:pt x="19789" y="10011"/>
                  <a:pt x="19801" y="10010"/>
                  <a:pt x="19812" y="10010"/>
                </a:cubicBezTo>
                <a:cubicBezTo>
                  <a:pt x="19976" y="10010"/>
                  <a:pt x="19817" y="10242"/>
                  <a:pt x="19932" y="10242"/>
                </a:cubicBezTo>
                <a:cubicBezTo>
                  <a:pt x="19944" y="10242"/>
                  <a:pt x="19957" y="10240"/>
                  <a:pt x="19974" y="10235"/>
                </a:cubicBezTo>
                <a:cubicBezTo>
                  <a:pt x="20021" y="9764"/>
                  <a:pt x="19903" y="9266"/>
                  <a:pt x="19934" y="8845"/>
                </a:cubicBezTo>
                <a:lnTo>
                  <a:pt x="19934" y="8845"/>
                </a:lnTo>
                <a:lnTo>
                  <a:pt x="19907" y="8926"/>
                </a:lnTo>
                <a:cubicBezTo>
                  <a:pt x="19596" y="8866"/>
                  <a:pt x="20062" y="8610"/>
                  <a:pt x="19917" y="8392"/>
                </a:cubicBezTo>
                <a:lnTo>
                  <a:pt x="19917" y="8392"/>
                </a:lnTo>
                <a:cubicBezTo>
                  <a:pt x="19943" y="8426"/>
                  <a:pt x="20024" y="8440"/>
                  <a:pt x="20053" y="8440"/>
                </a:cubicBezTo>
                <a:cubicBezTo>
                  <a:pt x="20063" y="8440"/>
                  <a:pt x="20067" y="8438"/>
                  <a:pt x="20058" y="8435"/>
                </a:cubicBezTo>
                <a:cubicBezTo>
                  <a:pt x="20065" y="8132"/>
                  <a:pt x="19917" y="7822"/>
                  <a:pt x="19712" y="7425"/>
                </a:cubicBezTo>
                <a:lnTo>
                  <a:pt x="19712" y="7425"/>
                </a:lnTo>
                <a:lnTo>
                  <a:pt x="19806" y="7459"/>
                </a:lnTo>
                <a:cubicBezTo>
                  <a:pt x="19826" y="7274"/>
                  <a:pt x="19715" y="7008"/>
                  <a:pt x="19695" y="6813"/>
                </a:cubicBezTo>
                <a:cubicBezTo>
                  <a:pt x="19635" y="6794"/>
                  <a:pt x="19601" y="6742"/>
                  <a:pt x="19558" y="6742"/>
                </a:cubicBezTo>
                <a:cubicBezTo>
                  <a:pt x="19538" y="6742"/>
                  <a:pt x="19516" y="6753"/>
                  <a:pt x="19489" y="6786"/>
                </a:cubicBezTo>
                <a:cubicBezTo>
                  <a:pt x="19587" y="6442"/>
                  <a:pt x="19412" y="6203"/>
                  <a:pt x="19237" y="5998"/>
                </a:cubicBezTo>
                <a:cubicBezTo>
                  <a:pt x="19035" y="5803"/>
                  <a:pt x="18840" y="5635"/>
                  <a:pt x="18867" y="5312"/>
                </a:cubicBezTo>
                <a:lnTo>
                  <a:pt x="18867" y="5312"/>
                </a:lnTo>
                <a:cubicBezTo>
                  <a:pt x="18890" y="5346"/>
                  <a:pt x="18945" y="5373"/>
                  <a:pt x="18970" y="5373"/>
                </a:cubicBezTo>
                <a:cubicBezTo>
                  <a:pt x="18981" y="5373"/>
                  <a:pt x="18985" y="5368"/>
                  <a:pt x="18978" y="5355"/>
                </a:cubicBezTo>
                <a:cubicBezTo>
                  <a:pt x="18880" y="5241"/>
                  <a:pt x="18776" y="5137"/>
                  <a:pt x="18665" y="5042"/>
                </a:cubicBezTo>
                <a:cubicBezTo>
                  <a:pt x="18574" y="5150"/>
                  <a:pt x="18631" y="5137"/>
                  <a:pt x="18601" y="5268"/>
                </a:cubicBezTo>
                <a:cubicBezTo>
                  <a:pt x="18598" y="5268"/>
                  <a:pt x="18594" y="5268"/>
                  <a:pt x="18591" y="5268"/>
                </a:cubicBezTo>
                <a:cubicBezTo>
                  <a:pt x="18483" y="5268"/>
                  <a:pt x="18383" y="5218"/>
                  <a:pt x="18315" y="5137"/>
                </a:cubicBezTo>
                <a:lnTo>
                  <a:pt x="18315" y="5137"/>
                </a:lnTo>
                <a:cubicBezTo>
                  <a:pt x="18346" y="5152"/>
                  <a:pt x="18372" y="5159"/>
                  <a:pt x="18393" y="5159"/>
                </a:cubicBezTo>
                <a:cubicBezTo>
                  <a:pt x="18500" y="5159"/>
                  <a:pt x="18492" y="4986"/>
                  <a:pt x="18500" y="4891"/>
                </a:cubicBezTo>
                <a:lnTo>
                  <a:pt x="18500" y="4891"/>
                </a:lnTo>
                <a:cubicBezTo>
                  <a:pt x="18473" y="4928"/>
                  <a:pt x="18419" y="4931"/>
                  <a:pt x="18392" y="4965"/>
                </a:cubicBezTo>
                <a:cubicBezTo>
                  <a:pt x="18408" y="4870"/>
                  <a:pt x="18395" y="4841"/>
                  <a:pt x="18366" y="4841"/>
                </a:cubicBezTo>
                <a:cubicBezTo>
                  <a:pt x="18326" y="4841"/>
                  <a:pt x="18255" y="4899"/>
                  <a:pt x="18195" y="4899"/>
                </a:cubicBezTo>
                <a:cubicBezTo>
                  <a:pt x="18152" y="4899"/>
                  <a:pt x="18115" y="4870"/>
                  <a:pt x="18100" y="4770"/>
                </a:cubicBezTo>
                <a:lnTo>
                  <a:pt x="18164" y="4736"/>
                </a:lnTo>
                <a:cubicBezTo>
                  <a:pt x="18063" y="4672"/>
                  <a:pt x="17918" y="4665"/>
                  <a:pt x="17851" y="4568"/>
                </a:cubicBezTo>
                <a:cubicBezTo>
                  <a:pt x="17877" y="4523"/>
                  <a:pt x="17900" y="4509"/>
                  <a:pt x="17923" y="4509"/>
                </a:cubicBezTo>
                <a:cubicBezTo>
                  <a:pt x="17958" y="4509"/>
                  <a:pt x="17992" y="4543"/>
                  <a:pt x="18034" y="4543"/>
                </a:cubicBezTo>
                <a:cubicBezTo>
                  <a:pt x="18051" y="4543"/>
                  <a:pt x="18069" y="4537"/>
                  <a:pt x="18089" y="4521"/>
                </a:cubicBezTo>
                <a:cubicBezTo>
                  <a:pt x="17965" y="4400"/>
                  <a:pt x="17642" y="4487"/>
                  <a:pt x="17649" y="4265"/>
                </a:cubicBezTo>
                <a:lnTo>
                  <a:pt x="17649" y="4265"/>
                </a:lnTo>
                <a:cubicBezTo>
                  <a:pt x="17729" y="4285"/>
                  <a:pt x="17800" y="4359"/>
                  <a:pt x="17884" y="4383"/>
                </a:cubicBezTo>
                <a:cubicBezTo>
                  <a:pt x="17901" y="4130"/>
                  <a:pt x="17851" y="4147"/>
                  <a:pt x="17787" y="4036"/>
                </a:cubicBezTo>
                <a:lnTo>
                  <a:pt x="17787" y="4036"/>
                </a:lnTo>
                <a:lnTo>
                  <a:pt x="17790" y="4046"/>
                </a:lnTo>
                <a:cubicBezTo>
                  <a:pt x="17746" y="3955"/>
                  <a:pt x="17692" y="3868"/>
                  <a:pt x="17635" y="3784"/>
                </a:cubicBezTo>
                <a:lnTo>
                  <a:pt x="17635" y="3784"/>
                </a:lnTo>
                <a:lnTo>
                  <a:pt x="17659" y="3868"/>
                </a:lnTo>
                <a:cubicBezTo>
                  <a:pt x="17582" y="3896"/>
                  <a:pt x="17520" y="3908"/>
                  <a:pt x="17469" y="3908"/>
                </a:cubicBezTo>
                <a:cubicBezTo>
                  <a:pt x="17228" y="3908"/>
                  <a:pt x="17206" y="3655"/>
                  <a:pt x="16913" y="3655"/>
                </a:cubicBezTo>
                <a:cubicBezTo>
                  <a:pt x="16906" y="3655"/>
                  <a:pt x="16898" y="3655"/>
                  <a:pt x="16891" y="3655"/>
                </a:cubicBezTo>
                <a:lnTo>
                  <a:pt x="16891" y="3655"/>
                </a:lnTo>
                <a:cubicBezTo>
                  <a:pt x="17252" y="3638"/>
                  <a:pt x="17013" y="3571"/>
                  <a:pt x="17140" y="3447"/>
                </a:cubicBezTo>
                <a:cubicBezTo>
                  <a:pt x="17117" y="3360"/>
                  <a:pt x="17063" y="3238"/>
                  <a:pt x="17120" y="3222"/>
                </a:cubicBezTo>
                <a:lnTo>
                  <a:pt x="17120" y="3222"/>
                </a:lnTo>
                <a:cubicBezTo>
                  <a:pt x="17108" y="3224"/>
                  <a:pt x="17097" y="3225"/>
                  <a:pt x="17086" y="3225"/>
                </a:cubicBezTo>
                <a:cubicBezTo>
                  <a:pt x="16943" y="3225"/>
                  <a:pt x="16970" y="3042"/>
                  <a:pt x="16784" y="3042"/>
                </a:cubicBezTo>
                <a:cubicBezTo>
                  <a:pt x="16763" y="3042"/>
                  <a:pt x="16738" y="3044"/>
                  <a:pt x="16710" y="3050"/>
                </a:cubicBezTo>
                <a:cubicBezTo>
                  <a:pt x="16737" y="2996"/>
                  <a:pt x="16592" y="2956"/>
                  <a:pt x="16703" y="2858"/>
                </a:cubicBezTo>
                <a:cubicBezTo>
                  <a:pt x="16675" y="2847"/>
                  <a:pt x="16655" y="2842"/>
                  <a:pt x="16641" y="2842"/>
                </a:cubicBezTo>
                <a:cubicBezTo>
                  <a:pt x="16572" y="2842"/>
                  <a:pt x="16671" y="2973"/>
                  <a:pt x="16626" y="3013"/>
                </a:cubicBezTo>
                <a:cubicBezTo>
                  <a:pt x="16309" y="3010"/>
                  <a:pt x="16217" y="2476"/>
                  <a:pt x="15765" y="2476"/>
                </a:cubicBezTo>
                <a:cubicBezTo>
                  <a:pt x="15751" y="2476"/>
                  <a:pt x="15738" y="2477"/>
                  <a:pt x="15724" y="2478"/>
                </a:cubicBezTo>
                <a:cubicBezTo>
                  <a:pt x="15646" y="2460"/>
                  <a:pt x="15578" y="2453"/>
                  <a:pt x="15515" y="2453"/>
                </a:cubicBezTo>
                <a:cubicBezTo>
                  <a:pt x="15335" y="2453"/>
                  <a:pt x="15200" y="2509"/>
                  <a:pt x="15020" y="2509"/>
                </a:cubicBezTo>
                <a:cubicBezTo>
                  <a:pt x="15009" y="2509"/>
                  <a:pt x="14998" y="2509"/>
                  <a:pt x="14987" y="2508"/>
                </a:cubicBezTo>
                <a:cubicBezTo>
                  <a:pt x="14963" y="2495"/>
                  <a:pt x="14936" y="2481"/>
                  <a:pt x="14909" y="2468"/>
                </a:cubicBezTo>
                <a:cubicBezTo>
                  <a:pt x="14913" y="2377"/>
                  <a:pt x="15077" y="2353"/>
                  <a:pt x="15077" y="2353"/>
                </a:cubicBezTo>
                <a:cubicBezTo>
                  <a:pt x="14960" y="2202"/>
                  <a:pt x="14835" y="2158"/>
                  <a:pt x="14664" y="2151"/>
                </a:cubicBezTo>
                <a:cubicBezTo>
                  <a:pt x="14714" y="2118"/>
                  <a:pt x="14701" y="2067"/>
                  <a:pt x="14684" y="1983"/>
                </a:cubicBezTo>
                <a:cubicBezTo>
                  <a:pt x="14672" y="1980"/>
                  <a:pt x="14662" y="1978"/>
                  <a:pt x="14652" y="1978"/>
                </a:cubicBezTo>
                <a:cubicBezTo>
                  <a:pt x="14579" y="1978"/>
                  <a:pt x="14537" y="2055"/>
                  <a:pt x="14479" y="2055"/>
                </a:cubicBezTo>
                <a:cubicBezTo>
                  <a:pt x="14455" y="2055"/>
                  <a:pt x="14428" y="2041"/>
                  <a:pt x="14394" y="2003"/>
                </a:cubicBezTo>
                <a:cubicBezTo>
                  <a:pt x="14445" y="1953"/>
                  <a:pt x="14519" y="1872"/>
                  <a:pt x="14603" y="1835"/>
                </a:cubicBezTo>
                <a:cubicBezTo>
                  <a:pt x="14592" y="1835"/>
                  <a:pt x="14581" y="1834"/>
                  <a:pt x="14570" y="1834"/>
                </a:cubicBezTo>
                <a:cubicBezTo>
                  <a:pt x="14425" y="1834"/>
                  <a:pt x="14269" y="1869"/>
                  <a:pt x="14125" y="1869"/>
                </a:cubicBezTo>
                <a:cubicBezTo>
                  <a:pt x="14114" y="1869"/>
                  <a:pt x="14102" y="1869"/>
                  <a:pt x="14091" y="1869"/>
                </a:cubicBezTo>
                <a:cubicBezTo>
                  <a:pt x="14088" y="1758"/>
                  <a:pt x="14233" y="1758"/>
                  <a:pt x="14310" y="1717"/>
                </a:cubicBezTo>
                <a:cubicBezTo>
                  <a:pt x="14215" y="1707"/>
                  <a:pt x="14093" y="1685"/>
                  <a:pt x="13984" y="1685"/>
                </a:cubicBezTo>
                <a:cubicBezTo>
                  <a:pt x="13882" y="1685"/>
                  <a:pt x="13790" y="1704"/>
                  <a:pt x="13741" y="1771"/>
                </a:cubicBezTo>
                <a:cubicBezTo>
                  <a:pt x="13764" y="1791"/>
                  <a:pt x="13785" y="1815"/>
                  <a:pt x="13807" y="1839"/>
                </a:cubicBezTo>
                <a:lnTo>
                  <a:pt x="13807" y="1839"/>
                </a:lnTo>
                <a:cubicBezTo>
                  <a:pt x="13800" y="1798"/>
                  <a:pt x="13854" y="1718"/>
                  <a:pt x="13896" y="1711"/>
                </a:cubicBezTo>
                <a:cubicBezTo>
                  <a:pt x="13922" y="1702"/>
                  <a:pt x="13944" y="1698"/>
                  <a:pt x="13963" y="1698"/>
                </a:cubicBezTo>
                <a:cubicBezTo>
                  <a:pt x="14082" y="1698"/>
                  <a:pt x="14083" y="1850"/>
                  <a:pt x="14071" y="1899"/>
                </a:cubicBezTo>
                <a:lnTo>
                  <a:pt x="13953" y="1896"/>
                </a:lnTo>
                <a:lnTo>
                  <a:pt x="13953" y="1896"/>
                </a:lnTo>
                <a:cubicBezTo>
                  <a:pt x="13949" y="2062"/>
                  <a:pt x="14042" y="2096"/>
                  <a:pt x="14165" y="2096"/>
                </a:cubicBezTo>
                <a:cubicBezTo>
                  <a:pt x="14254" y="2096"/>
                  <a:pt x="14358" y="2078"/>
                  <a:pt x="14450" y="2078"/>
                </a:cubicBezTo>
                <a:cubicBezTo>
                  <a:pt x="14505" y="2078"/>
                  <a:pt x="14555" y="2084"/>
                  <a:pt x="14596" y="2104"/>
                </a:cubicBezTo>
                <a:lnTo>
                  <a:pt x="14448" y="2262"/>
                </a:lnTo>
                <a:cubicBezTo>
                  <a:pt x="13930" y="2040"/>
                  <a:pt x="13395" y="1865"/>
                  <a:pt x="12846" y="1731"/>
                </a:cubicBezTo>
                <a:lnTo>
                  <a:pt x="12826" y="1721"/>
                </a:lnTo>
                <a:cubicBezTo>
                  <a:pt x="12903" y="1620"/>
                  <a:pt x="12988" y="1525"/>
                  <a:pt x="13035" y="1418"/>
                </a:cubicBezTo>
                <a:lnTo>
                  <a:pt x="13085" y="1334"/>
                </a:lnTo>
                <a:lnTo>
                  <a:pt x="13058" y="1337"/>
                </a:lnTo>
                <a:cubicBezTo>
                  <a:pt x="13078" y="1239"/>
                  <a:pt x="13058" y="1132"/>
                  <a:pt x="12971" y="997"/>
                </a:cubicBezTo>
                <a:lnTo>
                  <a:pt x="12658" y="1024"/>
                </a:lnTo>
                <a:lnTo>
                  <a:pt x="12641" y="866"/>
                </a:lnTo>
                <a:lnTo>
                  <a:pt x="12843" y="960"/>
                </a:lnTo>
                <a:cubicBezTo>
                  <a:pt x="12815" y="872"/>
                  <a:pt x="12768" y="847"/>
                  <a:pt x="12714" y="847"/>
                </a:cubicBezTo>
                <a:cubicBezTo>
                  <a:pt x="12663" y="847"/>
                  <a:pt x="12606" y="868"/>
                  <a:pt x="12550" y="883"/>
                </a:cubicBezTo>
                <a:cubicBezTo>
                  <a:pt x="12564" y="822"/>
                  <a:pt x="12550" y="755"/>
                  <a:pt x="12513" y="701"/>
                </a:cubicBezTo>
                <a:cubicBezTo>
                  <a:pt x="12395" y="745"/>
                  <a:pt x="12277" y="792"/>
                  <a:pt x="12166" y="839"/>
                </a:cubicBezTo>
                <a:cubicBezTo>
                  <a:pt x="12176" y="725"/>
                  <a:pt x="12358" y="687"/>
                  <a:pt x="12217" y="563"/>
                </a:cubicBezTo>
                <a:lnTo>
                  <a:pt x="12217" y="563"/>
                </a:lnTo>
                <a:cubicBezTo>
                  <a:pt x="12059" y="627"/>
                  <a:pt x="12234" y="829"/>
                  <a:pt x="12015" y="829"/>
                </a:cubicBezTo>
                <a:cubicBezTo>
                  <a:pt x="11957" y="697"/>
                  <a:pt x="11993" y="617"/>
                  <a:pt x="11913" y="617"/>
                </a:cubicBezTo>
                <a:cubicBezTo>
                  <a:pt x="11894" y="617"/>
                  <a:pt x="11870" y="621"/>
                  <a:pt x="11837" y="630"/>
                </a:cubicBezTo>
                <a:cubicBezTo>
                  <a:pt x="11840" y="563"/>
                  <a:pt x="11876" y="532"/>
                  <a:pt x="11936" y="519"/>
                </a:cubicBezTo>
                <a:lnTo>
                  <a:pt x="11936" y="519"/>
                </a:lnTo>
                <a:cubicBezTo>
                  <a:pt x="11920" y="521"/>
                  <a:pt x="11905" y="522"/>
                  <a:pt x="11889" y="522"/>
                </a:cubicBezTo>
                <a:cubicBezTo>
                  <a:pt x="11805" y="522"/>
                  <a:pt x="11716" y="498"/>
                  <a:pt x="11638" y="498"/>
                </a:cubicBezTo>
                <a:cubicBezTo>
                  <a:pt x="11581" y="498"/>
                  <a:pt x="11529" y="511"/>
                  <a:pt x="11490" y="556"/>
                </a:cubicBezTo>
                <a:cubicBezTo>
                  <a:pt x="11402" y="364"/>
                  <a:pt x="11036" y="482"/>
                  <a:pt x="11103" y="233"/>
                </a:cubicBezTo>
                <a:lnTo>
                  <a:pt x="11103" y="233"/>
                </a:lnTo>
                <a:cubicBezTo>
                  <a:pt x="11047" y="279"/>
                  <a:pt x="10833" y="385"/>
                  <a:pt x="10707" y="385"/>
                </a:cubicBezTo>
                <a:cubicBezTo>
                  <a:pt x="10703" y="385"/>
                  <a:pt x="10699" y="385"/>
                  <a:pt x="10696" y="385"/>
                </a:cubicBezTo>
                <a:cubicBezTo>
                  <a:pt x="10968" y="95"/>
                  <a:pt x="10214" y="317"/>
                  <a:pt x="102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5" name="Google Shape;445;p20"/>
          <p:cNvGrpSpPr/>
          <p:nvPr/>
        </p:nvGrpSpPr>
        <p:grpSpPr>
          <a:xfrm rot="-2082259">
            <a:off x="7452237" y="5388896"/>
            <a:ext cx="3651205" cy="1903793"/>
            <a:chOff x="3468250" y="1882875"/>
            <a:chExt cx="992875" cy="388275"/>
          </a:xfrm>
        </p:grpSpPr>
        <p:sp>
          <p:nvSpPr>
            <p:cNvPr id="446" name="Google Shape;446;p20"/>
            <p:cNvSpPr/>
            <p:nvPr/>
          </p:nvSpPr>
          <p:spPr>
            <a:xfrm>
              <a:off x="4306975" y="2208450"/>
              <a:ext cx="67800" cy="23975"/>
            </a:xfrm>
            <a:custGeom>
              <a:avLst/>
              <a:gdLst/>
              <a:ahLst/>
              <a:cxnLst/>
              <a:rect l="l" t="t" r="r" b="b"/>
              <a:pathLst>
                <a:path w="2712" h="959" extrusionOk="0">
                  <a:moveTo>
                    <a:pt x="535" y="0"/>
                  </a:moveTo>
                  <a:cubicBezTo>
                    <a:pt x="426" y="0"/>
                    <a:pt x="319" y="10"/>
                    <a:pt x="216" y="32"/>
                  </a:cubicBezTo>
                  <a:cubicBezTo>
                    <a:pt x="84" y="65"/>
                    <a:pt x="0" y="264"/>
                    <a:pt x="111" y="358"/>
                  </a:cubicBezTo>
                  <a:cubicBezTo>
                    <a:pt x="374" y="580"/>
                    <a:pt x="657" y="621"/>
                    <a:pt x="986" y="695"/>
                  </a:cubicBezTo>
                  <a:lnTo>
                    <a:pt x="2178" y="954"/>
                  </a:lnTo>
                  <a:cubicBezTo>
                    <a:pt x="2196" y="957"/>
                    <a:pt x="2214" y="959"/>
                    <a:pt x="2232" y="959"/>
                  </a:cubicBezTo>
                  <a:cubicBezTo>
                    <a:pt x="2335" y="959"/>
                    <a:pt x="2433" y="904"/>
                    <a:pt x="2487" y="812"/>
                  </a:cubicBezTo>
                  <a:lnTo>
                    <a:pt x="2605" y="829"/>
                  </a:lnTo>
                  <a:cubicBezTo>
                    <a:pt x="2606" y="829"/>
                    <a:pt x="2607" y="829"/>
                    <a:pt x="2608" y="829"/>
                  </a:cubicBezTo>
                  <a:cubicBezTo>
                    <a:pt x="2658" y="829"/>
                    <a:pt x="2712" y="755"/>
                    <a:pt x="2652" y="728"/>
                  </a:cubicBezTo>
                  <a:lnTo>
                    <a:pt x="2528" y="678"/>
                  </a:lnTo>
                  <a:cubicBezTo>
                    <a:pt x="2541" y="560"/>
                    <a:pt x="2447" y="456"/>
                    <a:pt x="2339" y="425"/>
                  </a:cubicBezTo>
                  <a:cubicBezTo>
                    <a:pt x="1790" y="286"/>
                    <a:pt x="1129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4168950" y="2186450"/>
              <a:ext cx="68725" cy="26200"/>
            </a:xfrm>
            <a:custGeom>
              <a:avLst/>
              <a:gdLst/>
              <a:ahLst/>
              <a:cxnLst/>
              <a:rect l="l" t="t" r="r" b="b"/>
              <a:pathLst>
                <a:path w="2749" h="1048" extrusionOk="0">
                  <a:moveTo>
                    <a:pt x="2449" y="1"/>
                  </a:moveTo>
                  <a:cubicBezTo>
                    <a:pt x="2393" y="1"/>
                    <a:pt x="2332" y="22"/>
                    <a:pt x="2274" y="70"/>
                  </a:cubicBezTo>
                  <a:cubicBezTo>
                    <a:pt x="1994" y="296"/>
                    <a:pt x="1648" y="424"/>
                    <a:pt x="1288" y="434"/>
                  </a:cubicBezTo>
                  <a:cubicBezTo>
                    <a:pt x="1280" y="434"/>
                    <a:pt x="1273" y="434"/>
                    <a:pt x="1266" y="434"/>
                  </a:cubicBezTo>
                  <a:cubicBezTo>
                    <a:pt x="935" y="434"/>
                    <a:pt x="651" y="285"/>
                    <a:pt x="332" y="249"/>
                  </a:cubicBezTo>
                  <a:cubicBezTo>
                    <a:pt x="323" y="247"/>
                    <a:pt x="314" y="247"/>
                    <a:pt x="306" y="247"/>
                  </a:cubicBezTo>
                  <a:cubicBezTo>
                    <a:pt x="158" y="247"/>
                    <a:pt x="1" y="402"/>
                    <a:pt x="90" y="555"/>
                  </a:cubicBezTo>
                  <a:cubicBezTo>
                    <a:pt x="297" y="909"/>
                    <a:pt x="658" y="1048"/>
                    <a:pt x="1049" y="1048"/>
                  </a:cubicBezTo>
                  <a:cubicBezTo>
                    <a:pt x="1629" y="1048"/>
                    <a:pt x="2275" y="744"/>
                    <a:pt x="2590" y="387"/>
                  </a:cubicBezTo>
                  <a:cubicBezTo>
                    <a:pt x="2748" y="205"/>
                    <a:pt x="2624" y="1"/>
                    <a:pt x="24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4203650" y="2130000"/>
              <a:ext cx="73050" cy="16150"/>
            </a:xfrm>
            <a:custGeom>
              <a:avLst/>
              <a:gdLst/>
              <a:ahLst/>
              <a:cxnLst/>
              <a:rect l="l" t="t" r="r" b="b"/>
              <a:pathLst>
                <a:path w="2922" h="646" extrusionOk="0">
                  <a:moveTo>
                    <a:pt x="894" y="1"/>
                  </a:moveTo>
                  <a:cubicBezTo>
                    <a:pt x="679" y="1"/>
                    <a:pt x="467" y="19"/>
                    <a:pt x="263" y="87"/>
                  </a:cubicBezTo>
                  <a:cubicBezTo>
                    <a:pt x="28" y="164"/>
                    <a:pt x="1" y="477"/>
                    <a:pt x="240" y="561"/>
                  </a:cubicBezTo>
                  <a:cubicBezTo>
                    <a:pt x="428" y="627"/>
                    <a:pt x="628" y="646"/>
                    <a:pt x="831" y="646"/>
                  </a:cubicBezTo>
                  <a:cubicBezTo>
                    <a:pt x="1053" y="646"/>
                    <a:pt x="1277" y="624"/>
                    <a:pt x="1492" y="619"/>
                  </a:cubicBezTo>
                  <a:cubicBezTo>
                    <a:pt x="1926" y="605"/>
                    <a:pt x="2316" y="588"/>
                    <a:pt x="2737" y="484"/>
                  </a:cubicBezTo>
                  <a:cubicBezTo>
                    <a:pt x="2898" y="440"/>
                    <a:pt x="2922" y="198"/>
                    <a:pt x="2750" y="154"/>
                  </a:cubicBezTo>
                  <a:cubicBezTo>
                    <a:pt x="2336" y="43"/>
                    <a:pt x="1949" y="33"/>
                    <a:pt x="1522" y="23"/>
                  </a:cubicBezTo>
                  <a:cubicBezTo>
                    <a:pt x="1314" y="18"/>
                    <a:pt x="1103" y="1"/>
                    <a:pt x="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4358050" y="2147725"/>
              <a:ext cx="46550" cy="20225"/>
            </a:xfrm>
            <a:custGeom>
              <a:avLst/>
              <a:gdLst/>
              <a:ahLst/>
              <a:cxnLst/>
              <a:rect l="l" t="t" r="r" b="b"/>
              <a:pathLst>
                <a:path w="1862" h="809" extrusionOk="0">
                  <a:moveTo>
                    <a:pt x="110" y="0"/>
                  </a:moveTo>
                  <a:cubicBezTo>
                    <a:pt x="51" y="0"/>
                    <a:pt x="0" y="81"/>
                    <a:pt x="30" y="132"/>
                  </a:cubicBezTo>
                  <a:cubicBezTo>
                    <a:pt x="222" y="485"/>
                    <a:pt x="431" y="637"/>
                    <a:pt x="821" y="738"/>
                  </a:cubicBezTo>
                  <a:cubicBezTo>
                    <a:pt x="993" y="781"/>
                    <a:pt x="1168" y="805"/>
                    <a:pt x="1346" y="808"/>
                  </a:cubicBezTo>
                  <a:cubicBezTo>
                    <a:pt x="1592" y="808"/>
                    <a:pt x="1626" y="768"/>
                    <a:pt x="1807" y="623"/>
                  </a:cubicBezTo>
                  <a:cubicBezTo>
                    <a:pt x="1841" y="596"/>
                    <a:pt x="1861" y="539"/>
                    <a:pt x="1811" y="512"/>
                  </a:cubicBezTo>
                  <a:cubicBezTo>
                    <a:pt x="1683" y="445"/>
                    <a:pt x="1653" y="398"/>
                    <a:pt x="1498" y="377"/>
                  </a:cubicBezTo>
                  <a:cubicBezTo>
                    <a:pt x="1333" y="364"/>
                    <a:pt x="1171" y="337"/>
                    <a:pt x="1010" y="297"/>
                  </a:cubicBezTo>
                  <a:cubicBezTo>
                    <a:pt x="858" y="253"/>
                    <a:pt x="727" y="169"/>
                    <a:pt x="579" y="118"/>
                  </a:cubicBezTo>
                  <a:cubicBezTo>
                    <a:pt x="431" y="68"/>
                    <a:pt x="279" y="51"/>
                    <a:pt x="131" y="4"/>
                  </a:cubicBezTo>
                  <a:cubicBezTo>
                    <a:pt x="124" y="1"/>
                    <a:pt x="117" y="0"/>
                    <a:pt x="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4401850" y="2241825"/>
              <a:ext cx="59275" cy="29325"/>
            </a:xfrm>
            <a:custGeom>
              <a:avLst/>
              <a:gdLst/>
              <a:ahLst/>
              <a:cxnLst/>
              <a:rect l="l" t="t" r="r" b="b"/>
              <a:pathLst>
                <a:path w="2371" h="1173" extrusionOk="0">
                  <a:moveTo>
                    <a:pt x="285" y="0"/>
                  </a:moveTo>
                  <a:cubicBezTo>
                    <a:pt x="135" y="0"/>
                    <a:pt x="0" y="241"/>
                    <a:pt x="173" y="305"/>
                  </a:cubicBezTo>
                  <a:cubicBezTo>
                    <a:pt x="850" y="558"/>
                    <a:pt x="1469" y="965"/>
                    <a:pt x="2172" y="1167"/>
                  </a:cubicBezTo>
                  <a:cubicBezTo>
                    <a:pt x="2185" y="1170"/>
                    <a:pt x="2197" y="1172"/>
                    <a:pt x="2208" y="1172"/>
                  </a:cubicBezTo>
                  <a:cubicBezTo>
                    <a:pt x="2314" y="1172"/>
                    <a:pt x="2371" y="1030"/>
                    <a:pt x="2307" y="948"/>
                  </a:cubicBezTo>
                  <a:cubicBezTo>
                    <a:pt x="2054" y="635"/>
                    <a:pt x="1768" y="463"/>
                    <a:pt x="1412" y="288"/>
                  </a:cubicBezTo>
                  <a:cubicBezTo>
                    <a:pt x="1041" y="107"/>
                    <a:pt x="702" y="73"/>
                    <a:pt x="308" y="2"/>
                  </a:cubicBezTo>
                  <a:cubicBezTo>
                    <a:pt x="300" y="1"/>
                    <a:pt x="292" y="0"/>
                    <a:pt x="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4057500" y="2147300"/>
              <a:ext cx="70200" cy="20950"/>
            </a:xfrm>
            <a:custGeom>
              <a:avLst/>
              <a:gdLst/>
              <a:ahLst/>
              <a:cxnLst/>
              <a:rect l="l" t="t" r="r" b="b"/>
              <a:pathLst>
                <a:path w="2808" h="838" extrusionOk="0">
                  <a:moveTo>
                    <a:pt x="882" y="1"/>
                  </a:moveTo>
                  <a:cubicBezTo>
                    <a:pt x="607" y="1"/>
                    <a:pt x="332" y="48"/>
                    <a:pt x="125" y="206"/>
                  </a:cubicBezTo>
                  <a:cubicBezTo>
                    <a:pt x="55" y="260"/>
                    <a:pt x="1" y="371"/>
                    <a:pt x="82" y="442"/>
                  </a:cubicBezTo>
                  <a:cubicBezTo>
                    <a:pt x="385" y="717"/>
                    <a:pt x="896" y="707"/>
                    <a:pt x="1283" y="748"/>
                  </a:cubicBezTo>
                  <a:cubicBezTo>
                    <a:pt x="1594" y="778"/>
                    <a:pt x="1902" y="837"/>
                    <a:pt x="2211" y="837"/>
                  </a:cubicBezTo>
                  <a:cubicBezTo>
                    <a:pt x="2342" y="837"/>
                    <a:pt x="2474" y="826"/>
                    <a:pt x="2606" y="798"/>
                  </a:cubicBezTo>
                  <a:cubicBezTo>
                    <a:pt x="2734" y="771"/>
                    <a:pt x="2808" y="580"/>
                    <a:pt x="2703" y="489"/>
                  </a:cubicBezTo>
                  <a:cubicBezTo>
                    <a:pt x="2350" y="176"/>
                    <a:pt x="1865" y="105"/>
                    <a:pt x="1411" y="44"/>
                  </a:cubicBezTo>
                  <a:cubicBezTo>
                    <a:pt x="1247" y="22"/>
                    <a:pt x="1065" y="1"/>
                    <a:pt x="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3995075" y="2185375"/>
              <a:ext cx="66400" cy="38250"/>
            </a:xfrm>
            <a:custGeom>
              <a:avLst/>
              <a:gdLst/>
              <a:ahLst/>
              <a:cxnLst/>
              <a:rect l="l" t="t" r="r" b="b"/>
              <a:pathLst>
                <a:path w="2656" h="1530" extrusionOk="0">
                  <a:moveTo>
                    <a:pt x="390" y="0"/>
                  </a:moveTo>
                  <a:cubicBezTo>
                    <a:pt x="365" y="0"/>
                    <a:pt x="341" y="1"/>
                    <a:pt x="317" y="2"/>
                  </a:cubicBezTo>
                  <a:cubicBezTo>
                    <a:pt x="159" y="12"/>
                    <a:pt x="1" y="211"/>
                    <a:pt x="98" y="366"/>
                  </a:cubicBezTo>
                  <a:cubicBezTo>
                    <a:pt x="310" y="699"/>
                    <a:pt x="630" y="870"/>
                    <a:pt x="980" y="1039"/>
                  </a:cubicBezTo>
                  <a:cubicBezTo>
                    <a:pt x="1347" y="1224"/>
                    <a:pt x="1731" y="1382"/>
                    <a:pt x="2121" y="1513"/>
                  </a:cubicBezTo>
                  <a:cubicBezTo>
                    <a:pt x="2156" y="1524"/>
                    <a:pt x="2189" y="1529"/>
                    <a:pt x="2220" y="1529"/>
                  </a:cubicBezTo>
                  <a:cubicBezTo>
                    <a:pt x="2518" y="1529"/>
                    <a:pt x="2656" y="1077"/>
                    <a:pt x="2397" y="894"/>
                  </a:cubicBezTo>
                  <a:cubicBezTo>
                    <a:pt x="1854" y="507"/>
                    <a:pt x="1090" y="0"/>
                    <a:pt x="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3968925" y="2062825"/>
              <a:ext cx="66400" cy="36450"/>
            </a:xfrm>
            <a:custGeom>
              <a:avLst/>
              <a:gdLst/>
              <a:ahLst/>
              <a:cxnLst/>
              <a:rect l="l" t="t" r="r" b="b"/>
              <a:pathLst>
                <a:path w="2656" h="1458" extrusionOk="0">
                  <a:moveTo>
                    <a:pt x="214" y="1"/>
                  </a:moveTo>
                  <a:cubicBezTo>
                    <a:pt x="148" y="1"/>
                    <a:pt x="90" y="50"/>
                    <a:pt x="84" y="122"/>
                  </a:cubicBezTo>
                  <a:cubicBezTo>
                    <a:pt x="0" y="697"/>
                    <a:pt x="535" y="1071"/>
                    <a:pt x="1000" y="1286"/>
                  </a:cubicBezTo>
                  <a:cubicBezTo>
                    <a:pt x="1255" y="1406"/>
                    <a:pt x="1498" y="1457"/>
                    <a:pt x="1740" y="1457"/>
                  </a:cubicBezTo>
                  <a:cubicBezTo>
                    <a:pt x="2015" y="1457"/>
                    <a:pt x="2290" y="1392"/>
                    <a:pt x="2585" y="1286"/>
                  </a:cubicBezTo>
                  <a:cubicBezTo>
                    <a:pt x="2648" y="1263"/>
                    <a:pt x="2655" y="1158"/>
                    <a:pt x="2578" y="1158"/>
                  </a:cubicBezTo>
                  <a:cubicBezTo>
                    <a:pt x="2577" y="1158"/>
                    <a:pt x="2576" y="1158"/>
                    <a:pt x="2575" y="1158"/>
                  </a:cubicBezTo>
                  <a:cubicBezTo>
                    <a:pt x="2547" y="1160"/>
                    <a:pt x="2519" y="1161"/>
                    <a:pt x="2491" y="1161"/>
                  </a:cubicBezTo>
                  <a:cubicBezTo>
                    <a:pt x="2067" y="1161"/>
                    <a:pt x="1592" y="976"/>
                    <a:pt x="1232" y="768"/>
                  </a:cubicBezTo>
                  <a:cubicBezTo>
                    <a:pt x="862" y="553"/>
                    <a:pt x="660" y="179"/>
                    <a:pt x="266" y="11"/>
                  </a:cubicBezTo>
                  <a:cubicBezTo>
                    <a:pt x="249" y="4"/>
                    <a:pt x="231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3817700" y="2021000"/>
              <a:ext cx="61350" cy="47850"/>
            </a:xfrm>
            <a:custGeom>
              <a:avLst/>
              <a:gdLst/>
              <a:ahLst/>
              <a:cxnLst/>
              <a:rect l="l" t="t" r="r" b="b"/>
              <a:pathLst>
                <a:path w="2454" h="1914" extrusionOk="0">
                  <a:moveTo>
                    <a:pt x="230" y="1"/>
                  </a:moveTo>
                  <a:cubicBezTo>
                    <a:pt x="106" y="1"/>
                    <a:pt x="0" y="147"/>
                    <a:pt x="59" y="267"/>
                  </a:cubicBezTo>
                  <a:cubicBezTo>
                    <a:pt x="278" y="698"/>
                    <a:pt x="695" y="920"/>
                    <a:pt x="1079" y="1196"/>
                  </a:cubicBezTo>
                  <a:cubicBezTo>
                    <a:pt x="1476" y="1485"/>
                    <a:pt x="1856" y="1792"/>
                    <a:pt x="2344" y="1913"/>
                  </a:cubicBezTo>
                  <a:cubicBezTo>
                    <a:pt x="2347" y="1913"/>
                    <a:pt x="2350" y="1913"/>
                    <a:pt x="2354" y="1913"/>
                  </a:cubicBezTo>
                  <a:cubicBezTo>
                    <a:pt x="2413" y="1913"/>
                    <a:pt x="2454" y="1856"/>
                    <a:pt x="2431" y="1798"/>
                  </a:cubicBezTo>
                  <a:cubicBezTo>
                    <a:pt x="2196" y="1357"/>
                    <a:pt x="1802" y="1065"/>
                    <a:pt x="1422" y="755"/>
                  </a:cubicBezTo>
                  <a:cubicBezTo>
                    <a:pt x="1058" y="452"/>
                    <a:pt x="735" y="112"/>
                    <a:pt x="264" y="5"/>
                  </a:cubicBezTo>
                  <a:cubicBezTo>
                    <a:pt x="253" y="2"/>
                    <a:pt x="241" y="1"/>
                    <a:pt x="2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3899600" y="2127075"/>
              <a:ext cx="55775" cy="32500"/>
            </a:xfrm>
            <a:custGeom>
              <a:avLst/>
              <a:gdLst/>
              <a:ahLst/>
              <a:cxnLst/>
              <a:rect l="l" t="t" r="r" b="b"/>
              <a:pathLst>
                <a:path w="2231" h="1300" extrusionOk="0">
                  <a:moveTo>
                    <a:pt x="359" y="0"/>
                  </a:moveTo>
                  <a:cubicBezTo>
                    <a:pt x="339" y="0"/>
                    <a:pt x="319" y="1"/>
                    <a:pt x="300" y="2"/>
                  </a:cubicBezTo>
                  <a:cubicBezTo>
                    <a:pt x="141" y="9"/>
                    <a:pt x="0" y="197"/>
                    <a:pt x="88" y="345"/>
                  </a:cubicBezTo>
                  <a:cubicBezTo>
                    <a:pt x="364" y="806"/>
                    <a:pt x="1070" y="1032"/>
                    <a:pt x="1528" y="1264"/>
                  </a:cubicBezTo>
                  <a:cubicBezTo>
                    <a:pt x="1577" y="1288"/>
                    <a:pt x="1627" y="1299"/>
                    <a:pt x="1675" y="1299"/>
                  </a:cubicBezTo>
                  <a:cubicBezTo>
                    <a:pt x="1989" y="1299"/>
                    <a:pt x="2231" y="830"/>
                    <a:pt x="1895" y="651"/>
                  </a:cubicBezTo>
                  <a:cubicBezTo>
                    <a:pt x="1447" y="418"/>
                    <a:pt x="884" y="0"/>
                    <a:pt x="3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3661075" y="2010750"/>
              <a:ext cx="69575" cy="26075"/>
            </a:xfrm>
            <a:custGeom>
              <a:avLst/>
              <a:gdLst/>
              <a:ahLst/>
              <a:cxnLst/>
              <a:rect l="l" t="t" r="r" b="b"/>
              <a:pathLst>
                <a:path w="2783" h="1043" extrusionOk="0">
                  <a:moveTo>
                    <a:pt x="814" y="0"/>
                  </a:moveTo>
                  <a:cubicBezTo>
                    <a:pt x="627" y="0"/>
                    <a:pt x="439" y="31"/>
                    <a:pt x="249" y="105"/>
                  </a:cubicBezTo>
                  <a:cubicBezTo>
                    <a:pt x="95" y="166"/>
                    <a:pt x="0" y="401"/>
                    <a:pt x="182" y="499"/>
                  </a:cubicBezTo>
                  <a:cubicBezTo>
                    <a:pt x="572" y="714"/>
                    <a:pt x="1010" y="738"/>
                    <a:pt x="1437" y="839"/>
                  </a:cubicBezTo>
                  <a:cubicBezTo>
                    <a:pt x="1656" y="892"/>
                    <a:pt x="1868" y="983"/>
                    <a:pt x="2090" y="1020"/>
                  </a:cubicBezTo>
                  <a:cubicBezTo>
                    <a:pt x="2126" y="1026"/>
                    <a:pt x="2164" y="1028"/>
                    <a:pt x="2203" y="1028"/>
                  </a:cubicBezTo>
                  <a:cubicBezTo>
                    <a:pt x="2300" y="1028"/>
                    <a:pt x="2403" y="1015"/>
                    <a:pt x="2501" y="1015"/>
                  </a:cubicBezTo>
                  <a:cubicBezTo>
                    <a:pt x="2567" y="1015"/>
                    <a:pt x="2630" y="1021"/>
                    <a:pt x="2689" y="1041"/>
                  </a:cubicBezTo>
                  <a:cubicBezTo>
                    <a:pt x="2694" y="1042"/>
                    <a:pt x="2699" y="1043"/>
                    <a:pt x="2703" y="1043"/>
                  </a:cubicBezTo>
                  <a:cubicBezTo>
                    <a:pt x="2746" y="1043"/>
                    <a:pt x="2783" y="980"/>
                    <a:pt x="2746" y="950"/>
                  </a:cubicBezTo>
                  <a:cubicBezTo>
                    <a:pt x="2575" y="808"/>
                    <a:pt x="2531" y="590"/>
                    <a:pt x="2339" y="452"/>
                  </a:cubicBezTo>
                  <a:cubicBezTo>
                    <a:pt x="2168" y="327"/>
                    <a:pt x="1932" y="256"/>
                    <a:pt x="1727" y="186"/>
                  </a:cubicBezTo>
                  <a:cubicBezTo>
                    <a:pt x="1424" y="81"/>
                    <a:pt x="1120" y="0"/>
                    <a:pt x="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3735950" y="2084775"/>
              <a:ext cx="62875" cy="22100"/>
            </a:xfrm>
            <a:custGeom>
              <a:avLst/>
              <a:gdLst/>
              <a:ahLst/>
              <a:cxnLst/>
              <a:rect l="l" t="t" r="r" b="b"/>
              <a:pathLst>
                <a:path w="2515" h="884" extrusionOk="0">
                  <a:moveTo>
                    <a:pt x="489" y="0"/>
                  </a:moveTo>
                  <a:cubicBezTo>
                    <a:pt x="378" y="0"/>
                    <a:pt x="264" y="17"/>
                    <a:pt x="142" y="58"/>
                  </a:cubicBezTo>
                  <a:cubicBezTo>
                    <a:pt x="41" y="89"/>
                    <a:pt x="0" y="213"/>
                    <a:pt x="68" y="294"/>
                  </a:cubicBezTo>
                  <a:cubicBezTo>
                    <a:pt x="334" y="610"/>
                    <a:pt x="684" y="630"/>
                    <a:pt x="1071" y="718"/>
                  </a:cubicBezTo>
                  <a:cubicBezTo>
                    <a:pt x="1426" y="802"/>
                    <a:pt x="1759" y="883"/>
                    <a:pt x="2119" y="883"/>
                  </a:cubicBezTo>
                  <a:cubicBezTo>
                    <a:pt x="2178" y="883"/>
                    <a:pt x="2238" y="881"/>
                    <a:pt x="2299" y="876"/>
                  </a:cubicBezTo>
                  <a:cubicBezTo>
                    <a:pt x="2444" y="863"/>
                    <a:pt x="2514" y="678"/>
                    <a:pt x="2387" y="590"/>
                  </a:cubicBezTo>
                  <a:cubicBezTo>
                    <a:pt x="2033" y="355"/>
                    <a:pt x="1646" y="264"/>
                    <a:pt x="1242" y="156"/>
                  </a:cubicBezTo>
                  <a:cubicBezTo>
                    <a:pt x="970" y="84"/>
                    <a:pt x="738" y="0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3885800" y="1987825"/>
              <a:ext cx="52350" cy="33525"/>
            </a:xfrm>
            <a:custGeom>
              <a:avLst/>
              <a:gdLst/>
              <a:ahLst/>
              <a:cxnLst/>
              <a:rect l="l" t="t" r="r" b="b"/>
              <a:pathLst>
                <a:path w="2094" h="1341" extrusionOk="0">
                  <a:moveTo>
                    <a:pt x="119" y="1"/>
                  </a:moveTo>
                  <a:cubicBezTo>
                    <a:pt x="47" y="1"/>
                    <a:pt x="0" y="84"/>
                    <a:pt x="47" y="147"/>
                  </a:cubicBezTo>
                  <a:cubicBezTo>
                    <a:pt x="455" y="689"/>
                    <a:pt x="1181" y="988"/>
                    <a:pt x="1760" y="1318"/>
                  </a:cubicBezTo>
                  <a:cubicBezTo>
                    <a:pt x="1787" y="1334"/>
                    <a:pt x="1814" y="1340"/>
                    <a:pt x="1840" y="1340"/>
                  </a:cubicBezTo>
                  <a:cubicBezTo>
                    <a:pt x="1987" y="1340"/>
                    <a:pt x="2094" y="1115"/>
                    <a:pt x="1942" y="1012"/>
                  </a:cubicBezTo>
                  <a:cubicBezTo>
                    <a:pt x="1390" y="638"/>
                    <a:pt x="808" y="130"/>
                    <a:pt x="135" y="2"/>
                  </a:cubicBezTo>
                  <a:cubicBezTo>
                    <a:pt x="129" y="1"/>
                    <a:pt x="124" y="1"/>
                    <a:pt x="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3675700" y="1945225"/>
              <a:ext cx="101350" cy="24575"/>
            </a:xfrm>
            <a:custGeom>
              <a:avLst/>
              <a:gdLst/>
              <a:ahLst/>
              <a:cxnLst/>
              <a:rect l="l" t="t" r="r" b="b"/>
              <a:pathLst>
                <a:path w="4054" h="983" extrusionOk="0">
                  <a:moveTo>
                    <a:pt x="1436" y="1"/>
                  </a:moveTo>
                  <a:cubicBezTo>
                    <a:pt x="1019" y="1"/>
                    <a:pt x="595" y="60"/>
                    <a:pt x="159" y="188"/>
                  </a:cubicBezTo>
                  <a:cubicBezTo>
                    <a:pt x="1" y="222"/>
                    <a:pt x="21" y="451"/>
                    <a:pt x="183" y="461"/>
                  </a:cubicBezTo>
                  <a:cubicBezTo>
                    <a:pt x="1357" y="555"/>
                    <a:pt x="2572" y="639"/>
                    <a:pt x="3710" y="976"/>
                  </a:cubicBezTo>
                  <a:cubicBezTo>
                    <a:pt x="3725" y="981"/>
                    <a:pt x="3741" y="983"/>
                    <a:pt x="3756" y="983"/>
                  </a:cubicBezTo>
                  <a:cubicBezTo>
                    <a:pt x="3929" y="983"/>
                    <a:pt x="4054" y="702"/>
                    <a:pt x="3871" y="616"/>
                  </a:cubicBezTo>
                  <a:cubicBezTo>
                    <a:pt x="3061" y="233"/>
                    <a:pt x="2263" y="1"/>
                    <a:pt x="1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3468250" y="1974800"/>
              <a:ext cx="70500" cy="17900"/>
            </a:xfrm>
            <a:custGeom>
              <a:avLst/>
              <a:gdLst/>
              <a:ahLst/>
              <a:cxnLst/>
              <a:rect l="l" t="t" r="r" b="b"/>
              <a:pathLst>
                <a:path w="2820" h="716" extrusionOk="0">
                  <a:moveTo>
                    <a:pt x="2762" y="1"/>
                  </a:moveTo>
                  <a:cubicBezTo>
                    <a:pt x="2759" y="1"/>
                    <a:pt x="2756" y="1"/>
                    <a:pt x="2753" y="2"/>
                  </a:cubicBezTo>
                  <a:cubicBezTo>
                    <a:pt x="1871" y="116"/>
                    <a:pt x="956" y="183"/>
                    <a:pt x="118" y="506"/>
                  </a:cubicBezTo>
                  <a:cubicBezTo>
                    <a:pt x="18" y="543"/>
                    <a:pt x="0" y="715"/>
                    <a:pt x="134" y="715"/>
                  </a:cubicBezTo>
                  <a:cubicBezTo>
                    <a:pt x="135" y="715"/>
                    <a:pt x="136" y="715"/>
                    <a:pt x="138" y="715"/>
                  </a:cubicBezTo>
                  <a:cubicBezTo>
                    <a:pt x="1036" y="675"/>
                    <a:pt x="1905" y="358"/>
                    <a:pt x="2763" y="106"/>
                  </a:cubicBezTo>
                  <a:cubicBezTo>
                    <a:pt x="2814" y="90"/>
                    <a:pt x="2820" y="1"/>
                    <a:pt x="2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3545600" y="2023625"/>
              <a:ext cx="81075" cy="21800"/>
            </a:xfrm>
            <a:custGeom>
              <a:avLst/>
              <a:gdLst/>
              <a:ahLst/>
              <a:cxnLst/>
              <a:rect l="l" t="t" r="r" b="b"/>
              <a:pathLst>
                <a:path w="3243" h="872" extrusionOk="0">
                  <a:moveTo>
                    <a:pt x="1811" y="0"/>
                  </a:moveTo>
                  <a:cubicBezTo>
                    <a:pt x="1198" y="0"/>
                    <a:pt x="585" y="263"/>
                    <a:pt x="69" y="690"/>
                  </a:cubicBezTo>
                  <a:cubicBezTo>
                    <a:pt x="0" y="750"/>
                    <a:pt x="49" y="871"/>
                    <a:pt x="134" y="871"/>
                  </a:cubicBezTo>
                  <a:cubicBezTo>
                    <a:pt x="144" y="871"/>
                    <a:pt x="155" y="870"/>
                    <a:pt x="167" y="865"/>
                  </a:cubicBezTo>
                  <a:cubicBezTo>
                    <a:pt x="619" y="689"/>
                    <a:pt x="1110" y="625"/>
                    <a:pt x="1604" y="625"/>
                  </a:cubicBezTo>
                  <a:cubicBezTo>
                    <a:pt x="2050" y="625"/>
                    <a:pt x="2500" y="677"/>
                    <a:pt x="2926" y="744"/>
                  </a:cubicBezTo>
                  <a:cubicBezTo>
                    <a:pt x="2933" y="745"/>
                    <a:pt x="2940" y="746"/>
                    <a:pt x="2946" y="746"/>
                  </a:cubicBezTo>
                  <a:cubicBezTo>
                    <a:pt x="3081" y="746"/>
                    <a:pt x="3243" y="557"/>
                    <a:pt x="3101" y="448"/>
                  </a:cubicBezTo>
                  <a:cubicBezTo>
                    <a:pt x="2696" y="137"/>
                    <a:pt x="2254" y="0"/>
                    <a:pt x="1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3566150" y="1882875"/>
              <a:ext cx="87900" cy="42825"/>
            </a:xfrm>
            <a:custGeom>
              <a:avLst/>
              <a:gdLst/>
              <a:ahLst/>
              <a:cxnLst/>
              <a:rect l="l" t="t" r="r" b="b"/>
              <a:pathLst>
                <a:path w="3516" h="1713" extrusionOk="0">
                  <a:moveTo>
                    <a:pt x="3440" y="1"/>
                  </a:moveTo>
                  <a:cubicBezTo>
                    <a:pt x="3434" y="1"/>
                    <a:pt x="3427" y="2"/>
                    <a:pt x="3420" y="4"/>
                  </a:cubicBezTo>
                  <a:cubicBezTo>
                    <a:pt x="3084" y="98"/>
                    <a:pt x="2778" y="68"/>
                    <a:pt x="2451" y="185"/>
                  </a:cubicBezTo>
                  <a:cubicBezTo>
                    <a:pt x="2179" y="283"/>
                    <a:pt x="1916" y="418"/>
                    <a:pt x="1650" y="532"/>
                  </a:cubicBezTo>
                  <a:cubicBezTo>
                    <a:pt x="1112" y="768"/>
                    <a:pt x="647" y="1060"/>
                    <a:pt x="153" y="1373"/>
                  </a:cubicBezTo>
                  <a:cubicBezTo>
                    <a:pt x="1" y="1470"/>
                    <a:pt x="46" y="1712"/>
                    <a:pt x="214" y="1712"/>
                  </a:cubicBezTo>
                  <a:cubicBezTo>
                    <a:pt x="233" y="1712"/>
                    <a:pt x="252" y="1709"/>
                    <a:pt x="274" y="1703"/>
                  </a:cubicBezTo>
                  <a:cubicBezTo>
                    <a:pt x="829" y="1535"/>
                    <a:pt x="1344" y="1383"/>
                    <a:pt x="1872" y="1131"/>
                  </a:cubicBezTo>
                  <a:cubicBezTo>
                    <a:pt x="2135" y="1003"/>
                    <a:pt x="2407" y="892"/>
                    <a:pt x="2663" y="751"/>
                  </a:cubicBezTo>
                  <a:cubicBezTo>
                    <a:pt x="2973" y="579"/>
                    <a:pt x="3168" y="320"/>
                    <a:pt x="3461" y="121"/>
                  </a:cubicBezTo>
                  <a:cubicBezTo>
                    <a:pt x="3516" y="85"/>
                    <a:pt x="3501" y="1"/>
                    <a:pt x="3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20"/>
          <p:cNvGrpSpPr/>
          <p:nvPr/>
        </p:nvGrpSpPr>
        <p:grpSpPr>
          <a:xfrm>
            <a:off x="269352" y="-698887"/>
            <a:ext cx="1637153" cy="1720597"/>
            <a:chOff x="1025550" y="238100"/>
            <a:chExt cx="1159375" cy="913850"/>
          </a:xfrm>
        </p:grpSpPr>
        <p:sp>
          <p:nvSpPr>
            <p:cNvPr id="464" name="Google Shape;464;p20"/>
            <p:cNvSpPr/>
            <p:nvPr/>
          </p:nvSpPr>
          <p:spPr>
            <a:xfrm>
              <a:off x="1025550" y="720025"/>
              <a:ext cx="377625" cy="257725"/>
            </a:xfrm>
            <a:custGeom>
              <a:avLst/>
              <a:gdLst/>
              <a:ahLst/>
              <a:cxnLst/>
              <a:rect l="l" t="t" r="r" b="b"/>
              <a:pathLst>
                <a:path w="15105" h="10309" extrusionOk="0">
                  <a:moveTo>
                    <a:pt x="5150" y="3225"/>
                  </a:moveTo>
                  <a:cubicBezTo>
                    <a:pt x="5607" y="3323"/>
                    <a:pt x="6095" y="3342"/>
                    <a:pt x="6589" y="3342"/>
                  </a:cubicBezTo>
                  <a:cubicBezTo>
                    <a:pt x="6910" y="3342"/>
                    <a:pt x="7233" y="3334"/>
                    <a:pt x="7553" y="3334"/>
                  </a:cubicBezTo>
                  <a:cubicBezTo>
                    <a:pt x="8017" y="3334"/>
                    <a:pt x="8473" y="3351"/>
                    <a:pt x="8902" y="3434"/>
                  </a:cubicBezTo>
                  <a:cubicBezTo>
                    <a:pt x="10241" y="3696"/>
                    <a:pt x="10790" y="4174"/>
                    <a:pt x="10396" y="5480"/>
                  </a:cubicBezTo>
                  <a:cubicBezTo>
                    <a:pt x="10107" y="6439"/>
                    <a:pt x="9619" y="7196"/>
                    <a:pt x="8838" y="7832"/>
                  </a:cubicBezTo>
                  <a:cubicBezTo>
                    <a:pt x="8031" y="8486"/>
                    <a:pt x="6933" y="8883"/>
                    <a:pt x="5871" y="8883"/>
                  </a:cubicBezTo>
                  <a:cubicBezTo>
                    <a:pt x="4719" y="8883"/>
                    <a:pt x="3609" y="8416"/>
                    <a:pt x="2955" y="7304"/>
                  </a:cubicBezTo>
                  <a:cubicBezTo>
                    <a:pt x="1902" y="5503"/>
                    <a:pt x="3561" y="4278"/>
                    <a:pt x="5150" y="3232"/>
                  </a:cubicBezTo>
                  <a:lnTo>
                    <a:pt x="5150" y="3225"/>
                  </a:lnTo>
                  <a:close/>
                  <a:moveTo>
                    <a:pt x="6222" y="0"/>
                  </a:moveTo>
                  <a:cubicBezTo>
                    <a:pt x="6126" y="0"/>
                    <a:pt x="6029" y="14"/>
                    <a:pt x="5934" y="41"/>
                  </a:cubicBezTo>
                  <a:cubicBezTo>
                    <a:pt x="3248" y="802"/>
                    <a:pt x="1" y="4719"/>
                    <a:pt x="1390" y="7600"/>
                  </a:cubicBezTo>
                  <a:cubicBezTo>
                    <a:pt x="2309" y="9515"/>
                    <a:pt x="4301" y="10308"/>
                    <a:pt x="6312" y="10308"/>
                  </a:cubicBezTo>
                  <a:cubicBezTo>
                    <a:pt x="7365" y="10308"/>
                    <a:pt x="8424" y="10091"/>
                    <a:pt x="9336" y="9703"/>
                  </a:cubicBezTo>
                  <a:cubicBezTo>
                    <a:pt x="11884" y="8620"/>
                    <a:pt x="15104" y="5019"/>
                    <a:pt x="13099" y="2125"/>
                  </a:cubicBezTo>
                  <a:cubicBezTo>
                    <a:pt x="12291" y="967"/>
                    <a:pt x="10183" y="244"/>
                    <a:pt x="8202" y="244"/>
                  </a:cubicBezTo>
                  <a:cubicBezTo>
                    <a:pt x="7788" y="244"/>
                    <a:pt x="7380" y="275"/>
                    <a:pt x="6990" y="341"/>
                  </a:cubicBezTo>
                  <a:cubicBezTo>
                    <a:pt x="6791" y="121"/>
                    <a:pt x="6510" y="0"/>
                    <a:pt x="62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1410725" y="867950"/>
              <a:ext cx="367850" cy="284000"/>
            </a:xfrm>
            <a:custGeom>
              <a:avLst/>
              <a:gdLst/>
              <a:ahLst/>
              <a:cxnLst/>
              <a:rect l="l" t="t" r="r" b="b"/>
              <a:pathLst>
                <a:path w="14714" h="11360" extrusionOk="0">
                  <a:moveTo>
                    <a:pt x="7695" y="2273"/>
                  </a:moveTo>
                  <a:cubicBezTo>
                    <a:pt x="7753" y="2273"/>
                    <a:pt x="7812" y="2274"/>
                    <a:pt x="7872" y="2275"/>
                  </a:cubicBezTo>
                  <a:cubicBezTo>
                    <a:pt x="10228" y="2349"/>
                    <a:pt x="12785" y="4254"/>
                    <a:pt x="12220" y="6920"/>
                  </a:cubicBezTo>
                  <a:cubicBezTo>
                    <a:pt x="11888" y="8488"/>
                    <a:pt x="10697" y="8875"/>
                    <a:pt x="9309" y="8875"/>
                  </a:cubicBezTo>
                  <a:cubicBezTo>
                    <a:pt x="8711" y="8875"/>
                    <a:pt x="8076" y="8804"/>
                    <a:pt x="7458" y="8724"/>
                  </a:cubicBezTo>
                  <a:cubicBezTo>
                    <a:pt x="6691" y="7667"/>
                    <a:pt x="5371" y="6906"/>
                    <a:pt x="4591" y="5870"/>
                  </a:cubicBezTo>
                  <a:cubicBezTo>
                    <a:pt x="3702" y="4695"/>
                    <a:pt x="3615" y="3908"/>
                    <a:pt x="4890" y="3107"/>
                  </a:cubicBezTo>
                  <a:cubicBezTo>
                    <a:pt x="5775" y="2550"/>
                    <a:pt x="6675" y="2273"/>
                    <a:pt x="7695" y="2273"/>
                  </a:cubicBezTo>
                  <a:close/>
                  <a:moveTo>
                    <a:pt x="6297" y="1"/>
                  </a:moveTo>
                  <a:cubicBezTo>
                    <a:pt x="3617" y="1"/>
                    <a:pt x="627" y="1105"/>
                    <a:pt x="249" y="3951"/>
                  </a:cubicBezTo>
                  <a:cubicBezTo>
                    <a:pt x="0" y="5809"/>
                    <a:pt x="1760" y="8498"/>
                    <a:pt x="3854" y="9797"/>
                  </a:cubicBezTo>
                  <a:cubicBezTo>
                    <a:pt x="3860" y="10201"/>
                    <a:pt x="4056" y="10598"/>
                    <a:pt x="4486" y="10800"/>
                  </a:cubicBezTo>
                  <a:cubicBezTo>
                    <a:pt x="5268" y="11171"/>
                    <a:pt x="6278" y="11360"/>
                    <a:pt x="7346" y="11360"/>
                  </a:cubicBezTo>
                  <a:cubicBezTo>
                    <a:pt x="9993" y="11360"/>
                    <a:pt x="12988" y="10200"/>
                    <a:pt x="13701" y="7795"/>
                  </a:cubicBezTo>
                  <a:cubicBezTo>
                    <a:pt x="14714" y="4375"/>
                    <a:pt x="11813" y="1336"/>
                    <a:pt x="8844" y="371"/>
                  </a:cubicBezTo>
                  <a:cubicBezTo>
                    <a:pt x="8113" y="133"/>
                    <a:pt x="7224" y="1"/>
                    <a:pt x="6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1760550" y="654000"/>
              <a:ext cx="274600" cy="256850"/>
            </a:xfrm>
            <a:custGeom>
              <a:avLst/>
              <a:gdLst/>
              <a:ahLst/>
              <a:cxnLst/>
              <a:rect l="l" t="t" r="r" b="b"/>
              <a:pathLst>
                <a:path w="10984" h="10274" extrusionOk="0">
                  <a:moveTo>
                    <a:pt x="4991" y="2374"/>
                  </a:moveTo>
                  <a:cubicBezTo>
                    <a:pt x="6530" y="2374"/>
                    <a:pt x="7934" y="3724"/>
                    <a:pt x="7610" y="5435"/>
                  </a:cubicBezTo>
                  <a:cubicBezTo>
                    <a:pt x="7324" y="6933"/>
                    <a:pt x="6085" y="7909"/>
                    <a:pt x="4806" y="8653"/>
                  </a:cubicBezTo>
                  <a:cubicBezTo>
                    <a:pt x="4722" y="8639"/>
                    <a:pt x="4638" y="8619"/>
                    <a:pt x="4554" y="8595"/>
                  </a:cubicBezTo>
                  <a:cubicBezTo>
                    <a:pt x="2158" y="7818"/>
                    <a:pt x="1347" y="4072"/>
                    <a:pt x="3672" y="2733"/>
                  </a:cubicBezTo>
                  <a:lnTo>
                    <a:pt x="3672" y="2730"/>
                  </a:lnTo>
                  <a:cubicBezTo>
                    <a:pt x="4098" y="2484"/>
                    <a:pt x="4550" y="2374"/>
                    <a:pt x="4991" y="2374"/>
                  </a:cubicBezTo>
                  <a:close/>
                  <a:moveTo>
                    <a:pt x="5496" y="0"/>
                  </a:moveTo>
                  <a:cubicBezTo>
                    <a:pt x="4368" y="0"/>
                    <a:pt x="3236" y="423"/>
                    <a:pt x="2333" y="1373"/>
                  </a:cubicBezTo>
                  <a:cubicBezTo>
                    <a:pt x="1" y="3820"/>
                    <a:pt x="489" y="7943"/>
                    <a:pt x="3517" y="9629"/>
                  </a:cubicBezTo>
                  <a:cubicBezTo>
                    <a:pt x="3568" y="9659"/>
                    <a:pt x="3622" y="9682"/>
                    <a:pt x="3676" y="9709"/>
                  </a:cubicBezTo>
                  <a:cubicBezTo>
                    <a:pt x="3729" y="9831"/>
                    <a:pt x="3827" y="9928"/>
                    <a:pt x="3952" y="9982"/>
                  </a:cubicBezTo>
                  <a:cubicBezTo>
                    <a:pt x="4443" y="10182"/>
                    <a:pt x="4934" y="10273"/>
                    <a:pt x="5416" y="10273"/>
                  </a:cubicBezTo>
                  <a:cubicBezTo>
                    <a:pt x="8410" y="10273"/>
                    <a:pt x="10984" y="6735"/>
                    <a:pt x="10285" y="3810"/>
                  </a:cubicBezTo>
                  <a:cubicBezTo>
                    <a:pt x="9733" y="1501"/>
                    <a:pt x="7621" y="0"/>
                    <a:pt x="54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1827700" y="238100"/>
              <a:ext cx="357225" cy="334175"/>
            </a:xfrm>
            <a:custGeom>
              <a:avLst/>
              <a:gdLst/>
              <a:ahLst/>
              <a:cxnLst/>
              <a:rect l="l" t="t" r="r" b="b"/>
              <a:pathLst>
                <a:path w="14289" h="13367" extrusionOk="0">
                  <a:moveTo>
                    <a:pt x="6490" y="3091"/>
                  </a:moveTo>
                  <a:cubicBezTo>
                    <a:pt x="8493" y="3091"/>
                    <a:pt x="10319" y="4852"/>
                    <a:pt x="9898" y="7078"/>
                  </a:cubicBezTo>
                  <a:cubicBezTo>
                    <a:pt x="9528" y="9027"/>
                    <a:pt x="7916" y="10296"/>
                    <a:pt x="6253" y="11262"/>
                  </a:cubicBezTo>
                  <a:cubicBezTo>
                    <a:pt x="6142" y="11241"/>
                    <a:pt x="6031" y="11218"/>
                    <a:pt x="5920" y="11188"/>
                  </a:cubicBezTo>
                  <a:cubicBezTo>
                    <a:pt x="2807" y="10171"/>
                    <a:pt x="1753" y="5298"/>
                    <a:pt x="4776" y="3555"/>
                  </a:cubicBezTo>
                  <a:cubicBezTo>
                    <a:pt x="5329" y="3236"/>
                    <a:pt x="5917" y="3091"/>
                    <a:pt x="6490" y="3091"/>
                  </a:cubicBezTo>
                  <a:close/>
                  <a:moveTo>
                    <a:pt x="7151" y="0"/>
                  </a:moveTo>
                  <a:cubicBezTo>
                    <a:pt x="5683" y="0"/>
                    <a:pt x="4211" y="550"/>
                    <a:pt x="3036" y="1785"/>
                  </a:cubicBezTo>
                  <a:cubicBezTo>
                    <a:pt x="0" y="4972"/>
                    <a:pt x="633" y="10336"/>
                    <a:pt x="4574" y="12530"/>
                  </a:cubicBezTo>
                  <a:cubicBezTo>
                    <a:pt x="4641" y="12567"/>
                    <a:pt x="4712" y="12598"/>
                    <a:pt x="4779" y="12631"/>
                  </a:cubicBezTo>
                  <a:cubicBezTo>
                    <a:pt x="4850" y="12793"/>
                    <a:pt x="4978" y="12921"/>
                    <a:pt x="5139" y="12988"/>
                  </a:cubicBezTo>
                  <a:cubicBezTo>
                    <a:pt x="5778" y="13248"/>
                    <a:pt x="6419" y="13367"/>
                    <a:pt x="7045" y="13367"/>
                  </a:cubicBezTo>
                  <a:cubicBezTo>
                    <a:pt x="10942" y="13367"/>
                    <a:pt x="14289" y="8765"/>
                    <a:pt x="13384" y="4955"/>
                  </a:cubicBezTo>
                  <a:cubicBezTo>
                    <a:pt x="12665" y="1952"/>
                    <a:pt x="9916" y="0"/>
                    <a:pt x="7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1394350" y="411600"/>
              <a:ext cx="322975" cy="272875"/>
            </a:xfrm>
            <a:custGeom>
              <a:avLst/>
              <a:gdLst/>
              <a:ahLst/>
              <a:cxnLst/>
              <a:rect l="l" t="t" r="r" b="b"/>
              <a:pathLst>
                <a:path w="12919" h="10915" extrusionOk="0">
                  <a:moveTo>
                    <a:pt x="6307" y="2885"/>
                  </a:moveTo>
                  <a:cubicBezTo>
                    <a:pt x="6435" y="2885"/>
                    <a:pt x="6565" y="2891"/>
                    <a:pt x="6696" y="2905"/>
                  </a:cubicBezTo>
                  <a:cubicBezTo>
                    <a:pt x="7756" y="3012"/>
                    <a:pt x="8978" y="3618"/>
                    <a:pt x="9298" y="4725"/>
                  </a:cubicBezTo>
                  <a:cubicBezTo>
                    <a:pt x="9543" y="5584"/>
                    <a:pt x="9257" y="6654"/>
                    <a:pt x="8352" y="6923"/>
                  </a:cubicBezTo>
                  <a:cubicBezTo>
                    <a:pt x="7578" y="7155"/>
                    <a:pt x="7628" y="8047"/>
                    <a:pt x="8180" y="8397"/>
                  </a:cubicBezTo>
                  <a:cubicBezTo>
                    <a:pt x="7675" y="8730"/>
                    <a:pt x="7167" y="8976"/>
                    <a:pt x="6753" y="9084"/>
                  </a:cubicBezTo>
                  <a:cubicBezTo>
                    <a:pt x="6304" y="9200"/>
                    <a:pt x="5781" y="9266"/>
                    <a:pt x="5250" y="9266"/>
                  </a:cubicBezTo>
                  <a:cubicBezTo>
                    <a:pt x="3450" y="9266"/>
                    <a:pt x="1564" y="8504"/>
                    <a:pt x="2170" y="6354"/>
                  </a:cubicBezTo>
                  <a:cubicBezTo>
                    <a:pt x="2695" y="4486"/>
                    <a:pt x="4315" y="2885"/>
                    <a:pt x="6307" y="2885"/>
                  </a:cubicBezTo>
                  <a:close/>
                  <a:moveTo>
                    <a:pt x="6967" y="1"/>
                  </a:moveTo>
                  <a:cubicBezTo>
                    <a:pt x="3578" y="1"/>
                    <a:pt x="445" y="2888"/>
                    <a:pt x="211" y="6408"/>
                  </a:cubicBezTo>
                  <a:cubicBezTo>
                    <a:pt x="1" y="9543"/>
                    <a:pt x="2637" y="10915"/>
                    <a:pt x="5335" y="10915"/>
                  </a:cubicBezTo>
                  <a:cubicBezTo>
                    <a:pt x="6440" y="10915"/>
                    <a:pt x="7555" y="10685"/>
                    <a:pt x="8490" y="10251"/>
                  </a:cubicBezTo>
                  <a:cubicBezTo>
                    <a:pt x="9644" y="9720"/>
                    <a:pt x="10825" y="8808"/>
                    <a:pt x="11468" y="7647"/>
                  </a:cubicBezTo>
                  <a:cubicBezTo>
                    <a:pt x="12057" y="7145"/>
                    <a:pt x="12448" y="6452"/>
                    <a:pt x="12569" y="5691"/>
                  </a:cubicBezTo>
                  <a:cubicBezTo>
                    <a:pt x="12919" y="3443"/>
                    <a:pt x="11206" y="1266"/>
                    <a:pt x="9224" y="448"/>
                  </a:cubicBezTo>
                  <a:cubicBezTo>
                    <a:pt x="8478" y="142"/>
                    <a:pt x="7716" y="1"/>
                    <a:pt x="6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20"/>
          <p:cNvSpPr/>
          <p:nvPr/>
        </p:nvSpPr>
        <p:spPr>
          <a:xfrm rot="8100000">
            <a:off x="187035" y="5746752"/>
            <a:ext cx="844524" cy="1511891"/>
          </a:xfrm>
          <a:custGeom>
            <a:avLst/>
            <a:gdLst/>
            <a:ahLst/>
            <a:cxnLst/>
            <a:rect l="l" t="t" r="r" b="b"/>
            <a:pathLst>
              <a:path w="13065" h="17542" extrusionOk="0">
                <a:moveTo>
                  <a:pt x="8525" y="163"/>
                </a:moveTo>
                <a:cubicBezTo>
                  <a:pt x="8534" y="163"/>
                  <a:pt x="8543" y="164"/>
                  <a:pt x="8551" y="166"/>
                </a:cubicBezTo>
                <a:cubicBezTo>
                  <a:pt x="8521" y="234"/>
                  <a:pt x="8464" y="284"/>
                  <a:pt x="8393" y="308"/>
                </a:cubicBezTo>
                <a:cubicBezTo>
                  <a:pt x="8356" y="321"/>
                  <a:pt x="8319" y="328"/>
                  <a:pt x="8286" y="335"/>
                </a:cubicBezTo>
                <a:cubicBezTo>
                  <a:pt x="8226" y="341"/>
                  <a:pt x="8167" y="358"/>
                  <a:pt x="8117" y="390"/>
                </a:cubicBezTo>
                <a:lnTo>
                  <a:pt x="8117" y="390"/>
                </a:lnTo>
                <a:cubicBezTo>
                  <a:pt x="8139" y="372"/>
                  <a:pt x="8163" y="353"/>
                  <a:pt x="8188" y="335"/>
                </a:cubicBezTo>
                <a:lnTo>
                  <a:pt x="8235" y="301"/>
                </a:lnTo>
                <a:cubicBezTo>
                  <a:pt x="8269" y="274"/>
                  <a:pt x="8306" y="251"/>
                  <a:pt x="8346" y="227"/>
                </a:cubicBezTo>
                <a:cubicBezTo>
                  <a:pt x="8408" y="190"/>
                  <a:pt x="8475" y="163"/>
                  <a:pt x="8525" y="163"/>
                </a:cubicBezTo>
                <a:close/>
                <a:moveTo>
                  <a:pt x="10475" y="743"/>
                </a:moveTo>
                <a:cubicBezTo>
                  <a:pt x="10487" y="753"/>
                  <a:pt x="10499" y="762"/>
                  <a:pt x="10510" y="772"/>
                </a:cubicBezTo>
                <a:cubicBezTo>
                  <a:pt x="10498" y="761"/>
                  <a:pt x="10486" y="751"/>
                  <a:pt x="10475" y="743"/>
                </a:cubicBezTo>
                <a:close/>
                <a:moveTo>
                  <a:pt x="5566" y="5252"/>
                </a:moveTo>
                <a:cubicBezTo>
                  <a:pt x="5543" y="5255"/>
                  <a:pt x="5519" y="5258"/>
                  <a:pt x="5509" y="5258"/>
                </a:cubicBezTo>
                <a:cubicBezTo>
                  <a:pt x="5526" y="5255"/>
                  <a:pt x="5543" y="5255"/>
                  <a:pt x="5566" y="5252"/>
                </a:cubicBezTo>
                <a:close/>
                <a:moveTo>
                  <a:pt x="5338" y="5255"/>
                </a:moveTo>
                <a:lnTo>
                  <a:pt x="5341" y="5258"/>
                </a:lnTo>
                <a:cubicBezTo>
                  <a:pt x="5341" y="5258"/>
                  <a:pt x="5341" y="5259"/>
                  <a:pt x="5341" y="5261"/>
                </a:cubicBezTo>
                <a:lnTo>
                  <a:pt x="5341" y="5261"/>
                </a:lnTo>
                <a:lnTo>
                  <a:pt x="5338" y="5255"/>
                </a:lnTo>
                <a:close/>
                <a:moveTo>
                  <a:pt x="5395" y="5363"/>
                </a:moveTo>
                <a:lnTo>
                  <a:pt x="5396" y="5368"/>
                </a:lnTo>
                <a:lnTo>
                  <a:pt x="5396" y="5368"/>
                </a:lnTo>
                <a:cubicBezTo>
                  <a:pt x="5396" y="5366"/>
                  <a:pt x="5395" y="5364"/>
                  <a:pt x="5395" y="5363"/>
                </a:cubicBezTo>
                <a:close/>
                <a:moveTo>
                  <a:pt x="7952" y="5397"/>
                </a:moveTo>
                <a:cubicBezTo>
                  <a:pt x="7954" y="5398"/>
                  <a:pt x="7957" y="5399"/>
                  <a:pt x="7959" y="5400"/>
                </a:cubicBezTo>
                <a:cubicBezTo>
                  <a:pt x="7957" y="5399"/>
                  <a:pt x="7954" y="5398"/>
                  <a:pt x="7952" y="5397"/>
                </a:cubicBezTo>
                <a:close/>
                <a:moveTo>
                  <a:pt x="5398" y="5376"/>
                </a:moveTo>
                <a:lnTo>
                  <a:pt x="5398" y="5379"/>
                </a:lnTo>
                <a:cubicBezTo>
                  <a:pt x="5401" y="5386"/>
                  <a:pt x="5401" y="5393"/>
                  <a:pt x="5405" y="5400"/>
                </a:cubicBezTo>
                <a:cubicBezTo>
                  <a:pt x="5408" y="5403"/>
                  <a:pt x="5408" y="5406"/>
                  <a:pt x="5408" y="5410"/>
                </a:cubicBezTo>
                <a:cubicBezTo>
                  <a:pt x="5395" y="5403"/>
                  <a:pt x="5388" y="5393"/>
                  <a:pt x="5391" y="5383"/>
                </a:cubicBezTo>
                <a:cubicBezTo>
                  <a:pt x="5391" y="5383"/>
                  <a:pt x="5395" y="5379"/>
                  <a:pt x="5398" y="5376"/>
                </a:cubicBezTo>
                <a:close/>
                <a:moveTo>
                  <a:pt x="5408" y="5410"/>
                </a:moveTo>
                <a:lnTo>
                  <a:pt x="5408" y="5410"/>
                </a:lnTo>
                <a:cubicBezTo>
                  <a:pt x="5415" y="5427"/>
                  <a:pt x="5418" y="5443"/>
                  <a:pt x="5425" y="5460"/>
                </a:cubicBezTo>
                <a:cubicBezTo>
                  <a:pt x="5418" y="5447"/>
                  <a:pt x="5415" y="5427"/>
                  <a:pt x="5408" y="5410"/>
                </a:cubicBezTo>
                <a:close/>
                <a:moveTo>
                  <a:pt x="8087" y="5511"/>
                </a:moveTo>
                <a:lnTo>
                  <a:pt x="8087" y="5511"/>
                </a:lnTo>
                <a:cubicBezTo>
                  <a:pt x="8090" y="5517"/>
                  <a:pt x="8093" y="5523"/>
                  <a:pt x="8096" y="5528"/>
                </a:cubicBezTo>
                <a:lnTo>
                  <a:pt x="8096" y="5528"/>
                </a:lnTo>
                <a:cubicBezTo>
                  <a:pt x="8094" y="5523"/>
                  <a:pt x="8091" y="5517"/>
                  <a:pt x="8087" y="5511"/>
                </a:cubicBezTo>
                <a:close/>
                <a:moveTo>
                  <a:pt x="5486" y="5558"/>
                </a:moveTo>
                <a:lnTo>
                  <a:pt x="5486" y="5565"/>
                </a:lnTo>
                <a:lnTo>
                  <a:pt x="5482" y="5565"/>
                </a:lnTo>
                <a:cubicBezTo>
                  <a:pt x="5482" y="5565"/>
                  <a:pt x="5482" y="5558"/>
                  <a:pt x="5482" y="5558"/>
                </a:cubicBezTo>
                <a:close/>
                <a:moveTo>
                  <a:pt x="5728" y="5538"/>
                </a:moveTo>
                <a:cubicBezTo>
                  <a:pt x="5735" y="5538"/>
                  <a:pt x="5741" y="5545"/>
                  <a:pt x="5744" y="5562"/>
                </a:cubicBezTo>
                <a:lnTo>
                  <a:pt x="5744" y="5562"/>
                </a:lnTo>
                <a:lnTo>
                  <a:pt x="5725" y="5581"/>
                </a:lnTo>
                <a:cubicBezTo>
                  <a:pt x="5711" y="5585"/>
                  <a:pt x="5694" y="5588"/>
                  <a:pt x="5671" y="5595"/>
                </a:cubicBezTo>
                <a:cubicBezTo>
                  <a:pt x="5691" y="5568"/>
                  <a:pt x="5713" y="5538"/>
                  <a:pt x="5728" y="5538"/>
                </a:cubicBezTo>
                <a:close/>
                <a:moveTo>
                  <a:pt x="5644" y="5538"/>
                </a:moveTo>
                <a:lnTo>
                  <a:pt x="5607" y="5602"/>
                </a:lnTo>
                <a:lnTo>
                  <a:pt x="5573" y="5608"/>
                </a:lnTo>
                <a:cubicBezTo>
                  <a:pt x="5580" y="5602"/>
                  <a:pt x="5583" y="5595"/>
                  <a:pt x="5590" y="5588"/>
                </a:cubicBezTo>
                <a:lnTo>
                  <a:pt x="5624" y="5568"/>
                </a:lnTo>
                <a:lnTo>
                  <a:pt x="5607" y="5568"/>
                </a:lnTo>
                <a:cubicBezTo>
                  <a:pt x="5617" y="5558"/>
                  <a:pt x="5630" y="5548"/>
                  <a:pt x="5644" y="5538"/>
                </a:cubicBezTo>
                <a:close/>
                <a:moveTo>
                  <a:pt x="5684" y="5676"/>
                </a:moveTo>
                <a:lnTo>
                  <a:pt x="5677" y="5682"/>
                </a:lnTo>
                <a:lnTo>
                  <a:pt x="5674" y="5679"/>
                </a:lnTo>
                <a:cubicBezTo>
                  <a:pt x="5677" y="5679"/>
                  <a:pt x="5681" y="5676"/>
                  <a:pt x="5684" y="5676"/>
                </a:cubicBezTo>
                <a:close/>
                <a:moveTo>
                  <a:pt x="5859" y="5639"/>
                </a:moveTo>
                <a:cubicBezTo>
                  <a:pt x="5863" y="5639"/>
                  <a:pt x="5866" y="5640"/>
                  <a:pt x="5869" y="5642"/>
                </a:cubicBezTo>
                <a:cubicBezTo>
                  <a:pt x="5859" y="5711"/>
                  <a:pt x="5804" y="5722"/>
                  <a:pt x="5857" y="5739"/>
                </a:cubicBezTo>
                <a:lnTo>
                  <a:pt x="5857" y="5739"/>
                </a:lnTo>
                <a:cubicBezTo>
                  <a:pt x="5826" y="5769"/>
                  <a:pt x="5794" y="5804"/>
                  <a:pt x="5781" y="5804"/>
                </a:cubicBezTo>
                <a:cubicBezTo>
                  <a:pt x="5773" y="5804"/>
                  <a:pt x="5772" y="5790"/>
                  <a:pt x="5785" y="5753"/>
                </a:cubicBezTo>
                <a:lnTo>
                  <a:pt x="5785" y="5753"/>
                </a:lnTo>
                <a:lnTo>
                  <a:pt x="5775" y="5766"/>
                </a:lnTo>
                <a:cubicBezTo>
                  <a:pt x="5782" y="5750"/>
                  <a:pt x="5778" y="5733"/>
                  <a:pt x="5765" y="5719"/>
                </a:cubicBezTo>
                <a:cubicBezTo>
                  <a:pt x="5797" y="5676"/>
                  <a:pt x="5834" y="5639"/>
                  <a:pt x="5859" y="5639"/>
                </a:cubicBezTo>
                <a:close/>
                <a:moveTo>
                  <a:pt x="5933" y="5783"/>
                </a:moveTo>
                <a:lnTo>
                  <a:pt x="5933" y="5783"/>
                </a:lnTo>
                <a:cubicBezTo>
                  <a:pt x="5930" y="5800"/>
                  <a:pt x="5920" y="5820"/>
                  <a:pt x="5910" y="5834"/>
                </a:cubicBezTo>
                <a:lnTo>
                  <a:pt x="5910" y="5830"/>
                </a:lnTo>
                <a:cubicBezTo>
                  <a:pt x="5896" y="5824"/>
                  <a:pt x="5883" y="5820"/>
                  <a:pt x="5869" y="5817"/>
                </a:cubicBezTo>
                <a:lnTo>
                  <a:pt x="5933" y="5783"/>
                </a:lnTo>
                <a:close/>
                <a:moveTo>
                  <a:pt x="5953" y="5837"/>
                </a:moveTo>
                <a:lnTo>
                  <a:pt x="5947" y="5844"/>
                </a:lnTo>
                <a:cubicBezTo>
                  <a:pt x="5943" y="5844"/>
                  <a:pt x="5940" y="5844"/>
                  <a:pt x="5937" y="5840"/>
                </a:cubicBezTo>
                <a:cubicBezTo>
                  <a:pt x="5943" y="5840"/>
                  <a:pt x="5950" y="5837"/>
                  <a:pt x="5953" y="5837"/>
                </a:cubicBezTo>
                <a:close/>
                <a:moveTo>
                  <a:pt x="6135" y="6113"/>
                </a:moveTo>
                <a:lnTo>
                  <a:pt x="6135" y="6116"/>
                </a:lnTo>
                <a:cubicBezTo>
                  <a:pt x="6138" y="6130"/>
                  <a:pt x="6145" y="6143"/>
                  <a:pt x="6149" y="6157"/>
                </a:cubicBezTo>
                <a:lnTo>
                  <a:pt x="6088" y="6194"/>
                </a:lnTo>
                <a:cubicBezTo>
                  <a:pt x="6085" y="6174"/>
                  <a:pt x="6108" y="6143"/>
                  <a:pt x="6135" y="6113"/>
                </a:cubicBezTo>
                <a:close/>
                <a:moveTo>
                  <a:pt x="6152" y="6164"/>
                </a:moveTo>
                <a:cubicBezTo>
                  <a:pt x="6152" y="6170"/>
                  <a:pt x="6155" y="6177"/>
                  <a:pt x="6159" y="6184"/>
                </a:cubicBezTo>
                <a:cubicBezTo>
                  <a:pt x="6146" y="6196"/>
                  <a:pt x="6134" y="6205"/>
                  <a:pt x="6126" y="6205"/>
                </a:cubicBezTo>
                <a:cubicBezTo>
                  <a:pt x="6123" y="6205"/>
                  <a:pt x="6120" y="6203"/>
                  <a:pt x="6118" y="6201"/>
                </a:cubicBezTo>
                <a:lnTo>
                  <a:pt x="6152" y="6164"/>
                </a:lnTo>
                <a:close/>
                <a:moveTo>
                  <a:pt x="6256" y="6187"/>
                </a:moveTo>
                <a:lnTo>
                  <a:pt x="6253" y="6190"/>
                </a:lnTo>
                <a:lnTo>
                  <a:pt x="6199" y="6325"/>
                </a:lnTo>
                <a:cubicBezTo>
                  <a:pt x="6176" y="6291"/>
                  <a:pt x="6149" y="6261"/>
                  <a:pt x="6182" y="6204"/>
                </a:cubicBezTo>
                <a:lnTo>
                  <a:pt x="6182" y="6204"/>
                </a:lnTo>
                <a:cubicBezTo>
                  <a:pt x="6189" y="6206"/>
                  <a:pt x="6196" y="6207"/>
                  <a:pt x="6203" y="6207"/>
                </a:cubicBezTo>
                <a:cubicBezTo>
                  <a:pt x="6223" y="6207"/>
                  <a:pt x="6241" y="6200"/>
                  <a:pt x="6256" y="6187"/>
                </a:cubicBezTo>
                <a:close/>
                <a:moveTo>
                  <a:pt x="11099" y="6116"/>
                </a:moveTo>
                <a:cubicBezTo>
                  <a:pt x="11113" y="6207"/>
                  <a:pt x="11106" y="6302"/>
                  <a:pt x="11079" y="6389"/>
                </a:cubicBezTo>
                <a:cubicBezTo>
                  <a:pt x="11042" y="6322"/>
                  <a:pt x="11065" y="6227"/>
                  <a:pt x="11099" y="6116"/>
                </a:cubicBezTo>
                <a:close/>
                <a:moveTo>
                  <a:pt x="6376" y="6143"/>
                </a:moveTo>
                <a:cubicBezTo>
                  <a:pt x="6441" y="6143"/>
                  <a:pt x="6310" y="6269"/>
                  <a:pt x="6300" y="6312"/>
                </a:cubicBezTo>
                <a:cubicBezTo>
                  <a:pt x="6342" y="6282"/>
                  <a:pt x="6414" y="6231"/>
                  <a:pt x="6452" y="6231"/>
                </a:cubicBezTo>
                <a:cubicBezTo>
                  <a:pt x="6475" y="6231"/>
                  <a:pt x="6485" y="6248"/>
                  <a:pt x="6472" y="6298"/>
                </a:cubicBezTo>
                <a:cubicBezTo>
                  <a:pt x="6466" y="6301"/>
                  <a:pt x="6461" y="6302"/>
                  <a:pt x="6457" y="6302"/>
                </a:cubicBezTo>
                <a:cubicBezTo>
                  <a:pt x="6442" y="6302"/>
                  <a:pt x="6441" y="6285"/>
                  <a:pt x="6425" y="6285"/>
                </a:cubicBezTo>
                <a:lnTo>
                  <a:pt x="6401" y="6379"/>
                </a:lnTo>
                <a:cubicBezTo>
                  <a:pt x="6388" y="6389"/>
                  <a:pt x="6371" y="6399"/>
                  <a:pt x="6354" y="6406"/>
                </a:cubicBezTo>
                <a:cubicBezTo>
                  <a:pt x="6351" y="6379"/>
                  <a:pt x="6347" y="6352"/>
                  <a:pt x="6337" y="6325"/>
                </a:cubicBezTo>
                <a:lnTo>
                  <a:pt x="6263" y="6399"/>
                </a:lnTo>
                <a:cubicBezTo>
                  <a:pt x="6256" y="6369"/>
                  <a:pt x="6276" y="6342"/>
                  <a:pt x="6290" y="6315"/>
                </a:cubicBezTo>
                <a:lnTo>
                  <a:pt x="6290" y="6315"/>
                </a:lnTo>
                <a:cubicBezTo>
                  <a:pt x="6155" y="6389"/>
                  <a:pt x="6303" y="6386"/>
                  <a:pt x="6206" y="6456"/>
                </a:cubicBezTo>
                <a:cubicBezTo>
                  <a:pt x="6206" y="6446"/>
                  <a:pt x="6206" y="6440"/>
                  <a:pt x="6206" y="6433"/>
                </a:cubicBezTo>
                <a:cubicBezTo>
                  <a:pt x="6226" y="6399"/>
                  <a:pt x="6226" y="6359"/>
                  <a:pt x="6202" y="6328"/>
                </a:cubicBezTo>
                <a:cubicBezTo>
                  <a:pt x="6256" y="6308"/>
                  <a:pt x="6273" y="6147"/>
                  <a:pt x="6371" y="6143"/>
                </a:cubicBezTo>
                <a:cubicBezTo>
                  <a:pt x="6373" y="6143"/>
                  <a:pt x="6374" y="6143"/>
                  <a:pt x="6376" y="6143"/>
                </a:cubicBezTo>
                <a:close/>
                <a:moveTo>
                  <a:pt x="6189" y="6456"/>
                </a:moveTo>
                <a:cubicBezTo>
                  <a:pt x="6192" y="6456"/>
                  <a:pt x="6196" y="6460"/>
                  <a:pt x="6199" y="6460"/>
                </a:cubicBezTo>
                <a:cubicBezTo>
                  <a:pt x="6192" y="6466"/>
                  <a:pt x="6186" y="6470"/>
                  <a:pt x="6176" y="6477"/>
                </a:cubicBezTo>
                <a:cubicBezTo>
                  <a:pt x="6182" y="6470"/>
                  <a:pt x="6186" y="6463"/>
                  <a:pt x="6189" y="6456"/>
                </a:cubicBezTo>
                <a:close/>
                <a:moveTo>
                  <a:pt x="6945" y="6572"/>
                </a:moveTo>
                <a:cubicBezTo>
                  <a:pt x="6956" y="6572"/>
                  <a:pt x="6942" y="6600"/>
                  <a:pt x="6936" y="6625"/>
                </a:cubicBezTo>
                <a:lnTo>
                  <a:pt x="6933" y="6625"/>
                </a:lnTo>
                <a:cubicBezTo>
                  <a:pt x="6919" y="6631"/>
                  <a:pt x="6890" y="6645"/>
                  <a:pt x="6878" y="6645"/>
                </a:cubicBezTo>
                <a:cubicBezTo>
                  <a:pt x="6869" y="6645"/>
                  <a:pt x="6867" y="6638"/>
                  <a:pt x="6882" y="6618"/>
                </a:cubicBezTo>
                <a:cubicBezTo>
                  <a:pt x="6920" y="6584"/>
                  <a:pt x="6937" y="6572"/>
                  <a:pt x="6945" y="6572"/>
                </a:cubicBezTo>
                <a:close/>
                <a:moveTo>
                  <a:pt x="7892" y="6921"/>
                </a:moveTo>
                <a:cubicBezTo>
                  <a:pt x="7895" y="6927"/>
                  <a:pt x="7899" y="6931"/>
                  <a:pt x="7902" y="6934"/>
                </a:cubicBezTo>
                <a:lnTo>
                  <a:pt x="7882" y="6941"/>
                </a:lnTo>
                <a:lnTo>
                  <a:pt x="7892" y="6921"/>
                </a:lnTo>
                <a:close/>
                <a:moveTo>
                  <a:pt x="7764" y="7106"/>
                </a:moveTo>
                <a:cubicBezTo>
                  <a:pt x="7781" y="7106"/>
                  <a:pt x="7784" y="7119"/>
                  <a:pt x="7774" y="7150"/>
                </a:cubicBezTo>
                <a:lnTo>
                  <a:pt x="7771" y="7150"/>
                </a:lnTo>
                <a:cubicBezTo>
                  <a:pt x="7763" y="7153"/>
                  <a:pt x="7758" y="7155"/>
                  <a:pt x="7754" y="7155"/>
                </a:cubicBezTo>
                <a:cubicBezTo>
                  <a:pt x="7741" y="7155"/>
                  <a:pt x="7748" y="7135"/>
                  <a:pt x="7764" y="7106"/>
                </a:cubicBezTo>
                <a:close/>
                <a:moveTo>
                  <a:pt x="8132" y="8047"/>
                </a:moveTo>
                <a:lnTo>
                  <a:pt x="8132" y="8047"/>
                </a:lnTo>
                <a:cubicBezTo>
                  <a:pt x="8130" y="8048"/>
                  <a:pt x="8128" y="8050"/>
                  <a:pt x="8127" y="8052"/>
                </a:cubicBezTo>
                <a:cubicBezTo>
                  <a:pt x="8129" y="8050"/>
                  <a:pt x="8130" y="8048"/>
                  <a:pt x="8132" y="8047"/>
                </a:cubicBezTo>
                <a:close/>
                <a:moveTo>
                  <a:pt x="8147" y="8067"/>
                </a:moveTo>
                <a:lnTo>
                  <a:pt x="8141" y="8068"/>
                </a:lnTo>
                <a:cubicBezTo>
                  <a:pt x="8143" y="8068"/>
                  <a:pt x="8145" y="8068"/>
                  <a:pt x="8147" y="8067"/>
                </a:cubicBezTo>
                <a:close/>
                <a:moveTo>
                  <a:pt x="8508" y="8418"/>
                </a:moveTo>
                <a:cubicBezTo>
                  <a:pt x="8504" y="8418"/>
                  <a:pt x="8501" y="8425"/>
                  <a:pt x="8498" y="8425"/>
                </a:cubicBezTo>
                <a:cubicBezTo>
                  <a:pt x="8498" y="8422"/>
                  <a:pt x="8501" y="8422"/>
                  <a:pt x="8501" y="8418"/>
                </a:cubicBezTo>
                <a:close/>
                <a:moveTo>
                  <a:pt x="6707" y="6339"/>
                </a:moveTo>
                <a:cubicBezTo>
                  <a:pt x="6715" y="6339"/>
                  <a:pt x="6721" y="6343"/>
                  <a:pt x="6724" y="6352"/>
                </a:cubicBezTo>
                <a:cubicBezTo>
                  <a:pt x="6727" y="6392"/>
                  <a:pt x="6707" y="6429"/>
                  <a:pt x="6677" y="6450"/>
                </a:cubicBezTo>
                <a:lnTo>
                  <a:pt x="6764" y="6426"/>
                </a:lnTo>
                <a:lnTo>
                  <a:pt x="6764" y="6426"/>
                </a:lnTo>
                <a:cubicBezTo>
                  <a:pt x="6770" y="6437"/>
                  <a:pt x="6746" y="6464"/>
                  <a:pt x="6734" y="6466"/>
                </a:cubicBezTo>
                <a:lnTo>
                  <a:pt x="6734" y="6466"/>
                </a:lnTo>
                <a:lnTo>
                  <a:pt x="6727" y="6463"/>
                </a:lnTo>
                <a:lnTo>
                  <a:pt x="6727" y="6463"/>
                </a:lnTo>
                <a:cubicBezTo>
                  <a:pt x="6728" y="6465"/>
                  <a:pt x="6730" y="6466"/>
                  <a:pt x="6732" y="6466"/>
                </a:cubicBezTo>
                <a:cubicBezTo>
                  <a:pt x="6733" y="6466"/>
                  <a:pt x="6733" y="6466"/>
                  <a:pt x="6734" y="6466"/>
                </a:cubicBezTo>
                <a:lnTo>
                  <a:pt x="6734" y="6466"/>
                </a:lnTo>
                <a:lnTo>
                  <a:pt x="6805" y="6497"/>
                </a:lnTo>
                <a:lnTo>
                  <a:pt x="6798" y="6503"/>
                </a:lnTo>
                <a:cubicBezTo>
                  <a:pt x="6842" y="6473"/>
                  <a:pt x="6889" y="6446"/>
                  <a:pt x="6936" y="6423"/>
                </a:cubicBezTo>
                <a:lnTo>
                  <a:pt x="6936" y="6423"/>
                </a:lnTo>
                <a:cubicBezTo>
                  <a:pt x="6923" y="6466"/>
                  <a:pt x="6906" y="6440"/>
                  <a:pt x="6886" y="6470"/>
                </a:cubicBezTo>
                <a:lnTo>
                  <a:pt x="6970" y="6446"/>
                </a:lnTo>
                <a:lnTo>
                  <a:pt x="6970" y="6446"/>
                </a:lnTo>
                <a:cubicBezTo>
                  <a:pt x="6942" y="6499"/>
                  <a:pt x="6890" y="6531"/>
                  <a:pt x="6858" y="6531"/>
                </a:cubicBezTo>
                <a:cubicBezTo>
                  <a:pt x="6848" y="6531"/>
                  <a:pt x="6839" y="6528"/>
                  <a:pt x="6835" y="6520"/>
                </a:cubicBezTo>
                <a:cubicBezTo>
                  <a:pt x="6775" y="6610"/>
                  <a:pt x="6767" y="6632"/>
                  <a:pt x="6779" y="6632"/>
                </a:cubicBezTo>
                <a:cubicBezTo>
                  <a:pt x="6792" y="6632"/>
                  <a:pt x="6827" y="6608"/>
                  <a:pt x="6850" y="6608"/>
                </a:cubicBezTo>
                <a:cubicBezTo>
                  <a:pt x="6868" y="6608"/>
                  <a:pt x="6878" y="6623"/>
                  <a:pt x="6862" y="6678"/>
                </a:cubicBezTo>
                <a:lnTo>
                  <a:pt x="6805" y="6678"/>
                </a:lnTo>
                <a:cubicBezTo>
                  <a:pt x="6707" y="6827"/>
                  <a:pt x="6775" y="6800"/>
                  <a:pt x="6734" y="6911"/>
                </a:cubicBezTo>
                <a:cubicBezTo>
                  <a:pt x="6764" y="6864"/>
                  <a:pt x="6852" y="6648"/>
                  <a:pt x="6936" y="6625"/>
                </a:cubicBezTo>
                <a:lnTo>
                  <a:pt x="6936" y="6625"/>
                </a:lnTo>
                <a:cubicBezTo>
                  <a:pt x="6934" y="6643"/>
                  <a:pt x="6935" y="6658"/>
                  <a:pt x="6953" y="6658"/>
                </a:cubicBezTo>
                <a:cubicBezTo>
                  <a:pt x="6963" y="6658"/>
                  <a:pt x="6976" y="6654"/>
                  <a:pt x="6997" y="6645"/>
                </a:cubicBezTo>
                <a:lnTo>
                  <a:pt x="6997" y="6645"/>
                </a:lnTo>
                <a:cubicBezTo>
                  <a:pt x="6923" y="6722"/>
                  <a:pt x="6960" y="6722"/>
                  <a:pt x="6987" y="6739"/>
                </a:cubicBezTo>
                <a:lnTo>
                  <a:pt x="6886" y="6840"/>
                </a:lnTo>
                <a:cubicBezTo>
                  <a:pt x="6939" y="6833"/>
                  <a:pt x="6990" y="6779"/>
                  <a:pt x="7047" y="6746"/>
                </a:cubicBezTo>
                <a:lnTo>
                  <a:pt x="7047" y="6746"/>
                </a:lnTo>
                <a:cubicBezTo>
                  <a:pt x="7067" y="6783"/>
                  <a:pt x="6993" y="6870"/>
                  <a:pt x="6933" y="6941"/>
                </a:cubicBezTo>
                <a:cubicBezTo>
                  <a:pt x="6936" y="6948"/>
                  <a:pt x="6939" y="6952"/>
                  <a:pt x="6944" y="6952"/>
                </a:cubicBezTo>
                <a:cubicBezTo>
                  <a:pt x="6972" y="6952"/>
                  <a:pt x="7030" y="6813"/>
                  <a:pt x="7087" y="6813"/>
                </a:cubicBezTo>
                <a:cubicBezTo>
                  <a:pt x="7092" y="6813"/>
                  <a:pt x="7096" y="6814"/>
                  <a:pt x="7101" y="6816"/>
                </a:cubicBezTo>
                <a:cubicBezTo>
                  <a:pt x="7099" y="6860"/>
                  <a:pt x="7120" y="6872"/>
                  <a:pt x="7159" y="6872"/>
                </a:cubicBezTo>
                <a:cubicBezTo>
                  <a:pt x="7187" y="6872"/>
                  <a:pt x="7225" y="6866"/>
                  <a:pt x="7269" y="6860"/>
                </a:cubicBezTo>
                <a:lnTo>
                  <a:pt x="7269" y="6860"/>
                </a:lnTo>
                <a:cubicBezTo>
                  <a:pt x="7259" y="6921"/>
                  <a:pt x="7199" y="6914"/>
                  <a:pt x="7178" y="6951"/>
                </a:cubicBezTo>
                <a:lnTo>
                  <a:pt x="7286" y="6897"/>
                </a:lnTo>
                <a:lnTo>
                  <a:pt x="7286" y="6897"/>
                </a:lnTo>
                <a:cubicBezTo>
                  <a:pt x="7289" y="6904"/>
                  <a:pt x="7259" y="6927"/>
                  <a:pt x="7246" y="6941"/>
                </a:cubicBezTo>
                <a:cubicBezTo>
                  <a:pt x="7294" y="6931"/>
                  <a:pt x="7349" y="6850"/>
                  <a:pt x="7404" y="6850"/>
                </a:cubicBezTo>
                <a:cubicBezTo>
                  <a:pt x="7406" y="6850"/>
                  <a:pt x="7408" y="6850"/>
                  <a:pt x="7411" y="6850"/>
                </a:cubicBezTo>
                <a:cubicBezTo>
                  <a:pt x="7428" y="6837"/>
                  <a:pt x="7439" y="6831"/>
                  <a:pt x="7444" y="6831"/>
                </a:cubicBezTo>
                <a:cubicBezTo>
                  <a:pt x="7475" y="6831"/>
                  <a:pt x="7359" y="7001"/>
                  <a:pt x="7424" y="7001"/>
                </a:cubicBezTo>
                <a:cubicBezTo>
                  <a:pt x="7434" y="7001"/>
                  <a:pt x="7448" y="6997"/>
                  <a:pt x="7468" y="6988"/>
                </a:cubicBezTo>
                <a:lnTo>
                  <a:pt x="7468" y="6988"/>
                </a:lnTo>
                <a:cubicBezTo>
                  <a:pt x="7444" y="7025"/>
                  <a:pt x="7397" y="7042"/>
                  <a:pt x="7357" y="7082"/>
                </a:cubicBezTo>
                <a:cubicBezTo>
                  <a:pt x="7448" y="7072"/>
                  <a:pt x="7538" y="7049"/>
                  <a:pt x="7623" y="7015"/>
                </a:cubicBezTo>
                <a:lnTo>
                  <a:pt x="7623" y="7015"/>
                </a:lnTo>
                <a:lnTo>
                  <a:pt x="7582" y="7116"/>
                </a:lnTo>
                <a:cubicBezTo>
                  <a:pt x="7643" y="7018"/>
                  <a:pt x="7771" y="6971"/>
                  <a:pt x="7882" y="6941"/>
                </a:cubicBezTo>
                <a:lnTo>
                  <a:pt x="7882" y="6941"/>
                </a:lnTo>
                <a:lnTo>
                  <a:pt x="7862" y="6965"/>
                </a:lnTo>
                <a:lnTo>
                  <a:pt x="7909" y="6941"/>
                </a:lnTo>
                <a:cubicBezTo>
                  <a:pt x="7915" y="6948"/>
                  <a:pt x="7922" y="6958"/>
                  <a:pt x="7929" y="6965"/>
                </a:cubicBezTo>
                <a:cubicBezTo>
                  <a:pt x="7892" y="6995"/>
                  <a:pt x="7851" y="7018"/>
                  <a:pt x="7811" y="7039"/>
                </a:cubicBezTo>
                <a:lnTo>
                  <a:pt x="7862" y="6965"/>
                </a:lnTo>
                <a:lnTo>
                  <a:pt x="7862" y="6965"/>
                </a:lnTo>
                <a:cubicBezTo>
                  <a:pt x="7781" y="7005"/>
                  <a:pt x="7707" y="7055"/>
                  <a:pt x="7636" y="7113"/>
                </a:cubicBezTo>
                <a:cubicBezTo>
                  <a:pt x="7646" y="7108"/>
                  <a:pt x="7656" y="7105"/>
                  <a:pt x="7667" y="7105"/>
                </a:cubicBezTo>
                <a:cubicBezTo>
                  <a:pt x="7671" y="7105"/>
                  <a:pt x="7675" y="7105"/>
                  <a:pt x="7680" y="7106"/>
                </a:cubicBezTo>
                <a:cubicBezTo>
                  <a:pt x="7663" y="7113"/>
                  <a:pt x="7646" y="7123"/>
                  <a:pt x="7629" y="7136"/>
                </a:cubicBezTo>
                <a:cubicBezTo>
                  <a:pt x="7627" y="7140"/>
                  <a:pt x="7627" y="7141"/>
                  <a:pt x="7629" y="7141"/>
                </a:cubicBezTo>
                <a:cubicBezTo>
                  <a:pt x="7635" y="7141"/>
                  <a:pt x="7659" y="7129"/>
                  <a:pt x="7687" y="7119"/>
                </a:cubicBezTo>
                <a:lnTo>
                  <a:pt x="7687" y="7119"/>
                </a:lnTo>
                <a:lnTo>
                  <a:pt x="7569" y="7234"/>
                </a:lnTo>
                <a:lnTo>
                  <a:pt x="7623" y="7197"/>
                </a:lnTo>
                <a:lnTo>
                  <a:pt x="7596" y="7325"/>
                </a:lnTo>
                <a:cubicBezTo>
                  <a:pt x="7729" y="7284"/>
                  <a:pt x="7902" y="7210"/>
                  <a:pt x="8024" y="7210"/>
                </a:cubicBezTo>
                <a:cubicBezTo>
                  <a:pt x="8053" y="7210"/>
                  <a:pt x="8079" y="7214"/>
                  <a:pt x="8101" y="7224"/>
                </a:cubicBezTo>
                <a:cubicBezTo>
                  <a:pt x="7993" y="7271"/>
                  <a:pt x="7942" y="7331"/>
                  <a:pt x="7828" y="7412"/>
                </a:cubicBezTo>
                <a:cubicBezTo>
                  <a:pt x="7880" y="7357"/>
                  <a:pt x="7857" y="7350"/>
                  <a:pt x="7819" y="7350"/>
                </a:cubicBezTo>
                <a:cubicBezTo>
                  <a:pt x="7807" y="7350"/>
                  <a:pt x="7794" y="7351"/>
                  <a:pt x="7781" y="7351"/>
                </a:cubicBezTo>
                <a:cubicBezTo>
                  <a:pt x="7754" y="7351"/>
                  <a:pt x="7729" y="7347"/>
                  <a:pt x="7727" y="7328"/>
                </a:cubicBezTo>
                <a:lnTo>
                  <a:pt x="7727" y="7328"/>
                </a:lnTo>
                <a:cubicBezTo>
                  <a:pt x="7730" y="7358"/>
                  <a:pt x="7673" y="7392"/>
                  <a:pt x="7650" y="7402"/>
                </a:cubicBezTo>
                <a:lnTo>
                  <a:pt x="7814" y="7395"/>
                </a:lnTo>
                <a:lnTo>
                  <a:pt x="7814" y="7395"/>
                </a:lnTo>
                <a:cubicBezTo>
                  <a:pt x="7720" y="7459"/>
                  <a:pt x="7754" y="7459"/>
                  <a:pt x="7730" y="7506"/>
                </a:cubicBezTo>
                <a:cubicBezTo>
                  <a:pt x="7798" y="7449"/>
                  <a:pt x="7837" y="7433"/>
                  <a:pt x="7865" y="7433"/>
                </a:cubicBezTo>
                <a:cubicBezTo>
                  <a:pt x="7905" y="7433"/>
                  <a:pt x="7920" y="7467"/>
                  <a:pt x="7960" y="7467"/>
                </a:cubicBezTo>
                <a:cubicBezTo>
                  <a:pt x="7963" y="7467"/>
                  <a:pt x="7966" y="7466"/>
                  <a:pt x="7969" y="7466"/>
                </a:cubicBezTo>
                <a:lnTo>
                  <a:pt x="7969" y="7466"/>
                </a:lnTo>
                <a:cubicBezTo>
                  <a:pt x="7929" y="7495"/>
                  <a:pt x="7885" y="7523"/>
                  <a:pt x="7857" y="7523"/>
                </a:cubicBezTo>
                <a:cubicBezTo>
                  <a:pt x="7843" y="7523"/>
                  <a:pt x="7832" y="7516"/>
                  <a:pt x="7828" y="7500"/>
                </a:cubicBezTo>
                <a:cubicBezTo>
                  <a:pt x="7801" y="7533"/>
                  <a:pt x="7802" y="7545"/>
                  <a:pt x="7818" y="7545"/>
                </a:cubicBezTo>
                <a:cubicBezTo>
                  <a:pt x="7852" y="7545"/>
                  <a:pt x="7958" y="7489"/>
                  <a:pt x="7994" y="7489"/>
                </a:cubicBezTo>
                <a:cubicBezTo>
                  <a:pt x="8009" y="7489"/>
                  <a:pt x="8012" y="7499"/>
                  <a:pt x="7993" y="7527"/>
                </a:cubicBezTo>
                <a:cubicBezTo>
                  <a:pt x="7989" y="7521"/>
                  <a:pt x="7990" y="7515"/>
                  <a:pt x="7984" y="7515"/>
                </a:cubicBezTo>
                <a:cubicBezTo>
                  <a:pt x="7980" y="7515"/>
                  <a:pt x="7973" y="7518"/>
                  <a:pt x="7959" y="7527"/>
                </a:cubicBezTo>
                <a:cubicBezTo>
                  <a:pt x="7966" y="7525"/>
                  <a:pt x="7971" y="7524"/>
                  <a:pt x="7976" y="7524"/>
                </a:cubicBezTo>
                <a:cubicBezTo>
                  <a:pt x="8028" y="7524"/>
                  <a:pt x="8014" y="7596"/>
                  <a:pt x="7959" y="7617"/>
                </a:cubicBezTo>
                <a:lnTo>
                  <a:pt x="7949" y="7607"/>
                </a:lnTo>
                <a:lnTo>
                  <a:pt x="7949" y="7607"/>
                </a:lnTo>
                <a:cubicBezTo>
                  <a:pt x="7964" y="7665"/>
                  <a:pt x="8023" y="7740"/>
                  <a:pt x="8121" y="7740"/>
                </a:cubicBezTo>
                <a:cubicBezTo>
                  <a:pt x="8156" y="7740"/>
                  <a:pt x="8195" y="7731"/>
                  <a:pt x="8238" y="7708"/>
                </a:cubicBezTo>
                <a:lnTo>
                  <a:pt x="8238" y="7708"/>
                </a:lnTo>
                <a:lnTo>
                  <a:pt x="8003" y="7836"/>
                </a:lnTo>
                <a:cubicBezTo>
                  <a:pt x="8144" y="7786"/>
                  <a:pt x="8286" y="7739"/>
                  <a:pt x="8427" y="7688"/>
                </a:cubicBezTo>
                <a:lnTo>
                  <a:pt x="8451" y="7725"/>
                </a:lnTo>
                <a:cubicBezTo>
                  <a:pt x="8305" y="7818"/>
                  <a:pt x="8133" y="7927"/>
                  <a:pt x="8054" y="7927"/>
                </a:cubicBezTo>
                <a:cubicBezTo>
                  <a:pt x="8052" y="7927"/>
                  <a:pt x="8051" y="7927"/>
                  <a:pt x="8050" y="7927"/>
                </a:cubicBezTo>
                <a:lnTo>
                  <a:pt x="8050" y="7927"/>
                </a:lnTo>
                <a:cubicBezTo>
                  <a:pt x="8040" y="7954"/>
                  <a:pt x="8026" y="7984"/>
                  <a:pt x="8097" y="7988"/>
                </a:cubicBezTo>
                <a:cubicBezTo>
                  <a:pt x="8110" y="7968"/>
                  <a:pt x="8277" y="7849"/>
                  <a:pt x="8304" y="7849"/>
                </a:cubicBezTo>
                <a:cubicBezTo>
                  <a:pt x="8305" y="7849"/>
                  <a:pt x="8305" y="7849"/>
                  <a:pt x="8306" y="7850"/>
                </a:cubicBezTo>
                <a:cubicBezTo>
                  <a:pt x="8173" y="7979"/>
                  <a:pt x="8237" y="7928"/>
                  <a:pt x="8132" y="8047"/>
                </a:cubicBezTo>
                <a:lnTo>
                  <a:pt x="8132" y="8047"/>
                </a:lnTo>
                <a:cubicBezTo>
                  <a:pt x="8167" y="8013"/>
                  <a:pt x="8335" y="7935"/>
                  <a:pt x="8382" y="7935"/>
                </a:cubicBezTo>
                <a:cubicBezTo>
                  <a:pt x="8388" y="7935"/>
                  <a:pt x="8392" y="7937"/>
                  <a:pt x="8393" y="7940"/>
                </a:cubicBezTo>
                <a:cubicBezTo>
                  <a:pt x="8358" y="7953"/>
                  <a:pt x="8191" y="8053"/>
                  <a:pt x="8147" y="8067"/>
                </a:cubicBezTo>
                <a:lnTo>
                  <a:pt x="8147" y="8067"/>
                </a:lnTo>
                <a:lnTo>
                  <a:pt x="8385" y="8010"/>
                </a:lnTo>
                <a:lnTo>
                  <a:pt x="8385" y="8010"/>
                </a:lnTo>
                <a:cubicBezTo>
                  <a:pt x="8330" y="8028"/>
                  <a:pt x="8204" y="8112"/>
                  <a:pt x="8151" y="8156"/>
                </a:cubicBezTo>
                <a:cubicBezTo>
                  <a:pt x="8158" y="8151"/>
                  <a:pt x="8163" y="8149"/>
                  <a:pt x="8167" y="8149"/>
                </a:cubicBezTo>
                <a:cubicBezTo>
                  <a:pt x="8191" y="8149"/>
                  <a:pt x="8183" y="8211"/>
                  <a:pt x="8208" y="8216"/>
                </a:cubicBezTo>
                <a:lnTo>
                  <a:pt x="8245" y="8163"/>
                </a:lnTo>
                <a:cubicBezTo>
                  <a:pt x="8246" y="8181"/>
                  <a:pt x="8261" y="8187"/>
                  <a:pt x="8286" y="8187"/>
                </a:cubicBezTo>
                <a:cubicBezTo>
                  <a:pt x="8357" y="8187"/>
                  <a:pt x="8502" y="8131"/>
                  <a:pt x="8578" y="8131"/>
                </a:cubicBezTo>
                <a:cubicBezTo>
                  <a:pt x="8603" y="8131"/>
                  <a:pt x="8620" y="8137"/>
                  <a:pt x="8626" y="8152"/>
                </a:cubicBezTo>
                <a:cubicBezTo>
                  <a:pt x="8572" y="8166"/>
                  <a:pt x="8326" y="8274"/>
                  <a:pt x="8316" y="8321"/>
                </a:cubicBezTo>
                <a:lnTo>
                  <a:pt x="8420" y="8287"/>
                </a:lnTo>
                <a:cubicBezTo>
                  <a:pt x="8420" y="8297"/>
                  <a:pt x="8420" y="8307"/>
                  <a:pt x="8427" y="8314"/>
                </a:cubicBezTo>
                <a:cubicBezTo>
                  <a:pt x="8437" y="8297"/>
                  <a:pt x="8451" y="8284"/>
                  <a:pt x="8464" y="8274"/>
                </a:cubicBezTo>
                <a:cubicBezTo>
                  <a:pt x="8535" y="8250"/>
                  <a:pt x="8622" y="8227"/>
                  <a:pt x="8706" y="8203"/>
                </a:cubicBezTo>
                <a:cubicBezTo>
                  <a:pt x="8716" y="8237"/>
                  <a:pt x="8726" y="8267"/>
                  <a:pt x="8740" y="8294"/>
                </a:cubicBezTo>
                <a:cubicBezTo>
                  <a:pt x="8679" y="8304"/>
                  <a:pt x="8615" y="8317"/>
                  <a:pt x="8558" y="8328"/>
                </a:cubicBezTo>
                <a:cubicBezTo>
                  <a:pt x="8568" y="8307"/>
                  <a:pt x="8575" y="8284"/>
                  <a:pt x="8578" y="8260"/>
                </a:cubicBezTo>
                <a:lnTo>
                  <a:pt x="8578" y="8260"/>
                </a:lnTo>
                <a:cubicBezTo>
                  <a:pt x="8565" y="8290"/>
                  <a:pt x="8545" y="8314"/>
                  <a:pt x="8521" y="8334"/>
                </a:cubicBezTo>
                <a:cubicBezTo>
                  <a:pt x="8434" y="8351"/>
                  <a:pt x="8353" y="8365"/>
                  <a:pt x="8299" y="8375"/>
                </a:cubicBezTo>
                <a:cubicBezTo>
                  <a:pt x="8259" y="8425"/>
                  <a:pt x="8225" y="8418"/>
                  <a:pt x="8249" y="8455"/>
                </a:cubicBezTo>
                <a:cubicBezTo>
                  <a:pt x="8238" y="8462"/>
                  <a:pt x="8225" y="8469"/>
                  <a:pt x="8212" y="8476"/>
                </a:cubicBezTo>
                <a:cubicBezTo>
                  <a:pt x="8171" y="8415"/>
                  <a:pt x="8043" y="8398"/>
                  <a:pt x="8016" y="8290"/>
                </a:cubicBezTo>
                <a:cubicBezTo>
                  <a:pt x="7993" y="8311"/>
                  <a:pt x="7969" y="8331"/>
                  <a:pt x="7952" y="8354"/>
                </a:cubicBezTo>
                <a:cubicBezTo>
                  <a:pt x="7855" y="8304"/>
                  <a:pt x="7761" y="8250"/>
                  <a:pt x="7670" y="8193"/>
                </a:cubicBezTo>
                <a:cubicBezTo>
                  <a:pt x="7680" y="8179"/>
                  <a:pt x="7690" y="8166"/>
                  <a:pt x="7697" y="8152"/>
                </a:cubicBezTo>
                <a:lnTo>
                  <a:pt x="7697" y="8152"/>
                </a:lnTo>
                <a:lnTo>
                  <a:pt x="7639" y="8176"/>
                </a:lnTo>
                <a:cubicBezTo>
                  <a:pt x="7636" y="8173"/>
                  <a:pt x="7636" y="8173"/>
                  <a:pt x="7633" y="8173"/>
                </a:cubicBezTo>
                <a:cubicBezTo>
                  <a:pt x="7650" y="8152"/>
                  <a:pt x="7676" y="8129"/>
                  <a:pt x="7680" y="8105"/>
                </a:cubicBezTo>
                <a:lnTo>
                  <a:pt x="7680" y="8105"/>
                </a:lnTo>
                <a:cubicBezTo>
                  <a:pt x="7663" y="8129"/>
                  <a:pt x="7643" y="8149"/>
                  <a:pt x="7619" y="8163"/>
                </a:cubicBezTo>
                <a:cubicBezTo>
                  <a:pt x="7602" y="8152"/>
                  <a:pt x="7582" y="8142"/>
                  <a:pt x="7565" y="8132"/>
                </a:cubicBezTo>
                <a:lnTo>
                  <a:pt x="7565" y="8122"/>
                </a:lnTo>
                <a:cubicBezTo>
                  <a:pt x="7565" y="8122"/>
                  <a:pt x="7565" y="8121"/>
                  <a:pt x="7565" y="8121"/>
                </a:cubicBezTo>
                <a:cubicBezTo>
                  <a:pt x="7564" y="8121"/>
                  <a:pt x="7561" y="8126"/>
                  <a:pt x="7559" y="8129"/>
                </a:cubicBezTo>
                <a:cubicBezTo>
                  <a:pt x="7542" y="8115"/>
                  <a:pt x="7528" y="8102"/>
                  <a:pt x="7508" y="8092"/>
                </a:cubicBezTo>
                <a:cubicBezTo>
                  <a:pt x="7508" y="8089"/>
                  <a:pt x="7515" y="8089"/>
                  <a:pt x="7512" y="8085"/>
                </a:cubicBezTo>
                <a:lnTo>
                  <a:pt x="7512" y="8085"/>
                </a:lnTo>
                <a:cubicBezTo>
                  <a:pt x="7509" y="8086"/>
                  <a:pt x="7507" y="8087"/>
                  <a:pt x="7506" y="8087"/>
                </a:cubicBezTo>
                <a:cubicBezTo>
                  <a:pt x="7503" y="8087"/>
                  <a:pt x="7500" y="8085"/>
                  <a:pt x="7498" y="8085"/>
                </a:cubicBezTo>
                <a:cubicBezTo>
                  <a:pt x="7114" y="7823"/>
                  <a:pt x="6758" y="7516"/>
                  <a:pt x="6441" y="7177"/>
                </a:cubicBezTo>
                <a:lnTo>
                  <a:pt x="6438" y="7173"/>
                </a:lnTo>
                <a:cubicBezTo>
                  <a:pt x="6425" y="7143"/>
                  <a:pt x="6411" y="7113"/>
                  <a:pt x="6391" y="7082"/>
                </a:cubicBezTo>
                <a:cubicBezTo>
                  <a:pt x="6438" y="7012"/>
                  <a:pt x="6495" y="6944"/>
                  <a:pt x="6559" y="6887"/>
                </a:cubicBezTo>
                <a:lnTo>
                  <a:pt x="6559" y="6887"/>
                </a:lnTo>
                <a:cubicBezTo>
                  <a:pt x="6540" y="6898"/>
                  <a:pt x="6526" y="6903"/>
                  <a:pt x="6517" y="6903"/>
                </a:cubicBezTo>
                <a:cubicBezTo>
                  <a:pt x="6460" y="6903"/>
                  <a:pt x="6596" y="6709"/>
                  <a:pt x="6514" y="6709"/>
                </a:cubicBezTo>
                <a:cubicBezTo>
                  <a:pt x="6498" y="6709"/>
                  <a:pt x="6472" y="6717"/>
                  <a:pt x="6435" y="6736"/>
                </a:cubicBezTo>
                <a:cubicBezTo>
                  <a:pt x="6455" y="6692"/>
                  <a:pt x="6495" y="6699"/>
                  <a:pt x="6526" y="6658"/>
                </a:cubicBezTo>
                <a:lnTo>
                  <a:pt x="6526" y="6658"/>
                </a:lnTo>
                <a:cubicBezTo>
                  <a:pt x="6489" y="6681"/>
                  <a:pt x="6463" y="6692"/>
                  <a:pt x="6445" y="6692"/>
                </a:cubicBezTo>
                <a:cubicBezTo>
                  <a:pt x="6424" y="6692"/>
                  <a:pt x="6416" y="6676"/>
                  <a:pt x="6418" y="6645"/>
                </a:cubicBezTo>
                <a:lnTo>
                  <a:pt x="6438" y="6631"/>
                </a:lnTo>
                <a:cubicBezTo>
                  <a:pt x="6367" y="6581"/>
                  <a:pt x="6367" y="6514"/>
                  <a:pt x="6357" y="6429"/>
                </a:cubicBezTo>
                <a:cubicBezTo>
                  <a:pt x="6389" y="6429"/>
                  <a:pt x="6409" y="6454"/>
                  <a:pt x="6440" y="6454"/>
                </a:cubicBezTo>
                <a:cubicBezTo>
                  <a:pt x="6468" y="6454"/>
                  <a:pt x="6505" y="6434"/>
                  <a:pt x="6569" y="6359"/>
                </a:cubicBezTo>
                <a:lnTo>
                  <a:pt x="6569" y="6359"/>
                </a:lnTo>
                <a:lnTo>
                  <a:pt x="6549" y="6426"/>
                </a:lnTo>
                <a:cubicBezTo>
                  <a:pt x="6548" y="6423"/>
                  <a:pt x="6546" y="6422"/>
                  <a:pt x="6544" y="6422"/>
                </a:cubicBezTo>
                <a:cubicBezTo>
                  <a:pt x="6540" y="6422"/>
                  <a:pt x="6534" y="6427"/>
                  <a:pt x="6530" y="6427"/>
                </a:cubicBezTo>
                <a:cubicBezTo>
                  <a:pt x="6530" y="6427"/>
                  <a:pt x="6529" y="6426"/>
                  <a:pt x="6529" y="6426"/>
                </a:cubicBezTo>
                <a:cubicBezTo>
                  <a:pt x="6519" y="6455"/>
                  <a:pt x="6519" y="6466"/>
                  <a:pt x="6527" y="6466"/>
                </a:cubicBezTo>
                <a:cubicBezTo>
                  <a:pt x="6554" y="6466"/>
                  <a:pt x="6662" y="6339"/>
                  <a:pt x="6707" y="6339"/>
                </a:cubicBezTo>
                <a:close/>
                <a:moveTo>
                  <a:pt x="8551" y="8415"/>
                </a:moveTo>
                <a:cubicBezTo>
                  <a:pt x="8609" y="8415"/>
                  <a:pt x="8652" y="8428"/>
                  <a:pt x="8652" y="8459"/>
                </a:cubicBezTo>
                <a:cubicBezTo>
                  <a:pt x="8619" y="8479"/>
                  <a:pt x="8582" y="8496"/>
                  <a:pt x="8545" y="8509"/>
                </a:cubicBezTo>
                <a:cubicBezTo>
                  <a:pt x="8548" y="8482"/>
                  <a:pt x="8545" y="8452"/>
                  <a:pt x="8551" y="8415"/>
                </a:cubicBezTo>
                <a:close/>
                <a:moveTo>
                  <a:pt x="8535" y="8418"/>
                </a:moveTo>
                <a:cubicBezTo>
                  <a:pt x="8521" y="8455"/>
                  <a:pt x="8504" y="8492"/>
                  <a:pt x="8488" y="8529"/>
                </a:cubicBezTo>
                <a:cubicBezTo>
                  <a:pt x="8454" y="8540"/>
                  <a:pt x="8424" y="8550"/>
                  <a:pt x="8397" y="8556"/>
                </a:cubicBezTo>
                <a:lnTo>
                  <a:pt x="8366" y="8546"/>
                </a:lnTo>
                <a:cubicBezTo>
                  <a:pt x="8383" y="8543"/>
                  <a:pt x="8400" y="8540"/>
                  <a:pt x="8417" y="8533"/>
                </a:cubicBezTo>
                <a:lnTo>
                  <a:pt x="8238" y="8496"/>
                </a:lnTo>
                <a:lnTo>
                  <a:pt x="8232" y="8492"/>
                </a:lnTo>
                <a:cubicBezTo>
                  <a:pt x="8296" y="8465"/>
                  <a:pt x="8360" y="8442"/>
                  <a:pt x="8427" y="8432"/>
                </a:cubicBezTo>
                <a:lnTo>
                  <a:pt x="8427" y="8432"/>
                </a:lnTo>
                <a:cubicBezTo>
                  <a:pt x="8426" y="8455"/>
                  <a:pt x="8434" y="8464"/>
                  <a:pt x="8447" y="8464"/>
                </a:cubicBezTo>
                <a:cubicBezTo>
                  <a:pt x="8468" y="8464"/>
                  <a:pt x="8501" y="8441"/>
                  <a:pt x="8528" y="8418"/>
                </a:cubicBezTo>
                <a:close/>
                <a:moveTo>
                  <a:pt x="8834" y="8523"/>
                </a:moveTo>
                <a:lnTo>
                  <a:pt x="8834" y="8523"/>
                </a:lnTo>
                <a:cubicBezTo>
                  <a:pt x="8824" y="8546"/>
                  <a:pt x="8811" y="8573"/>
                  <a:pt x="8801" y="8597"/>
                </a:cubicBezTo>
                <a:lnTo>
                  <a:pt x="8854" y="8577"/>
                </a:lnTo>
                <a:cubicBezTo>
                  <a:pt x="8861" y="8593"/>
                  <a:pt x="8871" y="8614"/>
                  <a:pt x="8878" y="8634"/>
                </a:cubicBezTo>
                <a:lnTo>
                  <a:pt x="8824" y="8651"/>
                </a:lnTo>
                <a:lnTo>
                  <a:pt x="8827" y="8661"/>
                </a:lnTo>
                <a:lnTo>
                  <a:pt x="8881" y="8640"/>
                </a:lnTo>
                <a:cubicBezTo>
                  <a:pt x="8888" y="8657"/>
                  <a:pt x="8898" y="8678"/>
                  <a:pt x="8905" y="8694"/>
                </a:cubicBezTo>
                <a:cubicBezTo>
                  <a:pt x="8898" y="8701"/>
                  <a:pt x="8888" y="8704"/>
                  <a:pt x="8878" y="8708"/>
                </a:cubicBezTo>
                <a:cubicBezTo>
                  <a:pt x="8838" y="8698"/>
                  <a:pt x="8801" y="8684"/>
                  <a:pt x="8760" y="8674"/>
                </a:cubicBezTo>
                <a:cubicBezTo>
                  <a:pt x="8774" y="8651"/>
                  <a:pt x="8787" y="8624"/>
                  <a:pt x="8801" y="8597"/>
                </a:cubicBezTo>
                <a:lnTo>
                  <a:pt x="8801" y="8597"/>
                </a:lnTo>
                <a:lnTo>
                  <a:pt x="8750" y="8617"/>
                </a:lnTo>
                <a:lnTo>
                  <a:pt x="8713" y="8661"/>
                </a:lnTo>
                <a:lnTo>
                  <a:pt x="8706" y="8661"/>
                </a:lnTo>
                <a:lnTo>
                  <a:pt x="8706" y="8651"/>
                </a:lnTo>
                <a:cubicBezTo>
                  <a:pt x="8706" y="8647"/>
                  <a:pt x="8700" y="8644"/>
                  <a:pt x="8696" y="8640"/>
                </a:cubicBezTo>
                <a:lnTo>
                  <a:pt x="8750" y="8617"/>
                </a:lnTo>
                <a:lnTo>
                  <a:pt x="8834" y="8523"/>
                </a:lnTo>
                <a:close/>
                <a:moveTo>
                  <a:pt x="1689" y="10582"/>
                </a:moveTo>
                <a:cubicBezTo>
                  <a:pt x="1710" y="10582"/>
                  <a:pt x="1726" y="10586"/>
                  <a:pt x="1747" y="10586"/>
                </a:cubicBezTo>
                <a:lnTo>
                  <a:pt x="1720" y="10633"/>
                </a:lnTo>
                <a:lnTo>
                  <a:pt x="1639" y="10666"/>
                </a:lnTo>
                <a:cubicBezTo>
                  <a:pt x="1632" y="10653"/>
                  <a:pt x="1626" y="10643"/>
                  <a:pt x="1619" y="10633"/>
                </a:cubicBezTo>
                <a:lnTo>
                  <a:pt x="1689" y="10582"/>
                </a:lnTo>
                <a:close/>
                <a:moveTo>
                  <a:pt x="2026" y="10603"/>
                </a:moveTo>
                <a:cubicBezTo>
                  <a:pt x="2056" y="10606"/>
                  <a:pt x="2083" y="10609"/>
                  <a:pt x="2113" y="10613"/>
                </a:cubicBezTo>
                <a:lnTo>
                  <a:pt x="2090" y="10677"/>
                </a:lnTo>
                <a:cubicBezTo>
                  <a:pt x="2076" y="10650"/>
                  <a:pt x="2050" y="10626"/>
                  <a:pt x="2023" y="10613"/>
                </a:cubicBezTo>
                <a:lnTo>
                  <a:pt x="2026" y="10603"/>
                </a:lnTo>
                <a:close/>
                <a:moveTo>
                  <a:pt x="2073" y="10730"/>
                </a:moveTo>
                <a:lnTo>
                  <a:pt x="2073" y="10730"/>
                </a:lnTo>
                <a:cubicBezTo>
                  <a:pt x="2066" y="10744"/>
                  <a:pt x="2063" y="10761"/>
                  <a:pt x="2056" y="10774"/>
                </a:cubicBezTo>
                <a:cubicBezTo>
                  <a:pt x="2056" y="10757"/>
                  <a:pt x="2060" y="10740"/>
                  <a:pt x="2073" y="10730"/>
                </a:cubicBezTo>
                <a:close/>
                <a:moveTo>
                  <a:pt x="2192" y="10768"/>
                </a:moveTo>
                <a:cubicBezTo>
                  <a:pt x="2196" y="10768"/>
                  <a:pt x="2200" y="10769"/>
                  <a:pt x="2204" y="10771"/>
                </a:cubicBezTo>
                <a:cubicBezTo>
                  <a:pt x="2204" y="10774"/>
                  <a:pt x="2204" y="10774"/>
                  <a:pt x="2208" y="10778"/>
                </a:cubicBezTo>
                <a:lnTo>
                  <a:pt x="2204" y="10778"/>
                </a:lnTo>
                <a:cubicBezTo>
                  <a:pt x="2188" y="10784"/>
                  <a:pt x="2164" y="10794"/>
                  <a:pt x="2144" y="10804"/>
                </a:cubicBezTo>
                <a:cubicBezTo>
                  <a:pt x="2160" y="10783"/>
                  <a:pt x="2176" y="10768"/>
                  <a:pt x="2192" y="10768"/>
                </a:cubicBezTo>
                <a:close/>
                <a:moveTo>
                  <a:pt x="2204" y="10794"/>
                </a:moveTo>
                <a:cubicBezTo>
                  <a:pt x="2204" y="10821"/>
                  <a:pt x="2201" y="10852"/>
                  <a:pt x="2194" y="10878"/>
                </a:cubicBezTo>
                <a:cubicBezTo>
                  <a:pt x="2161" y="10878"/>
                  <a:pt x="2144" y="10855"/>
                  <a:pt x="2113" y="10852"/>
                </a:cubicBezTo>
                <a:cubicBezTo>
                  <a:pt x="2120" y="10841"/>
                  <a:pt x="2124" y="10835"/>
                  <a:pt x="2130" y="10825"/>
                </a:cubicBezTo>
                <a:lnTo>
                  <a:pt x="2127" y="10825"/>
                </a:lnTo>
                <a:cubicBezTo>
                  <a:pt x="2151" y="10808"/>
                  <a:pt x="2177" y="10798"/>
                  <a:pt x="2204" y="10794"/>
                </a:cubicBezTo>
                <a:close/>
                <a:moveTo>
                  <a:pt x="2406" y="10653"/>
                </a:moveTo>
                <a:cubicBezTo>
                  <a:pt x="2423" y="10656"/>
                  <a:pt x="2443" y="10660"/>
                  <a:pt x="2463" y="10663"/>
                </a:cubicBezTo>
                <a:lnTo>
                  <a:pt x="2450" y="10720"/>
                </a:lnTo>
                <a:lnTo>
                  <a:pt x="2460" y="10720"/>
                </a:lnTo>
                <a:lnTo>
                  <a:pt x="2470" y="10663"/>
                </a:lnTo>
                <a:cubicBezTo>
                  <a:pt x="2490" y="10666"/>
                  <a:pt x="2507" y="10670"/>
                  <a:pt x="2527" y="10673"/>
                </a:cubicBezTo>
                <a:cubicBezTo>
                  <a:pt x="2511" y="10774"/>
                  <a:pt x="2463" y="10882"/>
                  <a:pt x="2443" y="10979"/>
                </a:cubicBezTo>
                <a:cubicBezTo>
                  <a:pt x="2413" y="10990"/>
                  <a:pt x="2383" y="11003"/>
                  <a:pt x="2352" y="11013"/>
                </a:cubicBezTo>
                <a:cubicBezTo>
                  <a:pt x="2356" y="10986"/>
                  <a:pt x="2359" y="10959"/>
                  <a:pt x="2363" y="10929"/>
                </a:cubicBezTo>
                <a:cubicBezTo>
                  <a:pt x="2376" y="10919"/>
                  <a:pt x="2393" y="10905"/>
                  <a:pt x="2410" y="10899"/>
                </a:cubicBezTo>
                <a:lnTo>
                  <a:pt x="2410" y="10899"/>
                </a:lnTo>
                <a:lnTo>
                  <a:pt x="2366" y="10902"/>
                </a:lnTo>
                <a:cubicBezTo>
                  <a:pt x="2379" y="10818"/>
                  <a:pt x="2393" y="10734"/>
                  <a:pt x="2406" y="10653"/>
                </a:cubicBezTo>
                <a:close/>
                <a:moveTo>
                  <a:pt x="2283" y="11023"/>
                </a:moveTo>
                <a:cubicBezTo>
                  <a:pt x="2288" y="11023"/>
                  <a:pt x="2292" y="11026"/>
                  <a:pt x="2295" y="11033"/>
                </a:cubicBezTo>
                <a:lnTo>
                  <a:pt x="2255" y="11047"/>
                </a:lnTo>
                <a:cubicBezTo>
                  <a:pt x="2266" y="11034"/>
                  <a:pt x="2275" y="11023"/>
                  <a:pt x="2283" y="11023"/>
                </a:cubicBezTo>
                <a:close/>
                <a:moveTo>
                  <a:pt x="1976" y="11090"/>
                </a:moveTo>
                <a:cubicBezTo>
                  <a:pt x="1976" y="11094"/>
                  <a:pt x="1976" y="11094"/>
                  <a:pt x="1976" y="11097"/>
                </a:cubicBezTo>
                <a:lnTo>
                  <a:pt x="1965" y="11097"/>
                </a:lnTo>
                <a:lnTo>
                  <a:pt x="1976" y="11090"/>
                </a:lnTo>
                <a:close/>
                <a:moveTo>
                  <a:pt x="2184" y="10939"/>
                </a:moveTo>
                <a:lnTo>
                  <a:pt x="2184" y="10939"/>
                </a:lnTo>
                <a:cubicBezTo>
                  <a:pt x="2171" y="11000"/>
                  <a:pt x="2157" y="11053"/>
                  <a:pt x="2154" y="11080"/>
                </a:cubicBezTo>
                <a:cubicBezTo>
                  <a:pt x="2168" y="11047"/>
                  <a:pt x="2202" y="11018"/>
                  <a:pt x="2220" y="11018"/>
                </a:cubicBezTo>
                <a:cubicBezTo>
                  <a:pt x="2227" y="11018"/>
                  <a:pt x="2231" y="11023"/>
                  <a:pt x="2231" y="11033"/>
                </a:cubicBezTo>
                <a:lnTo>
                  <a:pt x="2214" y="11064"/>
                </a:lnTo>
                <a:cubicBezTo>
                  <a:pt x="2194" y="11070"/>
                  <a:pt x="2174" y="11074"/>
                  <a:pt x="2154" y="11080"/>
                </a:cubicBezTo>
                <a:lnTo>
                  <a:pt x="2127" y="11087"/>
                </a:lnTo>
                <a:cubicBezTo>
                  <a:pt x="2140" y="11064"/>
                  <a:pt x="2147" y="11037"/>
                  <a:pt x="2147" y="11013"/>
                </a:cubicBezTo>
                <a:lnTo>
                  <a:pt x="2147" y="11013"/>
                </a:lnTo>
                <a:lnTo>
                  <a:pt x="2073" y="11101"/>
                </a:lnTo>
                <a:lnTo>
                  <a:pt x="2033" y="11101"/>
                </a:lnTo>
                <a:cubicBezTo>
                  <a:pt x="2036" y="11084"/>
                  <a:pt x="2039" y="11067"/>
                  <a:pt x="2043" y="11050"/>
                </a:cubicBezTo>
                <a:cubicBezTo>
                  <a:pt x="2090" y="11020"/>
                  <a:pt x="2130" y="10983"/>
                  <a:pt x="2184" y="10939"/>
                </a:cubicBezTo>
                <a:close/>
                <a:moveTo>
                  <a:pt x="2299" y="11149"/>
                </a:moveTo>
                <a:cubicBezTo>
                  <a:pt x="2313" y="11149"/>
                  <a:pt x="2307" y="11169"/>
                  <a:pt x="2288" y="11195"/>
                </a:cubicBezTo>
                <a:cubicBezTo>
                  <a:pt x="2278" y="11195"/>
                  <a:pt x="2272" y="11185"/>
                  <a:pt x="2285" y="11154"/>
                </a:cubicBezTo>
                <a:lnTo>
                  <a:pt x="2282" y="11154"/>
                </a:lnTo>
                <a:cubicBezTo>
                  <a:pt x="2289" y="11151"/>
                  <a:pt x="2295" y="11149"/>
                  <a:pt x="2299" y="11149"/>
                </a:cubicBezTo>
                <a:close/>
                <a:moveTo>
                  <a:pt x="3156" y="11635"/>
                </a:moveTo>
                <a:cubicBezTo>
                  <a:pt x="3165" y="11635"/>
                  <a:pt x="3167" y="11642"/>
                  <a:pt x="3150" y="11663"/>
                </a:cubicBezTo>
                <a:cubicBezTo>
                  <a:pt x="3113" y="11694"/>
                  <a:pt x="3096" y="11706"/>
                  <a:pt x="3089" y="11706"/>
                </a:cubicBezTo>
                <a:cubicBezTo>
                  <a:pt x="3078" y="11706"/>
                  <a:pt x="3093" y="11677"/>
                  <a:pt x="3100" y="11653"/>
                </a:cubicBezTo>
                <a:cubicBezTo>
                  <a:pt x="3113" y="11649"/>
                  <a:pt x="3142" y="11635"/>
                  <a:pt x="3156" y="11635"/>
                </a:cubicBezTo>
                <a:close/>
                <a:moveTo>
                  <a:pt x="3296" y="11811"/>
                </a:moveTo>
                <a:cubicBezTo>
                  <a:pt x="3296" y="11811"/>
                  <a:pt x="3296" y="11811"/>
                  <a:pt x="3295" y="11811"/>
                </a:cubicBezTo>
                <a:lnTo>
                  <a:pt x="3295" y="11811"/>
                </a:lnTo>
                <a:lnTo>
                  <a:pt x="3301" y="11814"/>
                </a:lnTo>
                <a:cubicBezTo>
                  <a:pt x="3300" y="11812"/>
                  <a:pt x="3299" y="11811"/>
                  <a:pt x="3296" y="11811"/>
                </a:cubicBezTo>
                <a:close/>
                <a:moveTo>
                  <a:pt x="4150" y="12278"/>
                </a:moveTo>
                <a:lnTo>
                  <a:pt x="4150" y="12278"/>
                </a:lnTo>
                <a:cubicBezTo>
                  <a:pt x="4149" y="12279"/>
                  <a:pt x="4148" y="12279"/>
                  <a:pt x="4147" y="12279"/>
                </a:cubicBezTo>
                <a:lnTo>
                  <a:pt x="4147" y="12279"/>
                </a:lnTo>
                <a:lnTo>
                  <a:pt x="4150" y="12278"/>
                </a:lnTo>
                <a:close/>
                <a:moveTo>
                  <a:pt x="4532" y="12578"/>
                </a:moveTo>
                <a:cubicBezTo>
                  <a:pt x="4531" y="12578"/>
                  <a:pt x="4531" y="12578"/>
                  <a:pt x="4530" y="12578"/>
                </a:cubicBezTo>
                <a:cubicBezTo>
                  <a:pt x="4532" y="12578"/>
                  <a:pt x="4533" y="12578"/>
                  <a:pt x="4535" y="12579"/>
                </a:cubicBezTo>
                <a:lnTo>
                  <a:pt x="4535" y="12579"/>
                </a:lnTo>
                <a:cubicBezTo>
                  <a:pt x="4534" y="12578"/>
                  <a:pt x="4533" y="12578"/>
                  <a:pt x="4532" y="12578"/>
                </a:cubicBezTo>
                <a:close/>
                <a:moveTo>
                  <a:pt x="4789" y="12857"/>
                </a:moveTo>
                <a:cubicBezTo>
                  <a:pt x="4786" y="12867"/>
                  <a:pt x="4779" y="12874"/>
                  <a:pt x="4772" y="12881"/>
                </a:cubicBezTo>
                <a:cubicBezTo>
                  <a:pt x="4776" y="12874"/>
                  <a:pt x="4779" y="12867"/>
                  <a:pt x="4786" y="12861"/>
                </a:cubicBezTo>
                <a:lnTo>
                  <a:pt x="4789" y="12857"/>
                </a:lnTo>
                <a:close/>
                <a:moveTo>
                  <a:pt x="4897" y="12820"/>
                </a:moveTo>
                <a:cubicBezTo>
                  <a:pt x="4846" y="12844"/>
                  <a:pt x="4826" y="12867"/>
                  <a:pt x="4816" y="12888"/>
                </a:cubicBezTo>
                <a:cubicBezTo>
                  <a:pt x="4813" y="12888"/>
                  <a:pt x="4806" y="12891"/>
                  <a:pt x="4802" y="12891"/>
                </a:cubicBezTo>
                <a:cubicBezTo>
                  <a:pt x="4823" y="12871"/>
                  <a:pt x="4772" y="12844"/>
                  <a:pt x="4897" y="12820"/>
                </a:cubicBezTo>
                <a:close/>
                <a:moveTo>
                  <a:pt x="4779" y="12861"/>
                </a:moveTo>
                <a:lnTo>
                  <a:pt x="4779" y="12861"/>
                </a:lnTo>
                <a:cubicBezTo>
                  <a:pt x="4752" y="12895"/>
                  <a:pt x="4736" y="12907"/>
                  <a:pt x="4726" y="12907"/>
                </a:cubicBezTo>
                <a:cubicBezTo>
                  <a:pt x="4718" y="12907"/>
                  <a:pt x="4713" y="12900"/>
                  <a:pt x="4708" y="12891"/>
                </a:cubicBezTo>
                <a:lnTo>
                  <a:pt x="4779" y="12861"/>
                </a:lnTo>
                <a:close/>
                <a:moveTo>
                  <a:pt x="2696" y="10714"/>
                </a:moveTo>
                <a:lnTo>
                  <a:pt x="2746" y="10727"/>
                </a:lnTo>
                <a:cubicBezTo>
                  <a:pt x="2746" y="10730"/>
                  <a:pt x="2746" y="10734"/>
                  <a:pt x="2746" y="10737"/>
                </a:cubicBezTo>
                <a:cubicBezTo>
                  <a:pt x="2817" y="10771"/>
                  <a:pt x="2840" y="10848"/>
                  <a:pt x="2908" y="10868"/>
                </a:cubicBezTo>
                <a:cubicBezTo>
                  <a:pt x="2904" y="10905"/>
                  <a:pt x="2925" y="10956"/>
                  <a:pt x="2891" y="11016"/>
                </a:cubicBezTo>
                <a:cubicBezTo>
                  <a:pt x="2907" y="10994"/>
                  <a:pt x="2930" y="10949"/>
                  <a:pt x="2952" y="10949"/>
                </a:cubicBezTo>
                <a:cubicBezTo>
                  <a:pt x="2953" y="10949"/>
                  <a:pt x="2954" y="10949"/>
                  <a:pt x="2955" y="10949"/>
                </a:cubicBezTo>
                <a:cubicBezTo>
                  <a:pt x="2955" y="11090"/>
                  <a:pt x="2901" y="10956"/>
                  <a:pt x="2884" y="11117"/>
                </a:cubicBezTo>
                <a:cubicBezTo>
                  <a:pt x="2914" y="11033"/>
                  <a:pt x="2972" y="11016"/>
                  <a:pt x="3019" y="10976"/>
                </a:cubicBezTo>
                <a:cubicBezTo>
                  <a:pt x="3034" y="10922"/>
                  <a:pt x="3027" y="10903"/>
                  <a:pt x="3010" y="10903"/>
                </a:cubicBezTo>
                <a:cubicBezTo>
                  <a:pt x="2986" y="10903"/>
                  <a:pt x="2941" y="10943"/>
                  <a:pt x="2914" y="10969"/>
                </a:cubicBezTo>
                <a:cubicBezTo>
                  <a:pt x="2935" y="10909"/>
                  <a:pt x="2958" y="10848"/>
                  <a:pt x="2992" y="10791"/>
                </a:cubicBezTo>
                <a:cubicBezTo>
                  <a:pt x="3069" y="10815"/>
                  <a:pt x="3147" y="10848"/>
                  <a:pt x="3224" y="10875"/>
                </a:cubicBezTo>
                <a:cubicBezTo>
                  <a:pt x="3264" y="10936"/>
                  <a:pt x="3389" y="10939"/>
                  <a:pt x="3419" y="11047"/>
                </a:cubicBezTo>
                <a:cubicBezTo>
                  <a:pt x="3439" y="11027"/>
                  <a:pt x="3460" y="11003"/>
                  <a:pt x="3480" y="10979"/>
                </a:cubicBezTo>
                <a:cubicBezTo>
                  <a:pt x="3520" y="11000"/>
                  <a:pt x="3564" y="11020"/>
                  <a:pt x="3604" y="11043"/>
                </a:cubicBezTo>
                <a:lnTo>
                  <a:pt x="3621" y="11084"/>
                </a:lnTo>
                <a:lnTo>
                  <a:pt x="3621" y="11057"/>
                </a:lnTo>
                <a:lnTo>
                  <a:pt x="3614" y="11050"/>
                </a:lnTo>
                <a:lnTo>
                  <a:pt x="3614" y="11050"/>
                </a:lnTo>
                <a:cubicBezTo>
                  <a:pt x="3662" y="11074"/>
                  <a:pt x="3709" y="11094"/>
                  <a:pt x="3752" y="11121"/>
                </a:cubicBezTo>
                <a:cubicBezTo>
                  <a:pt x="3742" y="11134"/>
                  <a:pt x="3732" y="11148"/>
                  <a:pt x="3726" y="11161"/>
                </a:cubicBezTo>
                <a:lnTo>
                  <a:pt x="3783" y="11138"/>
                </a:lnTo>
                <a:lnTo>
                  <a:pt x="3789" y="11138"/>
                </a:lnTo>
                <a:cubicBezTo>
                  <a:pt x="3773" y="11158"/>
                  <a:pt x="3746" y="11185"/>
                  <a:pt x="3746" y="11208"/>
                </a:cubicBezTo>
                <a:cubicBezTo>
                  <a:pt x="3759" y="11181"/>
                  <a:pt x="3779" y="11161"/>
                  <a:pt x="3803" y="11144"/>
                </a:cubicBezTo>
                <a:cubicBezTo>
                  <a:pt x="3820" y="11154"/>
                  <a:pt x="3837" y="11168"/>
                  <a:pt x="3853" y="11178"/>
                </a:cubicBezTo>
                <a:lnTo>
                  <a:pt x="3853" y="11185"/>
                </a:lnTo>
                <a:cubicBezTo>
                  <a:pt x="3853" y="11185"/>
                  <a:pt x="3853" y="11186"/>
                  <a:pt x="3853" y="11186"/>
                </a:cubicBezTo>
                <a:cubicBezTo>
                  <a:pt x="3854" y="11186"/>
                  <a:pt x="3854" y="11181"/>
                  <a:pt x="3857" y="11181"/>
                </a:cubicBezTo>
                <a:cubicBezTo>
                  <a:pt x="3874" y="11191"/>
                  <a:pt x="3890" y="11205"/>
                  <a:pt x="3907" y="11215"/>
                </a:cubicBezTo>
                <a:cubicBezTo>
                  <a:pt x="3907" y="11218"/>
                  <a:pt x="3904" y="11218"/>
                  <a:pt x="3904" y="11222"/>
                </a:cubicBezTo>
                <a:cubicBezTo>
                  <a:pt x="3904" y="11223"/>
                  <a:pt x="3905" y="11223"/>
                  <a:pt x="3906" y="11223"/>
                </a:cubicBezTo>
                <a:cubicBezTo>
                  <a:pt x="3908" y="11223"/>
                  <a:pt x="3912" y="11222"/>
                  <a:pt x="3914" y="11222"/>
                </a:cubicBezTo>
                <a:cubicBezTo>
                  <a:pt x="4288" y="11464"/>
                  <a:pt x="4607" y="11774"/>
                  <a:pt x="4863" y="12140"/>
                </a:cubicBezTo>
                <a:cubicBezTo>
                  <a:pt x="4880" y="12167"/>
                  <a:pt x="4893" y="12194"/>
                  <a:pt x="4910" y="12218"/>
                </a:cubicBezTo>
                <a:cubicBezTo>
                  <a:pt x="4843" y="12285"/>
                  <a:pt x="4769" y="12346"/>
                  <a:pt x="4688" y="12393"/>
                </a:cubicBezTo>
                <a:cubicBezTo>
                  <a:pt x="4706" y="12387"/>
                  <a:pt x="4719" y="12384"/>
                  <a:pt x="4727" y="12384"/>
                </a:cubicBezTo>
                <a:cubicBezTo>
                  <a:pt x="4795" y="12384"/>
                  <a:pt x="4589" y="12554"/>
                  <a:pt x="4691" y="12554"/>
                </a:cubicBezTo>
                <a:cubicBezTo>
                  <a:pt x="4707" y="12554"/>
                  <a:pt x="4730" y="12550"/>
                  <a:pt x="4762" y="12541"/>
                </a:cubicBezTo>
                <a:lnTo>
                  <a:pt x="4762" y="12541"/>
                </a:lnTo>
                <a:cubicBezTo>
                  <a:pt x="4728" y="12575"/>
                  <a:pt x="4695" y="12565"/>
                  <a:pt x="4651" y="12591"/>
                </a:cubicBezTo>
                <a:cubicBezTo>
                  <a:pt x="4684" y="12582"/>
                  <a:pt x="4709" y="12577"/>
                  <a:pt x="4725" y="12577"/>
                </a:cubicBezTo>
                <a:cubicBezTo>
                  <a:pt x="4755" y="12577"/>
                  <a:pt x="4760" y="12592"/>
                  <a:pt x="4745" y="12622"/>
                </a:cubicBezTo>
                <a:lnTo>
                  <a:pt x="4722" y="12628"/>
                </a:lnTo>
                <a:cubicBezTo>
                  <a:pt x="4779" y="12703"/>
                  <a:pt x="4728" y="12773"/>
                  <a:pt x="4698" y="12871"/>
                </a:cubicBezTo>
                <a:cubicBezTo>
                  <a:pt x="4694" y="12867"/>
                  <a:pt x="4689" y="12865"/>
                  <a:pt x="4682" y="12865"/>
                </a:cubicBezTo>
                <a:cubicBezTo>
                  <a:pt x="4670" y="12865"/>
                  <a:pt x="4652" y="12875"/>
                  <a:pt x="4621" y="12908"/>
                </a:cubicBezTo>
                <a:lnTo>
                  <a:pt x="4675" y="12817"/>
                </a:lnTo>
                <a:lnTo>
                  <a:pt x="4675" y="12817"/>
                </a:lnTo>
                <a:cubicBezTo>
                  <a:pt x="4660" y="12826"/>
                  <a:pt x="4629" y="12856"/>
                  <a:pt x="4615" y="12856"/>
                </a:cubicBezTo>
                <a:cubicBezTo>
                  <a:pt x="4613" y="12856"/>
                  <a:pt x="4612" y="12855"/>
                  <a:pt x="4611" y="12854"/>
                </a:cubicBezTo>
                <a:lnTo>
                  <a:pt x="4698" y="12746"/>
                </a:lnTo>
                <a:lnTo>
                  <a:pt x="4698" y="12746"/>
                </a:lnTo>
                <a:cubicBezTo>
                  <a:pt x="4683" y="12760"/>
                  <a:pt x="4673" y="12766"/>
                  <a:pt x="4665" y="12766"/>
                </a:cubicBezTo>
                <a:cubicBezTo>
                  <a:pt x="4632" y="12766"/>
                  <a:pt x="4663" y="12648"/>
                  <a:pt x="4630" y="12648"/>
                </a:cubicBezTo>
                <a:cubicBezTo>
                  <a:pt x="4627" y="12648"/>
                  <a:pt x="4622" y="12649"/>
                  <a:pt x="4617" y="12652"/>
                </a:cubicBezTo>
                <a:cubicBezTo>
                  <a:pt x="4688" y="12689"/>
                  <a:pt x="4570" y="12773"/>
                  <a:pt x="4560" y="12861"/>
                </a:cubicBezTo>
                <a:cubicBezTo>
                  <a:pt x="4545" y="12867"/>
                  <a:pt x="4534" y="12870"/>
                  <a:pt x="4526" y="12870"/>
                </a:cubicBezTo>
                <a:cubicBezTo>
                  <a:pt x="4446" y="12870"/>
                  <a:pt x="4630" y="12597"/>
                  <a:pt x="4535" y="12579"/>
                </a:cubicBezTo>
                <a:lnTo>
                  <a:pt x="4535" y="12579"/>
                </a:lnTo>
                <a:cubicBezTo>
                  <a:pt x="4548" y="12589"/>
                  <a:pt x="4539" y="12665"/>
                  <a:pt x="4500" y="12692"/>
                </a:cubicBezTo>
                <a:cubicBezTo>
                  <a:pt x="4489" y="12649"/>
                  <a:pt x="4493" y="12602"/>
                  <a:pt x="4506" y="12558"/>
                </a:cubicBezTo>
                <a:cubicBezTo>
                  <a:pt x="4501" y="12556"/>
                  <a:pt x="4496" y="12556"/>
                  <a:pt x="4491" y="12556"/>
                </a:cubicBezTo>
                <a:cubicBezTo>
                  <a:pt x="4436" y="12556"/>
                  <a:pt x="4455" y="12662"/>
                  <a:pt x="4399" y="12699"/>
                </a:cubicBezTo>
                <a:cubicBezTo>
                  <a:pt x="4412" y="12662"/>
                  <a:pt x="4413" y="12648"/>
                  <a:pt x="4406" y="12648"/>
                </a:cubicBezTo>
                <a:cubicBezTo>
                  <a:pt x="4388" y="12648"/>
                  <a:pt x="4323" y="12728"/>
                  <a:pt x="4288" y="12740"/>
                </a:cubicBezTo>
                <a:lnTo>
                  <a:pt x="4345" y="12649"/>
                </a:lnTo>
                <a:cubicBezTo>
                  <a:pt x="4339" y="12631"/>
                  <a:pt x="4332" y="12624"/>
                  <a:pt x="4323" y="12624"/>
                </a:cubicBezTo>
                <a:cubicBezTo>
                  <a:pt x="4288" y="12624"/>
                  <a:pt x="4233" y="12740"/>
                  <a:pt x="4204" y="12740"/>
                </a:cubicBezTo>
                <a:cubicBezTo>
                  <a:pt x="4196" y="12740"/>
                  <a:pt x="4190" y="12732"/>
                  <a:pt x="4187" y="12713"/>
                </a:cubicBezTo>
                <a:lnTo>
                  <a:pt x="4294" y="12605"/>
                </a:lnTo>
                <a:lnTo>
                  <a:pt x="4240" y="12615"/>
                </a:lnTo>
                <a:lnTo>
                  <a:pt x="4314" y="12517"/>
                </a:lnTo>
                <a:lnTo>
                  <a:pt x="4314" y="12517"/>
                </a:lnTo>
                <a:cubicBezTo>
                  <a:pt x="4283" y="12536"/>
                  <a:pt x="4263" y="12544"/>
                  <a:pt x="4250" y="12544"/>
                </a:cubicBezTo>
                <a:cubicBezTo>
                  <a:pt x="4227" y="12544"/>
                  <a:pt x="4223" y="12522"/>
                  <a:pt x="4210" y="12491"/>
                </a:cubicBezTo>
                <a:cubicBezTo>
                  <a:pt x="4180" y="12552"/>
                  <a:pt x="4110" y="12635"/>
                  <a:pt x="4073" y="12635"/>
                </a:cubicBezTo>
                <a:cubicBezTo>
                  <a:pt x="4069" y="12635"/>
                  <a:pt x="4065" y="12634"/>
                  <a:pt x="4062" y="12632"/>
                </a:cubicBezTo>
                <a:cubicBezTo>
                  <a:pt x="4079" y="12565"/>
                  <a:pt x="4133" y="12554"/>
                  <a:pt x="4079" y="12538"/>
                </a:cubicBezTo>
                <a:cubicBezTo>
                  <a:pt x="4110" y="12506"/>
                  <a:pt x="4144" y="12470"/>
                  <a:pt x="4156" y="12470"/>
                </a:cubicBezTo>
                <a:cubicBezTo>
                  <a:pt x="4164" y="12470"/>
                  <a:pt x="4164" y="12484"/>
                  <a:pt x="4150" y="12521"/>
                </a:cubicBezTo>
                <a:lnTo>
                  <a:pt x="4220" y="12443"/>
                </a:lnTo>
                <a:cubicBezTo>
                  <a:pt x="4237" y="12366"/>
                  <a:pt x="4173" y="12390"/>
                  <a:pt x="4156" y="12379"/>
                </a:cubicBezTo>
                <a:lnTo>
                  <a:pt x="4156" y="12379"/>
                </a:lnTo>
                <a:cubicBezTo>
                  <a:pt x="4160" y="12390"/>
                  <a:pt x="4163" y="12400"/>
                  <a:pt x="4160" y="12413"/>
                </a:cubicBezTo>
                <a:lnTo>
                  <a:pt x="4008" y="12494"/>
                </a:lnTo>
                <a:cubicBezTo>
                  <a:pt x="4022" y="12460"/>
                  <a:pt x="4045" y="12430"/>
                  <a:pt x="4076" y="12410"/>
                </a:cubicBezTo>
                <a:cubicBezTo>
                  <a:pt x="4057" y="12410"/>
                  <a:pt x="4024" y="12441"/>
                  <a:pt x="3998" y="12441"/>
                </a:cubicBezTo>
                <a:cubicBezTo>
                  <a:pt x="3996" y="12441"/>
                  <a:pt x="3994" y="12441"/>
                  <a:pt x="3991" y="12440"/>
                </a:cubicBezTo>
                <a:cubicBezTo>
                  <a:pt x="4048" y="12371"/>
                  <a:pt x="4097" y="12298"/>
                  <a:pt x="4147" y="12279"/>
                </a:cubicBezTo>
                <a:lnTo>
                  <a:pt x="4147" y="12279"/>
                </a:lnTo>
                <a:lnTo>
                  <a:pt x="4035" y="12319"/>
                </a:lnTo>
                <a:cubicBezTo>
                  <a:pt x="4052" y="12285"/>
                  <a:pt x="4065" y="12211"/>
                  <a:pt x="4092" y="12191"/>
                </a:cubicBezTo>
                <a:cubicBezTo>
                  <a:pt x="4092" y="12178"/>
                  <a:pt x="4084" y="12174"/>
                  <a:pt x="4073" y="12174"/>
                </a:cubicBezTo>
                <a:cubicBezTo>
                  <a:pt x="4040" y="12174"/>
                  <a:pt x="3974" y="12212"/>
                  <a:pt x="3936" y="12212"/>
                </a:cubicBezTo>
                <a:cubicBezTo>
                  <a:pt x="3919" y="12212"/>
                  <a:pt x="3908" y="12205"/>
                  <a:pt x="3907" y="12184"/>
                </a:cubicBezTo>
                <a:cubicBezTo>
                  <a:pt x="3897" y="12194"/>
                  <a:pt x="3880" y="12204"/>
                  <a:pt x="3867" y="12208"/>
                </a:cubicBezTo>
                <a:cubicBezTo>
                  <a:pt x="3843" y="12170"/>
                  <a:pt x="3857" y="12091"/>
                  <a:pt x="3801" y="12091"/>
                </a:cubicBezTo>
                <a:cubicBezTo>
                  <a:pt x="3788" y="12091"/>
                  <a:pt x="3770" y="12096"/>
                  <a:pt x="3746" y="12107"/>
                </a:cubicBezTo>
                <a:lnTo>
                  <a:pt x="3816" y="11962"/>
                </a:lnTo>
                <a:cubicBezTo>
                  <a:pt x="3816" y="11962"/>
                  <a:pt x="3815" y="11962"/>
                  <a:pt x="3815" y="11962"/>
                </a:cubicBezTo>
                <a:cubicBezTo>
                  <a:pt x="3760" y="11962"/>
                  <a:pt x="3729" y="12141"/>
                  <a:pt x="3636" y="12141"/>
                </a:cubicBezTo>
                <a:cubicBezTo>
                  <a:pt x="3635" y="12141"/>
                  <a:pt x="3633" y="12141"/>
                  <a:pt x="3631" y="12140"/>
                </a:cubicBezTo>
                <a:cubicBezTo>
                  <a:pt x="3630" y="12141"/>
                  <a:pt x="3629" y="12141"/>
                  <a:pt x="3628" y="12141"/>
                </a:cubicBezTo>
                <a:cubicBezTo>
                  <a:pt x="3558" y="12141"/>
                  <a:pt x="3699" y="12022"/>
                  <a:pt x="3712" y="11976"/>
                </a:cubicBezTo>
                <a:lnTo>
                  <a:pt x="3712" y="11976"/>
                </a:lnTo>
                <a:cubicBezTo>
                  <a:pt x="3668" y="12005"/>
                  <a:pt x="3597" y="12050"/>
                  <a:pt x="3558" y="12050"/>
                </a:cubicBezTo>
                <a:cubicBezTo>
                  <a:pt x="3535" y="12050"/>
                  <a:pt x="3524" y="12033"/>
                  <a:pt x="3540" y="11982"/>
                </a:cubicBezTo>
                <a:cubicBezTo>
                  <a:pt x="3546" y="11981"/>
                  <a:pt x="3551" y="11980"/>
                  <a:pt x="3555" y="11980"/>
                </a:cubicBezTo>
                <a:cubicBezTo>
                  <a:pt x="3573" y="11980"/>
                  <a:pt x="3571" y="11996"/>
                  <a:pt x="3588" y="11999"/>
                </a:cubicBezTo>
                <a:lnTo>
                  <a:pt x="3614" y="11905"/>
                </a:lnTo>
                <a:cubicBezTo>
                  <a:pt x="3742" y="11824"/>
                  <a:pt x="3736" y="11885"/>
                  <a:pt x="3789" y="11767"/>
                </a:cubicBezTo>
                <a:lnTo>
                  <a:pt x="3789" y="11767"/>
                </a:lnTo>
                <a:cubicBezTo>
                  <a:pt x="3726" y="11840"/>
                  <a:pt x="3689" y="11860"/>
                  <a:pt x="3662" y="11860"/>
                </a:cubicBezTo>
                <a:cubicBezTo>
                  <a:pt x="3630" y="11860"/>
                  <a:pt x="3612" y="11833"/>
                  <a:pt x="3579" y="11833"/>
                </a:cubicBezTo>
                <a:cubicBezTo>
                  <a:pt x="3552" y="11833"/>
                  <a:pt x="3516" y="11852"/>
                  <a:pt x="3453" y="11922"/>
                </a:cubicBezTo>
                <a:lnTo>
                  <a:pt x="3473" y="11858"/>
                </a:lnTo>
                <a:cubicBezTo>
                  <a:pt x="3474" y="11859"/>
                  <a:pt x="3475" y="11860"/>
                  <a:pt x="3476" y="11860"/>
                </a:cubicBezTo>
                <a:cubicBezTo>
                  <a:pt x="3480" y="11860"/>
                  <a:pt x="3486" y="11856"/>
                  <a:pt x="3490" y="11856"/>
                </a:cubicBezTo>
                <a:cubicBezTo>
                  <a:pt x="3491" y="11856"/>
                  <a:pt x="3493" y="11856"/>
                  <a:pt x="3493" y="11858"/>
                </a:cubicBezTo>
                <a:cubicBezTo>
                  <a:pt x="3506" y="11828"/>
                  <a:pt x="3506" y="11816"/>
                  <a:pt x="3498" y="11816"/>
                </a:cubicBezTo>
                <a:cubicBezTo>
                  <a:pt x="3471" y="11816"/>
                  <a:pt x="3360" y="11935"/>
                  <a:pt x="3315" y="11935"/>
                </a:cubicBezTo>
                <a:cubicBezTo>
                  <a:pt x="3307" y="11935"/>
                  <a:pt x="3301" y="11931"/>
                  <a:pt x="3298" y="11922"/>
                </a:cubicBezTo>
                <a:cubicBezTo>
                  <a:pt x="3298" y="11881"/>
                  <a:pt x="3318" y="11848"/>
                  <a:pt x="3352" y="11828"/>
                </a:cubicBezTo>
                <a:lnTo>
                  <a:pt x="3352" y="11828"/>
                </a:lnTo>
                <a:lnTo>
                  <a:pt x="3261" y="11851"/>
                </a:lnTo>
                <a:cubicBezTo>
                  <a:pt x="3256" y="11840"/>
                  <a:pt x="3282" y="11813"/>
                  <a:pt x="3295" y="11811"/>
                </a:cubicBezTo>
                <a:lnTo>
                  <a:pt x="3295" y="11811"/>
                </a:lnTo>
                <a:lnTo>
                  <a:pt x="3227" y="11780"/>
                </a:lnTo>
                <a:lnTo>
                  <a:pt x="3234" y="11774"/>
                </a:lnTo>
                <a:lnTo>
                  <a:pt x="3234" y="11774"/>
                </a:lnTo>
                <a:cubicBezTo>
                  <a:pt x="3187" y="11801"/>
                  <a:pt x="3140" y="11828"/>
                  <a:pt x="3093" y="11851"/>
                </a:cubicBezTo>
                <a:cubicBezTo>
                  <a:pt x="3110" y="11804"/>
                  <a:pt x="3123" y="11834"/>
                  <a:pt x="3143" y="11804"/>
                </a:cubicBezTo>
                <a:lnTo>
                  <a:pt x="3143" y="11804"/>
                </a:lnTo>
                <a:lnTo>
                  <a:pt x="3063" y="11828"/>
                </a:lnTo>
                <a:cubicBezTo>
                  <a:pt x="3096" y="11774"/>
                  <a:pt x="3148" y="11744"/>
                  <a:pt x="3177" y="11744"/>
                </a:cubicBezTo>
                <a:cubicBezTo>
                  <a:pt x="3187" y="11744"/>
                  <a:pt x="3194" y="11747"/>
                  <a:pt x="3197" y="11753"/>
                </a:cubicBezTo>
                <a:cubicBezTo>
                  <a:pt x="3260" y="11666"/>
                  <a:pt x="3268" y="11644"/>
                  <a:pt x="3256" y="11644"/>
                </a:cubicBezTo>
                <a:cubicBezTo>
                  <a:pt x="3244" y="11644"/>
                  <a:pt x="3209" y="11667"/>
                  <a:pt x="3187" y="11667"/>
                </a:cubicBezTo>
                <a:cubicBezTo>
                  <a:pt x="3169" y="11667"/>
                  <a:pt x="3159" y="11652"/>
                  <a:pt x="3177" y="11595"/>
                </a:cubicBezTo>
                <a:lnTo>
                  <a:pt x="3234" y="11595"/>
                </a:lnTo>
                <a:cubicBezTo>
                  <a:pt x="3335" y="11454"/>
                  <a:pt x="3268" y="11478"/>
                  <a:pt x="3312" y="11370"/>
                </a:cubicBezTo>
                <a:lnTo>
                  <a:pt x="3312" y="11370"/>
                </a:lnTo>
                <a:cubicBezTo>
                  <a:pt x="3281" y="11417"/>
                  <a:pt x="3187" y="11629"/>
                  <a:pt x="3103" y="11649"/>
                </a:cubicBezTo>
                <a:cubicBezTo>
                  <a:pt x="3107" y="11634"/>
                  <a:pt x="3106" y="11619"/>
                  <a:pt x="3087" y="11619"/>
                </a:cubicBezTo>
                <a:cubicBezTo>
                  <a:pt x="3077" y="11619"/>
                  <a:pt x="3063" y="11623"/>
                  <a:pt x="3042" y="11632"/>
                </a:cubicBezTo>
                <a:cubicBezTo>
                  <a:pt x="3120" y="11555"/>
                  <a:pt x="3079" y="11555"/>
                  <a:pt x="3056" y="11538"/>
                </a:cubicBezTo>
                <a:lnTo>
                  <a:pt x="3157" y="11437"/>
                </a:lnTo>
                <a:lnTo>
                  <a:pt x="3157" y="11437"/>
                </a:lnTo>
                <a:cubicBezTo>
                  <a:pt x="3106" y="11444"/>
                  <a:pt x="3056" y="11498"/>
                  <a:pt x="2995" y="11531"/>
                </a:cubicBezTo>
                <a:cubicBezTo>
                  <a:pt x="2982" y="11491"/>
                  <a:pt x="3056" y="11410"/>
                  <a:pt x="3116" y="11336"/>
                </a:cubicBezTo>
                <a:cubicBezTo>
                  <a:pt x="3114" y="11329"/>
                  <a:pt x="3110" y="11326"/>
                  <a:pt x="3106" y="11326"/>
                </a:cubicBezTo>
                <a:cubicBezTo>
                  <a:pt x="3077" y="11326"/>
                  <a:pt x="3017" y="11464"/>
                  <a:pt x="2962" y="11464"/>
                </a:cubicBezTo>
                <a:cubicBezTo>
                  <a:pt x="2957" y="11464"/>
                  <a:pt x="2953" y="11463"/>
                  <a:pt x="2948" y="11461"/>
                </a:cubicBezTo>
                <a:cubicBezTo>
                  <a:pt x="2950" y="11419"/>
                  <a:pt x="2930" y="11406"/>
                  <a:pt x="2893" y="11406"/>
                </a:cubicBezTo>
                <a:cubicBezTo>
                  <a:pt x="2866" y="11406"/>
                  <a:pt x="2828" y="11413"/>
                  <a:pt x="2783" y="11420"/>
                </a:cubicBezTo>
                <a:cubicBezTo>
                  <a:pt x="2793" y="11360"/>
                  <a:pt x="2851" y="11363"/>
                  <a:pt x="2871" y="11326"/>
                </a:cubicBezTo>
                <a:lnTo>
                  <a:pt x="2871" y="11326"/>
                </a:lnTo>
                <a:lnTo>
                  <a:pt x="2766" y="11380"/>
                </a:lnTo>
                <a:cubicBezTo>
                  <a:pt x="2763" y="11373"/>
                  <a:pt x="2793" y="11353"/>
                  <a:pt x="2807" y="11340"/>
                </a:cubicBezTo>
                <a:lnTo>
                  <a:pt x="2807" y="11340"/>
                </a:lnTo>
                <a:cubicBezTo>
                  <a:pt x="2758" y="11349"/>
                  <a:pt x="2703" y="11431"/>
                  <a:pt x="2648" y="11431"/>
                </a:cubicBezTo>
                <a:cubicBezTo>
                  <a:pt x="2646" y="11431"/>
                  <a:pt x="2644" y="11431"/>
                  <a:pt x="2642" y="11430"/>
                </a:cubicBezTo>
                <a:cubicBezTo>
                  <a:pt x="2625" y="11444"/>
                  <a:pt x="2615" y="11449"/>
                  <a:pt x="2609" y="11449"/>
                </a:cubicBezTo>
                <a:cubicBezTo>
                  <a:pt x="2580" y="11449"/>
                  <a:pt x="2693" y="11281"/>
                  <a:pt x="2632" y="11281"/>
                </a:cubicBezTo>
                <a:cubicBezTo>
                  <a:pt x="2622" y="11281"/>
                  <a:pt x="2608" y="11286"/>
                  <a:pt x="2588" y="11296"/>
                </a:cubicBezTo>
                <a:cubicBezTo>
                  <a:pt x="2612" y="11259"/>
                  <a:pt x="2659" y="11242"/>
                  <a:pt x="2699" y="11202"/>
                </a:cubicBezTo>
                <a:lnTo>
                  <a:pt x="2699" y="11202"/>
                </a:lnTo>
                <a:cubicBezTo>
                  <a:pt x="2608" y="11215"/>
                  <a:pt x="2521" y="11239"/>
                  <a:pt x="2437" y="11276"/>
                </a:cubicBezTo>
                <a:lnTo>
                  <a:pt x="2477" y="11175"/>
                </a:lnTo>
                <a:lnTo>
                  <a:pt x="2477" y="11175"/>
                </a:lnTo>
                <a:cubicBezTo>
                  <a:pt x="2416" y="11276"/>
                  <a:pt x="2292" y="11323"/>
                  <a:pt x="2181" y="11356"/>
                </a:cubicBezTo>
                <a:lnTo>
                  <a:pt x="2171" y="11373"/>
                </a:lnTo>
                <a:lnTo>
                  <a:pt x="2161" y="11363"/>
                </a:lnTo>
                <a:lnTo>
                  <a:pt x="2181" y="11356"/>
                </a:lnTo>
                <a:lnTo>
                  <a:pt x="2201" y="11333"/>
                </a:lnTo>
                <a:lnTo>
                  <a:pt x="2201" y="11333"/>
                </a:lnTo>
                <a:lnTo>
                  <a:pt x="2157" y="11356"/>
                </a:lnTo>
                <a:lnTo>
                  <a:pt x="2137" y="11333"/>
                </a:lnTo>
                <a:cubicBezTo>
                  <a:pt x="2174" y="11303"/>
                  <a:pt x="2211" y="11279"/>
                  <a:pt x="2255" y="11259"/>
                </a:cubicBezTo>
                <a:lnTo>
                  <a:pt x="2255" y="11259"/>
                </a:lnTo>
                <a:lnTo>
                  <a:pt x="2201" y="11333"/>
                </a:lnTo>
                <a:cubicBezTo>
                  <a:pt x="2282" y="11289"/>
                  <a:pt x="2356" y="11239"/>
                  <a:pt x="2423" y="11181"/>
                </a:cubicBezTo>
                <a:lnTo>
                  <a:pt x="2423" y="11181"/>
                </a:lnTo>
                <a:cubicBezTo>
                  <a:pt x="2413" y="11186"/>
                  <a:pt x="2403" y="11189"/>
                  <a:pt x="2394" y="11189"/>
                </a:cubicBezTo>
                <a:cubicBezTo>
                  <a:pt x="2390" y="11189"/>
                  <a:pt x="2386" y="11189"/>
                  <a:pt x="2383" y="11188"/>
                </a:cubicBezTo>
                <a:cubicBezTo>
                  <a:pt x="2400" y="11181"/>
                  <a:pt x="2416" y="11168"/>
                  <a:pt x="2430" y="11154"/>
                </a:cubicBezTo>
                <a:cubicBezTo>
                  <a:pt x="2432" y="11152"/>
                  <a:pt x="2433" y="11151"/>
                  <a:pt x="2431" y="11151"/>
                </a:cubicBezTo>
                <a:cubicBezTo>
                  <a:pt x="2427" y="11151"/>
                  <a:pt x="2404" y="11162"/>
                  <a:pt x="2376" y="11175"/>
                </a:cubicBezTo>
                <a:lnTo>
                  <a:pt x="2490" y="11060"/>
                </a:lnTo>
                <a:lnTo>
                  <a:pt x="2490" y="11060"/>
                </a:lnTo>
                <a:lnTo>
                  <a:pt x="2440" y="11097"/>
                </a:lnTo>
                <a:lnTo>
                  <a:pt x="2463" y="10973"/>
                </a:lnTo>
                <a:lnTo>
                  <a:pt x="2460" y="10973"/>
                </a:lnTo>
                <a:cubicBezTo>
                  <a:pt x="2467" y="10963"/>
                  <a:pt x="2474" y="10949"/>
                  <a:pt x="2474" y="10946"/>
                </a:cubicBezTo>
                <a:lnTo>
                  <a:pt x="2474" y="10946"/>
                </a:lnTo>
                <a:cubicBezTo>
                  <a:pt x="2483" y="10981"/>
                  <a:pt x="2448" y="11061"/>
                  <a:pt x="2478" y="11061"/>
                </a:cubicBezTo>
                <a:cubicBezTo>
                  <a:pt x="2480" y="11061"/>
                  <a:pt x="2482" y="11061"/>
                  <a:pt x="2484" y="11060"/>
                </a:cubicBezTo>
                <a:cubicBezTo>
                  <a:pt x="2496" y="11006"/>
                  <a:pt x="2508" y="10994"/>
                  <a:pt x="2517" y="10994"/>
                </a:cubicBezTo>
                <a:cubicBezTo>
                  <a:pt x="2524" y="10994"/>
                  <a:pt x="2530" y="11002"/>
                  <a:pt x="2532" y="11002"/>
                </a:cubicBezTo>
                <a:cubicBezTo>
                  <a:pt x="2536" y="11002"/>
                  <a:pt x="2534" y="10990"/>
                  <a:pt x="2524" y="10936"/>
                </a:cubicBezTo>
                <a:cubicBezTo>
                  <a:pt x="2532" y="10929"/>
                  <a:pt x="2538" y="10927"/>
                  <a:pt x="2543" y="10927"/>
                </a:cubicBezTo>
                <a:cubicBezTo>
                  <a:pt x="2565" y="10927"/>
                  <a:pt x="2562" y="10977"/>
                  <a:pt x="2598" y="10979"/>
                </a:cubicBezTo>
                <a:cubicBezTo>
                  <a:pt x="2615" y="10885"/>
                  <a:pt x="2649" y="10798"/>
                  <a:pt x="2696" y="10714"/>
                </a:cubicBezTo>
                <a:close/>
                <a:moveTo>
                  <a:pt x="4813" y="12925"/>
                </a:moveTo>
                <a:cubicBezTo>
                  <a:pt x="4813" y="12935"/>
                  <a:pt x="4813" y="12945"/>
                  <a:pt x="4816" y="12955"/>
                </a:cubicBezTo>
                <a:cubicBezTo>
                  <a:pt x="4794" y="12984"/>
                  <a:pt x="4784" y="12987"/>
                  <a:pt x="4776" y="12987"/>
                </a:cubicBezTo>
                <a:cubicBezTo>
                  <a:pt x="4775" y="12987"/>
                  <a:pt x="4773" y="12986"/>
                  <a:pt x="4772" y="12986"/>
                </a:cubicBezTo>
                <a:cubicBezTo>
                  <a:pt x="4762" y="12986"/>
                  <a:pt x="4752" y="12991"/>
                  <a:pt x="4715" y="13056"/>
                </a:cubicBezTo>
                <a:cubicBezTo>
                  <a:pt x="4708" y="13056"/>
                  <a:pt x="4708" y="13059"/>
                  <a:pt x="4701" y="13059"/>
                </a:cubicBezTo>
                <a:cubicBezTo>
                  <a:pt x="4698" y="13061"/>
                  <a:pt x="4700" y="13061"/>
                  <a:pt x="4702" y="13061"/>
                </a:cubicBezTo>
                <a:cubicBezTo>
                  <a:pt x="4705" y="13061"/>
                  <a:pt x="4708" y="13061"/>
                  <a:pt x="4708" y="13063"/>
                </a:cubicBezTo>
                <a:lnTo>
                  <a:pt x="4708" y="13066"/>
                </a:lnTo>
                <a:lnTo>
                  <a:pt x="4715" y="13066"/>
                </a:lnTo>
                <a:cubicBezTo>
                  <a:pt x="4720" y="13068"/>
                  <a:pt x="4724" y="13069"/>
                  <a:pt x="4728" y="13069"/>
                </a:cubicBezTo>
                <a:cubicBezTo>
                  <a:pt x="4733" y="13069"/>
                  <a:pt x="4737" y="13068"/>
                  <a:pt x="4742" y="13066"/>
                </a:cubicBezTo>
                <a:lnTo>
                  <a:pt x="4789" y="13063"/>
                </a:lnTo>
                <a:lnTo>
                  <a:pt x="4789" y="13063"/>
                </a:lnTo>
                <a:cubicBezTo>
                  <a:pt x="4755" y="13083"/>
                  <a:pt x="4725" y="13106"/>
                  <a:pt x="4698" y="13133"/>
                </a:cubicBezTo>
                <a:cubicBezTo>
                  <a:pt x="4698" y="13127"/>
                  <a:pt x="4681" y="13123"/>
                  <a:pt x="4678" y="13116"/>
                </a:cubicBezTo>
                <a:cubicBezTo>
                  <a:pt x="4648" y="13133"/>
                  <a:pt x="4651" y="13147"/>
                  <a:pt x="4661" y="13160"/>
                </a:cubicBezTo>
                <a:cubicBezTo>
                  <a:pt x="4646" y="13170"/>
                  <a:pt x="4632" y="13176"/>
                  <a:pt x="4620" y="13176"/>
                </a:cubicBezTo>
                <a:cubicBezTo>
                  <a:pt x="4605" y="13176"/>
                  <a:pt x="4594" y="13164"/>
                  <a:pt x="4590" y="13133"/>
                </a:cubicBezTo>
                <a:cubicBezTo>
                  <a:pt x="4614" y="13103"/>
                  <a:pt x="4644" y="13076"/>
                  <a:pt x="4675" y="13056"/>
                </a:cubicBezTo>
                <a:cubicBezTo>
                  <a:pt x="4677" y="13034"/>
                  <a:pt x="4672" y="13029"/>
                  <a:pt x="4664" y="13029"/>
                </a:cubicBezTo>
                <a:cubicBezTo>
                  <a:pt x="4658" y="13029"/>
                  <a:pt x="4650" y="13033"/>
                  <a:pt x="4644" y="13033"/>
                </a:cubicBezTo>
                <a:cubicBezTo>
                  <a:pt x="4637" y="13033"/>
                  <a:pt x="4632" y="13028"/>
                  <a:pt x="4634" y="13009"/>
                </a:cubicBezTo>
                <a:cubicBezTo>
                  <a:pt x="4668" y="12950"/>
                  <a:pt x="4690" y="12936"/>
                  <a:pt x="4709" y="12936"/>
                </a:cubicBezTo>
                <a:cubicBezTo>
                  <a:pt x="4726" y="12936"/>
                  <a:pt x="4742" y="12947"/>
                  <a:pt x="4762" y="12947"/>
                </a:cubicBezTo>
                <a:cubicBezTo>
                  <a:pt x="4776" y="12947"/>
                  <a:pt x="4792" y="12942"/>
                  <a:pt x="4813" y="12925"/>
                </a:cubicBezTo>
                <a:close/>
                <a:moveTo>
                  <a:pt x="4017" y="15207"/>
                </a:moveTo>
                <a:lnTo>
                  <a:pt x="4001" y="15227"/>
                </a:lnTo>
                <a:cubicBezTo>
                  <a:pt x="4006" y="15223"/>
                  <a:pt x="4011" y="15216"/>
                  <a:pt x="4017" y="15207"/>
                </a:cubicBezTo>
                <a:close/>
                <a:moveTo>
                  <a:pt x="8500" y="0"/>
                </a:moveTo>
                <a:cubicBezTo>
                  <a:pt x="8391" y="0"/>
                  <a:pt x="8279" y="30"/>
                  <a:pt x="8158" y="69"/>
                </a:cubicBezTo>
                <a:cubicBezTo>
                  <a:pt x="8157" y="69"/>
                  <a:pt x="8157" y="69"/>
                  <a:pt x="8156" y="69"/>
                </a:cubicBezTo>
                <a:cubicBezTo>
                  <a:pt x="8113" y="69"/>
                  <a:pt x="7802" y="207"/>
                  <a:pt x="7639" y="476"/>
                </a:cubicBezTo>
                <a:cubicBezTo>
                  <a:pt x="7468" y="749"/>
                  <a:pt x="7421" y="1082"/>
                  <a:pt x="7508" y="1395"/>
                </a:cubicBezTo>
                <a:cubicBezTo>
                  <a:pt x="7475" y="1223"/>
                  <a:pt x="7475" y="1048"/>
                  <a:pt x="7515" y="880"/>
                </a:cubicBezTo>
                <a:cubicBezTo>
                  <a:pt x="7565" y="634"/>
                  <a:pt x="7771" y="365"/>
                  <a:pt x="7963" y="274"/>
                </a:cubicBezTo>
                <a:cubicBezTo>
                  <a:pt x="8040" y="235"/>
                  <a:pt x="8114" y="210"/>
                  <a:pt x="8148" y="210"/>
                </a:cubicBezTo>
                <a:cubicBezTo>
                  <a:pt x="8155" y="210"/>
                  <a:pt x="8161" y="211"/>
                  <a:pt x="8164" y="214"/>
                </a:cubicBezTo>
                <a:cubicBezTo>
                  <a:pt x="8191" y="214"/>
                  <a:pt x="8215" y="220"/>
                  <a:pt x="8238" y="237"/>
                </a:cubicBezTo>
                <a:cubicBezTo>
                  <a:pt x="8252" y="247"/>
                  <a:pt x="8252" y="264"/>
                  <a:pt x="8235" y="284"/>
                </a:cubicBezTo>
                <a:cubicBezTo>
                  <a:pt x="8218" y="304"/>
                  <a:pt x="8201" y="318"/>
                  <a:pt x="8090" y="405"/>
                </a:cubicBezTo>
                <a:cubicBezTo>
                  <a:pt x="7939" y="500"/>
                  <a:pt x="7831" y="654"/>
                  <a:pt x="7791" y="829"/>
                </a:cubicBezTo>
                <a:cubicBezTo>
                  <a:pt x="7744" y="1048"/>
                  <a:pt x="7801" y="1277"/>
                  <a:pt x="7949" y="1442"/>
                </a:cubicBezTo>
                <a:cubicBezTo>
                  <a:pt x="7905" y="1469"/>
                  <a:pt x="7946" y="1600"/>
                  <a:pt x="8127" y="1731"/>
                </a:cubicBezTo>
                <a:cubicBezTo>
                  <a:pt x="8242" y="1805"/>
                  <a:pt x="8370" y="1849"/>
                  <a:pt x="8504" y="1859"/>
                </a:cubicBezTo>
                <a:lnTo>
                  <a:pt x="8639" y="1869"/>
                </a:lnTo>
                <a:lnTo>
                  <a:pt x="8612" y="2011"/>
                </a:lnTo>
                <a:cubicBezTo>
                  <a:pt x="8740" y="1980"/>
                  <a:pt x="8757" y="1933"/>
                  <a:pt x="8868" y="1893"/>
                </a:cubicBezTo>
                <a:cubicBezTo>
                  <a:pt x="9039" y="1994"/>
                  <a:pt x="9013" y="2118"/>
                  <a:pt x="8989" y="2219"/>
                </a:cubicBezTo>
                <a:cubicBezTo>
                  <a:pt x="9032" y="2255"/>
                  <a:pt x="9057" y="2269"/>
                  <a:pt x="9072" y="2269"/>
                </a:cubicBezTo>
                <a:cubicBezTo>
                  <a:pt x="9096" y="2269"/>
                  <a:pt x="9091" y="2230"/>
                  <a:pt x="9087" y="2186"/>
                </a:cubicBezTo>
                <a:cubicBezTo>
                  <a:pt x="9080" y="2147"/>
                  <a:pt x="9078" y="2096"/>
                  <a:pt x="9119" y="2096"/>
                </a:cubicBezTo>
                <a:cubicBezTo>
                  <a:pt x="9143" y="2096"/>
                  <a:pt x="9183" y="2114"/>
                  <a:pt x="9245" y="2162"/>
                </a:cubicBezTo>
                <a:cubicBezTo>
                  <a:pt x="9426" y="2408"/>
                  <a:pt x="9615" y="2542"/>
                  <a:pt x="9908" y="2852"/>
                </a:cubicBezTo>
                <a:cubicBezTo>
                  <a:pt x="9936" y="2939"/>
                  <a:pt x="9930" y="2963"/>
                  <a:pt x="9912" y="2963"/>
                </a:cubicBezTo>
                <a:cubicBezTo>
                  <a:pt x="9890" y="2963"/>
                  <a:pt x="9851" y="2931"/>
                  <a:pt x="9831" y="2931"/>
                </a:cubicBezTo>
                <a:cubicBezTo>
                  <a:pt x="9821" y="2931"/>
                  <a:pt x="9816" y="2937"/>
                  <a:pt x="9817" y="2956"/>
                </a:cubicBezTo>
                <a:lnTo>
                  <a:pt x="10026" y="3088"/>
                </a:lnTo>
                <a:cubicBezTo>
                  <a:pt x="10046" y="3135"/>
                  <a:pt x="10009" y="3135"/>
                  <a:pt x="9989" y="3138"/>
                </a:cubicBezTo>
                <a:cubicBezTo>
                  <a:pt x="10031" y="3187"/>
                  <a:pt x="10060" y="3195"/>
                  <a:pt x="10087" y="3195"/>
                </a:cubicBezTo>
                <a:cubicBezTo>
                  <a:pt x="10100" y="3195"/>
                  <a:pt x="10112" y="3194"/>
                  <a:pt x="10125" y="3194"/>
                </a:cubicBezTo>
                <a:cubicBezTo>
                  <a:pt x="10164" y="3194"/>
                  <a:pt x="10208" y="3209"/>
                  <a:pt x="10288" y="3330"/>
                </a:cubicBezTo>
                <a:cubicBezTo>
                  <a:pt x="10473" y="3340"/>
                  <a:pt x="10328" y="3973"/>
                  <a:pt x="10604" y="4255"/>
                </a:cubicBezTo>
                <a:cubicBezTo>
                  <a:pt x="10601" y="4286"/>
                  <a:pt x="10590" y="4296"/>
                  <a:pt x="10575" y="4296"/>
                </a:cubicBezTo>
                <a:cubicBezTo>
                  <a:pt x="10551" y="4296"/>
                  <a:pt x="10517" y="4272"/>
                  <a:pt x="10489" y="4272"/>
                </a:cubicBezTo>
                <a:cubicBezTo>
                  <a:pt x="10480" y="4272"/>
                  <a:pt x="10471" y="4275"/>
                  <a:pt x="10463" y="4282"/>
                </a:cubicBezTo>
                <a:cubicBezTo>
                  <a:pt x="10722" y="4723"/>
                  <a:pt x="10668" y="4656"/>
                  <a:pt x="10911" y="5029"/>
                </a:cubicBezTo>
                <a:cubicBezTo>
                  <a:pt x="10901" y="5151"/>
                  <a:pt x="10894" y="5272"/>
                  <a:pt x="10874" y="5393"/>
                </a:cubicBezTo>
                <a:cubicBezTo>
                  <a:pt x="10893" y="5318"/>
                  <a:pt x="10921" y="5287"/>
                  <a:pt x="10953" y="5287"/>
                </a:cubicBezTo>
                <a:cubicBezTo>
                  <a:pt x="11040" y="5287"/>
                  <a:pt x="11162" y="5507"/>
                  <a:pt x="11257" y="5719"/>
                </a:cubicBezTo>
                <a:cubicBezTo>
                  <a:pt x="11264" y="5706"/>
                  <a:pt x="11267" y="5692"/>
                  <a:pt x="11274" y="5679"/>
                </a:cubicBezTo>
                <a:cubicBezTo>
                  <a:pt x="11277" y="5713"/>
                  <a:pt x="11281" y="5750"/>
                  <a:pt x="11284" y="5787"/>
                </a:cubicBezTo>
                <a:lnTo>
                  <a:pt x="11257" y="5723"/>
                </a:lnTo>
                <a:lnTo>
                  <a:pt x="11234" y="5780"/>
                </a:lnTo>
                <a:lnTo>
                  <a:pt x="11291" y="5847"/>
                </a:lnTo>
                <a:cubicBezTo>
                  <a:pt x="11298" y="5925"/>
                  <a:pt x="11301" y="6005"/>
                  <a:pt x="11304" y="6083"/>
                </a:cubicBezTo>
                <a:cubicBezTo>
                  <a:pt x="11261" y="6083"/>
                  <a:pt x="11207" y="6026"/>
                  <a:pt x="11156" y="5958"/>
                </a:cubicBezTo>
                <a:lnTo>
                  <a:pt x="11234" y="5780"/>
                </a:lnTo>
                <a:cubicBezTo>
                  <a:pt x="11147" y="5684"/>
                  <a:pt x="11057" y="5598"/>
                  <a:pt x="10980" y="5598"/>
                </a:cubicBezTo>
                <a:cubicBezTo>
                  <a:pt x="10968" y="5598"/>
                  <a:pt x="10956" y="5600"/>
                  <a:pt x="10944" y="5605"/>
                </a:cubicBezTo>
                <a:cubicBezTo>
                  <a:pt x="10971" y="5652"/>
                  <a:pt x="10991" y="5702"/>
                  <a:pt x="10998" y="5753"/>
                </a:cubicBezTo>
                <a:cubicBezTo>
                  <a:pt x="10978" y="5733"/>
                  <a:pt x="10961" y="5718"/>
                  <a:pt x="10948" y="5718"/>
                </a:cubicBezTo>
                <a:cubicBezTo>
                  <a:pt x="10944" y="5718"/>
                  <a:pt x="10941" y="5719"/>
                  <a:pt x="10938" y="5723"/>
                </a:cubicBezTo>
                <a:cubicBezTo>
                  <a:pt x="10924" y="5740"/>
                  <a:pt x="10961" y="5787"/>
                  <a:pt x="11005" y="5857"/>
                </a:cubicBezTo>
                <a:lnTo>
                  <a:pt x="10850" y="5972"/>
                </a:lnTo>
                <a:lnTo>
                  <a:pt x="10914" y="5995"/>
                </a:lnTo>
                <a:cubicBezTo>
                  <a:pt x="10894" y="6194"/>
                  <a:pt x="10864" y="6389"/>
                  <a:pt x="10820" y="6584"/>
                </a:cubicBezTo>
                <a:cubicBezTo>
                  <a:pt x="10890" y="6793"/>
                  <a:pt x="10975" y="6998"/>
                  <a:pt x="11012" y="7240"/>
                </a:cubicBezTo>
                <a:cubicBezTo>
                  <a:pt x="11069" y="7530"/>
                  <a:pt x="11025" y="7829"/>
                  <a:pt x="10894" y="8092"/>
                </a:cubicBezTo>
                <a:cubicBezTo>
                  <a:pt x="10887" y="7887"/>
                  <a:pt x="10749" y="7967"/>
                  <a:pt x="10635" y="7883"/>
                </a:cubicBezTo>
                <a:cubicBezTo>
                  <a:pt x="10850" y="7809"/>
                  <a:pt x="10789" y="7439"/>
                  <a:pt x="10864" y="7126"/>
                </a:cubicBezTo>
                <a:lnTo>
                  <a:pt x="10864" y="7126"/>
                </a:lnTo>
                <a:cubicBezTo>
                  <a:pt x="10838" y="7212"/>
                  <a:pt x="10811" y="7239"/>
                  <a:pt x="10789" y="7239"/>
                </a:cubicBezTo>
                <a:cubicBezTo>
                  <a:pt x="10768" y="7239"/>
                  <a:pt x="10751" y="7215"/>
                  <a:pt x="10742" y="7193"/>
                </a:cubicBezTo>
                <a:lnTo>
                  <a:pt x="10742" y="7193"/>
                </a:lnTo>
                <a:cubicBezTo>
                  <a:pt x="10749" y="7288"/>
                  <a:pt x="10746" y="7385"/>
                  <a:pt x="10736" y="7483"/>
                </a:cubicBezTo>
                <a:cubicBezTo>
                  <a:pt x="10732" y="7577"/>
                  <a:pt x="10715" y="7671"/>
                  <a:pt x="10695" y="7765"/>
                </a:cubicBezTo>
                <a:cubicBezTo>
                  <a:pt x="10681" y="7754"/>
                  <a:pt x="10665" y="7749"/>
                  <a:pt x="10649" y="7749"/>
                </a:cubicBezTo>
                <a:cubicBezTo>
                  <a:pt x="10624" y="7749"/>
                  <a:pt x="10599" y="7763"/>
                  <a:pt x="10584" y="7786"/>
                </a:cubicBezTo>
                <a:cubicBezTo>
                  <a:pt x="10551" y="7819"/>
                  <a:pt x="10510" y="7863"/>
                  <a:pt x="10460" y="7903"/>
                </a:cubicBezTo>
                <a:cubicBezTo>
                  <a:pt x="10517" y="7917"/>
                  <a:pt x="10544" y="7947"/>
                  <a:pt x="10544" y="7991"/>
                </a:cubicBezTo>
                <a:cubicBezTo>
                  <a:pt x="10544" y="8038"/>
                  <a:pt x="10507" y="8089"/>
                  <a:pt x="10490" y="8126"/>
                </a:cubicBezTo>
                <a:cubicBezTo>
                  <a:pt x="10429" y="8216"/>
                  <a:pt x="10301" y="8297"/>
                  <a:pt x="10221" y="8365"/>
                </a:cubicBezTo>
                <a:cubicBezTo>
                  <a:pt x="10201" y="8277"/>
                  <a:pt x="10234" y="8203"/>
                  <a:pt x="10376" y="8115"/>
                </a:cubicBezTo>
                <a:cubicBezTo>
                  <a:pt x="10364" y="8113"/>
                  <a:pt x="10353" y="8112"/>
                  <a:pt x="10343" y="8112"/>
                </a:cubicBezTo>
                <a:cubicBezTo>
                  <a:pt x="10258" y="8112"/>
                  <a:pt x="10244" y="8187"/>
                  <a:pt x="10187" y="8284"/>
                </a:cubicBezTo>
                <a:cubicBezTo>
                  <a:pt x="10150" y="8371"/>
                  <a:pt x="10071" y="8446"/>
                  <a:pt x="9992" y="8446"/>
                </a:cubicBezTo>
                <a:cubicBezTo>
                  <a:pt x="9970" y="8446"/>
                  <a:pt x="9949" y="8441"/>
                  <a:pt x="9928" y="8428"/>
                </a:cubicBezTo>
                <a:cubicBezTo>
                  <a:pt x="9978" y="8415"/>
                  <a:pt x="10009" y="8422"/>
                  <a:pt x="10036" y="8371"/>
                </a:cubicBezTo>
                <a:lnTo>
                  <a:pt x="10036" y="8371"/>
                </a:lnTo>
                <a:cubicBezTo>
                  <a:pt x="9982" y="8415"/>
                  <a:pt x="9918" y="8435"/>
                  <a:pt x="9851" y="8435"/>
                </a:cubicBezTo>
                <a:cubicBezTo>
                  <a:pt x="9845" y="8435"/>
                  <a:pt x="9839" y="8434"/>
                  <a:pt x="9833" y="8434"/>
                </a:cubicBezTo>
                <a:cubicBezTo>
                  <a:pt x="9826" y="8434"/>
                  <a:pt x="9820" y="8435"/>
                  <a:pt x="9813" y="8435"/>
                </a:cubicBezTo>
                <a:cubicBezTo>
                  <a:pt x="9794" y="8435"/>
                  <a:pt x="9776" y="8433"/>
                  <a:pt x="9770" y="8418"/>
                </a:cubicBezTo>
                <a:cubicBezTo>
                  <a:pt x="9763" y="8388"/>
                  <a:pt x="9763" y="8358"/>
                  <a:pt x="9763" y="8328"/>
                </a:cubicBezTo>
                <a:cubicBezTo>
                  <a:pt x="9763" y="8287"/>
                  <a:pt x="9776" y="8257"/>
                  <a:pt x="9793" y="8253"/>
                </a:cubicBezTo>
                <a:lnTo>
                  <a:pt x="9800" y="8270"/>
                </a:lnTo>
                <a:lnTo>
                  <a:pt x="9807" y="8297"/>
                </a:lnTo>
                <a:lnTo>
                  <a:pt x="9800" y="8267"/>
                </a:lnTo>
                <a:cubicBezTo>
                  <a:pt x="9780" y="8176"/>
                  <a:pt x="9753" y="8089"/>
                  <a:pt x="9716" y="8001"/>
                </a:cubicBezTo>
                <a:lnTo>
                  <a:pt x="9686" y="7930"/>
                </a:lnTo>
                <a:lnTo>
                  <a:pt x="9642" y="7836"/>
                </a:lnTo>
                <a:cubicBezTo>
                  <a:pt x="9601" y="7752"/>
                  <a:pt x="9561" y="7668"/>
                  <a:pt x="9517" y="7590"/>
                </a:cubicBezTo>
                <a:cubicBezTo>
                  <a:pt x="9347" y="7290"/>
                  <a:pt x="9155" y="7072"/>
                  <a:pt x="9052" y="7072"/>
                </a:cubicBezTo>
                <a:cubicBezTo>
                  <a:pt x="9049" y="7072"/>
                  <a:pt x="9046" y="7072"/>
                  <a:pt x="9043" y="7072"/>
                </a:cubicBezTo>
                <a:cubicBezTo>
                  <a:pt x="9057" y="7058"/>
                  <a:pt x="9222" y="7026"/>
                  <a:pt x="9299" y="7026"/>
                </a:cubicBezTo>
                <a:cubicBezTo>
                  <a:pt x="9312" y="7026"/>
                  <a:pt x="9322" y="7027"/>
                  <a:pt x="9329" y="7028"/>
                </a:cubicBezTo>
                <a:cubicBezTo>
                  <a:pt x="9087" y="6904"/>
                  <a:pt x="8834" y="6796"/>
                  <a:pt x="8575" y="6709"/>
                </a:cubicBezTo>
                <a:cubicBezTo>
                  <a:pt x="8514" y="6628"/>
                  <a:pt x="8457" y="6544"/>
                  <a:pt x="8393" y="6470"/>
                </a:cubicBezTo>
                <a:cubicBezTo>
                  <a:pt x="8468" y="6373"/>
                  <a:pt x="8546" y="6256"/>
                  <a:pt x="8667" y="6256"/>
                </a:cubicBezTo>
                <a:cubicBezTo>
                  <a:pt x="8726" y="6256"/>
                  <a:pt x="8796" y="6284"/>
                  <a:pt x="8881" y="6355"/>
                </a:cubicBezTo>
                <a:cubicBezTo>
                  <a:pt x="8790" y="6174"/>
                  <a:pt x="8656" y="6022"/>
                  <a:pt x="8488" y="5908"/>
                </a:cubicBezTo>
                <a:lnTo>
                  <a:pt x="8488" y="5908"/>
                </a:lnTo>
                <a:cubicBezTo>
                  <a:pt x="8528" y="5980"/>
                  <a:pt x="8484" y="6170"/>
                  <a:pt x="8411" y="6170"/>
                </a:cubicBezTo>
                <a:cubicBezTo>
                  <a:pt x="8399" y="6170"/>
                  <a:pt x="8386" y="6165"/>
                  <a:pt x="8373" y="6153"/>
                </a:cubicBezTo>
                <a:cubicBezTo>
                  <a:pt x="8274" y="5789"/>
                  <a:pt x="8289" y="5911"/>
                  <a:pt x="8096" y="5528"/>
                </a:cubicBezTo>
                <a:lnTo>
                  <a:pt x="8096" y="5528"/>
                </a:lnTo>
                <a:cubicBezTo>
                  <a:pt x="8120" y="5595"/>
                  <a:pt x="8033" y="5646"/>
                  <a:pt x="7928" y="5646"/>
                </a:cubicBezTo>
                <a:cubicBezTo>
                  <a:pt x="7860" y="5646"/>
                  <a:pt x="7784" y="5624"/>
                  <a:pt x="7727" y="5571"/>
                </a:cubicBezTo>
                <a:cubicBezTo>
                  <a:pt x="7774" y="5565"/>
                  <a:pt x="7867" y="5396"/>
                  <a:pt x="7942" y="5396"/>
                </a:cubicBezTo>
                <a:cubicBezTo>
                  <a:pt x="7945" y="5396"/>
                  <a:pt x="7949" y="5397"/>
                  <a:pt x="7952" y="5397"/>
                </a:cubicBezTo>
                <a:lnTo>
                  <a:pt x="7952" y="5397"/>
                </a:lnTo>
                <a:cubicBezTo>
                  <a:pt x="7771" y="5344"/>
                  <a:pt x="7590" y="5299"/>
                  <a:pt x="7413" y="5263"/>
                </a:cubicBezTo>
                <a:lnTo>
                  <a:pt x="7413" y="5263"/>
                </a:lnTo>
                <a:cubicBezTo>
                  <a:pt x="7415" y="5264"/>
                  <a:pt x="7418" y="5264"/>
                  <a:pt x="7420" y="5264"/>
                </a:cubicBezTo>
                <a:cubicBezTo>
                  <a:pt x="7521" y="5264"/>
                  <a:pt x="7530" y="5092"/>
                  <a:pt x="7481" y="4972"/>
                </a:cubicBezTo>
                <a:lnTo>
                  <a:pt x="7481" y="4972"/>
                </a:lnTo>
                <a:cubicBezTo>
                  <a:pt x="7483" y="4979"/>
                  <a:pt x="7482" y="4982"/>
                  <a:pt x="7477" y="4982"/>
                </a:cubicBezTo>
                <a:cubicBezTo>
                  <a:pt x="7432" y="4982"/>
                  <a:pt x="7092" y="4685"/>
                  <a:pt x="6970" y="4642"/>
                </a:cubicBezTo>
                <a:lnTo>
                  <a:pt x="6970" y="4642"/>
                </a:lnTo>
                <a:lnTo>
                  <a:pt x="7125" y="4814"/>
                </a:lnTo>
                <a:cubicBezTo>
                  <a:pt x="6653" y="4461"/>
                  <a:pt x="6451" y="4780"/>
                  <a:pt x="5960" y="4484"/>
                </a:cubicBezTo>
                <a:cubicBezTo>
                  <a:pt x="6044" y="4471"/>
                  <a:pt x="6276" y="4289"/>
                  <a:pt x="6017" y="4114"/>
                </a:cubicBezTo>
                <a:lnTo>
                  <a:pt x="6017" y="4114"/>
                </a:lnTo>
                <a:lnTo>
                  <a:pt x="5812" y="4171"/>
                </a:lnTo>
                <a:cubicBezTo>
                  <a:pt x="5721" y="4195"/>
                  <a:pt x="5600" y="4218"/>
                  <a:pt x="5496" y="4255"/>
                </a:cubicBezTo>
                <a:cubicBezTo>
                  <a:pt x="5469" y="4265"/>
                  <a:pt x="5445" y="4276"/>
                  <a:pt x="5418" y="4286"/>
                </a:cubicBezTo>
                <a:cubicBezTo>
                  <a:pt x="5245" y="4221"/>
                  <a:pt x="5079" y="4180"/>
                  <a:pt x="4934" y="4180"/>
                </a:cubicBezTo>
                <a:cubicBezTo>
                  <a:pt x="4890" y="4180"/>
                  <a:pt x="4849" y="4184"/>
                  <a:pt x="4809" y="4191"/>
                </a:cubicBezTo>
                <a:cubicBezTo>
                  <a:pt x="4819" y="4175"/>
                  <a:pt x="4833" y="4158"/>
                  <a:pt x="4843" y="4144"/>
                </a:cubicBezTo>
                <a:cubicBezTo>
                  <a:pt x="4954" y="4050"/>
                  <a:pt x="5085" y="3986"/>
                  <a:pt x="5226" y="3952"/>
                </a:cubicBezTo>
                <a:cubicBezTo>
                  <a:pt x="5330" y="3931"/>
                  <a:pt x="5434" y="3920"/>
                  <a:pt x="5538" y="3920"/>
                </a:cubicBezTo>
                <a:cubicBezTo>
                  <a:pt x="5594" y="3920"/>
                  <a:pt x="5649" y="3923"/>
                  <a:pt x="5704" y="3929"/>
                </a:cubicBezTo>
                <a:cubicBezTo>
                  <a:pt x="5634" y="3885"/>
                  <a:pt x="5570" y="3838"/>
                  <a:pt x="5506" y="3784"/>
                </a:cubicBezTo>
                <a:cubicBezTo>
                  <a:pt x="5465" y="3757"/>
                  <a:pt x="5401" y="3724"/>
                  <a:pt x="5159" y="3683"/>
                </a:cubicBezTo>
                <a:cubicBezTo>
                  <a:pt x="5072" y="3639"/>
                  <a:pt x="5132" y="3616"/>
                  <a:pt x="5243" y="3616"/>
                </a:cubicBezTo>
                <a:cubicBezTo>
                  <a:pt x="5361" y="3623"/>
                  <a:pt x="5479" y="3643"/>
                  <a:pt x="5590" y="3680"/>
                </a:cubicBezTo>
                <a:cubicBezTo>
                  <a:pt x="5352" y="3586"/>
                  <a:pt x="5109" y="3532"/>
                  <a:pt x="4871" y="3532"/>
                </a:cubicBezTo>
                <a:cubicBezTo>
                  <a:pt x="4776" y="3532"/>
                  <a:pt x="4683" y="3540"/>
                  <a:pt x="4590" y="3559"/>
                </a:cubicBezTo>
                <a:cubicBezTo>
                  <a:pt x="4523" y="3579"/>
                  <a:pt x="4459" y="3606"/>
                  <a:pt x="4395" y="3633"/>
                </a:cubicBezTo>
                <a:cubicBezTo>
                  <a:pt x="4429" y="3660"/>
                  <a:pt x="4395" y="3707"/>
                  <a:pt x="4338" y="3761"/>
                </a:cubicBezTo>
                <a:lnTo>
                  <a:pt x="4240" y="3848"/>
                </a:lnTo>
                <a:cubicBezTo>
                  <a:pt x="4207" y="3889"/>
                  <a:pt x="4173" y="3929"/>
                  <a:pt x="4136" y="3969"/>
                </a:cubicBezTo>
                <a:cubicBezTo>
                  <a:pt x="3998" y="4134"/>
                  <a:pt x="3954" y="4350"/>
                  <a:pt x="4018" y="4363"/>
                </a:cubicBezTo>
                <a:cubicBezTo>
                  <a:pt x="4055" y="4208"/>
                  <a:pt x="4136" y="4070"/>
                  <a:pt x="4251" y="3959"/>
                </a:cubicBezTo>
                <a:cubicBezTo>
                  <a:pt x="4301" y="3892"/>
                  <a:pt x="4372" y="3858"/>
                  <a:pt x="4439" y="3811"/>
                </a:cubicBezTo>
                <a:cubicBezTo>
                  <a:pt x="4503" y="3764"/>
                  <a:pt x="4574" y="3724"/>
                  <a:pt x="4648" y="3690"/>
                </a:cubicBezTo>
                <a:cubicBezTo>
                  <a:pt x="4712" y="3670"/>
                  <a:pt x="4776" y="3650"/>
                  <a:pt x="4839" y="3636"/>
                </a:cubicBezTo>
                <a:lnTo>
                  <a:pt x="4839" y="3636"/>
                </a:lnTo>
                <a:cubicBezTo>
                  <a:pt x="4873" y="3683"/>
                  <a:pt x="4813" y="3757"/>
                  <a:pt x="4712" y="3835"/>
                </a:cubicBezTo>
                <a:cubicBezTo>
                  <a:pt x="4668" y="3878"/>
                  <a:pt x="4614" y="3926"/>
                  <a:pt x="4560" y="3986"/>
                </a:cubicBezTo>
                <a:cubicBezTo>
                  <a:pt x="4506" y="4047"/>
                  <a:pt x="4439" y="4094"/>
                  <a:pt x="4388" y="4171"/>
                </a:cubicBezTo>
                <a:cubicBezTo>
                  <a:pt x="4271" y="4309"/>
                  <a:pt x="4203" y="4508"/>
                  <a:pt x="4180" y="4700"/>
                </a:cubicBezTo>
                <a:cubicBezTo>
                  <a:pt x="4167" y="4722"/>
                  <a:pt x="4152" y="4732"/>
                  <a:pt x="4136" y="4732"/>
                </a:cubicBezTo>
                <a:cubicBezTo>
                  <a:pt x="4052" y="4732"/>
                  <a:pt x="3934" y="4467"/>
                  <a:pt x="3901" y="4447"/>
                </a:cubicBezTo>
                <a:lnTo>
                  <a:pt x="3901" y="4447"/>
                </a:lnTo>
                <a:cubicBezTo>
                  <a:pt x="3921" y="4508"/>
                  <a:pt x="3890" y="4686"/>
                  <a:pt x="3921" y="4861"/>
                </a:cubicBezTo>
                <a:cubicBezTo>
                  <a:pt x="3938" y="5036"/>
                  <a:pt x="3988" y="5201"/>
                  <a:pt x="3971" y="5238"/>
                </a:cubicBezTo>
                <a:cubicBezTo>
                  <a:pt x="3921" y="5130"/>
                  <a:pt x="3877" y="5019"/>
                  <a:pt x="3837" y="4905"/>
                </a:cubicBezTo>
                <a:lnTo>
                  <a:pt x="3837" y="4905"/>
                </a:lnTo>
                <a:cubicBezTo>
                  <a:pt x="3837" y="5009"/>
                  <a:pt x="3853" y="5114"/>
                  <a:pt x="3890" y="5211"/>
                </a:cubicBezTo>
                <a:cubicBezTo>
                  <a:pt x="3931" y="5305"/>
                  <a:pt x="3975" y="5393"/>
                  <a:pt x="4028" y="5480"/>
                </a:cubicBezTo>
                <a:cubicBezTo>
                  <a:pt x="4136" y="5669"/>
                  <a:pt x="4213" y="5766"/>
                  <a:pt x="4237" y="5978"/>
                </a:cubicBezTo>
                <a:cubicBezTo>
                  <a:pt x="4286" y="6095"/>
                  <a:pt x="4263" y="6397"/>
                  <a:pt x="4338" y="6397"/>
                </a:cubicBezTo>
                <a:cubicBezTo>
                  <a:pt x="4341" y="6397"/>
                  <a:pt x="4345" y="6397"/>
                  <a:pt x="4348" y="6396"/>
                </a:cubicBezTo>
                <a:cubicBezTo>
                  <a:pt x="4372" y="6227"/>
                  <a:pt x="4543" y="6063"/>
                  <a:pt x="4715" y="5965"/>
                </a:cubicBezTo>
                <a:cubicBezTo>
                  <a:pt x="4789" y="6093"/>
                  <a:pt x="4863" y="6217"/>
                  <a:pt x="4930" y="6325"/>
                </a:cubicBezTo>
                <a:lnTo>
                  <a:pt x="4873" y="6342"/>
                </a:lnTo>
                <a:lnTo>
                  <a:pt x="4917" y="6409"/>
                </a:lnTo>
                <a:lnTo>
                  <a:pt x="4964" y="6376"/>
                </a:lnTo>
                <a:cubicBezTo>
                  <a:pt x="5055" y="6517"/>
                  <a:pt x="5136" y="6635"/>
                  <a:pt x="5189" y="6715"/>
                </a:cubicBezTo>
                <a:cubicBezTo>
                  <a:pt x="5193" y="6722"/>
                  <a:pt x="5200" y="6729"/>
                  <a:pt x="5203" y="6736"/>
                </a:cubicBezTo>
                <a:cubicBezTo>
                  <a:pt x="5186" y="6758"/>
                  <a:pt x="5157" y="6766"/>
                  <a:pt x="5123" y="6766"/>
                </a:cubicBezTo>
                <a:cubicBezTo>
                  <a:pt x="5045" y="6766"/>
                  <a:pt x="4938" y="6727"/>
                  <a:pt x="4865" y="6727"/>
                </a:cubicBezTo>
                <a:cubicBezTo>
                  <a:pt x="4816" y="6727"/>
                  <a:pt x="4782" y="6745"/>
                  <a:pt x="4782" y="6803"/>
                </a:cubicBezTo>
                <a:cubicBezTo>
                  <a:pt x="4786" y="6801"/>
                  <a:pt x="4791" y="6800"/>
                  <a:pt x="4797" y="6800"/>
                </a:cubicBezTo>
                <a:cubicBezTo>
                  <a:pt x="4842" y="6800"/>
                  <a:pt x="4928" y="6854"/>
                  <a:pt x="4964" y="6880"/>
                </a:cubicBezTo>
                <a:cubicBezTo>
                  <a:pt x="5011" y="7012"/>
                  <a:pt x="4826" y="6907"/>
                  <a:pt x="5008" y="7140"/>
                </a:cubicBezTo>
                <a:cubicBezTo>
                  <a:pt x="5015" y="7137"/>
                  <a:pt x="5022" y="7136"/>
                  <a:pt x="5029" y="7136"/>
                </a:cubicBezTo>
                <a:cubicBezTo>
                  <a:pt x="5132" y="7136"/>
                  <a:pt x="5241" y="7355"/>
                  <a:pt x="5253" y="7355"/>
                </a:cubicBezTo>
                <a:cubicBezTo>
                  <a:pt x="5258" y="7355"/>
                  <a:pt x="5243" y="7309"/>
                  <a:pt x="5196" y="7173"/>
                </a:cubicBezTo>
                <a:lnTo>
                  <a:pt x="5196" y="7173"/>
                </a:lnTo>
                <a:cubicBezTo>
                  <a:pt x="5398" y="7375"/>
                  <a:pt x="5351" y="7436"/>
                  <a:pt x="5570" y="7688"/>
                </a:cubicBezTo>
                <a:cubicBezTo>
                  <a:pt x="5573" y="7649"/>
                  <a:pt x="5608" y="7633"/>
                  <a:pt x="5663" y="7633"/>
                </a:cubicBezTo>
                <a:cubicBezTo>
                  <a:pt x="5741" y="7633"/>
                  <a:pt x="5857" y="7666"/>
                  <a:pt x="5974" y="7715"/>
                </a:cubicBezTo>
                <a:cubicBezTo>
                  <a:pt x="6051" y="7799"/>
                  <a:pt x="6128" y="7883"/>
                  <a:pt x="6209" y="7967"/>
                </a:cubicBezTo>
                <a:cubicBezTo>
                  <a:pt x="6209" y="7974"/>
                  <a:pt x="6209" y="7984"/>
                  <a:pt x="6213" y="7991"/>
                </a:cubicBezTo>
                <a:cubicBezTo>
                  <a:pt x="6307" y="8085"/>
                  <a:pt x="6394" y="8173"/>
                  <a:pt x="6472" y="8257"/>
                </a:cubicBezTo>
                <a:cubicBezTo>
                  <a:pt x="6472" y="8260"/>
                  <a:pt x="6472" y="8267"/>
                  <a:pt x="6465" y="8270"/>
                </a:cubicBezTo>
                <a:cubicBezTo>
                  <a:pt x="6472" y="8270"/>
                  <a:pt x="6475" y="8264"/>
                  <a:pt x="6482" y="8264"/>
                </a:cubicBezTo>
                <a:cubicBezTo>
                  <a:pt x="6576" y="8361"/>
                  <a:pt x="6663" y="8449"/>
                  <a:pt x="6754" y="8533"/>
                </a:cubicBezTo>
                <a:cubicBezTo>
                  <a:pt x="6788" y="8563"/>
                  <a:pt x="6818" y="8593"/>
                  <a:pt x="6852" y="8624"/>
                </a:cubicBezTo>
                <a:cubicBezTo>
                  <a:pt x="6849" y="8644"/>
                  <a:pt x="6835" y="8661"/>
                  <a:pt x="6818" y="8674"/>
                </a:cubicBezTo>
                <a:cubicBezTo>
                  <a:pt x="6842" y="8674"/>
                  <a:pt x="6869" y="8667"/>
                  <a:pt x="6889" y="8654"/>
                </a:cubicBezTo>
                <a:cubicBezTo>
                  <a:pt x="7007" y="8755"/>
                  <a:pt x="7131" y="8846"/>
                  <a:pt x="7263" y="8927"/>
                </a:cubicBezTo>
                <a:cubicBezTo>
                  <a:pt x="7283" y="8984"/>
                  <a:pt x="7488" y="9155"/>
                  <a:pt x="7360" y="9159"/>
                </a:cubicBezTo>
                <a:cubicBezTo>
                  <a:pt x="7441" y="9176"/>
                  <a:pt x="7532" y="9159"/>
                  <a:pt x="7680" y="9233"/>
                </a:cubicBezTo>
                <a:cubicBezTo>
                  <a:pt x="7743" y="9303"/>
                  <a:pt x="7749" y="9325"/>
                  <a:pt x="7726" y="9325"/>
                </a:cubicBezTo>
                <a:cubicBezTo>
                  <a:pt x="7684" y="9325"/>
                  <a:pt x="7546" y="9250"/>
                  <a:pt x="7487" y="9250"/>
                </a:cubicBezTo>
                <a:cubicBezTo>
                  <a:pt x="7455" y="9250"/>
                  <a:pt x="7446" y="9272"/>
                  <a:pt x="7485" y="9337"/>
                </a:cubicBezTo>
                <a:cubicBezTo>
                  <a:pt x="7495" y="9325"/>
                  <a:pt x="7516" y="9320"/>
                  <a:pt x="7545" y="9320"/>
                </a:cubicBezTo>
                <a:cubicBezTo>
                  <a:pt x="7678" y="9320"/>
                  <a:pt x="7979" y="9429"/>
                  <a:pt x="8185" y="9452"/>
                </a:cubicBezTo>
                <a:cubicBezTo>
                  <a:pt x="8161" y="9300"/>
                  <a:pt x="7687" y="9223"/>
                  <a:pt x="7448" y="9149"/>
                </a:cubicBezTo>
                <a:cubicBezTo>
                  <a:pt x="7481" y="9088"/>
                  <a:pt x="7562" y="9054"/>
                  <a:pt x="7670" y="9038"/>
                </a:cubicBezTo>
                <a:cubicBezTo>
                  <a:pt x="7946" y="9186"/>
                  <a:pt x="8238" y="9303"/>
                  <a:pt x="8538" y="9391"/>
                </a:cubicBezTo>
                <a:cubicBezTo>
                  <a:pt x="8565" y="9401"/>
                  <a:pt x="8592" y="9401"/>
                  <a:pt x="8622" y="9411"/>
                </a:cubicBezTo>
                <a:cubicBezTo>
                  <a:pt x="8639" y="9421"/>
                  <a:pt x="8663" y="9425"/>
                  <a:pt x="8686" y="9425"/>
                </a:cubicBezTo>
                <a:cubicBezTo>
                  <a:pt x="8831" y="9462"/>
                  <a:pt x="8979" y="9495"/>
                  <a:pt x="9127" y="9515"/>
                </a:cubicBezTo>
                <a:cubicBezTo>
                  <a:pt x="9137" y="9573"/>
                  <a:pt x="9144" y="9627"/>
                  <a:pt x="9151" y="9680"/>
                </a:cubicBezTo>
                <a:cubicBezTo>
                  <a:pt x="9154" y="9859"/>
                  <a:pt x="9181" y="10101"/>
                  <a:pt x="9174" y="10390"/>
                </a:cubicBezTo>
                <a:cubicBezTo>
                  <a:pt x="9171" y="10784"/>
                  <a:pt x="9090" y="11232"/>
                  <a:pt x="8949" y="11511"/>
                </a:cubicBezTo>
                <a:cubicBezTo>
                  <a:pt x="8955" y="11589"/>
                  <a:pt x="8945" y="11703"/>
                  <a:pt x="8962" y="11747"/>
                </a:cubicBezTo>
                <a:cubicBezTo>
                  <a:pt x="8851" y="12050"/>
                  <a:pt x="8706" y="12336"/>
                  <a:pt x="8531" y="12605"/>
                </a:cubicBezTo>
                <a:cubicBezTo>
                  <a:pt x="8474" y="12672"/>
                  <a:pt x="8417" y="12743"/>
                  <a:pt x="8353" y="12807"/>
                </a:cubicBezTo>
                <a:lnTo>
                  <a:pt x="8424" y="12750"/>
                </a:lnTo>
                <a:lnTo>
                  <a:pt x="8514" y="12628"/>
                </a:lnTo>
                <a:lnTo>
                  <a:pt x="8514" y="12628"/>
                </a:lnTo>
                <a:cubicBezTo>
                  <a:pt x="8488" y="12669"/>
                  <a:pt x="8467" y="12709"/>
                  <a:pt x="8437" y="12750"/>
                </a:cubicBezTo>
                <a:cubicBezTo>
                  <a:pt x="8238" y="13032"/>
                  <a:pt x="7989" y="13278"/>
                  <a:pt x="7697" y="13466"/>
                </a:cubicBezTo>
                <a:cubicBezTo>
                  <a:pt x="7697" y="13450"/>
                  <a:pt x="7687" y="13436"/>
                  <a:pt x="7670" y="13426"/>
                </a:cubicBezTo>
                <a:cubicBezTo>
                  <a:pt x="7602" y="13487"/>
                  <a:pt x="7532" y="13547"/>
                  <a:pt x="7454" y="13601"/>
                </a:cubicBezTo>
                <a:cubicBezTo>
                  <a:pt x="7444" y="13604"/>
                  <a:pt x="7438" y="13611"/>
                  <a:pt x="7427" y="13615"/>
                </a:cubicBezTo>
                <a:cubicBezTo>
                  <a:pt x="7427" y="13589"/>
                  <a:pt x="7477" y="13529"/>
                  <a:pt x="7424" y="13529"/>
                </a:cubicBezTo>
                <a:cubicBezTo>
                  <a:pt x="7420" y="13529"/>
                  <a:pt x="7416" y="13530"/>
                  <a:pt x="7411" y="13530"/>
                </a:cubicBezTo>
                <a:cubicBezTo>
                  <a:pt x="7417" y="13561"/>
                  <a:pt x="7394" y="13604"/>
                  <a:pt x="7343" y="13648"/>
                </a:cubicBezTo>
                <a:cubicBezTo>
                  <a:pt x="7199" y="13709"/>
                  <a:pt x="7051" y="13753"/>
                  <a:pt x="6896" y="13783"/>
                </a:cubicBezTo>
                <a:lnTo>
                  <a:pt x="6882" y="13783"/>
                </a:lnTo>
                <a:cubicBezTo>
                  <a:pt x="6876" y="13786"/>
                  <a:pt x="6869" y="13790"/>
                  <a:pt x="6862" y="13793"/>
                </a:cubicBezTo>
                <a:cubicBezTo>
                  <a:pt x="6738" y="13813"/>
                  <a:pt x="6613" y="13827"/>
                  <a:pt x="6485" y="13830"/>
                </a:cubicBezTo>
                <a:cubicBezTo>
                  <a:pt x="6472" y="13827"/>
                  <a:pt x="6455" y="13823"/>
                  <a:pt x="6438" y="13820"/>
                </a:cubicBezTo>
                <a:cubicBezTo>
                  <a:pt x="6421" y="13827"/>
                  <a:pt x="6401" y="13830"/>
                  <a:pt x="6381" y="13830"/>
                </a:cubicBezTo>
                <a:cubicBezTo>
                  <a:pt x="6320" y="13830"/>
                  <a:pt x="6263" y="13830"/>
                  <a:pt x="6202" y="13827"/>
                </a:cubicBezTo>
                <a:cubicBezTo>
                  <a:pt x="6347" y="13137"/>
                  <a:pt x="6243" y="12416"/>
                  <a:pt x="5906" y="11794"/>
                </a:cubicBezTo>
                <a:cubicBezTo>
                  <a:pt x="5140" y="10322"/>
                  <a:pt x="3374" y="9349"/>
                  <a:pt x="1691" y="9349"/>
                </a:cubicBezTo>
                <a:cubicBezTo>
                  <a:pt x="1297" y="9349"/>
                  <a:pt x="907" y="9402"/>
                  <a:pt x="535" y="9515"/>
                </a:cubicBezTo>
                <a:cubicBezTo>
                  <a:pt x="222" y="9613"/>
                  <a:pt x="0" y="10024"/>
                  <a:pt x="212" y="10330"/>
                </a:cubicBezTo>
                <a:cubicBezTo>
                  <a:pt x="337" y="10515"/>
                  <a:pt x="468" y="10697"/>
                  <a:pt x="599" y="10872"/>
                </a:cubicBezTo>
                <a:cubicBezTo>
                  <a:pt x="599" y="11023"/>
                  <a:pt x="599" y="11185"/>
                  <a:pt x="512" y="11228"/>
                </a:cubicBezTo>
                <a:cubicBezTo>
                  <a:pt x="855" y="11363"/>
                  <a:pt x="825" y="12090"/>
                  <a:pt x="1403" y="12302"/>
                </a:cubicBezTo>
                <a:cubicBezTo>
                  <a:pt x="1419" y="12340"/>
                  <a:pt x="1413" y="12350"/>
                  <a:pt x="1397" y="12350"/>
                </a:cubicBezTo>
                <a:cubicBezTo>
                  <a:pt x="1375" y="12350"/>
                  <a:pt x="1335" y="12330"/>
                  <a:pt x="1310" y="12330"/>
                </a:cubicBezTo>
                <a:cubicBezTo>
                  <a:pt x="1296" y="12330"/>
                  <a:pt x="1287" y="12336"/>
                  <a:pt x="1289" y="12356"/>
                </a:cubicBezTo>
                <a:cubicBezTo>
                  <a:pt x="1454" y="12393"/>
                  <a:pt x="1578" y="12497"/>
                  <a:pt x="1774" y="12740"/>
                </a:cubicBezTo>
                <a:lnTo>
                  <a:pt x="1730" y="12733"/>
                </a:lnTo>
                <a:lnTo>
                  <a:pt x="2531" y="13450"/>
                </a:lnTo>
                <a:cubicBezTo>
                  <a:pt x="2817" y="13712"/>
                  <a:pt x="3130" y="13948"/>
                  <a:pt x="3463" y="14156"/>
                </a:cubicBezTo>
                <a:lnTo>
                  <a:pt x="3450" y="14028"/>
                </a:lnTo>
                <a:lnTo>
                  <a:pt x="3450" y="14028"/>
                </a:lnTo>
                <a:cubicBezTo>
                  <a:pt x="3551" y="14092"/>
                  <a:pt x="3645" y="14170"/>
                  <a:pt x="3726" y="14257"/>
                </a:cubicBezTo>
                <a:cubicBezTo>
                  <a:pt x="4012" y="14230"/>
                  <a:pt x="3207" y="13975"/>
                  <a:pt x="3487" y="13921"/>
                </a:cubicBezTo>
                <a:lnTo>
                  <a:pt x="3487" y="13921"/>
                </a:lnTo>
                <a:cubicBezTo>
                  <a:pt x="3544" y="14069"/>
                  <a:pt x="3840" y="14234"/>
                  <a:pt x="4109" y="14362"/>
                </a:cubicBezTo>
                <a:cubicBezTo>
                  <a:pt x="4264" y="14439"/>
                  <a:pt x="4446" y="14506"/>
                  <a:pt x="4409" y="14570"/>
                </a:cubicBezTo>
                <a:cubicBezTo>
                  <a:pt x="4399" y="14591"/>
                  <a:pt x="4382" y="14604"/>
                  <a:pt x="4362" y="14614"/>
                </a:cubicBezTo>
                <a:cubicBezTo>
                  <a:pt x="4351" y="14643"/>
                  <a:pt x="4355" y="14653"/>
                  <a:pt x="4367" y="14653"/>
                </a:cubicBezTo>
                <a:cubicBezTo>
                  <a:pt x="4393" y="14653"/>
                  <a:pt x="4456" y="14606"/>
                  <a:pt x="4483" y="14606"/>
                </a:cubicBezTo>
                <a:cubicBezTo>
                  <a:pt x="4498" y="14606"/>
                  <a:pt x="4502" y="14619"/>
                  <a:pt x="4486" y="14658"/>
                </a:cubicBezTo>
                <a:lnTo>
                  <a:pt x="4385" y="14712"/>
                </a:lnTo>
                <a:cubicBezTo>
                  <a:pt x="4415" y="14718"/>
                  <a:pt x="4446" y="14725"/>
                  <a:pt x="4476" y="14735"/>
                </a:cubicBezTo>
                <a:cubicBezTo>
                  <a:pt x="4433" y="14812"/>
                  <a:pt x="4350" y="14861"/>
                  <a:pt x="4262" y="14861"/>
                </a:cubicBezTo>
                <a:cubicBezTo>
                  <a:pt x="4254" y="14861"/>
                  <a:pt x="4245" y="14861"/>
                  <a:pt x="4237" y="14860"/>
                </a:cubicBezTo>
                <a:cubicBezTo>
                  <a:pt x="4254" y="14846"/>
                  <a:pt x="4247" y="14813"/>
                  <a:pt x="4247" y="14796"/>
                </a:cubicBezTo>
                <a:lnTo>
                  <a:pt x="4247" y="14796"/>
                </a:lnTo>
                <a:cubicBezTo>
                  <a:pt x="4197" y="14826"/>
                  <a:pt x="4163" y="14880"/>
                  <a:pt x="4150" y="14937"/>
                </a:cubicBezTo>
                <a:cubicBezTo>
                  <a:pt x="4101" y="15046"/>
                  <a:pt x="4050" y="15159"/>
                  <a:pt x="4017" y="15207"/>
                </a:cubicBezTo>
                <a:lnTo>
                  <a:pt x="4017" y="15207"/>
                </a:lnTo>
                <a:lnTo>
                  <a:pt x="4183" y="15004"/>
                </a:lnTo>
                <a:lnTo>
                  <a:pt x="4183" y="15004"/>
                </a:lnTo>
                <a:cubicBezTo>
                  <a:pt x="4008" y="15365"/>
                  <a:pt x="3742" y="15738"/>
                  <a:pt x="3480" y="16125"/>
                </a:cubicBezTo>
                <a:lnTo>
                  <a:pt x="3285" y="16418"/>
                </a:lnTo>
                <a:lnTo>
                  <a:pt x="3238" y="16492"/>
                </a:lnTo>
                <a:lnTo>
                  <a:pt x="3207" y="16539"/>
                </a:lnTo>
                <a:cubicBezTo>
                  <a:pt x="3177" y="16590"/>
                  <a:pt x="3153" y="16643"/>
                  <a:pt x="3137" y="16697"/>
                </a:cubicBezTo>
                <a:cubicBezTo>
                  <a:pt x="3079" y="16892"/>
                  <a:pt x="3120" y="17104"/>
                  <a:pt x="3241" y="17269"/>
                </a:cubicBezTo>
                <a:cubicBezTo>
                  <a:pt x="3352" y="17421"/>
                  <a:pt x="3524" y="17518"/>
                  <a:pt x="3709" y="17539"/>
                </a:cubicBezTo>
                <a:cubicBezTo>
                  <a:pt x="3728" y="17540"/>
                  <a:pt x="3747" y="17541"/>
                  <a:pt x="3766" y="17541"/>
                </a:cubicBezTo>
                <a:cubicBezTo>
                  <a:pt x="3860" y="17541"/>
                  <a:pt x="3951" y="17521"/>
                  <a:pt x="4035" y="17481"/>
                </a:cubicBezTo>
                <a:cubicBezTo>
                  <a:pt x="4076" y="17458"/>
                  <a:pt x="4113" y="17434"/>
                  <a:pt x="4150" y="17407"/>
                </a:cubicBezTo>
                <a:lnTo>
                  <a:pt x="4180" y="17377"/>
                </a:lnTo>
                <a:cubicBezTo>
                  <a:pt x="4261" y="17303"/>
                  <a:pt x="4341" y="17222"/>
                  <a:pt x="4415" y="17138"/>
                </a:cubicBezTo>
                <a:lnTo>
                  <a:pt x="4331" y="17138"/>
                </a:lnTo>
                <a:cubicBezTo>
                  <a:pt x="4765" y="16650"/>
                  <a:pt x="4772" y="16852"/>
                  <a:pt x="5243" y="16303"/>
                </a:cubicBezTo>
                <a:lnTo>
                  <a:pt x="5243" y="16303"/>
                </a:lnTo>
                <a:lnTo>
                  <a:pt x="5233" y="16330"/>
                </a:lnTo>
                <a:cubicBezTo>
                  <a:pt x="5311" y="16166"/>
                  <a:pt x="5412" y="16014"/>
                  <a:pt x="5529" y="15879"/>
                </a:cubicBezTo>
                <a:lnTo>
                  <a:pt x="5529" y="15879"/>
                </a:lnTo>
                <a:cubicBezTo>
                  <a:pt x="5516" y="15916"/>
                  <a:pt x="5520" y="15930"/>
                  <a:pt x="5534" y="15930"/>
                </a:cubicBezTo>
                <a:cubicBezTo>
                  <a:pt x="5574" y="15930"/>
                  <a:pt x="5691" y="15830"/>
                  <a:pt x="5734" y="15830"/>
                </a:cubicBezTo>
                <a:cubicBezTo>
                  <a:pt x="5753" y="15830"/>
                  <a:pt x="5758" y="15849"/>
                  <a:pt x="5735" y="15906"/>
                </a:cubicBezTo>
                <a:cubicBezTo>
                  <a:pt x="5913" y="15587"/>
                  <a:pt x="5940" y="15496"/>
                  <a:pt x="5947" y="15428"/>
                </a:cubicBezTo>
                <a:cubicBezTo>
                  <a:pt x="5947" y="15368"/>
                  <a:pt x="5947" y="15304"/>
                  <a:pt x="5963" y="15082"/>
                </a:cubicBezTo>
                <a:cubicBezTo>
                  <a:pt x="5997" y="15075"/>
                  <a:pt x="6031" y="15072"/>
                  <a:pt x="6064" y="15068"/>
                </a:cubicBezTo>
                <a:cubicBezTo>
                  <a:pt x="6058" y="14954"/>
                  <a:pt x="6038" y="14897"/>
                  <a:pt x="6098" y="14728"/>
                </a:cubicBezTo>
                <a:cubicBezTo>
                  <a:pt x="6105" y="14727"/>
                  <a:pt x="6113" y="14727"/>
                  <a:pt x="6124" y="14727"/>
                </a:cubicBezTo>
                <a:cubicBezTo>
                  <a:pt x="6144" y="14727"/>
                  <a:pt x="6170" y="14728"/>
                  <a:pt x="6199" y="14728"/>
                </a:cubicBezTo>
                <a:cubicBezTo>
                  <a:pt x="6105" y="14752"/>
                  <a:pt x="6172" y="14789"/>
                  <a:pt x="6219" y="14829"/>
                </a:cubicBezTo>
                <a:cubicBezTo>
                  <a:pt x="6270" y="14870"/>
                  <a:pt x="6307" y="14910"/>
                  <a:pt x="6243" y="14947"/>
                </a:cubicBezTo>
                <a:cubicBezTo>
                  <a:pt x="6359" y="14999"/>
                  <a:pt x="6417" y="15015"/>
                  <a:pt x="6489" y="15015"/>
                </a:cubicBezTo>
                <a:cubicBezTo>
                  <a:pt x="6497" y="15015"/>
                  <a:pt x="6504" y="15015"/>
                  <a:pt x="6512" y="15015"/>
                </a:cubicBezTo>
                <a:cubicBezTo>
                  <a:pt x="6653" y="15004"/>
                  <a:pt x="6791" y="14981"/>
                  <a:pt x="6926" y="14941"/>
                </a:cubicBezTo>
                <a:cubicBezTo>
                  <a:pt x="7104" y="14889"/>
                  <a:pt x="7244" y="14837"/>
                  <a:pt x="7394" y="14837"/>
                </a:cubicBezTo>
                <a:cubicBezTo>
                  <a:pt x="7449" y="14837"/>
                  <a:pt x="7505" y="14844"/>
                  <a:pt x="7565" y="14860"/>
                </a:cubicBezTo>
                <a:cubicBezTo>
                  <a:pt x="7644" y="14761"/>
                  <a:pt x="7623" y="14730"/>
                  <a:pt x="7556" y="14730"/>
                </a:cubicBezTo>
                <a:cubicBezTo>
                  <a:pt x="7504" y="14730"/>
                  <a:pt x="7422" y="14749"/>
                  <a:pt x="7340" y="14769"/>
                </a:cubicBezTo>
                <a:cubicBezTo>
                  <a:pt x="7204" y="14800"/>
                  <a:pt x="7056" y="14832"/>
                  <a:pt x="7020" y="14832"/>
                </a:cubicBezTo>
                <a:cubicBezTo>
                  <a:pt x="7007" y="14832"/>
                  <a:pt x="7010" y="14827"/>
                  <a:pt x="7037" y="14816"/>
                </a:cubicBezTo>
                <a:cubicBezTo>
                  <a:pt x="6862" y="14772"/>
                  <a:pt x="7296" y="14607"/>
                  <a:pt x="7518" y="14530"/>
                </a:cubicBezTo>
                <a:cubicBezTo>
                  <a:pt x="7573" y="14509"/>
                  <a:pt x="7634" y="14506"/>
                  <a:pt x="7703" y="14506"/>
                </a:cubicBezTo>
                <a:cubicBezTo>
                  <a:pt x="7737" y="14506"/>
                  <a:pt x="7772" y="14507"/>
                  <a:pt x="7810" y="14507"/>
                </a:cubicBezTo>
                <a:cubicBezTo>
                  <a:pt x="8000" y="14507"/>
                  <a:pt x="8242" y="14487"/>
                  <a:pt x="8564" y="14245"/>
                </a:cubicBezTo>
                <a:lnTo>
                  <a:pt x="8564" y="14245"/>
                </a:lnTo>
                <a:cubicBezTo>
                  <a:pt x="8511" y="14284"/>
                  <a:pt x="8517" y="14301"/>
                  <a:pt x="8467" y="14338"/>
                </a:cubicBezTo>
                <a:cubicBezTo>
                  <a:pt x="8700" y="14237"/>
                  <a:pt x="8784" y="13985"/>
                  <a:pt x="9053" y="13840"/>
                </a:cubicBezTo>
                <a:cubicBezTo>
                  <a:pt x="9063" y="13625"/>
                  <a:pt x="9315" y="13554"/>
                  <a:pt x="9198" y="13403"/>
                </a:cubicBezTo>
                <a:lnTo>
                  <a:pt x="9198" y="13403"/>
                </a:lnTo>
                <a:cubicBezTo>
                  <a:pt x="9093" y="13564"/>
                  <a:pt x="8979" y="13719"/>
                  <a:pt x="8851" y="13864"/>
                </a:cubicBezTo>
                <a:cubicBezTo>
                  <a:pt x="9050" y="13588"/>
                  <a:pt x="9087" y="13251"/>
                  <a:pt x="9423" y="12857"/>
                </a:cubicBezTo>
                <a:lnTo>
                  <a:pt x="9423" y="12857"/>
                </a:lnTo>
                <a:cubicBezTo>
                  <a:pt x="9437" y="12911"/>
                  <a:pt x="9393" y="13066"/>
                  <a:pt x="9359" y="13174"/>
                </a:cubicBezTo>
                <a:cubicBezTo>
                  <a:pt x="9484" y="13069"/>
                  <a:pt x="9490" y="12904"/>
                  <a:pt x="9605" y="12783"/>
                </a:cubicBezTo>
                <a:lnTo>
                  <a:pt x="9605" y="12783"/>
                </a:lnTo>
                <a:cubicBezTo>
                  <a:pt x="9753" y="12918"/>
                  <a:pt x="9299" y="13416"/>
                  <a:pt x="9151" y="13759"/>
                </a:cubicBezTo>
                <a:cubicBezTo>
                  <a:pt x="9303" y="13697"/>
                  <a:pt x="9413" y="13331"/>
                  <a:pt x="9478" y="13331"/>
                </a:cubicBezTo>
                <a:cubicBezTo>
                  <a:pt x="9494" y="13331"/>
                  <a:pt x="9507" y="13352"/>
                  <a:pt x="9517" y="13403"/>
                </a:cubicBezTo>
                <a:cubicBezTo>
                  <a:pt x="9487" y="13221"/>
                  <a:pt x="9581" y="13096"/>
                  <a:pt x="9679" y="12945"/>
                </a:cubicBezTo>
                <a:cubicBezTo>
                  <a:pt x="9776" y="12790"/>
                  <a:pt x="9888" y="12615"/>
                  <a:pt x="9877" y="12379"/>
                </a:cubicBezTo>
                <a:lnTo>
                  <a:pt x="9877" y="12379"/>
                </a:lnTo>
                <a:lnTo>
                  <a:pt x="9965" y="12447"/>
                </a:lnTo>
                <a:cubicBezTo>
                  <a:pt x="9978" y="12376"/>
                  <a:pt x="9972" y="12225"/>
                  <a:pt x="10015" y="12107"/>
                </a:cubicBezTo>
                <a:lnTo>
                  <a:pt x="10073" y="12369"/>
                </a:lnTo>
                <a:cubicBezTo>
                  <a:pt x="10079" y="11999"/>
                  <a:pt x="10372" y="11740"/>
                  <a:pt x="10365" y="11383"/>
                </a:cubicBezTo>
                <a:lnTo>
                  <a:pt x="10365" y="11383"/>
                </a:lnTo>
                <a:cubicBezTo>
                  <a:pt x="10311" y="11683"/>
                  <a:pt x="10274" y="11750"/>
                  <a:pt x="10240" y="11750"/>
                </a:cubicBezTo>
                <a:cubicBezTo>
                  <a:pt x="10212" y="11750"/>
                  <a:pt x="10186" y="11707"/>
                  <a:pt x="10152" y="11707"/>
                </a:cubicBezTo>
                <a:cubicBezTo>
                  <a:pt x="10129" y="11707"/>
                  <a:pt x="10104" y="11725"/>
                  <a:pt x="10073" y="11787"/>
                </a:cubicBezTo>
                <a:cubicBezTo>
                  <a:pt x="10096" y="11360"/>
                  <a:pt x="10170" y="11255"/>
                  <a:pt x="10268" y="11128"/>
                </a:cubicBezTo>
                <a:cubicBezTo>
                  <a:pt x="10359" y="11010"/>
                  <a:pt x="10466" y="10868"/>
                  <a:pt x="10456" y="10441"/>
                </a:cubicBezTo>
                <a:lnTo>
                  <a:pt x="10456" y="10441"/>
                </a:lnTo>
                <a:cubicBezTo>
                  <a:pt x="10449" y="10557"/>
                  <a:pt x="10406" y="10715"/>
                  <a:pt x="10370" y="10715"/>
                </a:cubicBezTo>
                <a:cubicBezTo>
                  <a:pt x="10358" y="10715"/>
                  <a:pt x="10347" y="10697"/>
                  <a:pt x="10339" y="10653"/>
                </a:cubicBezTo>
                <a:lnTo>
                  <a:pt x="10386" y="10357"/>
                </a:lnTo>
                <a:cubicBezTo>
                  <a:pt x="10392" y="10341"/>
                  <a:pt x="10395" y="10299"/>
                  <a:pt x="10402" y="10299"/>
                </a:cubicBezTo>
                <a:cubicBezTo>
                  <a:pt x="10402" y="10299"/>
                  <a:pt x="10402" y="10300"/>
                  <a:pt x="10402" y="10300"/>
                </a:cubicBezTo>
                <a:cubicBezTo>
                  <a:pt x="10409" y="10300"/>
                  <a:pt x="10413" y="10290"/>
                  <a:pt x="10419" y="10286"/>
                </a:cubicBezTo>
                <a:cubicBezTo>
                  <a:pt x="10429" y="10276"/>
                  <a:pt x="10443" y="10269"/>
                  <a:pt x="10456" y="10263"/>
                </a:cubicBezTo>
                <a:cubicBezTo>
                  <a:pt x="10442" y="10198"/>
                  <a:pt x="10422" y="10177"/>
                  <a:pt x="10393" y="10177"/>
                </a:cubicBezTo>
                <a:cubicBezTo>
                  <a:pt x="10388" y="10177"/>
                  <a:pt x="10384" y="10178"/>
                  <a:pt x="10379" y="10178"/>
                </a:cubicBezTo>
                <a:cubicBezTo>
                  <a:pt x="10360" y="10182"/>
                  <a:pt x="10342" y="10195"/>
                  <a:pt x="10322" y="10195"/>
                </a:cubicBezTo>
                <a:cubicBezTo>
                  <a:pt x="10307" y="10195"/>
                  <a:pt x="10291" y="10187"/>
                  <a:pt x="10275" y="10158"/>
                </a:cubicBezTo>
                <a:cubicBezTo>
                  <a:pt x="10332" y="10138"/>
                  <a:pt x="10325" y="10118"/>
                  <a:pt x="10295" y="10074"/>
                </a:cubicBezTo>
                <a:cubicBezTo>
                  <a:pt x="10275" y="10034"/>
                  <a:pt x="10197" y="9946"/>
                  <a:pt x="10190" y="9896"/>
                </a:cubicBezTo>
                <a:cubicBezTo>
                  <a:pt x="10197" y="9886"/>
                  <a:pt x="10204" y="9879"/>
                  <a:pt x="10217" y="9876"/>
                </a:cubicBezTo>
                <a:lnTo>
                  <a:pt x="10318" y="9970"/>
                </a:lnTo>
                <a:cubicBezTo>
                  <a:pt x="10342" y="9973"/>
                  <a:pt x="10363" y="9974"/>
                  <a:pt x="10380" y="9974"/>
                </a:cubicBezTo>
                <a:cubicBezTo>
                  <a:pt x="10484" y="9974"/>
                  <a:pt x="10466" y="9925"/>
                  <a:pt x="10463" y="9879"/>
                </a:cubicBezTo>
                <a:cubicBezTo>
                  <a:pt x="10460" y="9852"/>
                  <a:pt x="10456" y="9825"/>
                  <a:pt x="10480" y="9805"/>
                </a:cubicBezTo>
                <a:cubicBezTo>
                  <a:pt x="10497" y="9791"/>
                  <a:pt x="10517" y="9785"/>
                  <a:pt x="10537" y="9781"/>
                </a:cubicBezTo>
                <a:lnTo>
                  <a:pt x="10726" y="9741"/>
                </a:lnTo>
                <a:lnTo>
                  <a:pt x="10726" y="9741"/>
                </a:lnTo>
                <a:cubicBezTo>
                  <a:pt x="10658" y="9818"/>
                  <a:pt x="10547" y="9896"/>
                  <a:pt x="10551" y="9946"/>
                </a:cubicBezTo>
                <a:cubicBezTo>
                  <a:pt x="10584" y="9926"/>
                  <a:pt x="10621" y="9913"/>
                  <a:pt x="10658" y="9899"/>
                </a:cubicBezTo>
                <a:lnTo>
                  <a:pt x="10826" y="9825"/>
                </a:lnTo>
                <a:lnTo>
                  <a:pt x="10826" y="9825"/>
                </a:lnTo>
                <a:lnTo>
                  <a:pt x="10793" y="9966"/>
                </a:lnTo>
                <a:cubicBezTo>
                  <a:pt x="11150" y="9744"/>
                  <a:pt x="11271" y="9711"/>
                  <a:pt x="11631" y="9492"/>
                </a:cubicBezTo>
                <a:cubicBezTo>
                  <a:pt x="11506" y="9485"/>
                  <a:pt x="11570" y="9317"/>
                  <a:pt x="11799" y="9068"/>
                </a:cubicBezTo>
                <a:cubicBezTo>
                  <a:pt x="11841" y="9038"/>
                  <a:pt x="11866" y="9029"/>
                  <a:pt x="11881" y="9029"/>
                </a:cubicBezTo>
                <a:cubicBezTo>
                  <a:pt x="11907" y="9029"/>
                  <a:pt x="11905" y="9056"/>
                  <a:pt x="11917" y="9056"/>
                </a:cubicBezTo>
                <a:cubicBezTo>
                  <a:pt x="11931" y="9056"/>
                  <a:pt x="11964" y="9016"/>
                  <a:pt x="12092" y="8836"/>
                </a:cubicBezTo>
                <a:lnTo>
                  <a:pt x="12092" y="8836"/>
                </a:lnTo>
                <a:cubicBezTo>
                  <a:pt x="12085" y="8964"/>
                  <a:pt x="12072" y="9135"/>
                  <a:pt x="11839" y="9229"/>
                </a:cubicBezTo>
                <a:cubicBezTo>
                  <a:pt x="11850" y="9273"/>
                  <a:pt x="11802" y="9361"/>
                  <a:pt x="11809" y="9401"/>
                </a:cubicBezTo>
                <a:cubicBezTo>
                  <a:pt x="12075" y="9273"/>
                  <a:pt x="12290" y="8879"/>
                  <a:pt x="12368" y="8711"/>
                </a:cubicBezTo>
                <a:lnTo>
                  <a:pt x="12368" y="8711"/>
                </a:lnTo>
                <a:cubicBezTo>
                  <a:pt x="12334" y="8772"/>
                  <a:pt x="12290" y="8829"/>
                  <a:pt x="12243" y="8879"/>
                </a:cubicBezTo>
                <a:cubicBezTo>
                  <a:pt x="12327" y="8651"/>
                  <a:pt x="12385" y="8418"/>
                  <a:pt x="12418" y="8179"/>
                </a:cubicBezTo>
                <a:cubicBezTo>
                  <a:pt x="12439" y="8155"/>
                  <a:pt x="12454" y="8145"/>
                  <a:pt x="12465" y="8145"/>
                </a:cubicBezTo>
                <a:cubicBezTo>
                  <a:pt x="12492" y="8145"/>
                  <a:pt x="12492" y="8209"/>
                  <a:pt x="12492" y="8274"/>
                </a:cubicBezTo>
                <a:cubicBezTo>
                  <a:pt x="12526" y="8139"/>
                  <a:pt x="12526" y="8035"/>
                  <a:pt x="12566" y="7840"/>
                </a:cubicBezTo>
                <a:cubicBezTo>
                  <a:pt x="12634" y="7914"/>
                  <a:pt x="12738" y="7927"/>
                  <a:pt x="12671" y="8223"/>
                </a:cubicBezTo>
                <a:cubicBezTo>
                  <a:pt x="12721" y="8004"/>
                  <a:pt x="12751" y="7782"/>
                  <a:pt x="12765" y="7560"/>
                </a:cubicBezTo>
                <a:cubicBezTo>
                  <a:pt x="12806" y="7531"/>
                  <a:pt x="12902" y="7321"/>
                  <a:pt x="12938" y="7321"/>
                </a:cubicBezTo>
                <a:cubicBezTo>
                  <a:pt x="12944" y="7321"/>
                  <a:pt x="12948" y="7326"/>
                  <a:pt x="12950" y="7338"/>
                </a:cubicBezTo>
                <a:cubicBezTo>
                  <a:pt x="13064" y="6978"/>
                  <a:pt x="12876" y="6446"/>
                  <a:pt x="12916" y="5989"/>
                </a:cubicBezTo>
                <a:cubicBezTo>
                  <a:pt x="12896" y="5965"/>
                  <a:pt x="12879" y="5918"/>
                  <a:pt x="12859" y="5820"/>
                </a:cubicBezTo>
                <a:cubicBezTo>
                  <a:pt x="12846" y="5393"/>
                  <a:pt x="12889" y="4989"/>
                  <a:pt x="12654" y="4525"/>
                </a:cubicBezTo>
                <a:cubicBezTo>
                  <a:pt x="12684" y="4417"/>
                  <a:pt x="12708" y="4313"/>
                  <a:pt x="12731" y="4205"/>
                </a:cubicBezTo>
                <a:cubicBezTo>
                  <a:pt x="12701" y="4128"/>
                  <a:pt x="12680" y="4101"/>
                  <a:pt x="12663" y="4101"/>
                </a:cubicBezTo>
                <a:cubicBezTo>
                  <a:pt x="12623" y="4101"/>
                  <a:pt x="12607" y="4258"/>
                  <a:pt x="12554" y="4258"/>
                </a:cubicBezTo>
                <a:cubicBezTo>
                  <a:pt x="12522" y="4258"/>
                  <a:pt x="12477" y="4201"/>
                  <a:pt x="12405" y="4020"/>
                </a:cubicBezTo>
                <a:cubicBezTo>
                  <a:pt x="12216" y="3599"/>
                  <a:pt x="12479" y="3814"/>
                  <a:pt x="12469" y="3639"/>
                </a:cubicBezTo>
                <a:cubicBezTo>
                  <a:pt x="12314" y="3444"/>
                  <a:pt x="12014" y="3141"/>
                  <a:pt x="11940" y="2711"/>
                </a:cubicBezTo>
                <a:lnTo>
                  <a:pt x="11940" y="2711"/>
                </a:lnTo>
                <a:cubicBezTo>
                  <a:pt x="12028" y="2825"/>
                  <a:pt x="12058" y="2933"/>
                  <a:pt x="12122" y="3047"/>
                </a:cubicBezTo>
                <a:cubicBezTo>
                  <a:pt x="12105" y="2939"/>
                  <a:pt x="12082" y="2828"/>
                  <a:pt x="12062" y="2717"/>
                </a:cubicBezTo>
                <a:lnTo>
                  <a:pt x="12062" y="2717"/>
                </a:lnTo>
                <a:cubicBezTo>
                  <a:pt x="12269" y="2915"/>
                  <a:pt x="12366" y="3116"/>
                  <a:pt x="12402" y="3116"/>
                </a:cubicBezTo>
                <a:cubicBezTo>
                  <a:pt x="12419" y="3116"/>
                  <a:pt x="12423" y="3073"/>
                  <a:pt x="12418" y="2966"/>
                </a:cubicBezTo>
                <a:lnTo>
                  <a:pt x="12418" y="2966"/>
                </a:lnTo>
                <a:cubicBezTo>
                  <a:pt x="12409" y="2969"/>
                  <a:pt x="12400" y="2970"/>
                  <a:pt x="12390" y="2970"/>
                </a:cubicBezTo>
                <a:cubicBezTo>
                  <a:pt x="12253" y="2970"/>
                  <a:pt x="12122" y="2700"/>
                  <a:pt x="11974" y="2445"/>
                </a:cubicBezTo>
                <a:cubicBezTo>
                  <a:pt x="11832" y="2196"/>
                  <a:pt x="11676" y="1951"/>
                  <a:pt x="11543" y="1951"/>
                </a:cubicBezTo>
                <a:cubicBezTo>
                  <a:pt x="11528" y="1951"/>
                  <a:pt x="11514" y="1954"/>
                  <a:pt x="11500" y="1960"/>
                </a:cubicBezTo>
                <a:cubicBezTo>
                  <a:pt x="11483" y="1889"/>
                  <a:pt x="11463" y="1815"/>
                  <a:pt x="11436" y="1745"/>
                </a:cubicBezTo>
                <a:lnTo>
                  <a:pt x="11436" y="1745"/>
                </a:lnTo>
                <a:cubicBezTo>
                  <a:pt x="11469" y="1799"/>
                  <a:pt x="11493" y="1795"/>
                  <a:pt x="11520" y="1849"/>
                </a:cubicBezTo>
                <a:cubicBezTo>
                  <a:pt x="11402" y="1415"/>
                  <a:pt x="11173" y="1708"/>
                  <a:pt x="10870" y="1264"/>
                </a:cubicBezTo>
                <a:cubicBezTo>
                  <a:pt x="10786" y="1134"/>
                  <a:pt x="10729" y="1024"/>
                  <a:pt x="10770" y="1024"/>
                </a:cubicBezTo>
                <a:cubicBezTo>
                  <a:pt x="10780" y="1024"/>
                  <a:pt x="10797" y="1030"/>
                  <a:pt x="10820" y="1045"/>
                </a:cubicBezTo>
                <a:cubicBezTo>
                  <a:pt x="10699" y="957"/>
                  <a:pt x="10581" y="870"/>
                  <a:pt x="10453" y="789"/>
                </a:cubicBezTo>
                <a:cubicBezTo>
                  <a:pt x="10399" y="741"/>
                  <a:pt x="10392" y="713"/>
                  <a:pt x="10413" y="713"/>
                </a:cubicBezTo>
                <a:cubicBezTo>
                  <a:pt x="10426" y="713"/>
                  <a:pt x="10448" y="722"/>
                  <a:pt x="10475" y="743"/>
                </a:cubicBezTo>
                <a:lnTo>
                  <a:pt x="10475" y="743"/>
                </a:lnTo>
                <a:cubicBezTo>
                  <a:pt x="10303" y="601"/>
                  <a:pt x="10116" y="479"/>
                  <a:pt x="9914" y="375"/>
                </a:cubicBezTo>
                <a:lnTo>
                  <a:pt x="9925" y="368"/>
                </a:lnTo>
                <a:cubicBezTo>
                  <a:pt x="9823" y="363"/>
                  <a:pt x="9637" y="338"/>
                  <a:pt x="9504" y="338"/>
                </a:cubicBezTo>
                <a:cubicBezTo>
                  <a:pt x="9478" y="338"/>
                  <a:pt x="9454" y="339"/>
                  <a:pt x="9433" y="341"/>
                </a:cubicBezTo>
                <a:cubicBezTo>
                  <a:pt x="9364" y="305"/>
                  <a:pt x="9367" y="297"/>
                  <a:pt x="9393" y="297"/>
                </a:cubicBezTo>
                <a:cubicBezTo>
                  <a:pt x="9414" y="297"/>
                  <a:pt x="9450" y="302"/>
                  <a:pt x="9475" y="302"/>
                </a:cubicBezTo>
                <a:cubicBezTo>
                  <a:pt x="9496" y="302"/>
                  <a:pt x="9510" y="298"/>
                  <a:pt x="9501" y="284"/>
                </a:cubicBezTo>
                <a:lnTo>
                  <a:pt x="9285" y="267"/>
                </a:lnTo>
                <a:lnTo>
                  <a:pt x="9070" y="291"/>
                </a:lnTo>
                <a:cubicBezTo>
                  <a:pt x="8948" y="239"/>
                  <a:pt x="9082" y="176"/>
                  <a:pt x="9272" y="176"/>
                </a:cubicBezTo>
                <a:cubicBezTo>
                  <a:pt x="9365" y="176"/>
                  <a:pt x="9471" y="192"/>
                  <a:pt x="9568" y="230"/>
                </a:cubicBezTo>
                <a:cubicBezTo>
                  <a:pt x="9451" y="79"/>
                  <a:pt x="9356" y="35"/>
                  <a:pt x="9247" y="35"/>
                </a:cubicBezTo>
                <a:cubicBezTo>
                  <a:pt x="9208" y="35"/>
                  <a:pt x="9167" y="41"/>
                  <a:pt x="9124" y="49"/>
                </a:cubicBezTo>
                <a:cubicBezTo>
                  <a:pt x="9039" y="65"/>
                  <a:pt x="8942" y="72"/>
                  <a:pt x="8807" y="106"/>
                </a:cubicBezTo>
                <a:cubicBezTo>
                  <a:pt x="8740" y="119"/>
                  <a:pt x="8663" y="129"/>
                  <a:pt x="8572" y="139"/>
                </a:cubicBezTo>
                <a:lnTo>
                  <a:pt x="8269" y="207"/>
                </a:lnTo>
                <a:cubicBezTo>
                  <a:pt x="8400" y="139"/>
                  <a:pt x="8531" y="69"/>
                  <a:pt x="8689" y="35"/>
                </a:cubicBezTo>
                <a:cubicBezTo>
                  <a:pt x="8626" y="10"/>
                  <a:pt x="8564" y="0"/>
                  <a:pt x="8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0"/>
          <p:cNvSpPr/>
          <p:nvPr/>
        </p:nvSpPr>
        <p:spPr>
          <a:xfrm>
            <a:off x="422027" y="6421505"/>
            <a:ext cx="1606" cy="1747"/>
          </a:xfrm>
          <a:custGeom>
            <a:avLst/>
            <a:gdLst/>
            <a:ahLst/>
            <a:cxnLst/>
            <a:rect l="l" t="t" r="r" b="b"/>
            <a:pathLst>
              <a:path w="38" h="31" extrusionOk="0">
                <a:moveTo>
                  <a:pt x="34" y="0"/>
                </a:moveTo>
                <a:lnTo>
                  <a:pt x="1" y="31"/>
                </a:lnTo>
                <a:cubicBezTo>
                  <a:pt x="21" y="17"/>
                  <a:pt x="38" y="4"/>
                  <a:pt x="34" y="0"/>
                </a:cubicBezTo>
                <a:close/>
              </a:path>
            </a:pathLst>
          </a:custGeom>
          <a:solidFill>
            <a:srgbClr val="FFC9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0"/>
          <p:cNvSpPr/>
          <p:nvPr/>
        </p:nvSpPr>
        <p:spPr>
          <a:xfrm>
            <a:off x="451356" y="6441340"/>
            <a:ext cx="3169" cy="4113"/>
          </a:xfrm>
          <a:custGeom>
            <a:avLst/>
            <a:gdLst/>
            <a:ahLst/>
            <a:cxnLst/>
            <a:rect l="l" t="t" r="r" b="b"/>
            <a:pathLst>
              <a:path w="75" h="73" extrusionOk="0">
                <a:moveTo>
                  <a:pt x="63" y="1"/>
                </a:moveTo>
                <a:cubicBezTo>
                  <a:pt x="44" y="1"/>
                  <a:pt x="26" y="41"/>
                  <a:pt x="0" y="72"/>
                </a:cubicBezTo>
                <a:lnTo>
                  <a:pt x="74" y="5"/>
                </a:lnTo>
                <a:cubicBezTo>
                  <a:pt x="70" y="2"/>
                  <a:pt x="67" y="1"/>
                  <a:pt x="63" y="1"/>
                </a:cubicBezTo>
                <a:close/>
              </a:path>
            </a:pathLst>
          </a:custGeom>
          <a:solidFill>
            <a:srgbClr val="FFC9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0"/>
          <p:cNvSpPr/>
          <p:nvPr/>
        </p:nvSpPr>
        <p:spPr>
          <a:xfrm>
            <a:off x="401405" y="6364823"/>
            <a:ext cx="42" cy="957"/>
          </a:xfrm>
          <a:custGeom>
            <a:avLst/>
            <a:gdLst/>
            <a:ahLst/>
            <a:cxnLst/>
            <a:rect l="l" t="t" r="r" b="b"/>
            <a:pathLst>
              <a:path w="1" h="17" extrusionOk="0">
                <a:moveTo>
                  <a:pt x="1" y="0"/>
                </a:moveTo>
                <a:lnTo>
                  <a:pt x="1" y="0"/>
                </a:lnTo>
                <a:cubicBezTo>
                  <a:pt x="1" y="17"/>
                  <a:pt x="1" y="14"/>
                  <a:pt x="1" y="0"/>
                </a:cubicBezTo>
                <a:close/>
              </a:path>
            </a:pathLst>
          </a:custGeom>
          <a:solidFill>
            <a:srgbClr val="FFC9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0"/>
          <p:cNvSpPr/>
          <p:nvPr/>
        </p:nvSpPr>
        <p:spPr>
          <a:xfrm>
            <a:off x="450637" y="6445395"/>
            <a:ext cx="761" cy="789"/>
          </a:xfrm>
          <a:custGeom>
            <a:avLst/>
            <a:gdLst/>
            <a:ahLst/>
            <a:cxnLst/>
            <a:rect l="l" t="t" r="r" b="b"/>
            <a:pathLst>
              <a:path w="18" h="14" extrusionOk="0">
                <a:moveTo>
                  <a:pt x="17" y="0"/>
                </a:moveTo>
                <a:lnTo>
                  <a:pt x="0" y="11"/>
                </a:lnTo>
                <a:lnTo>
                  <a:pt x="4" y="14"/>
                </a:lnTo>
                <a:lnTo>
                  <a:pt x="17" y="0"/>
                </a:lnTo>
                <a:close/>
              </a:path>
            </a:pathLst>
          </a:custGeom>
          <a:solidFill>
            <a:srgbClr val="FFC9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0"/>
          <p:cNvSpPr/>
          <p:nvPr/>
        </p:nvSpPr>
        <p:spPr>
          <a:xfrm>
            <a:off x="417337" y="6378064"/>
            <a:ext cx="2028" cy="7437"/>
          </a:xfrm>
          <a:custGeom>
            <a:avLst/>
            <a:gdLst/>
            <a:ahLst/>
            <a:cxnLst/>
            <a:rect l="l" t="t" r="r" b="b"/>
            <a:pathLst>
              <a:path w="48" h="132" extrusionOk="0">
                <a:moveTo>
                  <a:pt x="48" y="1"/>
                </a:moveTo>
                <a:lnTo>
                  <a:pt x="1" y="132"/>
                </a:lnTo>
                <a:lnTo>
                  <a:pt x="1" y="132"/>
                </a:lnTo>
                <a:lnTo>
                  <a:pt x="38" y="88"/>
                </a:lnTo>
                <a:cubicBezTo>
                  <a:pt x="38" y="58"/>
                  <a:pt x="41" y="31"/>
                  <a:pt x="48" y="1"/>
                </a:cubicBezTo>
                <a:close/>
              </a:path>
            </a:pathLst>
          </a:custGeom>
          <a:solidFill>
            <a:srgbClr val="FFC9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0"/>
          <p:cNvSpPr/>
          <p:nvPr/>
        </p:nvSpPr>
        <p:spPr>
          <a:xfrm>
            <a:off x="409688" y="6382459"/>
            <a:ext cx="4986" cy="5352"/>
          </a:xfrm>
          <a:custGeom>
            <a:avLst/>
            <a:gdLst/>
            <a:ahLst/>
            <a:cxnLst/>
            <a:rect l="l" t="t" r="r" b="b"/>
            <a:pathLst>
              <a:path w="118" h="95" extrusionOk="0">
                <a:moveTo>
                  <a:pt x="94" y="0"/>
                </a:moveTo>
                <a:lnTo>
                  <a:pt x="94" y="0"/>
                </a:lnTo>
                <a:cubicBezTo>
                  <a:pt x="74" y="37"/>
                  <a:pt x="0" y="88"/>
                  <a:pt x="50" y="94"/>
                </a:cubicBezTo>
                <a:cubicBezTo>
                  <a:pt x="67" y="61"/>
                  <a:pt x="118" y="44"/>
                  <a:pt x="94" y="0"/>
                </a:cubicBezTo>
                <a:close/>
              </a:path>
            </a:pathLst>
          </a:custGeom>
          <a:solidFill>
            <a:srgbClr val="FFC9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0"/>
          <p:cNvSpPr/>
          <p:nvPr/>
        </p:nvSpPr>
        <p:spPr>
          <a:xfrm>
            <a:off x="420465" y="6401222"/>
            <a:ext cx="2197" cy="4225"/>
          </a:xfrm>
          <a:custGeom>
            <a:avLst/>
            <a:gdLst/>
            <a:ahLst/>
            <a:cxnLst/>
            <a:rect l="l" t="t" r="r" b="b"/>
            <a:pathLst>
              <a:path w="52" h="75" extrusionOk="0">
                <a:moveTo>
                  <a:pt x="51" y="0"/>
                </a:moveTo>
                <a:lnTo>
                  <a:pt x="24" y="24"/>
                </a:lnTo>
                <a:cubicBezTo>
                  <a:pt x="1" y="54"/>
                  <a:pt x="4" y="61"/>
                  <a:pt x="11" y="74"/>
                </a:cubicBezTo>
                <a:lnTo>
                  <a:pt x="51" y="0"/>
                </a:lnTo>
                <a:close/>
              </a:path>
            </a:pathLst>
          </a:custGeom>
          <a:solidFill>
            <a:srgbClr val="FFC9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0"/>
          <p:cNvSpPr/>
          <p:nvPr/>
        </p:nvSpPr>
        <p:spPr>
          <a:xfrm>
            <a:off x="429001" y="6421336"/>
            <a:ext cx="3465" cy="6085"/>
          </a:xfrm>
          <a:custGeom>
            <a:avLst/>
            <a:gdLst/>
            <a:ahLst/>
            <a:cxnLst/>
            <a:rect l="l" t="t" r="r" b="b"/>
            <a:pathLst>
              <a:path w="82" h="108" extrusionOk="0">
                <a:moveTo>
                  <a:pt x="78" y="0"/>
                </a:moveTo>
                <a:lnTo>
                  <a:pt x="1" y="108"/>
                </a:lnTo>
                <a:lnTo>
                  <a:pt x="81" y="7"/>
                </a:lnTo>
                <a:lnTo>
                  <a:pt x="78" y="0"/>
                </a:lnTo>
                <a:close/>
              </a:path>
            </a:pathLst>
          </a:custGeom>
          <a:solidFill>
            <a:srgbClr val="FFC9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0"/>
          <p:cNvSpPr/>
          <p:nvPr/>
        </p:nvSpPr>
        <p:spPr>
          <a:xfrm>
            <a:off x="445945" y="6426408"/>
            <a:ext cx="2324" cy="4057"/>
          </a:xfrm>
          <a:custGeom>
            <a:avLst/>
            <a:gdLst/>
            <a:ahLst/>
            <a:cxnLst/>
            <a:rect l="l" t="t" r="r" b="b"/>
            <a:pathLst>
              <a:path w="55" h="72" extrusionOk="0">
                <a:moveTo>
                  <a:pt x="10" y="1"/>
                </a:moveTo>
                <a:lnTo>
                  <a:pt x="10" y="1"/>
                </a:lnTo>
                <a:cubicBezTo>
                  <a:pt x="12" y="5"/>
                  <a:pt x="15" y="7"/>
                  <a:pt x="19" y="9"/>
                </a:cubicBezTo>
                <a:lnTo>
                  <a:pt x="19" y="9"/>
                </a:lnTo>
                <a:cubicBezTo>
                  <a:pt x="18" y="4"/>
                  <a:pt x="15" y="1"/>
                  <a:pt x="10" y="1"/>
                </a:cubicBezTo>
                <a:close/>
                <a:moveTo>
                  <a:pt x="19" y="9"/>
                </a:moveTo>
                <a:lnTo>
                  <a:pt x="19" y="9"/>
                </a:lnTo>
                <a:cubicBezTo>
                  <a:pt x="23" y="27"/>
                  <a:pt x="0" y="71"/>
                  <a:pt x="7" y="71"/>
                </a:cubicBezTo>
                <a:cubicBezTo>
                  <a:pt x="10" y="71"/>
                  <a:pt x="23" y="57"/>
                  <a:pt x="54" y="18"/>
                </a:cubicBezTo>
                <a:cubicBezTo>
                  <a:pt x="49" y="8"/>
                  <a:pt x="31" y="13"/>
                  <a:pt x="19" y="9"/>
                </a:cubicBezTo>
                <a:close/>
              </a:path>
            </a:pathLst>
          </a:custGeom>
          <a:solidFill>
            <a:srgbClr val="FFC9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0"/>
          <p:cNvSpPr txBox="1">
            <a:spLocks noGrp="1"/>
          </p:cNvSpPr>
          <p:nvPr>
            <p:ph type="ctrTitle"/>
          </p:nvPr>
        </p:nvSpPr>
        <p:spPr>
          <a:xfrm>
            <a:off x="1098019" y="2398167"/>
            <a:ext cx="1906500" cy="5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0" name="Google Shape;480;p20"/>
          <p:cNvSpPr txBox="1">
            <a:spLocks noGrp="1"/>
          </p:cNvSpPr>
          <p:nvPr>
            <p:ph type="subTitle" idx="1"/>
          </p:nvPr>
        </p:nvSpPr>
        <p:spPr>
          <a:xfrm>
            <a:off x="1098019" y="2759280"/>
            <a:ext cx="1906500" cy="11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1" name="Google Shape;481;p20"/>
          <p:cNvSpPr txBox="1">
            <a:spLocks noGrp="1"/>
          </p:cNvSpPr>
          <p:nvPr>
            <p:ph type="ctrTitle" idx="2"/>
          </p:nvPr>
        </p:nvSpPr>
        <p:spPr>
          <a:xfrm>
            <a:off x="3969847" y="2398167"/>
            <a:ext cx="1179300" cy="5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2" name="Google Shape;482;p20"/>
          <p:cNvSpPr txBox="1">
            <a:spLocks noGrp="1"/>
          </p:cNvSpPr>
          <p:nvPr>
            <p:ph type="subTitle" idx="3"/>
          </p:nvPr>
        </p:nvSpPr>
        <p:spPr>
          <a:xfrm>
            <a:off x="3606247" y="2759280"/>
            <a:ext cx="1906500" cy="11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3" name="Google Shape;483;p20"/>
          <p:cNvSpPr txBox="1">
            <a:spLocks noGrp="1"/>
          </p:cNvSpPr>
          <p:nvPr>
            <p:ph type="ctrTitle" idx="4"/>
          </p:nvPr>
        </p:nvSpPr>
        <p:spPr>
          <a:xfrm>
            <a:off x="6344232" y="2398167"/>
            <a:ext cx="1497000" cy="5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4" name="Google Shape;484;p20"/>
          <p:cNvSpPr txBox="1">
            <a:spLocks noGrp="1"/>
          </p:cNvSpPr>
          <p:nvPr>
            <p:ph type="subTitle" idx="5"/>
          </p:nvPr>
        </p:nvSpPr>
        <p:spPr>
          <a:xfrm>
            <a:off x="6139482" y="2759280"/>
            <a:ext cx="1906500" cy="11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5" name="Google Shape;485;p20"/>
          <p:cNvSpPr txBox="1">
            <a:spLocks noGrp="1"/>
          </p:cNvSpPr>
          <p:nvPr>
            <p:ph type="ctrTitle" idx="6"/>
          </p:nvPr>
        </p:nvSpPr>
        <p:spPr>
          <a:xfrm>
            <a:off x="1098019" y="4666349"/>
            <a:ext cx="1906500" cy="5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6" name="Google Shape;486;p20"/>
          <p:cNvSpPr txBox="1">
            <a:spLocks noGrp="1"/>
          </p:cNvSpPr>
          <p:nvPr>
            <p:ph type="subTitle" idx="7"/>
          </p:nvPr>
        </p:nvSpPr>
        <p:spPr>
          <a:xfrm>
            <a:off x="1098019" y="5020367"/>
            <a:ext cx="1906500" cy="11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7" name="Google Shape;487;p20"/>
          <p:cNvSpPr txBox="1">
            <a:spLocks noGrp="1"/>
          </p:cNvSpPr>
          <p:nvPr>
            <p:ph type="ctrTitle" idx="8"/>
          </p:nvPr>
        </p:nvSpPr>
        <p:spPr>
          <a:xfrm>
            <a:off x="3606247" y="4666349"/>
            <a:ext cx="1906500" cy="5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8" name="Google Shape;488;p20"/>
          <p:cNvSpPr txBox="1">
            <a:spLocks noGrp="1"/>
          </p:cNvSpPr>
          <p:nvPr>
            <p:ph type="subTitle" idx="9"/>
          </p:nvPr>
        </p:nvSpPr>
        <p:spPr>
          <a:xfrm>
            <a:off x="3606247" y="5020367"/>
            <a:ext cx="1906500" cy="11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9" name="Google Shape;489;p20"/>
          <p:cNvSpPr txBox="1">
            <a:spLocks noGrp="1"/>
          </p:cNvSpPr>
          <p:nvPr>
            <p:ph type="ctrTitle" idx="13"/>
          </p:nvPr>
        </p:nvSpPr>
        <p:spPr>
          <a:xfrm>
            <a:off x="6139482" y="4666349"/>
            <a:ext cx="1906500" cy="5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0" name="Google Shape;490;p20"/>
          <p:cNvSpPr txBox="1">
            <a:spLocks noGrp="1"/>
          </p:cNvSpPr>
          <p:nvPr>
            <p:ph type="subTitle" idx="14"/>
          </p:nvPr>
        </p:nvSpPr>
        <p:spPr>
          <a:xfrm>
            <a:off x="6139482" y="5020367"/>
            <a:ext cx="1906500" cy="11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hivo Light"/>
              <a:buNone/>
              <a:defRPr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1" name="Google Shape;491;p20"/>
          <p:cNvSpPr txBox="1">
            <a:spLocks noGrp="1"/>
          </p:cNvSpPr>
          <p:nvPr>
            <p:ph type="title" idx="15"/>
          </p:nvPr>
        </p:nvSpPr>
        <p:spPr>
          <a:xfrm>
            <a:off x="546675" y="258091"/>
            <a:ext cx="805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oogle Shape;493;p21"/>
          <p:cNvGrpSpPr/>
          <p:nvPr/>
        </p:nvGrpSpPr>
        <p:grpSpPr>
          <a:xfrm>
            <a:off x="5871408" y="5616205"/>
            <a:ext cx="1765518" cy="1910096"/>
            <a:chOff x="2282775" y="694625"/>
            <a:chExt cx="1044500" cy="847525"/>
          </a:xfrm>
        </p:grpSpPr>
        <p:sp>
          <p:nvSpPr>
            <p:cNvPr id="494" name="Google Shape;494;p21"/>
            <p:cNvSpPr/>
            <p:nvPr/>
          </p:nvSpPr>
          <p:spPr>
            <a:xfrm>
              <a:off x="3129750" y="707825"/>
              <a:ext cx="142400" cy="149050"/>
            </a:xfrm>
            <a:custGeom>
              <a:avLst/>
              <a:gdLst/>
              <a:ahLst/>
              <a:cxnLst/>
              <a:rect l="l" t="t" r="r" b="b"/>
              <a:pathLst>
                <a:path w="5696" h="5962" extrusionOk="0">
                  <a:moveTo>
                    <a:pt x="1796" y="1"/>
                  </a:moveTo>
                  <a:cubicBezTo>
                    <a:pt x="1779" y="1"/>
                    <a:pt x="1761" y="1"/>
                    <a:pt x="1744" y="1"/>
                  </a:cubicBezTo>
                  <a:cubicBezTo>
                    <a:pt x="1293" y="14"/>
                    <a:pt x="1007" y="284"/>
                    <a:pt x="842" y="674"/>
                  </a:cubicBezTo>
                  <a:cubicBezTo>
                    <a:pt x="398" y="1078"/>
                    <a:pt x="115" y="1657"/>
                    <a:pt x="135" y="2404"/>
                  </a:cubicBezTo>
                  <a:cubicBezTo>
                    <a:pt x="135" y="2414"/>
                    <a:pt x="142" y="2421"/>
                    <a:pt x="146" y="2431"/>
                  </a:cubicBezTo>
                  <a:cubicBezTo>
                    <a:pt x="1" y="3020"/>
                    <a:pt x="78" y="3676"/>
                    <a:pt x="368" y="4194"/>
                  </a:cubicBezTo>
                  <a:cubicBezTo>
                    <a:pt x="704" y="4797"/>
                    <a:pt x="1236" y="5110"/>
                    <a:pt x="1811" y="5204"/>
                  </a:cubicBezTo>
                  <a:cubicBezTo>
                    <a:pt x="1680" y="5520"/>
                    <a:pt x="1835" y="5961"/>
                    <a:pt x="2276" y="5961"/>
                  </a:cubicBezTo>
                  <a:cubicBezTo>
                    <a:pt x="2559" y="5961"/>
                    <a:pt x="2717" y="5779"/>
                    <a:pt x="2767" y="5564"/>
                  </a:cubicBezTo>
                  <a:cubicBezTo>
                    <a:pt x="2956" y="5503"/>
                    <a:pt x="3137" y="5372"/>
                    <a:pt x="3326" y="5224"/>
                  </a:cubicBezTo>
                  <a:cubicBezTo>
                    <a:pt x="3753" y="4888"/>
                    <a:pt x="4127" y="4565"/>
                    <a:pt x="4500" y="4161"/>
                  </a:cubicBezTo>
                  <a:cubicBezTo>
                    <a:pt x="5295" y="3299"/>
                    <a:pt x="5695" y="2044"/>
                    <a:pt x="4897" y="1034"/>
                  </a:cubicBezTo>
                  <a:cubicBezTo>
                    <a:pt x="4347" y="340"/>
                    <a:pt x="3501" y="10"/>
                    <a:pt x="2673" y="10"/>
                  </a:cubicBezTo>
                  <a:cubicBezTo>
                    <a:pt x="2534" y="10"/>
                    <a:pt x="2395" y="20"/>
                    <a:pt x="2259" y="38"/>
                  </a:cubicBezTo>
                  <a:cubicBezTo>
                    <a:pt x="2108" y="14"/>
                    <a:pt x="1951" y="1"/>
                    <a:pt x="1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2956125" y="710550"/>
              <a:ext cx="169200" cy="160025"/>
            </a:xfrm>
            <a:custGeom>
              <a:avLst/>
              <a:gdLst/>
              <a:ahLst/>
              <a:cxnLst/>
              <a:rect l="l" t="t" r="r" b="b"/>
              <a:pathLst>
                <a:path w="6768" h="6401" extrusionOk="0">
                  <a:moveTo>
                    <a:pt x="2011" y="2334"/>
                  </a:moveTo>
                  <a:lnTo>
                    <a:pt x="2011" y="2334"/>
                  </a:lnTo>
                  <a:cubicBezTo>
                    <a:pt x="2071" y="2400"/>
                    <a:pt x="2141" y="2464"/>
                    <a:pt x="2207" y="2531"/>
                  </a:cubicBezTo>
                  <a:cubicBezTo>
                    <a:pt x="2265" y="2588"/>
                    <a:pt x="2342" y="2625"/>
                    <a:pt x="2423" y="2635"/>
                  </a:cubicBezTo>
                  <a:cubicBezTo>
                    <a:pt x="2217" y="2840"/>
                    <a:pt x="2184" y="3160"/>
                    <a:pt x="2339" y="3406"/>
                  </a:cubicBezTo>
                  <a:cubicBezTo>
                    <a:pt x="1949" y="3305"/>
                    <a:pt x="1663" y="2764"/>
                    <a:pt x="2011" y="2334"/>
                  </a:cubicBezTo>
                  <a:close/>
                  <a:moveTo>
                    <a:pt x="2899" y="1916"/>
                  </a:moveTo>
                  <a:cubicBezTo>
                    <a:pt x="3126" y="1916"/>
                    <a:pt x="3341" y="1989"/>
                    <a:pt x="3540" y="2106"/>
                  </a:cubicBezTo>
                  <a:cubicBezTo>
                    <a:pt x="3813" y="2500"/>
                    <a:pt x="3947" y="2938"/>
                    <a:pt x="3870" y="3412"/>
                  </a:cubicBezTo>
                  <a:cubicBezTo>
                    <a:pt x="3840" y="3342"/>
                    <a:pt x="3796" y="3278"/>
                    <a:pt x="3745" y="3220"/>
                  </a:cubicBezTo>
                  <a:lnTo>
                    <a:pt x="3210" y="2642"/>
                  </a:lnTo>
                  <a:cubicBezTo>
                    <a:pt x="3089" y="2509"/>
                    <a:pt x="2954" y="2456"/>
                    <a:pt x="2824" y="2456"/>
                  </a:cubicBezTo>
                  <a:cubicBezTo>
                    <a:pt x="2795" y="2456"/>
                    <a:pt x="2767" y="2458"/>
                    <a:pt x="2739" y="2463"/>
                  </a:cubicBezTo>
                  <a:cubicBezTo>
                    <a:pt x="2793" y="2379"/>
                    <a:pt x="2817" y="2281"/>
                    <a:pt x="2803" y="2184"/>
                  </a:cubicBezTo>
                  <a:cubicBezTo>
                    <a:pt x="2790" y="2096"/>
                    <a:pt x="2779" y="2012"/>
                    <a:pt x="2759" y="1928"/>
                  </a:cubicBezTo>
                  <a:lnTo>
                    <a:pt x="2759" y="1925"/>
                  </a:lnTo>
                  <a:cubicBezTo>
                    <a:pt x="2806" y="1919"/>
                    <a:pt x="2853" y="1916"/>
                    <a:pt x="2899" y="1916"/>
                  </a:cubicBezTo>
                  <a:close/>
                  <a:moveTo>
                    <a:pt x="3779" y="4028"/>
                  </a:moveTo>
                  <a:cubicBezTo>
                    <a:pt x="3837" y="4314"/>
                    <a:pt x="4113" y="4477"/>
                    <a:pt x="4401" y="4477"/>
                  </a:cubicBezTo>
                  <a:cubicBezTo>
                    <a:pt x="4428" y="4477"/>
                    <a:pt x="4455" y="4475"/>
                    <a:pt x="4482" y="4472"/>
                  </a:cubicBezTo>
                  <a:lnTo>
                    <a:pt x="4482" y="4472"/>
                  </a:lnTo>
                  <a:cubicBezTo>
                    <a:pt x="4425" y="4607"/>
                    <a:pt x="4334" y="4721"/>
                    <a:pt x="4217" y="4809"/>
                  </a:cubicBezTo>
                  <a:cubicBezTo>
                    <a:pt x="4067" y="4917"/>
                    <a:pt x="3904" y="4962"/>
                    <a:pt x="3737" y="4962"/>
                  </a:cubicBezTo>
                  <a:cubicBezTo>
                    <a:pt x="3493" y="4962"/>
                    <a:pt x="3242" y="4867"/>
                    <a:pt x="3018" y="4735"/>
                  </a:cubicBezTo>
                  <a:cubicBezTo>
                    <a:pt x="2981" y="4698"/>
                    <a:pt x="2941" y="4668"/>
                    <a:pt x="2901" y="4641"/>
                  </a:cubicBezTo>
                  <a:cubicBezTo>
                    <a:pt x="3234" y="4550"/>
                    <a:pt x="3533" y="4355"/>
                    <a:pt x="3749" y="4082"/>
                  </a:cubicBezTo>
                  <a:cubicBezTo>
                    <a:pt x="3762" y="4065"/>
                    <a:pt x="3766" y="4045"/>
                    <a:pt x="3779" y="4028"/>
                  </a:cubicBezTo>
                  <a:close/>
                  <a:moveTo>
                    <a:pt x="2663" y="1"/>
                  </a:moveTo>
                  <a:cubicBezTo>
                    <a:pt x="2357" y="1"/>
                    <a:pt x="2074" y="97"/>
                    <a:pt x="1864" y="336"/>
                  </a:cubicBezTo>
                  <a:cubicBezTo>
                    <a:pt x="1773" y="430"/>
                    <a:pt x="1767" y="575"/>
                    <a:pt x="1841" y="680"/>
                  </a:cubicBezTo>
                  <a:cubicBezTo>
                    <a:pt x="1184" y="912"/>
                    <a:pt x="649" y="1393"/>
                    <a:pt x="447" y="2113"/>
                  </a:cubicBezTo>
                  <a:cubicBezTo>
                    <a:pt x="435" y="2112"/>
                    <a:pt x="424" y="2111"/>
                    <a:pt x="412" y="2111"/>
                  </a:cubicBezTo>
                  <a:cubicBezTo>
                    <a:pt x="191" y="2111"/>
                    <a:pt x="0" y="2318"/>
                    <a:pt x="134" y="2571"/>
                  </a:cubicBezTo>
                  <a:cubicBezTo>
                    <a:pt x="215" y="2722"/>
                    <a:pt x="303" y="2894"/>
                    <a:pt x="390" y="3069"/>
                  </a:cubicBezTo>
                  <a:cubicBezTo>
                    <a:pt x="467" y="3436"/>
                    <a:pt x="649" y="3772"/>
                    <a:pt x="915" y="4038"/>
                  </a:cubicBezTo>
                  <a:cubicBezTo>
                    <a:pt x="1080" y="4331"/>
                    <a:pt x="1262" y="4614"/>
                    <a:pt x="1457" y="4886"/>
                  </a:cubicBezTo>
                  <a:cubicBezTo>
                    <a:pt x="1221" y="5324"/>
                    <a:pt x="1373" y="6017"/>
                    <a:pt x="1921" y="6101"/>
                  </a:cubicBezTo>
                  <a:lnTo>
                    <a:pt x="2194" y="6145"/>
                  </a:lnTo>
                  <a:cubicBezTo>
                    <a:pt x="2247" y="6152"/>
                    <a:pt x="2300" y="6156"/>
                    <a:pt x="2353" y="6156"/>
                  </a:cubicBezTo>
                  <a:cubicBezTo>
                    <a:pt x="2469" y="6156"/>
                    <a:pt x="2585" y="6138"/>
                    <a:pt x="2695" y="6101"/>
                  </a:cubicBezTo>
                  <a:cubicBezTo>
                    <a:pt x="3017" y="6288"/>
                    <a:pt x="3367" y="6400"/>
                    <a:pt x="3750" y="6400"/>
                  </a:cubicBezTo>
                  <a:cubicBezTo>
                    <a:pt x="4075" y="6400"/>
                    <a:pt x="4424" y="6319"/>
                    <a:pt x="4799" y="6135"/>
                  </a:cubicBezTo>
                  <a:cubicBezTo>
                    <a:pt x="6767" y="5162"/>
                    <a:pt x="6061" y="2275"/>
                    <a:pt x="4671" y="1134"/>
                  </a:cubicBezTo>
                  <a:lnTo>
                    <a:pt x="4667" y="1130"/>
                  </a:lnTo>
                  <a:cubicBezTo>
                    <a:pt x="4624" y="1063"/>
                    <a:pt x="4580" y="996"/>
                    <a:pt x="4530" y="935"/>
                  </a:cubicBezTo>
                  <a:cubicBezTo>
                    <a:pt x="4179" y="498"/>
                    <a:pt x="3360" y="1"/>
                    <a:pt x="2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2769400" y="694625"/>
              <a:ext cx="152475" cy="166875"/>
            </a:xfrm>
            <a:custGeom>
              <a:avLst/>
              <a:gdLst/>
              <a:ahLst/>
              <a:cxnLst/>
              <a:rect l="l" t="t" r="r" b="b"/>
              <a:pathLst>
                <a:path w="6099" h="6675" extrusionOk="0">
                  <a:moveTo>
                    <a:pt x="2740" y="4938"/>
                  </a:moveTo>
                  <a:cubicBezTo>
                    <a:pt x="2899" y="4969"/>
                    <a:pt x="3060" y="4984"/>
                    <a:pt x="3220" y="4984"/>
                  </a:cubicBezTo>
                  <a:cubicBezTo>
                    <a:pt x="3303" y="4984"/>
                    <a:pt x="3387" y="4979"/>
                    <a:pt x="3471" y="4971"/>
                  </a:cubicBezTo>
                  <a:cubicBezTo>
                    <a:pt x="3582" y="5193"/>
                    <a:pt x="3622" y="5443"/>
                    <a:pt x="3528" y="5685"/>
                  </a:cubicBezTo>
                  <a:cubicBezTo>
                    <a:pt x="3427" y="5944"/>
                    <a:pt x="3168" y="6223"/>
                    <a:pt x="2888" y="6307"/>
                  </a:cubicBezTo>
                  <a:cubicBezTo>
                    <a:pt x="2993" y="6267"/>
                    <a:pt x="3070" y="6173"/>
                    <a:pt x="3087" y="6062"/>
                  </a:cubicBezTo>
                  <a:cubicBezTo>
                    <a:pt x="3094" y="5991"/>
                    <a:pt x="3111" y="5920"/>
                    <a:pt x="3131" y="5853"/>
                  </a:cubicBezTo>
                  <a:cubicBezTo>
                    <a:pt x="3218" y="5587"/>
                    <a:pt x="3067" y="5294"/>
                    <a:pt x="2845" y="5153"/>
                  </a:cubicBezTo>
                  <a:cubicBezTo>
                    <a:pt x="2784" y="5113"/>
                    <a:pt x="2720" y="5082"/>
                    <a:pt x="2656" y="5055"/>
                  </a:cubicBezTo>
                  <a:cubicBezTo>
                    <a:pt x="2686" y="5018"/>
                    <a:pt x="2717" y="4978"/>
                    <a:pt x="2740" y="4938"/>
                  </a:cubicBezTo>
                  <a:close/>
                  <a:moveTo>
                    <a:pt x="3713" y="1"/>
                  </a:moveTo>
                  <a:cubicBezTo>
                    <a:pt x="3707" y="1"/>
                    <a:pt x="3700" y="1"/>
                    <a:pt x="3693" y="1"/>
                  </a:cubicBezTo>
                  <a:cubicBezTo>
                    <a:pt x="3299" y="7"/>
                    <a:pt x="2946" y="192"/>
                    <a:pt x="2838" y="590"/>
                  </a:cubicBezTo>
                  <a:cubicBezTo>
                    <a:pt x="2811" y="684"/>
                    <a:pt x="2804" y="781"/>
                    <a:pt x="2814" y="876"/>
                  </a:cubicBezTo>
                  <a:cubicBezTo>
                    <a:pt x="2710" y="889"/>
                    <a:pt x="2606" y="909"/>
                    <a:pt x="2505" y="936"/>
                  </a:cubicBezTo>
                  <a:cubicBezTo>
                    <a:pt x="2279" y="1010"/>
                    <a:pt x="2071" y="1131"/>
                    <a:pt x="1892" y="1286"/>
                  </a:cubicBezTo>
                  <a:cubicBezTo>
                    <a:pt x="1728" y="959"/>
                    <a:pt x="1394" y="764"/>
                    <a:pt x="1066" y="764"/>
                  </a:cubicBezTo>
                  <a:cubicBezTo>
                    <a:pt x="803" y="764"/>
                    <a:pt x="544" y="889"/>
                    <a:pt x="378" y="1172"/>
                  </a:cubicBezTo>
                  <a:cubicBezTo>
                    <a:pt x="1" y="1811"/>
                    <a:pt x="65" y="2602"/>
                    <a:pt x="317" y="3349"/>
                  </a:cubicBezTo>
                  <a:cubicBezTo>
                    <a:pt x="321" y="3417"/>
                    <a:pt x="344" y="3477"/>
                    <a:pt x="381" y="3531"/>
                  </a:cubicBezTo>
                  <a:cubicBezTo>
                    <a:pt x="543" y="3945"/>
                    <a:pt x="748" y="4339"/>
                    <a:pt x="997" y="4709"/>
                  </a:cubicBezTo>
                  <a:cubicBezTo>
                    <a:pt x="947" y="5217"/>
                    <a:pt x="1074" y="5732"/>
                    <a:pt x="1435" y="6102"/>
                  </a:cubicBezTo>
                  <a:cubicBezTo>
                    <a:pt x="1789" y="6463"/>
                    <a:pt x="2365" y="6675"/>
                    <a:pt x="2917" y="6675"/>
                  </a:cubicBezTo>
                  <a:cubicBezTo>
                    <a:pt x="3451" y="6675"/>
                    <a:pt x="3963" y="6478"/>
                    <a:pt x="4235" y="6028"/>
                  </a:cubicBezTo>
                  <a:cubicBezTo>
                    <a:pt x="4347" y="6118"/>
                    <a:pt x="4490" y="6164"/>
                    <a:pt x="4633" y="6164"/>
                  </a:cubicBezTo>
                  <a:cubicBezTo>
                    <a:pt x="4928" y="6164"/>
                    <a:pt x="5219" y="5971"/>
                    <a:pt x="5224" y="5584"/>
                  </a:cubicBezTo>
                  <a:cubicBezTo>
                    <a:pt x="5224" y="5362"/>
                    <a:pt x="5194" y="5140"/>
                    <a:pt x="5136" y="4928"/>
                  </a:cubicBezTo>
                  <a:cubicBezTo>
                    <a:pt x="5873" y="4120"/>
                    <a:pt x="6099" y="3252"/>
                    <a:pt x="5793" y="2192"/>
                  </a:cubicBezTo>
                  <a:cubicBezTo>
                    <a:pt x="5535" y="1299"/>
                    <a:pt x="4786" y="1"/>
                    <a:pt x="3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2551575" y="699150"/>
              <a:ext cx="158375" cy="166800"/>
            </a:xfrm>
            <a:custGeom>
              <a:avLst/>
              <a:gdLst/>
              <a:ahLst/>
              <a:cxnLst/>
              <a:rect l="l" t="t" r="r" b="b"/>
              <a:pathLst>
                <a:path w="6335" h="6672" extrusionOk="0">
                  <a:moveTo>
                    <a:pt x="4453" y="4043"/>
                  </a:moveTo>
                  <a:lnTo>
                    <a:pt x="4453" y="4043"/>
                  </a:lnTo>
                  <a:cubicBezTo>
                    <a:pt x="4339" y="4269"/>
                    <a:pt x="4124" y="4420"/>
                    <a:pt x="3878" y="4454"/>
                  </a:cubicBezTo>
                  <a:cubicBezTo>
                    <a:pt x="3850" y="4458"/>
                    <a:pt x="3819" y="4460"/>
                    <a:pt x="3787" y="4460"/>
                  </a:cubicBezTo>
                  <a:cubicBezTo>
                    <a:pt x="3617" y="4460"/>
                    <a:pt x="3399" y="4400"/>
                    <a:pt x="3269" y="4279"/>
                  </a:cubicBezTo>
                  <a:cubicBezTo>
                    <a:pt x="3673" y="4262"/>
                    <a:pt x="4073" y="4185"/>
                    <a:pt x="4453" y="4043"/>
                  </a:cubicBezTo>
                  <a:close/>
                  <a:moveTo>
                    <a:pt x="2886" y="0"/>
                  </a:moveTo>
                  <a:cubicBezTo>
                    <a:pt x="2363" y="0"/>
                    <a:pt x="1834" y="132"/>
                    <a:pt x="1344" y="425"/>
                  </a:cubicBezTo>
                  <a:cubicBezTo>
                    <a:pt x="519" y="920"/>
                    <a:pt x="1" y="1886"/>
                    <a:pt x="314" y="2822"/>
                  </a:cubicBezTo>
                  <a:cubicBezTo>
                    <a:pt x="125" y="3505"/>
                    <a:pt x="233" y="4151"/>
                    <a:pt x="533" y="4716"/>
                  </a:cubicBezTo>
                  <a:lnTo>
                    <a:pt x="533" y="4723"/>
                  </a:lnTo>
                  <a:cubicBezTo>
                    <a:pt x="563" y="4854"/>
                    <a:pt x="600" y="4982"/>
                    <a:pt x="647" y="5107"/>
                  </a:cubicBezTo>
                  <a:cubicBezTo>
                    <a:pt x="748" y="5366"/>
                    <a:pt x="920" y="5608"/>
                    <a:pt x="1058" y="5850"/>
                  </a:cubicBezTo>
                  <a:cubicBezTo>
                    <a:pt x="1080" y="5884"/>
                    <a:pt x="1114" y="5899"/>
                    <a:pt x="1147" y="5899"/>
                  </a:cubicBezTo>
                  <a:cubicBezTo>
                    <a:pt x="1201" y="5899"/>
                    <a:pt x="1254" y="5861"/>
                    <a:pt x="1256" y="5797"/>
                  </a:cubicBezTo>
                  <a:cubicBezTo>
                    <a:pt x="1256" y="5753"/>
                    <a:pt x="1260" y="5706"/>
                    <a:pt x="1263" y="5659"/>
                  </a:cubicBezTo>
                  <a:cubicBezTo>
                    <a:pt x="1727" y="6089"/>
                    <a:pt x="2276" y="6416"/>
                    <a:pt x="2875" y="6621"/>
                  </a:cubicBezTo>
                  <a:cubicBezTo>
                    <a:pt x="2977" y="6656"/>
                    <a:pt x="3073" y="6671"/>
                    <a:pt x="3164" y="6671"/>
                  </a:cubicBezTo>
                  <a:cubicBezTo>
                    <a:pt x="3569" y="6671"/>
                    <a:pt x="3856" y="6357"/>
                    <a:pt x="3955" y="5988"/>
                  </a:cubicBezTo>
                  <a:cubicBezTo>
                    <a:pt x="4066" y="5982"/>
                    <a:pt x="4174" y="5965"/>
                    <a:pt x="4285" y="5941"/>
                  </a:cubicBezTo>
                  <a:cubicBezTo>
                    <a:pt x="5372" y="5712"/>
                    <a:pt x="6038" y="4780"/>
                    <a:pt x="6224" y="3727"/>
                  </a:cubicBezTo>
                  <a:cubicBezTo>
                    <a:pt x="6335" y="3091"/>
                    <a:pt x="6234" y="2438"/>
                    <a:pt x="5937" y="1866"/>
                  </a:cubicBezTo>
                  <a:cubicBezTo>
                    <a:pt x="5832" y="1034"/>
                    <a:pt x="5222" y="266"/>
                    <a:pt x="4325" y="266"/>
                  </a:cubicBezTo>
                  <a:cubicBezTo>
                    <a:pt x="4304" y="266"/>
                    <a:pt x="4283" y="266"/>
                    <a:pt x="4261" y="267"/>
                  </a:cubicBezTo>
                  <a:cubicBezTo>
                    <a:pt x="4245" y="267"/>
                    <a:pt x="4224" y="274"/>
                    <a:pt x="4208" y="277"/>
                  </a:cubicBezTo>
                  <a:cubicBezTo>
                    <a:pt x="3790" y="99"/>
                    <a:pt x="3340" y="0"/>
                    <a:pt x="28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2664750" y="891750"/>
              <a:ext cx="169050" cy="167975"/>
            </a:xfrm>
            <a:custGeom>
              <a:avLst/>
              <a:gdLst/>
              <a:ahLst/>
              <a:cxnLst/>
              <a:rect l="l" t="t" r="r" b="b"/>
              <a:pathLst>
                <a:path w="6762" h="6719" extrusionOk="0">
                  <a:moveTo>
                    <a:pt x="3012" y="2676"/>
                  </a:moveTo>
                  <a:cubicBezTo>
                    <a:pt x="3635" y="2676"/>
                    <a:pt x="3652" y="3413"/>
                    <a:pt x="3362" y="3797"/>
                  </a:cubicBezTo>
                  <a:cubicBezTo>
                    <a:pt x="3158" y="4069"/>
                    <a:pt x="2923" y="4180"/>
                    <a:pt x="2688" y="4180"/>
                  </a:cubicBezTo>
                  <a:cubicBezTo>
                    <a:pt x="2528" y="4180"/>
                    <a:pt x="2368" y="4129"/>
                    <a:pt x="2218" y="4043"/>
                  </a:cubicBezTo>
                  <a:cubicBezTo>
                    <a:pt x="2279" y="3598"/>
                    <a:pt x="2454" y="2676"/>
                    <a:pt x="3012" y="2676"/>
                  </a:cubicBezTo>
                  <a:close/>
                  <a:moveTo>
                    <a:pt x="3655" y="4780"/>
                  </a:moveTo>
                  <a:lnTo>
                    <a:pt x="3655" y="4780"/>
                  </a:lnTo>
                  <a:cubicBezTo>
                    <a:pt x="3534" y="4975"/>
                    <a:pt x="3389" y="5153"/>
                    <a:pt x="3228" y="5318"/>
                  </a:cubicBezTo>
                  <a:cubicBezTo>
                    <a:pt x="3009" y="5247"/>
                    <a:pt x="2804" y="5136"/>
                    <a:pt x="2629" y="4992"/>
                  </a:cubicBezTo>
                  <a:lnTo>
                    <a:pt x="2629" y="4992"/>
                  </a:lnTo>
                  <a:cubicBezTo>
                    <a:pt x="2653" y="4992"/>
                    <a:pt x="2677" y="4993"/>
                    <a:pt x="2701" y="4993"/>
                  </a:cubicBezTo>
                  <a:cubicBezTo>
                    <a:pt x="2892" y="4993"/>
                    <a:pt x="3083" y="4969"/>
                    <a:pt x="3272" y="4921"/>
                  </a:cubicBezTo>
                  <a:lnTo>
                    <a:pt x="3272" y="4924"/>
                  </a:lnTo>
                  <a:cubicBezTo>
                    <a:pt x="3403" y="4887"/>
                    <a:pt x="3534" y="4840"/>
                    <a:pt x="3655" y="4780"/>
                  </a:cubicBezTo>
                  <a:close/>
                  <a:moveTo>
                    <a:pt x="3788" y="0"/>
                  </a:moveTo>
                  <a:cubicBezTo>
                    <a:pt x="3048" y="0"/>
                    <a:pt x="2406" y="309"/>
                    <a:pt x="2131" y="1010"/>
                  </a:cubicBezTo>
                  <a:cubicBezTo>
                    <a:pt x="2030" y="960"/>
                    <a:pt x="1922" y="920"/>
                    <a:pt x="1814" y="893"/>
                  </a:cubicBezTo>
                  <a:cubicBezTo>
                    <a:pt x="1710" y="868"/>
                    <a:pt x="1607" y="857"/>
                    <a:pt x="1508" y="857"/>
                  </a:cubicBezTo>
                  <a:cubicBezTo>
                    <a:pt x="833" y="857"/>
                    <a:pt x="293" y="1385"/>
                    <a:pt x="135" y="2054"/>
                  </a:cubicBezTo>
                  <a:cubicBezTo>
                    <a:pt x="0" y="2626"/>
                    <a:pt x="115" y="3171"/>
                    <a:pt x="384" y="3639"/>
                  </a:cubicBezTo>
                  <a:cubicBezTo>
                    <a:pt x="334" y="4218"/>
                    <a:pt x="589" y="4847"/>
                    <a:pt x="899" y="5318"/>
                  </a:cubicBezTo>
                  <a:cubicBezTo>
                    <a:pt x="1470" y="6181"/>
                    <a:pt x="2371" y="6718"/>
                    <a:pt x="3364" y="6718"/>
                  </a:cubicBezTo>
                  <a:cubicBezTo>
                    <a:pt x="3587" y="6718"/>
                    <a:pt x="3816" y="6691"/>
                    <a:pt x="4046" y="6634"/>
                  </a:cubicBezTo>
                  <a:cubicBezTo>
                    <a:pt x="4429" y="6540"/>
                    <a:pt x="4550" y="6129"/>
                    <a:pt x="4456" y="5806"/>
                  </a:cubicBezTo>
                  <a:cubicBezTo>
                    <a:pt x="5065" y="5597"/>
                    <a:pt x="5594" y="5271"/>
                    <a:pt x="6024" y="4685"/>
                  </a:cubicBezTo>
                  <a:cubicBezTo>
                    <a:pt x="6667" y="3800"/>
                    <a:pt x="6761" y="2633"/>
                    <a:pt x="6267" y="1657"/>
                  </a:cubicBezTo>
                  <a:cubicBezTo>
                    <a:pt x="5846" y="832"/>
                    <a:pt x="5035" y="115"/>
                    <a:pt x="4096" y="18"/>
                  </a:cubicBezTo>
                  <a:cubicBezTo>
                    <a:pt x="3992" y="6"/>
                    <a:pt x="3889" y="0"/>
                    <a:pt x="37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2860025" y="891275"/>
              <a:ext cx="123700" cy="153675"/>
            </a:xfrm>
            <a:custGeom>
              <a:avLst/>
              <a:gdLst/>
              <a:ahLst/>
              <a:cxnLst/>
              <a:rect l="l" t="t" r="r" b="b"/>
              <a:pathLst>
                <a:path w="4948" h="6147" extrusionOk="0">
                  <a:moveTo>
                    <a:pt x="2245" y="2056"/>
                  </a:moveTo>
                  <a:cubicBezTo>
                    <a:pt x="2265" y="2116"/>
                    <a:pt x="2302" y="2170"/>
                    <a:pt x="2353" y="2211"/>
                  </a:cubicBezTo>
                  <a:cubicBezTo>
                    <a:pt x="2423" y="2261"/>
                    <a:pt x="2494" y="2312"/>
                    <a:pt x="2565" y="2362"/>
                  </a:cubicBezTo>
                  <a:cubicBezTo>
                    <a:pt x="2584" y="2508"/>
                    <a:pt x="2684" y="2636"/>
                    <a:pt x="2850" y="2636"/>
                  </a:cubicBezTo>
                  <a:cubicBezTo>
                    <a:pt x="2860" y="2636"/>
                    <a:pt x="2871" y="2636"/>
                    <a:pt x="2881" y="2635"/>
                  </a:cubicBezTo>
                  <a:lnTo>
                    <a:pt x="2908" y="2635"/>
                  </a:lnTo>
                  <a:cubicBezTo>
                    <a:pt x="3029" y="2739"/>
                    <a:pt x="3140" y="2857"/>
                    <a:pt x="3235" y="2988"/>
                  </a:cubicBezTo>
                  <a:cubicBezTo>
                    <a:pt x="3204" y="3012"/>
                    <a:pt x="3174" y="3035"/>
                    <a:pt x="3144" y="3059"/>
                  </a:cubicBezTo>
                  <a:cubicBezTo>
                    <a:pt x="2923" y="2965"/>
                    <a:pt x="2688" y="2919"/>
                    <a:pt x="2454" y="2919"/>
                  </a:cubicBezTo>
                  <a:cubicBezTo>
                    <a:pt x="2224" y="2919"/>
                    <a:pt x="1994" y="2964"/>
                    <a:pt x="1777" y="3052"/>
                  </a:cubicBezTo>
                  <a:cubicBezTo>
                    <a:pt x="1697" y="3086"/>
                    <a:pt x="1623" y="3123"/>
                    <a:pt x="1548" y="3163"/>
                  </a:cubicBezTo>
                  <a:cubicBezTo>
                    <a:pt x="1464" y="2928"/>
                    <a:pt x="1589" y="2598"/>
                    <a:pt x="1808" y="2362"/>
                  </a:cubicBezTo>
                  <a:cubicBezTo>
                    <a:pt x="1973" y="2184"/>
                    <a:pt x="2114" y="2090"/>
                    <a:pt x="2245" y="2056"/>
                  </a:cubicBezTo>
                  <a:close/>
                  <a:moveTo>
                    <a:pt x="2535" y="4099"/>
                  </a:moveTo>
                  <a:cubicBezTo>
                    <a:pt x="2588" y="4099"/>
                    <a:pt x="2639" y="4105"/>
                    <a:pt x="2689" y="4119"/>
                  </a:cubicBezTo>
                  <a:cubicBezTo>
                    <a:pt x="2905" y="4183"/>
                    <a:pt x="3120" y="4321"/>
                    <a:pt x="3325" y="4496"/>
                  </a:cubicBezTo>
                  <a:cubicBezTo>
                    <a:pt x="3218" y="4688"/>
                    <a:pt x="3053" y="4842"/>
                    <a:pt x="2854" y="4940"/>
                  </a:cubicBezTo>
                  <a:cubicBezTo>
                    <a:pt x="2804" y="4657"/>
                    <a:pt x="2706" y="4388"/>
                    <a:pt x="2561" y="4139"/>
                  </a:cubicBezTo>
                  <a:cubicBezTo>
                    <a:pt x="2555" y="4129"/>
                    <a:pt x="2541" y="4112"/>
                    <a:pt x="2535" y="4099"/>
                  </a:cubicBezTo>
                  <a:close/>
                  <a:moveTo>
                    <a:pt x="2345" y="0"/>
                  </a:moveTo>
                  <a:cubicBezTo>
                    <a:pt x="1601" y="0"/>
                    <a:pt x="875" y="344"/>
                    <a:pt x="461" y="1063"/>
                  </a:cubicBezTo>
                  <a:cubicBezTo>
                    <a:pt x="0" y="1871"/>
                    <a:pt x="48" y="2921"/>
                    <a:pt x="724" y="3510"/>
                  </a:cubicBezTo>
                  <a:cubicBezTo>
                    <a:pt x="744" y="3648"/>
                    <a:pt x="791" y="3782"/>
                    <a:pt x="862" y="3907"/>
                  </a:cubicBezTo>
                  <a:cubicBezTo>
                    <a:pt x="791" y="4055"/>
                    <a:pt x="751" y="4216"/>
                    <a:pt x="748" y="4381"/>
                  </a:cubicBezTo>
                  <a:cubicBezTo>
                    <a:pt x="734" y="4987"/>
                    <a:pt x="1259" y="5408"/>
                    <a:pt x="1777" y="5620"/>
                  </a:cubicBezTo>
                  <a:cubicBezTo>
                    <a:pt x="1838" y="5643"/>
                    <a:pt x="1902" y="5664"/>
                    <a:pt x="1966" y="5677"/>
                  </a:cubicBezTo>
                  <a:cubicBezTo>
                    <a:pt x="2023" y="5765"/>
                    <a:pt x="2094" y="5839"/>
                    <a:pt x="2178" y="5899"/>
                  </a:cubicBezTo>
                  <a:cubicBezTo>
                    <a:pt x="2218" y="5936"/>
                    <a:pt x="2269" y="5963"/>
                    <a:pt x="2323" y="5977"/>
                  </a:cubicBezTo>
                  <a:cubicBezTo>
                    <a:pt x="2344" y="5972"/>
                    <a:pt x="2363" y="5969"/>
                    <a:pt x="2379" y="5969"/>
                  </a:cubicBezTo>
                  <a:cubicBezTo>
                    <a:pt x="2442" y="5969"/>
                    <a:pt x="2460" y="6007"/>
                    <a:pt x="2430" y="6084"/>
                  </a:cubicBezTo>
                  <a:cubicBezTo>
                    <a:pt x="2451" y="6128"/>
                    <a:pt x="2487" y="6147"/>
                    <a:pt x="2524" y="6147"/>
                  </a:cubicBezTo>
                  <a:cubicBezTo>
                    <a:pt x="2589" y="6147"/>
                    <a:pt x="2658" y="6091"/>
                    <a:pt x="2662" y="6020"/>
                  </a:cubicBezTo>
                  <a:cubicBezTo>
                    <a:pt x="2673" y="5889"/>
                    <a:pt x="2777" y="5832"/>
                    <a:pt x="2834" y="5707"/>
                  </a:cubicBezTo>
                  <a:cubicBezTo>
                    <a:pt x="3265" y="5633"/>
                    <a:pt x="3669" y="5462"/>
                    <a:pt x="4022" y="5206"/>
                  </a:cubicBezTo>
                  <a:cubicBezTo>
                    <a:pt x="4096" y="5290"/>
                    <a:pt x="4170" y="5374"/>
                    <a:pt x="4234" y="5448"/>
                  </a:cubicBezTo>
                  <a:cubicBezTo>
                    <a:pt x="4293" y="5513"/>
                    <a:pt x="4369" y="5541"/>
                    <a:pt x="4446" y="5541"/>
                  </a:cubicBezTo>
                  <a:cubicBezTo>
                    <a:pt x="4643" y="5541"/>
                    <a:pt x="4844" y="5355"/>
                    <a:pt x="4769" y="5139"/>
                  </a:cubicBezTo>
                  <a:cubicBezTo>
                    <a:pt x="4709" y="4964"/>
                    <a:pt x="4645" y="4792"/>
                    <a:pt x="4577" y="4624"/>
                  </a:cubicBezTo>
                  <a:cubicBezTo>
                    <a:pt x="4688" y="4455"/>
                    <a:pt x="4769" y="4270"/>
                    <a:pt x="4813" y="4075"/>
                  </a:cubicBezTo>
                  <a:cubicBezTo>
                    <a:pt x="4887" y="3725"/>
                    <a:pt x="4840" y="3345"/>
                    <a:pt x="4705" y="2988"/>
                  </a:cubicBezTo>
                  <a:cubicBezTo>
                    <a:pt x="4722" y="2971"/>
                    <a:pt x="4739" y="2961"/>
                    <a:pt x="4756" y="2944"/>
                  </a:cubicBezTo>
                  <a:cubicBezTo>
                    <a:pt x="4934" y="2790"/>
                    <a:pt x="4948" y="2500"/>
                    <a:pt x="4833" y="2298"/>
                  </a:cubicBezTo>
                  <a:cubicBezTo>
                    <a:pt x="4863" y="1699"/>
                    <a:pt x="4473" y="1087"/>
                    <a:pt x="4069" y="696"/>
                  </a:cubicBezTo>
                  <a:cubicBezTo>
                    <a:pt x="3594" y="238"/>
                    <a:pt x="2963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3062025" y="875025"/>
              <a:ext cx="150200" cy="150350"/>
            </a:xfrm>
            <a:custGeom>
              <a:avLst/>
              <a:gdLst/>
              <a:ahLst/>
              <a:cxnLst/>
              <a:rect l="l" t="t" r="r" b="b"/>
              <a:pathLst>
                <a:path w="6008" h="6014" extrusionOk="0">
                  <a:moveTo>
                    <a:pt x="1872" y="2144"/>
                  </a:moveTo>
                  <a:cubicBezTo>
                    <a:pt x="1852" y="2406"/>
                    <a:pt x="2107" y="2568"/>
                    <a:pt x="2333" y="2598"/>
                  </a:cubicBezTo>
                  <a:cubicBezTo>
                    <a:pt x="2403" y="2605"/>
                    <a:pt x="2476" y="2609"/>
                    <a:pt x="2548" y="2609"/>
                  </a:cubicBezTo>
                  <a:cubicBezTo>
                    <a:pt x="2611" y="2609"/>
                    <a:pt x="2674" y="2606"/>
                    <a:pt x="2737" y="2602"/>
                  </a:cubicBezTo>
                  <a:lnTo>
                    <a:pt x="2737" y="2625"/>
                  </a:lnTo>
                  <a:cubicBezTo>
                    <a:pt x="2730" y="2817"/>
                    <a:pt x="2703" y="3009"/>
                    <a:pt x="2659" y="3197"/>
                  </a:cubicBezTo>
                  <a:cubicBezTo>
                    <a:pt x="2622" y="3248"/>
                    <a:pt x="2582" y="3295"/>
                    <a:pt x="2545" y="3349"/>
                  </a:cubicBezTo>
                  <a:cubicBezTo>
                    <a:pt x="2437" y="3389"/>
                    <a:pt x="2331" y="3411"/>
                    <a:pt x="2231" y="3411"/>
                  </a:cubicBezTo>
                  <a:cubicBezTo>
                    <a:pt x="1992" y="3411"/>
                    <a:pt x="1784" y="3284"/>
                    <a:pt x="1646" y="2955"/>
                  </a:cubicBezTo>
                  <a:cubicBezTo>
                    <a:pt x="1552" y="2726"/>
                    <a:pt x="1687" y="2544"/>
                    <a:pt x="1673" y="2332"/>
                  </a:cubicBezTo>
                  <a:cubicBezTo>
                    <a:pt x="1667" y="2295"/>
                    <a:pt x="1673" y="2258"/>
                    <a:pt x="1694" y="2228"/>
                  </a:cubicBezTo>
                  <a:cubicBezTo>
                    <a:pt x="1754" y="2204"/>
                    <a:pt x="1815" y="2177"/>
                    <a:pt x="1872" y="2144"/>
                  </a:cubicBezTo>
                  <a:close/>
                  <a:moveTo>
                    <a:pt x="997" y="3379"/>
                  </a:moveTo>
                  <a:lnTo>
                    <a:pt x="997" y="3379"/>
                  </a:lnTo>
                  <a:cubicBezTo>
                    <a:pt x="1041" y="3413"/>
                    <a:pt x="1084" y="3443"/>
                    <a:pt x="1131" y="3473"/>
                  </a:cubicBezTo>
                  <a:cubicBezTo>
                    <a:pt x="1576" y="3766"/>
                    <a:pt x="2060" y="3887"/>
                    <a:pt x="2558" y="3897"/>
                  </a:cubicBezTo>
                  <a:cubicBezTo>
                    <a:pt x="2565" y="3924"/>
                    <a:pt x="2582" y="3954"/>
                    <a:pt x="2606" y="3975"/>
                  </a:cubicBezTo>
                  <a:cubicBezTo>
                    <a:pt x="2737" y="4076"/>
                    <a:pt x="2898" y="4129"/>
                    <a:pt x="3063" y="4129"/>
                  </a:cubicBezTo>
                  <a:cubicBezTo>
                    <a:pt x="2949" y="4167"/>
                    <a:pt x="2832" y="4186"/>
                    <a:pt x="2715" y="4186"/>
                  </a:cubicBezTo>
                  <a:cubicBezTo>
                    <a:pt x="2541" y="4186"/>
                    <a:pt x="2367" y="4145"/>
                    <a:pt x="2208" y="4062"/>
                  </a:cubicBezTo>
                  <a:cubicBezTo>
                    <a:pt x="2081" y="3995"/>
                    <a:pt x="1955" y="3965"/>
                    <a:pt x="1837" y="3965"/>
                  </a:cubicBezTo>
                  <a:cubicBezTo>
                    <a:pt x="1606" y="3965"/>
                    <a:pt x="1403" y="4079"/>
                    <a:pt x="1269" y="4251"/>
                  </a:cubicBezTo>
                  <a:cubicBezTo>
                    <a:pt x="1108" y="3971"/>
                    <a:pt x="1041" y="3678"/>
                    <a:pt x="997" y="3379"/>
                  </a:cubicBezTo>
                  <a:close/>
                  <a:moveTo>
                    <a:pt x="2162" y="0"/>
                  </a:moveTo>
                  <a:cubicBezTo>
                    <a:pt x="1666" y="0"/>
                    <a:pt x="1176" y="149"/>
                    <a:pt x="778" y="478"/>
                  </a:cubicBezTo>
                  <a:cubicBezTo>
                    <a:pt x="300" y="875"/>
                    <a:pt x="28" y="1504"/>
                    <a:pt x="108" y="2120"/>
                  </a:cubicBezTo>
                  <a:cubicBezTo>
                    <a:pt x="135" y="2336"/>
                    <a:pt x="213" y="2544"/>
                    <a:pt x="334" y="2726"/>
                  </a:cubicBezTo>
                  <a:cubicBezTo>
                    <a:pt x="1" y="3339"/>
                    <a:pt x="327" y="4190"/>
                    <a:pt x="728" y="4725"/>
                  </a:cubicBezTo>
                  <a:cubicBezTo>
                    <a:pt x="919" y="4988"/>
                    <a:pt x="1155" y="5213"/>
                    <a:pt x="1424" y="5395"/>
                  </a:cubicBezTo>
                  <a:cubicBezTo>
                    <a:pt x="1680" y="5681"/>
                    <a:pt x="2023" y="5876"/>
                    <a:pt x="2404" y="5950"/>
                  </a:cubicBezTo>
                  <a:cubicBezTo>
                    <a:pt x="2551" y="5993"/>
                    <a:pt x="2703" y="6014"/>
                    <a:pt x="2856" y="6014"/>
                  </a:cubicBezTo>
                  <a:cubicBezTo>
                    <a:pt x="3018" y="6014"/>
                    <a:pt x="3180" y="5990"/>
                    <a:pt x="3336" y="5943"/>
                  </a:cubicBezTo>
                  <a:cubicBezTo>
                    <a:pt x="3396" y="5923"/>
                    <a:pt x="3450" y="5890"/>
                    <a:pt x="3494" y="5842"/>
                  </a:cubicBezTo>
                  <a:cubicBezTo>
                    <a:pt x="4160" y="5610"/>
                    <a:pt x="4796" y="5105"/>
                    <a:pt x="5227" y="4500"/>
                  </a:cubicBezTo>
                  <a:cubicBezTo>
                    <a:pt x="5253" y="4530"/>
                    <a:pt x="5286" y="4543"/>
                    <a:pt x="5319" y="4543"/>
                  </a:cubicBezTo>
                  <a:cubicBezTo>
                    <a:pt x="5391" y="4543"/>
                    <a:pt x="5460" y="4478"/>
                    <a:pt x="5439" y="4392"/>
                  </a:cubicBezTo>
                  <a:cubicBezTo>
                    <a:pt x="5429" y="4338"/>
                    <a:pt x="5416" y="4288"/>
                    <a:pt x="5406" y="4237"/>
                  </a:cubicBezTo>
                  <a:cubicBezTo>
                    <a:pt x="5523" y="4039"/>
                    <a:pt x="5621" y="3827"/>
                    <a:pt x="5692" y="3604"/>
                  </a:cubicBezTo>
                  <a:cubicBezTo>
                    <a:pt x="6008" y="2595"/>
                    <a:pt x="5900" y="1346"/>
                    <a:pt x="5042" y="633"/>
                  </a:cubicBezTo>
                  <a:cubicBezTo>
                    <a:pt x="4701" y="349"/>
                    <a:pt x="4356" y="216"/>
                    <a:pt x="4025" y="216"/>
                  </a:cubicBezTo>
                  <a:cubicBezTo>
                    <a:pt x="3834" y="216"/>
                    <a:pt x="3648" y="260"/>
                    <a:pt x="3470" y="347"/>
                  </a:cubicBezTo>
                  <a:cubicBezTo>
                    <a:pt x="3072" y="124"/>
                    <a:pt x="2615" y="0"/>
                    <a:pt x="2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2942800" y="1061600"/>
              <a:ext cx="161675" cy="154750"/>
            </a:xfrm>
            <a:custGeom>
              <a:avLst/>
              <a:gdLst/>
              <a:ahLst/>
              <a:cxnLst/>
              <a:rect l="l" t="t" r="r" b="b"/>
              <a:pathLst>
                <a:path w="6467" h="6190" extrusionOk="0">
                  <a:moveTo>
                    <a:pt x="3922" y="2619"/>
                  </a:moveTo>
                  <a:cubicBezTo>
                    <a:pt x="3950" y="2619"/>
                    <a:pt x="3978" y="2621"/>
                    <a:pt x="4006" y="2627"/>
                  </a:cubicBezTo>
                  <a:cubicBezTo>
                    <a:pt x="4107" y="2647"/>
                    <a:pt x="4198" y="2734"/>
                    <a:pt x="4275" y="2852"/>
                  </a:cubicBezTo>
                  <a:cubicBezTo>
                    <a:pt x="4236" y="2858"/>
                    <a:pt x="4197" y="2861"/>
                    <a:pt x="4158" y="2861"/>
                  </a:cubicBezTo>
                  <a:cubicBezTo>
                    <a:pt x="4059" y="2861"/>
                    <a:pt x="3962" y="2843"/>
                    <a:pt x="3868" y="2812"/>
                  </a:cubicBezTo>
                  <a:cubicBezTo>
                    <a:pt x="3599" y="2710"/>
                    <a:pt x="3750" y="2619"/>
                    <a:pt x="3922" y="2619"/>
                  </a:cubicBezTo>
                  <a:close/>
                  <a:moveTo>
                    <a:pt x="4551" y="3734"/>
                  </a:moveTo>
                  <a:cubicBezTo>
                    <a:pt x="4564" y="3828"/>
                    <a:pt x="4564" y="3922"/>
                    <a:pt x="4551" y="4013"/>
                  </a:cubicBezTo>
                  <a:cubicBezTo>
                    <a:pt x="4486" y="4287"/>
                    <a:pt x="4327" y="4389"/>
                    <a:pt x="4139" y="4389"/>
                  </a:cubicBezTo>
                  <a:cubicBezTo>
                    <a:pt x="3876" y="4389"/>
                    <a:pt x="3558" y="4191"/>
                    <a:pt x="3366" y="3983"/>
                  </a:cubicBezTo>
                  <a:cubicBezTo>
                    <a:pt x="3339" y="3949"/>
                    <a:pt x="3316" y="3912"/>
                    <a:pt x="3296" y="3875"/>
                  </a:cubicBezTo>
                  <a:lnTo>
                    <a:pt x="3296" y="3875"/>
                  </a:lnTo>
                  <a:cubicBezTo>
                    <a:pt x="3418" y="3894"/>
                    <a:pt x="3541" y="3903"/>
                    <a:pt x="3663" y="3903"/>
                  </a:cubicBezTo>
                  <a:cubicBezTo>
                    <a:pt x="3967" y="3903"/>
                    <a:pt x="4268" y="3846"/>
                    <a:pt x="4551" y="3734"/>
                  </a:cubicBezTo>
                  <a:close/>
                  <a:moveTo>
                    <a:pt x="4094" y="1"/>
                  </a:moveTo>
                  <a:cubicBezTo>
                    <a:pt x="4076" y="1"/>
                    <a:pt x="4058" y="1"/>
                    <a:pt x="4039" y="2"/>
                  </a:cubicBezTo>
                  <a:cubicBezTo>
                    <a:pt x="3521" y="15"/>
                    <a:pt x="3030" y="217"/>
                    <a:pt x="2646" y="567"/>
                  </a:cubicBezTo>
                  <a:cubicBezTo>
                    <a:pt x="2623" y="490"/>
                    <a:pt x="2579" y="419"/>
                    <a:pt x="2525" y="362"/>
                  </a:cubicBezTo>
                  <a:cubicBezTo>
                    <a:pt x="2491" y="331"/>
                    <a:pt x="2458" y="304"/>
                    <a:pt x="2421" y="281"/>
                  </a:cubicBezTo>
                  <a:cubicBezTo>
                    <a:pt x="2352" y="233"/>
                    <a:pt x="2253" y="208"/>
                    <a:pt x="2155" y="208"/>
                  </a:cubicBezTo>
                  <a:cubicBezTo>
                    <a:pt x="2061" y="208"/>
                    <a:pt x="1967" y="231"/>
                    <a:pt x="1902" y="281"/>
                  </a:cubicBezTo>
                  <a:cubicBezTo>
                    <a:pt x="1" y="1711"/>
                    <a:pt x="587" y="4663"/>
                    <a:pt x="2061" y="6147"/>
                  </a:cubicBezTo>
                  <a:cubicBezTo>
                    <a:pt x="2090" y="6177"/>
                    <a:pt x="2123" y="6190"/>
                    <a:pt x="2156" y="6190"/>
                  </a:cubicBezTo>
                  <a:cubicBezTo>
                    <a:pt x="2251" y="6190"/>
                    <a:pt x="2338" y="6080"/>
                    <a:pt x="2283" y="5975"/>
                  </a:cubicBezTo>
                  <a:cubicBezTo>
                    <a:pt x="1896" y="5255"/>
                    <a:pt x="1768" y="4545"/>
                    <a:pt x="1798" y="3781"/>
                  </a:cubicBezTo>
                  <a:lnTo>
                    <a:pt x="1798" y="3781"/>
                  </a:lnTo>
                  <a:cubicBezTo>
                    <a:pt x="1862" y="4020"/>
                    <a:pt x="1953" y="4245"/>
                    <a:pt x="2074" y="4457"/>
                  </a:cubicBezTo>
                  <a:cubicBezTo>
                    <a:pt x="2499" y="5189"/>
                    <a:pt x="3348" y="5776"/>
                    <a:pt x="4213" y="5776"/>
                  </a:cubicBezTo>
                  <a:cubicBezTo>
                    <a:pt x="4334" y="5776"/>
                    <a:pt x="4457" y="5764"/>
                    <a:pt x="4578" y="5740"/>
                  </a:cubicBezTo>
                  <a:cubicBezTo>
                    <a:pt x="5658" y="5521"/>
                    <a:pt x="6126" y="4380"/>
                    <a:pt x="6146" y="3377"/>
                  </a:cubicBezTo>
                  <a:cubicBezTo>
                    <a:pt x="6146" y="3131"/>
                    <a:pt x="6119" y="2889"/>
                    <a:pt x="6065" y="2653"/>
                  </a:cubicBezTo>
                  <a:cubicBezTo>
                    <a:pt x="6467" y="1532"/>
                    <a:pt x="5389" y="1"/>
                    <a:pt x="40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2748975" y="1075500"/>
              <a:ext cx="160425" cy="150150"/>
            </a:xfrm>
            <a:custGeom>
              <a:avLst/>
              <a:gdLst/>
              <a:ahLst/>
              <a:cxnLst/>
              <a:rect l="l" t="t" r="r" b="b"/>
              <a:pathLst>
                <a:path w="6417" h="6006" extrusionOk="0">
                  <a:moveTo>
                    <a:pt x="4419" y="2289"/>
                  </a:moveTo>
                  <a:cubicBezTo>
                    <a:pt x="4543" y="2330"/>
                    <a:pt x="4661" y="2394"/>
                    <a:pt x="4762" y="2478"/>
                  </a:cubicBezTo>
                  <a:lnTo>
                    <a:pt x="4759" y="2478"/>
                  </a:lnTo>
                  <a:cubicBezTo>
                    <a:pt x="4850" y="2649"/>
                    <a:pt x="4887" y="2845"/>
                    <a:pt x="4870" y="3036"/>
                  </a:cubicBezTo>
                  <a:cubicBezTo>
                    <a:pt x="4843" y="2902"/>
                    <a:pt x="4786" y="2774"/>
                    <a:pt x="4688" y="2693"/>
                  </a:cubicBezTo>
                  <a:cubicBezTo>
                    <a:pt x="4597" y="2622"/>
                    <a:pt x="4503" y="2559"/>
                    <a:pt x="4402" y="2508"/>
                  </a:cubicBezTo>
                  <a:cubicBezTo>
                    <a:pt x="4402" y="2434"/>
                    <a:pt x="4409" y="2363"/>
                    <a:pt x="4419" y="2289"/>
                  </a:cubicBezTo>
                  <a:close/>
                  <a:moveTo>
                    <a:pt x="3179" y="0"/>
                  </a:moveTo>
                  <a:cubicBezTo>
                    <a:pt x="3164" y="0"/>
                    <a:pt x="3148" y="0"/>
                    <a:pt x="3133" y="1"/>
                  </a:cubicBezTo>
                  <a:cubicBezTo>
                    <a:pt x="1740" y="51"/>
                    <a:pt x="767" y="1371"/>
                    <a:pt x="407" y="2609"/>
                  </a:cubicBezTo>
                  <a:cubicBezTo>
                    <a:pt x="0" y="3999"/>
                    <a:pt x="576" y="4972"/>
                    <a:pt x="1531" y="5917"/>
                  </a:cubicBezTo>
                  <a:cubicBezTo>
                    <a:pt x="1594" y="5979"/>
                    <a:pt x="1669" y="6005"/>
                    <a:pt x="1743" y="6005"/>
                  </a:cubicBezTo>
                  <a:cubicBezTo>
                    <a:pt x="1969" y="6005"/>
                    <a:pt x="2187" y="5763"/>
                    <a:pt x="2033" y="5530"/>
                  </a:cubicBezTo>
                  <a:cubicBezTo>
                    <a:pt x="2019" y="5510"/>
                    <a:pt x="2013" y="5483"/>
                    <a:pt x="2003" y="5463"/>
                  </a:cubicBezTo>
                  <a:lnTo>
                    <a:pt x="2003" y="5463"/>
                  </a:lnTo>
                  <a:cubicBezTo>
                    <a:pt x="2117" y="5513"/>
                    <a:pt x="2241" y="5547"/>
                    <a:pt x="2369" y="5554"/>
                  </a:cubicBezTo>
                  <a:lnTo>
                    <a:pt x="3211" y="5608"/>
                  </a:lnTo>
                  <a:cubicBezTo>
                    <a:pt x="3223" y="5608"/>
                    <a:pt x="3235" y="5609"/>
                    <a:pt x="3247" y="5609"/>
                  </a:cubicBezTo>
                  <a:cubicBezTo>
                    <a:pt x="3455" y="5609"/>
                    <a:pt x="3647" y="5501"/>
                    <a:pt x="3793" y="5352"/>
                  </a:cubicBezTo>
                  <a:cubicBezTo>
                    <a:pt x="3864" y="5342"/>
                    <a:pt x="3931" y="5318"/>
                    <a:pt x="3988" y="5278"/>
                  </a:cubicBezTo>
                  <a:cubicBezTo>
                    <a:pt x="4934" y="5278"/>
                    <a:pt x="5863" y="4702"/>
                    <a:pt x="6098" y="3740"/>
                  </a:cubicBezTo>
                  <a:cubicBezTo>
                    <a:pt x="6417" y="2459"/>
                    <a:pt x="5633" y="1047"/>
                    <a:pt x="4215" y="1047"/>
                  </a:cubicBezTo>
                  <a:cubicBezTo>
                    <a:pt x="4210" y="1047"/>
                    <a:pt x="4205" y="1047"/>
                    <a:pt x="4200" y="1047"/>
                  </a:cubicBezTo>
                  <a:cubicBezTo>
                    <a:pt x="4173" y="1047"/>
                    <a:pt x="4143" y="1058"/>
                    <a:pt x="4113" y="1058"/>
                  </a:cubicBezTo>
                  <a:cubicBezTo>
                    <a:pt x="4123" y="1034"/>
                    <a:pt x="4133" y="1010"/>
                    <a:pt x="4143" y="984"/>
                  </a:cubicBezTo>
                  <a:cubicBezTo>
                    <a:pt x="4287" y="361"/>
                    <a:pt x="3736" y="0"/>
                    <a:pt x="3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2548725" y="1056300"/>
              <a:ext cx="154925" cy="147875"/>
            </a:xfrm>
            <a:custGeom>
              <a:avLst/>
              <a:gdLst/>
              <a:ahLst/>
              <a:cxnLst/>
              <a:rect l="l" t="t" r="r" b="b"/>
              <a:pathLst>
                <a:path w="6197" h="5915" extrusionOk="0">
                  <a:moveTo>
                    <a:pt x="3110" y="3110"/>
                  </a:moveTo>
                  <a:cubicBezTo>
                    <a:pt x="3139" y="3110"/>
                    <a:pt x="3170" y="3113"/>
                    <a:pt x="3201" y="3118"/>
                  </a:cubicBezTo>
                  <a:cubicBezTo>
                    <a:pt x="3241" y="3273"/>
                    <a:pt x="3272" y="3427"/>
                    <a:pt x="3292" y="3589"/>
                  </a:cubicBezTo>
                  <a:cubicBezTo>
                    <a:pt x="3204" y="3636"/>
                    <a:pt x="3108" y="3661"/>
                    <a:pt x="3025" y="3661"/>
                  </a:cubicBezTo>
                  <a:cubicBezTo>
                    <a:pt x="2834" y="3661"/>
                    <a:pt x="2704" y="3533"/>
                    <a:pt x="2868" y="3246"/>
                  </a:cubicBezTo>
                  <a:lnTo>
                    <a:pt x="2864" y="3246"/>
                  </a:lnTo>
                  <a:cubicBezTo>
                    <a:pt x="2920" y="3146"/>
                    <a:pt x="3007" y="3110"/>
                    <a:pt x="3110" y="3110"/>
                  </a:cubicBezTo>
                  <a:close/>
                  <a:moveTo>
                    <a:pt x="1656" y="1"/>
                  </a:moveTo>
                  <a:cubicBezTo>
                    <a:pt x="1398" y="1"/>
                    <a:pt x="1142" y="262"/>
                    <a:pt x="1162" y="520"/>
                  </a:cubicBezTo>
                  <a:cubicBezTo>
                    <a:pt x="1175" y="735"/>
                    <a:pt x="1212" y="944"/>
                    <a:pt x="1266" y="1149"/>
                  </a:cubicBezTo>
                  <a:cubicBezTo>
                    <a:pt x="660" y="1590"/>
                    <a:pt x="260" y="2260"/>
                    <a:pt x="162" y="3007"/>
                  </a:cubicBezTo>
                  <a:cubicBezTo>
                    <a:pt x="0" y="4286"/>
                    <a:pt x="761" y="5740"/>
                    <a:pt x="2151" y="5901"/>
                  </a:cubicBezTo>
                  <a:cubicBezTo>
                    <a:pt x="2227" y="5910"/>
                    <a:pt x="2300" y="5914"/>
                    <a:pt x="2371" y="5914"/>
                  </a:cubicBezTo>
                  <a:cubicBezTo>
                    <a:pt x="2775" y="5914"/>
                    <a:pt x="3100" y="5771"/>
                    <a:pt x="3352" y="5531"/>
                  </a:cubicBezTo>
                  <a:cubicBezTo>
                    <a:pt x="3574" y="5652"/>
                    <a:pt x="3828" y="5712"/>
                    <a:pt x="4088" y="5712"/>
                  </a:cubicBezTo>
                  <a:cubicBezTo>
                    <a:pt x="4500" y="5712"/>
                    <a:pt x="4926" y="5561"/>
                    <a:pt x="5254" y="5268"/>
                  </a:cubicBezTo>
                  <a:cubicBezTo>
                    <a:pt x="6196" y="4427"/>
                    <a:pt x="5957" y="3094"/>
                    <a:pt x="5247" y="2192"/>
                  </a:cubicBezTo>
                  <a:cubicBezTo>
                    <a:pt x="4880" y="1338"/>
                    <a:pt x="3992" y="718"/>
                    <a:pt x="3033" y="638"/>
                  </a:cubicBezTo>
                  <a:cubicBezTo>
                    <a:pt x="3019" y="638"/>
                    <a:pt x="3004" y="639"/>
                    <a:pt x="2990" y="639"/>
                  </a:cubicBezTo>
                  <a:cubicBezTo>
                    <a:pt x="2983" y="639"/>
                    <a:pt x="2975" y="639"/>
                    <a:pt x="2969" y="638"/>
                  </a:cubicBezTo>
                  <a:cubicBezTo>
                    <a:pt x="2619" y="271"/>
                    <a:pt x="2188" y="32"/>
                    <a:pt x="1680" y="2"/>
                  </a:cubicBezTo>
                  <a:cubicBezTo>
                    <a:pt x="1672" y="1"/>
                    <a:pt x="1664" y="1"/>
                    <a:pt x="1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3170475" y="1070175"/>
              <a:ext cx="156800" cy="124250"/>
            </a:xfrm>
            <a:custGeom>
              <a:avLst/>
              <a:gdLst/>
              <a:ahLst/>
              <a:cxnLst/>
              <a:rect l="l" t="t" r="r" b="b"/>
              <a:pathLst>
                <a:path w="6272" h="4970" extrusionOk="0">
                  <a:moveTo>
                    <a:pt x="3114" y="1"/>
                  </a:moveTo>
                  <a:cubicBezTo>
                    <a:pt x="2659" y="1"/>
                    <a:pt x="2191" y="122"/>
                    <a:pt x="1754" y="392"/>
                  </a:cubicBezTo>
                  <a:cubicBezTo>
                    <a:pt x="1455" y="406"/>
                    <a:pt x="1172" y="480"/>
                    <a:pt x="973" y="665"/>
                  </a:cubicBezTo>
                  <a:cubicBezTo>
                    <a:pt x="721" y="904"/>
                    <a:pt x="573" y="1294"/>
                    <a:pt x="506" y="1674"/>
                  </a:cubicBezTo>
                  <a:cubicBezTo>
                    <a:pt x="48" y="1981"/>
                    <a:pt x="1" y="2718"/>
                    <a:pt x="559" y="2943"/>
                  </a:cubicBezTo>
                  <a:cubicBezTo>
                    <a:pt x="798" y="3838"/>
                    <a:pt x="1455" y="4633"/>
                    <a:pt x="2367" y="4885"/>
                  </a:cubicBezTo>
                  <a:cubicBezTo>
                    <a:pt x="2570" y="4942"/>
                    <a:pt x="2775" y="4969"/>
                    <a:pt x="2977" y="4969"/>
                  </a:cubicBezTo>
                  <a:cubicBezTo>
                    <a:pt x="3952" y="4969"/>
                    <a:pt x="4870" y="4344"/>
                    <a:pt x="5321" y="3472"/>
                  </a:cubicBezTo>
                  <a:cubicBezTo>
                    <a:pt x="6271" y="1635"/>
                    <a:pt x="4785" y="1"/>
                    <a:pt x="3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3083650" y="1218425"/>
              <a:ext cx="169800" cy="149800"/>
            </a:xfrm>
            <a:custGeom>
              <a:avLst/>
              <a:gdLst/>
              <a:ahLst/>
              <a:cxnLst/>
              <a:rect l="l" t="t" r="r" b="b"/>
              <a:pathLst>
                <a:path w="6792" h="5992" extrusionOk="0">
                  <a:moveTo>
                    <a:pt x="3597" y="765"/>
                  </a:moveTo>
                  <a:cubicBezTo>
                    <a:pt x="3946" y="765"/>
                    <a:pt x="4249" y="965"/>
                    <a:pt x="4466" y="1264"/>
                  </a:cubicBezTo>
                  <a:cubicBezTo>
                    <a:pt x="4130" y="1294"/>
                    <a:pt x="3800" y="1392"/>
                    <a:pt x="3497" y="1546"/>
                  </a:cubicBezTo>
                  <a:cubicBezTo>
                    <a:pt x="3462" y="1542"/>
                    <a:pt x="3427" y="1540"/>
                    <a:pt x="3392" y="1540"/>
                  </a:cubicBezTo>
                  <a:cubicBezTo>
                    <a:pt x="3237" y="1540"/>
                    <a:pt x="3082" y="1581"/>
                    <a:pt x="2945" y="1661"/>
                  </a:cubicBezTo>
                  <a:cubicBezTo>
                    <a:pt x="2797" y="1583"/>
                    <a:pt x="2639" y="1519"/>
                    <a:pt x="2478" y="1476"/>
                  </a:cubicBezTo>
                  <a:cubicBezTo>
                    <a:pt x="2579" y="1321"/>
                    <a:pt x="2700" y="1183"/>
                    <a:pt x="2838" y="1065"/>
                  </a:cubicBezTo>
                  <a:lnTo>
                    <a:pt x="2841" y="1065"/>
                  </a:lnTo>
                  <a:cubicBezTo>
                    <a:pt x="3107" y="855"/>
                    <a:pt x="3362" y="765"/>
                    <a:pt x="3597" y="765"/>
                  </a:cubicBezTo>
                  <a:close/>
                  <a:moveTo>
                    <a:pt x="5079" y="2216"/>
                  </a:moveTo>
                  <a:lnTo>
                    <a:pt x="5079" y="2216"/>
                  </a:lnTo>
                  <a:cubicBezTo>
                    <a:pt x="5170" y="2236"/>
                    <a:pt x="5251" y="2280"/>
                    <a:pt x="5325" y="2337"/>
                  </a:cubicBezTo>
                  <a:cubicBezTo>
                    <a:pt x="5658" y="2620"/>
                    <a:pt x="5739" y="3545"/>
                    <a:pt x="5540" y="3932"/>
                  </a:cubicBezTo>
                  <a:cubicBezTo>
                    <a:pt x="5419" y="4165"/>
                    <a:pt x="5224" y="4360"/>
                    <a:pt x="5002" y="4515"/>
                  </a:cubicBezTo>
                  <a:cubicBezTo>
                    <a:pt x="4985" y="4303"/>
                    <a:pt x="4938" y="4094"/>
                    <a:pt x="4857" y="3899"/>
                  </a:cubicBezTo>
                  <a:cubicBezTo>
                    <a:pt x="4941" y="3710"/>
                    <a:pt x="4981" y="3508"/>
                    <a:pt x="4985" y="3303"/>
                  </a:cubicBezTo>
                  <a:cubicBezTo>
                    <a:pt x="5069" y="2946"/>
                    <a:pt x="5103" y="2580"/>
                    <a:pt x="5079" y="2216"/>
                  </a:cubicBezTo>
                  <a:close/>
                  <a:moveTo>
                    <a:pt x="2690" y="3821"/>
                  </a:moveTo>
                  <a:cubicBezTo>
                    <a:pt x="2854" y="3990"/>
                    <a:pt x="3033" y="4033"/>
                    <a:pt x="3309" y="4091"/>
                  </a:cubicBezTo>
                  <a:cubicBezTo>
                    <a:pt x="3320" y="4093"/>
                    <a:pt x="3331" y="4094"/>
                    <a:pt x="3343" y="4094"/>
                  </a:cubicBezTo>
                  <a:cubicBezTo>
                    <a:pt x="3448" y="4094"/>
                    <a:pt x="3567" y="4001"/>
                    <a:pt x="3528" y="3885"/>
                  </a:cubicBezTo>
                  <a:lnTo>
                    <a:pt x="3528" y="3885"/>
                  </a:lnTo>
                  <a:cubicBezTo>
                    <a:pt x="3639" y="3976"/>
                    <a:pt x="3642" y="4138"/>
                    <a:pt x="3602" y="4484"/>
                  </a:cubicBezTo>
                  <a:cubicBezTo>
                    <a:pt x="3612" y="4548"/>
                    <a:pt x="3615" y="4616"/>
                    <a:pt x="3612" y="4683"/>
                  </a:cubicBezTo>
                  <a:cubicBezTo>
                    <a:pt x="3511" y="4737"/>
                    <a:pt x="3403" y="4784"/>
                    <a:pt x="3295" y="4821"/>
                  </a:cubicBezTo>
                  <a:cubicBezTo>
                    <a:pt x="3013" y="4760"/>
                    <a:pt x="2750" y="4622"/>
                    <a:pt x="2538" y="4427"/>
                  </a:cubicBezTo>
                  <a:cubicBezTo>
                    <a:pt x="2538" y="4336"/>
                    <a:pt x="2548" y="4245"/>
                    <a:pt x="2572" y="4158"/>
                  </a:cubicBezTo>
                  <a:cubicBezTo>
                    <a:pt x="2605" y="4043"/>
                    <a:pt x="2646" y="3929"/>
                    <a:pt x="2690" y="3821"/>
                  </a:cubicBezTo>
                  <a:close/>
                  <a:moveTo>
                    <a:pt x="3505" y="0"/>
                  </a:moveTo>
                  <a:cubicBezTo>
                    <a:pt x="3161" y="0"/>
                    <a:pt x="2766" y="142"/>
                    <a:pt x="2323" y="476"/>
                  </a:cubicBezTo>
                  <a:cubicBezTo>
                    <a:pt x="1996" y="722"/>
                    <a:pt x="1737" y="1052"/>
                    <a:pt x="1576" y="1429"/>
                  </a:cubicBezTo>
                  <a:cubicBezTo>
                    <a:pt x="1343" y="1462"/>
                    <a:pt x="1121" y="1536"/>
                    <a:pt x="913" y="1647"/>
                  </a:cubicBezTo>
                  <a:cubicBezTo>
                    <a:pt x="219" y="2028"/>
                    <a:pt x="1" y="2633"/>
                    <a:pt x="88" y="3273"/>
                  </a:cubicBezTo>
                  <a:cubicBezTo>
                    <a:pt x="118" y="3529"/>
                    <a:pt x="192" y="3778"/>
                    <a:pt x="314" y="4006"/>
                  </a:cubicBezTo>
                  <a:cubicBezTo>
                    <a:pt x="805" y="5050"/>
                    <a:pt x="1955" y="5991"/>
                    <a:pt x="3045" y="5991"/>
                  </a:cubicBezTo>
                  <a:cubicBezTo>
                    <a:pt x="3238" y="5991"/>
                    <a:pt x="3430" y="5962"/>
                    <a:pt x="3615" y="5898"/>
                  </a:cubicBezTo>
                  <a:cubicBezTo>
                    <a:pt x="3675" y="5905"/>
                    <a:pt x="3734" y="5909"/>
                    <a:pt x="3793" y="5909"/>
                  </a:cubicBezTo>
                  <a:cubicBezTo>
                    <a:pt x="4248" y="5909"/>
                    <a:pt x="4667" y="5683"/>
                    <a:pt x="4914" y="5117"/>
                  </a:cubicBezTo>
                  <a:cubicBezTo>
                    <a:pt x="4954" y="5016"/>
                    <a:pt x="4985" y="4912"/>
                    <a:pt x="4998" y="4804"/>
                  </a:cubicBezTo>
                  <a:cubicBezTo>
                    <a:pt x="6058" y="4242"/>
                    <a:pt x="6792" y="3078"/>
                    <a:pt x="5978" y="1954"/>
                  </a:cubicBezTo>
                  <a:cubicBezTo>
                    <a:pt x="5725" y="1593"/>
                    <a:pt x="5338" y="1348"/>
                    <a:pt x="4901" y="1280"/>
                  </a:cubicBezTo>
                  <a:cubicBezTo>
                    <a:pt x="4657" y="554"/>
                    <a:pt x="4182" y="0"/>
                    <a:pt x="35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2875075" y="1242650"/>
              <a:ext cx="136925" cy="121400"/>
            </a:xfrm>
            <a:custGeom>
              <a:avLst/>
              <a:gdLst/>
              <a:ahLst/>
              <a:cxnLst/>
              <a:rect l="l" t="t" r="r" b="b"/>
              <a:pathLst>
                <a:path w="5477" h="4856" extrusionOk="0">
                  <a:moveTo>
                    <a:pt x="2460" y="2389"/>
                  </a:moveTo>
                  <a:cubicBezTo>
                    <a:pt x="2775" y="2389"/>
                    <a:pt x="3101" y="2639"/>
                    <a:pt x="3329" y="2906"/>
                  </a:cubicBezTo>
                  <a:cubicBezTo>
                    <a:pt x="3329" y="2940"/>
                    <a:pt x="3329" y="2974"/>
                    <a:pt x="3326" y="3007"/>
                  </a:cubicBezTo>
                  <a:cubicBezTo>
                    <a:pt x="3127" y="3303"/>
                    <a:pt x="2796" y="3528"/>
                    <a:pt x="2465" y="3528"/>
                  </a:cubicBezTo>
                  <a:cubicBezTo>
                    <a:pt x="2298" y="3528"/>
                    <a:pt x="2131" y="3471"/>
                    <a:pt x="1980" y="3337"/>
                  </a:cubicBezTo>
                  <a:cubicBezTo>
                    <a:pt x="1906" y="3270"/>
                    <a:pt x="1845" y="3189"/>
                    <a:pt x="1801" y="3101"/>
                  </a:cubicBezTo>
                  <a:cubicBezTo>
                    <a:pt x="1852" y="2883"/>
                    <a:pt x="1933" y="2674"/>
                    <a:pt x="2054" y="2560"/>
                  </a:cubicBezTo>
                  <a:cubicBezTo>
                    <a:pt x="2181" y="2439"/>
                    <a:pt x="2319" y="2389"/>
                    <a:pt x="2460" y="2389"/>
                  </a:cubicBezTo>
                  <a:close/>
                  <a:moveTo>
                    <a:pt x="2543" y="1"/>
                  </a:moveTo>
                  <a:cubicBezTo>
                    <a:pt x="1988" y="1"/>
                    <a:pt x="1433" y="162"/>
                    <a:pt x="984" y="490"/>
                  </a:cubicBezTo>
                  <a:cubicBezTo>
                    <a:pt x="146" y="1102"/>
                    <a:pt x="1" y="2041"/>
                    <a:pt x="260" y="2869"/>
                  </a:cubicBezTo>
                  <a:cubicBezTo>
                    <a:pt x="334" y="3505"/>
                    <a:pt x="664" y="4118"/>
                    <a:pt x="1199" y="4491"/>
                  </a:cubicBezTo>
                  <a:cubicBezTo>
                    <a:pt x="1560" y="4743"/>
                    <a:pt x="1959" y="4855"/>
                    <a:pt x="2355" y="4855"/>
                  </a:cubicBezTo>
                  <a:cubicBezTo>
                    <a:pt x="2919" y="4855"/>
                    <a:pt x="3478" y="4627"/>
                    <a:pt x="3915" y="4246"/>
                  </a:cubicBezTo>
                  <a:cubicBezTo>
                    <a:pt x="4015" y="4440"/>
                    <a:pt x="4223" y="4572"/>
                    <a:pt x="4428" y="4572"/>
                  </a:cubicBezTo>
                  <a:cubicBezTo>
                    <a:pt x="4589" y="4572"/>
                    <a:pt x="4749" y="4491"/>
                    <a:pt x="4854" y="4296"/>
                  </a:cubicBezTo>
                  <a:cubicBezTo>
                    <a:pt x="5476" y="3142"/>
                    <a:pt x="5342" y="1631"/>
                    <a:pt x="4369" y="699"/>
                  </a:cubicBezTo>
                  <a:cubicBezTo>
                    <a:pt x="3885" y="236"/>
                    <a:pt x="3214" y="1"/>
                    <a:pt x="2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2639350" y="1256150"/>
              <a:ext cx="145975" cy="134025"/>
            </a:xfrm>
            <a:custGeom>
              <a:avLst/>
              <a:gdLst/>
              <a:ahLst/>
              <a:cxnLst/>
              <a:rect l="l" t="t" r="r" b="b"/>
              <a:pathLst>
                <a:path w="5839" h="5361" extrusionOk="0">
                  <a:moveTo>
                    <a:pt x="2824" y="3234"/>
                  </a:moveTo>
                  <a:cubicBezTo>
                    <a:pt x="2999" y="3386"/>
                    <a:pt x="3194" y="3514"/>
                    <a:pt x="3402" y="3615"/>
                  </a:cubicBezTo>
                  <a:cubicBezTo>
                    <a:pt x="3396" y="3625"/>
                    <a:pt x="3399" y="3635"/>
                    <a:pt x="3396" y="3645"/>
                  </a:cubicBezTo>
                  <a:cubicBezTo>
                    <a:pt x="3365" y="3702"/>
                    <a:pt x="3325" y="3756"/>
                    <a:pt x="3278" y="3797"/>
                  </a:cubicBezTo>
                  <a:cubicBezTo>
                    <a:pt x="3147" y="3786"/>
                    <a:pt x="3019" y="3736"/>
                    <a:pt x="2911" y="3655"/>
                  </a:cubicBezTo>
                  <a:cubicBezTo>
                    <a:pt x="2871" y="3517"/>
                    <a:pt x="2840" y="3376"/>
                    <a:pt x="2824" y="3234"/>
                  </a:cubicBezTo>
                  <a:close/>
                  <a:moveTo>
                    <a:pt x="2051" y="0"/>
                  </a:moveTo>
                  <a:cubicBezTo>
                    <a:pt x="1495" y="0"/>
                    <a:pt x="968" y="363"/>
                    <a:pt x="818" y="922"/>
                  </a:cubicBezTo>
                  <a:cubicBezTo>
                    <a:pt x="687" y="1417"/>
                    <a:pt x="646" y="1932"/>
                    <a:pt x="703" y="2440"/>
                  </a:cubicBezTo>
                  <a:cubicBezTo>
                    <a:pt x="0" y="3675"/>
                    <a:pt x="1124" y="4867"/>
                    <a:pt x="2383" y="5143"/>
                  </a:cubicBezTo>
                  <a:cubicBezTo>
                    <a:pt x="2604" y="5267"/>
                    <a:pt x="2852" y="5361"/>
                    <a:pt x="3095" y="5361"/>
                  </a:cubicBezTo>
                  <a:cubicBezTo>
                    <a:pt x="3225" y="5361"/>
                    <a:pt x="3354" y="5334"/>
                    <a:pt x="3476" y="5271"/>
                  </a:cubicBezTo>
                  <a:cubicBezTo>
                    <a:pt x="3611" y="5193"/>
                    <a:pt x="3736" y="5096"/>
                    <a:pt x="3843" y="4981"/>
                  </a:cubicBezTo>
                  <a:cubicBezTo>
                    <a:pt x="3897" y="4951"/>
                    <a:pt x="3951" y="4921"/>
                    <a:pt x="4001" y="4884"/>
                  </a:cubicBezTo>
                  <a:cubicBezTo>
                    <a:pt x="4136" y="4833"/>
                    <a:pt x="4264" y="4769"/>
                    <a:pt x="4385" y="4692"/>
                  </a:cubicBezTo>
                  <a:cubicBezTo>
                    <a:pt x="4742" y="4453"/>
                    <a:pt x="5035" y="4052"/>
                    <a:pt x="5213" y="3605"/>
                  </a:cubicBezTo>
                  <a:cubicBezTo>
                    <a:pt x="5681" y="3187"/>
                    <a:pt x="5839" y="2457"/>
                    <a:pt x="5274" y="1848"/>
                  </a:cubicBezTo>
                  <a:cubicBezTo>
                    <a:pt x="4493" y="1013"/>
                    <a:pt x="3483" y="330"/>
                    <a:pt x="2369" y="41"/>
                  </a:cubicBezTo>
                  <a:cubicBezTo>
                    <a:pt x="2264" y="13"/>
                    <a:pt x="2157" y="0"/>
                    <a:pt x="2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2446100" y="889450"/>
              <a:ext cx="177700" cy="127625"/>
            </a:xfrm>
            <a:custGeom>
              <a:avLst/>
              <a:gdLst/>
              <a:ahLst/>
              <a:cxnLst/>
              <a:rect l="l" t="t" r="r" b="b"/>
              <a:pathLst>
                <a:path w="7108" h="5105" extrusionOk="0">
                  <a:moveTo>
                    <a:pt x="2060" y="1789"/>
                  </a:moveTo>
                  <a:cubicBezTo>
                    <a:pt x="2120" y="1789"/>
                    <a:pt x="2181" y="1808"/>
                    <a:pt x="2238" y="1853"/>
                  </a:cubicBezTo>
                  <a:cubicBezTo>
                    <a:pt x="2244" y="1856"/>
                    <a:pt x="2248" y="1860"/>
                    <a:pt x="2255" y="1863"/>
                  </a:cubicBezTo>
                  <a:cubicBezTo>
                    <a:pt x="2255" y="1903"/>
                    <a:pt x="2261" y="1947"/>
                    <a:pt x="2265" y="1991"/>
                  </a:cubicBezTo>
                  <a:cubicBezTo>
                    <a:pt x="2117" y="2142"/>
                    <a:pt x="1992" y="2314"/>
                    <a:pt x="1894" y="2502"/>
                  </a:cubicBezTo>
                  <a:cubicBezTo>
                    <a:pt x="1837" y="2613"/>
                    <a:pt x="1787" y="2731"/>
                    <a:pt x="1746" y="2852"/>
                  </a:cubicBezTo>
                  <a:cubicBezTo>
                    <a:pt x="1595" y="2674"/>
                    <a:pt x="1501" y="2455"/>
                    <a:pt x="1575" y="2206"/>
                  </a:cubicBezTo>
                  <a:cubicBezTo>
                    <a:pt x="1622" y="2042"/>
                    <a:pt x="1840" y="1789"/>
                    <a:pt x="2060" y="1789"/>
                  </a:cubicBezTo>
                  <a:close/>
                  <a:moveTo>
                    <a:pt x="3693" y="3077"/>
                  </a:moveTo>
                  <a:cubicBezTo>
                    <a:pt x="3811" y="3077"/>
                    <a:pt x="3909" y="3155"/>
                    <a:pt x="3991" y="3263"/>
                  </a:cubicBezTo>
                  <a:cubicBezTo>
                    <a:pt x="3833" y="3317"/>
                    <a:pt x="3671" y="3357"/>
                    <a:pt x="3506" y="3381"/>
                  </a:cubicBezTo>
                  <a:cubicBezTo>
                    <a:pt x="3274" y="3276"/>
                    <a:pt x="3426" y="3101"/>
                    <a:pt x="3675" y="3078"/>
                  </a:cubicBezTo>
                  <a:lnTo>
                    <a:pt x="3671" y="3078"/>
                  </a:lnTo>
                  <a:cubicBezTo>
                    <a:pt x="3679" y="3077"/>
                    <a:pt x="3686" y="3077"/>
                    <a:pt x="3693" y="3077"/>
                  </a:cubicBezTo>
                  <a:close/>
                  <a:moveTo>
                    <a:pt x="4246" y="1"/>
                  </a:moveTo>
                  <a:cubicBezTo>
                    <a:pt x="3671" y="1"/>
                    <a:pt x="3103" y="242"/>
                    <a:pt x="2699" y="699"/>
                  </a:cubicBezTo>
                  <a:cubicBezTo>
                    <a:pt x="2467" y="589"/>
                    <a:pt x="2217" y="538"/>
                    <a:pt x="1966" y="538"/>
                  </a:cubicBezTo>
                  <a:cubicBezTo>
                    <a:pt x="984" y="538"/>
                    <a:pt x="1" y="1322"/>
                    <a:pt x="138" y="2435"/>
                  </a:cubicBezTo>
                  <a:cubicBezTo>
                    <a:pt x="242" y="3276"/>
                    <a:pt x="881" y="3983"/>
                    <a:pt x="1629" y="4333"/>
                  </a:cubicBezTo>
                  <a:cubicBezTo>
                    <a:pt x="1790" y="4407"/>
                    <a:pt x="1955" y="4464"/>
                    <a:pt x="2127" y="4501"/>
                  </a:cubicBezTo>
                  <a:cubicBezTo>
                    <a:pt x="2550" y="4890"/>
                    <a:pt x="3192" y="5105"/>
                    <a:pt x="3843" y="5105"/>
                  </a:cubicBezTo>
                  <a:cubicBezTo>
                    <a:pt x="4274" y="5105"/>
                    <a:pt x="4708" y="5011"/>
                    <a:pt x="5085" y="4811"/>
                  </a:cubicBezTo>
                  <a:cubicBezTo>
                    <a:pt x="6831" y="3886"/>
                    <a:pt x="7107" y="1304"/>
                    <a:pt x="5270" y="275"/>
                  </a:cubicBezTo>
                  <a:cubicBezTo>
                    <a:pt x="4949" y="90"/>
                    <a:pt x="4596" y="1"/>
                    <a:pt x="4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2478300" y="1255625"/>
              <a:ext cx="113350" cy="110925"/>
            </a:xfrm>
            <a:custGeom>
              <a:avLst/>
              <a:gdLst/>
              <a:ahLst/>
              <a:cxnLst/>
              <a:rect l="l" t="t" r="r" b="b"/>
              <a:pathLst>
                <a:path w="4534" h="4437" extrusionOk="0">
                  <a:moveTo>
                    <a:pt x="2142" y="1909"/>
                  </a:moveTo>
                  <a:cubicBezTo>
                    <a:pt x="2217" y="1909"/>
                    <a:pt x="2313" y="1950"/>
                    <a:pt x="2430" y="2044"/>
                  </a:cubicBezTo>
                  <a:cubicBezTo>
                    <a:pt x="2585" y="2168"/>
                    <a:pt x="2636" y="2354"/>
                    <a:pt x="2717" y="2518"/>
                  </a:cubicBezTo>
                  <a:lnTo>
                    <a:pt x="2717" y="2522"/>
                  </a:lnTo>
                  <a:cubicBezTo>
                    <a:pt x="2579" y="2676"/>
                    <a:pt x="2397" y="2784"/>
                    <a:pt x="2243" y="2784"/>
                  </a:cubicBezTo>
                  <a:cubicBezTo>
                    <a:pt x="2073" y="2784"/>
                    <a:pt x="1936" y="2652"/>
                    <a:pt x="1929" y="2306"/>
                  </a:cubicBezTo>
                  <a:cubicBezTo>
                    <a:pt x="1925" y="2073"/>
                    <a:pt x="1992" y="1909"/>
                    <a:pt x="2142" y="1909"/>
                  </a:cubicBezTo>
                  <a:close/>
                  <a:moveTo>
                    <a:pt x="2094" y="0"/>
                  </a:moveTo>
                  <a:cubicBezTo>
                    <a:pt x="970" y="0"/>
                    <a:pt x="41" y="928"/>
                    <a:pt x="17" y="2054"/>
                  </a:cubicBezTo>
                  <a:cubicBezTo>
                    <a:pt x="1" y="3067"/>
                    <a:pt x="633" y="4093"/>
                    <a:pt x="1636" y="4373"/>
                  </a:cubicBezTo>
                  <a:cubicBezTo>
                    <a:pt x="1797" y="4414"/>
                    <a:pt x="1964" y="4436"/>
                    <a:pt x="2130" y="4436"/>
                  </a:cubicBezTo>
                  <a:cubicBezTo>
                    <a:pt x="2193" y="4436"/>
                    <a:pt x="2256" y="4433"/>
                    <a:pt x="2319" y="4427"/>
                  </a:cubicBezTo>
                  <a:cubicBezTo>
                    <a:pt x="2353" y="4427"/>
                    <a:pt x="2387" y="4433"/>
                    <a:pt x="2420" y="4433"/>
                  </a:cubicBezTo>
                  <a:cubicBezTo>
                    <a:pt x="2424" y="4433"/>
                    <a:pt x="2429" y="4433"/>
                    <a:pt x="2433" y="4433"/>
                  </a:cubicBezTo>
                  <a:cubicBezTo>
                    <a:pt x="3687" y="4433"/>
                    <a:pt x="4386" y="3407"/>
                    <a:pt x="4433" y="2377"/>
                  </a:cubicBezTo>
                  <a:cubicBezTo>
                    <a:pt x="4534" y="1657"/>
                    <a:pt x="4292" y="917"/>
                    <a:pt x="3659" y="462"/>
                  </a:cubicBezTo>
                  <a:cubicBezTo>
                    <a:pt x="3376" y="267"/>
                    <a:pt x="3050" y="139"/>
                    <a:pt x="2710" y="95"/>
                  </a:cubicBezTo>
                  <a:cubicBezTo>
                    <a:pt x="2528" y="38"/>
                    <a:pt x="2340" y="8"/>
                    <a:pt x="2148" y="1"/>
                  </a:cubicBezTo>
                  <a:cubicBezTo>
                    <a:pt x="2130" y="1"/>
                    <a:pt x="2112" y="0"/>
                    <a:pt x="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2379600" y="695600"/>
              <a:ext cx="152500" cy="127975"/>
            </a:xfrm>
            <a:custGeom>
              <a:avLst/>
              <a:gdLst/>
              <a:ahLst/>
              <a:cxnLst/>
              <a:rect l="l" t="t" r="r" b="b"/>
              <a:pathLst>
                <a:path w="6100" h="5119" extrusionOk="0">
                  <a:moveTo>
                    <a:pt x="2656" y="1944"/>
                  </a:moveTo>
                  <a:lnTo>
                    <a:pt x="2656" y="1944"/>
                  </a:lnTo>
                  <a:cubicBezTo>
                    <a:pt x="2569" y="2510"/>
                    <a:pt x="2886" y="3231"/>
                    <a:pt x="3487" y="3231"/>
                  </a:cubicBezTo>
                  <a:cubicBezTo>
                    <a:pt x="3555" y="3231"/>
                    <a:pt x="3625" y="3222"/>
                    <a:pt x="3700" y="3203"/>
                  </a:cubicBezTo>
                  <a:cubicBezTo>
                    <a:pt x="4245" y="3061"/>
                    <a:pt x="4386" y="2566"/>
                    <a:pt x="4342" y="2048"/>
                  </a:cubicBezTo>
                  <a:lnTo>
                    <a:pt x="4342" y="2048"/>
                  </a:lnTo>
                  <a:cubicBezTo>
                    <a:pt x="5260" y="3049"/>
                    <a:pt x="4123" y="4304"/>
                    <a:pt x="2950" y="4304"/>
                  </a:cubicBezTo>
                  <a:cubicBezTo>
                    <a:pt x="2932" y="4304"/>
                    <a:pt x="2914" y="4304"/>
                    <a:pt x="2895" y="4303"/>
                  </a:cubicBezTo>
                  <a:cubicBezTo>
                    <a:pt x="2300" y="4286"/>
                    <a:pt x="1714" y="4088"/>
                    <a:pt x="1472" y="3505"/>
                  </a:cubicBezTo>
                  <a:cubicBezTo>
                    <a:pt x="1277" y="3031"/>
                    <a:pt x="1297" y="2506"/>
                    <a:pt x="1576" y="2072"/>
                  </a:cubicBezTo>
                  <a:cubicBezTo>
                    <a:pt x="1579" y="2065"/>
                    <a:pt x="1583" y="2062"/>
                    <a:pt x="1586" y="2058"/>
                  </a:cubicBezTo>
                  <a:lnTo>
                    <a:pt x="1586" y="2058"/>
                  </a:lnTo>
                  <a:cubicBezTo>
                    <a:pt x="1421" y="2688"/>
                    <a:pt x="1563" y="3394"/>
                    <a:pt x="2165" y="3929"/>
                  </a:cubicBezTo>
                  <a:cubicBezTo>
                    <a:pt x="2198" y="3958"/>
                    <a:pt x="2236" y="3970"/>
                    <a:pt x="2273" y="3970"/>
                  </a:cubicBezTo>
                  <a:cubicBezTo>
                    <a:pt x="2386" y="3970"/>
                    <a:pt x="2491" y="3858"/>
                    <a:pt x="2417" y="3734"/>
                  </a:cubicBezTo>
                  <a:cubicBezTo>
                    <a:pt x="2057" y="3135"/>
                    <a:pt x="2236" y="2381"/>
                    <a:pt x="2656" y="1944"/>
                  </a:cubicBezTo>
                  <a:close/>
                  <a:moveTo>
                    <a:pt x="2345" y="0"/>
                  </a:moveTo>
                  <a:cubicBezTo>
                    <a:pt x="1156" y="0"/>
                    <a:pt x="0" y="1149"/>
                    <a:pt x="169" y="2590"/>
                  </a:cubicBezTo>
                  <a:cubicBezTo>
                    <a:pt x="260" y="3364"/>
                    <a:pt x="792" y="3970"/>
                    <a:pt x="1482" y="4340"/>
                  </a:cubicBezTo>
                  <a:cubicBezTo>
                    <a:pt x="1418" y="4454"/>
                    <a:pt x="1445" y="4599"/>
                    <a:pt x="1546" y="4683"/>
                  </a:cubicBezTo>
                  <a:cubicBezTo>
                    <a:pt x="1653" y="4788"/>
                    <a:pt x="1761" y="4902"/>
                    <a:pt x="1892" y="4976"/>
                  </a:cubicBezTo>
                  <a:cubicBezTo>
                    <a:pt x="2027" y="5050"/>
                    <a:pt x="2189" y="5077"/>
                    <a:pt x="2343" y="5111"/>
                  </a:cubicBezTo>
                  <a:cubicBezTo>
                    <a:pt x="2367" y="5116"/>
                    <a:pt x="2391" y="5119"/>
                    <a:pt x="2415" y="5119"/>
                  </a:cubicBezTo>
                  <a:cubicBezTo>
                    <a:pt x="2617" y="5119"/>
                    <a:pt x="2795" y="4924"/>
                    <a:pt x="2774" y="4737"/>
                  </a:cubicBezTo>
                  <a:lnTo>
                    <a:pt x="2774" y="4737"/>
                  </a:lnTo>
                  <a:cubicBezTo>
                    <a:pt x="2878" y="4749"/>
                    <a:pt x="2982" y="4754"/>
                    <a:pt x="3086" y="4754"/>
                  </a:cubicBezTo>
                  <a:cubicBezTo>
                    <a:pt x="3346" y="4754"/>
                    <a:pt x="3605" y="4718"/>
                    <a:pt x="3858" y="4646"/>
                  </a:cubicBezTo>
                  <a:cubicBezTo>
                    <a:pt x="5702" y="4094"/>
                    <a:pt x="6099" y="1641"/>
                    <a:pt x="4268" y="763"/>
                  </a:cubicBezTo>
                  <a:cubicBezTo>
                    <a:pt x="4083" y="675"/>
                    <a:pt x="3888" y="615"/>
                    <a:pt x="3686" y="588"/>
                  </a:cubicBezTo>
                  <a:cubicBezTo>
                    <a:pt x="3287" y="179"/>
                    <a:pt x="2813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2362275" y="1100975"/>
              <a:ext cx="143575" cy="117200"/>
            </a:xfrm>
            <a:custGeom>
              <a:avLst/>
              <a:gdLst/>
              <a:ahLst/>
              <a:cxnLst/>
              <a:rect l="l" t="t" r="r" b="b"/>
              <a:pathLst>
                <a:path w="5743" h="4688" extrusionOk="0">
                  <a:moveTo>
                    <a:pt x="3209" y="1"/>
                  </a:moveTo>
                  <a:cubicBezTo>
                    <a:pt x="3071" y="1"/>
                    <a:pt x="2931" y="11"/>
                    <a:pt x="2787" y="32"/>
                  </a:cubicBezTo>
                  <a:cubicBezTo>
                    <a:pt x="2309" y="99"/>
                    <a:pt x="1922" y="284"/>
                    <a:pt x="1653" y="564"/>
                  </a:cubicBezTo>
                  <a:cubicBezTo>
                    <a:pt x="893" y="826"/>
                    <a:pt x="277" y="1516"/>
                    <a:pt x="145" y="2307"/>
                  </a:cubicBezTo>
                  <a:cubicBezTo>
                    <a:pt x="1" y="2754"/>
                    <a:pt x="55" y="3239"/>
                    <a:pt x="294" y="3643"/>
                  </a:cubicBezTo>
                  <a:cubicBezTo>
                    <a:pt x="681" y="4310"/>
                    <a:pt x="1447" y="4687"/>
                    <a:pt x="2206" y="4687"/>
                  </a:cubicBezTo>
                  <a:cubicBezTo>
                    <a:pt x="2251" y="4687"/>
                    <a:pt x="2295" y="4685"/>
                    <a:pt x="2340" y="4683"/>
                  </a:cubicBezTo>
                  <a:cubicBezTo>
                    <a:pt x="2393" y="4686"/>
                    <a:pt x="2446" y="4688"/>
                    <a:pt x="2499" y="4688"/>
                  </a:cubicBezTo>
                  <a:cubicBezTo>
                    <a:pt x="2722" y="4688"/>
                    <a:pt x="2943" y="4659"/>
                    <a:pt x="3161" y="4602"/>
                  </a:cubicBezTo>
                  <a:cubicBezTo>
                    <a:pt x="4255" y="4303"/>
                    <a:pt x="5022" y="3320"/>
                    <a:pt x="5517" y="2357"/>
                  </a:cubicBezTo>
                  <a:cubicBezTo>
                    <a:pt x="5682" y="2034"/>
                    <a:pt x="5742" y="1593"/>
                    <a:pt x="5517" y="1277"/>
                  </a:cubicBezTo>
                  <a:cubicBezTo>
                    <a:pt x="4956" y="481"/>
                    <a:pt x="4151" y="1"/>
                    <a:pt x="3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2282775" y="878000"/>
              <a:ext cx="148350" cy="138025"/>
            </a:xfrm>
            <a:custGeom>
              <a:avLst/>
              <a:gdLst/>
              <a:ahLst/>
              <a:cxnLst/>
              <a:rect l="l" t="t" r="r" b="b"/>
              <a:pathLst>
                <a:path w="5934" h="5521" extrusionOk="0">
                  <a:moveTo>
                    <a:pt x="2557" y="2526"/>
                  </a:moveTo>
                  <a:cubicBezTo>
                    <a:pt x="2943" y="2526"/>
                    <a:pt x="3403" y="2861"/>
                    <a:pt x="3070" y="3203"/>
                  </a:cubicBezTo>
                  <a:cubicBezTo>
                    <a:pt x="2939" y="3338"/>
                    <a:pt x="2793" y="3394"/>
                    <a:pt x="2647" y="3394"/>
                  </a:cubicBezTo>
                  <a:cubicBezTo>
                    <a:pt x="2498" y="3394"/>
                    <a:pt x="2349" y="3336"/>
                    <a:pt x="2215" y="3246"/>
                  </a:cubicBezTo>
                  <a:cubicBezTo>
                    <a:pt x="2144" y="3108"/>
                    <a:pt x="2107" y="2960"/>
                    <a:pt x="2138" y="2826"/>
                  </a:cubicBezTo>
                  <a:cubicBezTo>
                    <a:pt x="2184" y="2612"/>
                    <a:pt x="2361" y="2526"/>
                    <a:pt x="2557" y="2526"/>
                  </a:cubicBezTo>
                  <a:close/>
                  <a:moveTo>
                    <a:pt x="3287" y="1"/>
                  </a:moveTo>
                  <a:cubicBezTo>
                    <a:pt x="3044" y="1"/>
                    <a:pt x="2810" y="49"/>
                    <a:pt x="2609" y="167"/>
                  </a:cubicBezTo>
                  <a:cubicBezTo>
                    <a:pt x="2447" y="265"/>
                    <a:pt x="2309" y="399"/>
                    <a:pt x="2208" y="561"/>
                  </a:cubicBezTo>
                  <a:cubicBezTo>
                    <a:pt x="2052" y="492"/>
                    <a:pt x="1884" y="457"/>
                    <a:pt x="1714" y="457"/>
                  </a:cubicBezTo>
                  <a:cubicBezTo>
                    <a:pt x="1686" y="457"/>
                    <a:pt x="1658" y="458"/>
                    <a:pt x="1629" y="460"/>
                  </a:cubicBezTo>
                  <a:cubicBezTo>
                    <a:pt x="987" y="507"/>
                    <a:pt x="502" y="1002"/>
                    <a:pt x="290" y="1581"/>
                  </a:cubicBezTo>
                  <a:cubicBezTo>
                    <a:pt x="0" y="2371"/>
                    <a:pt x="192" y="3270"/>
                    <a:pt x="677" y="3946"/>
                  </a:cubicBezTo>
                  <a:cubicBezTo>
                    <a:pt x="960" y="4552"/>
                    <a:pt x="1458" y="5064"/>
                    <a:pt x="2057" y="5326"/>
                  </a:cubicBezTo>
                  <a:cubicBezTo>
                    <a:pt x="2361" y="5459"/>
                    <a:pt x="2673" y="5520"/>
                    <a:pt x="2979" y="5520"/>
                  </a:cubicBezTo>
                  <a:cubicBezTo>
                    <a:pt x="3912" y="5520"/>
                    <a:pt x="4793" y="4948"/>
                    <a:pt x="5267" y="4091"/>
                  </a:cubicBezTo>
                  <a:cubicBezTo>
                    <a:pt x="5934" y="2886"/>
                    <a:pt x="5873" y="1146"/>
                    <a:pt x="4581" y="379"/>
                  </a:cubicBezTo>
                  <a:cubicBezTo>
                    <a:pt x="4231" y="173"/>
                    <a:pt x="3744" y="1"/>
                    <a:pt x="3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3013725" y="1390275"/>
              <a:ext cx="189675" cy="151875"/>
            </a:xfrm>
            <a:custGeom>
              <a:avLst/>
              <a:gdLst/>
              <a:ahLst/>
              <a:cxnLst/>
              <a:rect l="l" t="t" r="r" b="b"/>
              <a:pathLst>
                <a:path w="7587" h="6075" extrusionOk="0">
                  <a:moveTo>
                    <a:pt x="3292" y="1898"/>
                  </a:moveTo>
                  <a:cubicBezTo>
                    <a:pt x="3387" y="1975"/>
                    <a:pt x="3467" y="2066"/>
                    <a:pt x="3531" y="2170"/>
                  </a:cubicBezTo>
                  <a:cubicBezTo>
                    <a:pt x="3406" y="2274"/>
                    <a:pt x="3250" y="2328"/>
                    <a:pt x="3093" y="2328"/>
                  </a:cubicBezTo>
                  <a:cubicBezTo>
                    <a:pt x="3009" y="2328"/>
                    <a:pt x="2925" y="2313"/>
                    <a:pt x="2845" y="2282"/>
                  </a:cubicBezTo>
                  <a:cubicBezTo>
                    <a:pt x="2973" y="2133"/>
                    <a:pt x="3124" y="2006"/>
                    <a:pt x="3289" y="1901"/>
                  </a:cubicBezTo>
                  <a:lnTo>
                    <a:pt x="3292" y="1898"/>
                  </a:lnTo>
                  <a:close/>
                  <a:moveTo>
                    <a:pt x="4601" y="1555"/>
                  </a:moveTo>
                  <a:cubicBezTo>
                    <a:pt x="4877" y="1578"/>
                    <a:pt x="5143" y="1662"/>
                    <a:pt x="5362" y="1831"/>
                  </a:cubicBezTo>
                  <a:cubicBezTo>
                    <a:pt x="5655" y="2063"/>
                    <a:pt x="5843" y="2335"/>
                    <a:pt x="6001" y="2628"/>
                  </a:cubicBezTo>
                  <a:cubicBezTo>
                    <a:pt x="5938" y="2609"/>
                    <a:pt x="5874" y="2599"/>
                    <a:pt x="5811" y="2599"/>
                  </a:cubicBezTo>
                  <a:cubicBezTo>
                    <a:pt x="5536" y="2599"/>
                    <a:pt x="5281" y="2775"/>
                    <a:pt x="5194" y="3049"/>
                  </a:cubicBezTo>
                  <a:cubicBezTo>
                    <a:pt x="5116" y="3284"/>
                    <a:pt x="4948" y="3507"/>
                    <a:pt x="4763" y="3705"/>
                  </a:cubicBezTo>
                  <a:cubicBezTo>
                    <a:pt x="4871" y="3493"/>
                    <a:pt x="4945" y="3261"/>
                    <a:pt x="4982" y="3025"/>
                  </a:cubicBezTo>
                  <a:cubicBezTo>
                    <a:pt x="5063" y="2477"/>
                    <a:pt x="4898" y="1972"/>
                    <a:pt x="4601" y="1555"/>
                  </a:cubicBezTo>
                  <a:close/>
                  <a:moveTo>
                    <a:pt x="1785" y="2133"/>
                  </a:moveTo>
                  <a:cubicBezTo>
                    <a:pt x="1933" y="2709"/>
                    <a:pt x="2401" y="3187"/>
                    <a:pt x="3084" y="3217"/>
                  </a:cubicBezTo>
                  <a:cubicBezTo>
                    <a:pt x="3096" y="3217"/>
                    <a:pt x="3108" y="3217"/>
                    <a:pt x="3120" y="3217"/>
                  </a:cubicBezTo>
                  <a:cubicBezTo>
                    <a:pt x="3276" y="3217"/>
                    <a:pt x="3432" y="3197"/>
                    <a:pt x="3582" y="3153"/>
                  </a:cubicBezTo>
                  <a:lnTo>
                    <a:pt x="3582" y="3153"/>
                  </a:lnTo>
                  <a:cubicBezTo>
                    <a:pt x="3511" y="3355"/>
                    <a:pt x="3403" y="3544"/>
                    <a:pt x="3262" y="3705"/>
                  </a:cubicBezTo>
                  <a:cubicBezTo>
                    <a:pt x="3056" y="3838"/>
                    <a:pt x="2819" y="3918"/>
                    <a:pt x="2588" y="3918"/>
                  </a:cubicBezTo>
                  <a:cubicBezTo>
                    <a:pt x="2237" y="3918"/>
                    <a:pt x="1897" y="3733"/>
                    <a:pt x="1690" y="3261"/>
                  </a:cubicBezTo>
                  <a:cubicBezTo>
                    <a:pt x="1492" y="2803"/>
                    <a:pt x="1566" y="2416"/>
                    <a:pt x="1785" y="2137"/>
                  </a:cubicBezTo>
                  <a:lnTo>
                    <a:pt x="1785" y="2133"/>
                  </a:lnTo>
                  <a:close/>
                  <a:moveTo>
                    <a:pt x="4610" y="1"/>
                  </a:moveTo>
                  <a:cubicBezTo>
                    <a:pt x="4103" y="1"/>
                    <a:pt x="3579" y="134"/>
                    <a:pt x="3151" y="380"/>
                  </a:cubicBezTo>
                  <a:cubicBezTo>
                    <a:pt x="3101" y="374"/>
                    <a:pt x="3052" y="371"/>
                    <a:pt x="3002" y="371"/>
                  </a:cubicBezTo>
                  <a:cubicBezTo>
                    <a:pt x="2801" y="371"/>
                    <a:pt x="2603" y="421"/>
                    <a:pt x="2424" y="518"/>
                  </a:cubicBezTo>
                  <a:cubicBezTo>
                    <a:pt x="1734" y="572"/>
                    <a:pt x="1071" y="905"/>
                    <a:pt x="698" y="1538"/>
                  </a:cubicBezTo>
                  <a:cubicBezTo>
                    <a:pt x="1" y="2706"/>
                    <a:pt x="563" y="4395"/>
                    <a:pt x="1805" y="4930"/>
                  </a:cubicBezTo>
                  <a:cubicBezTo>
                    <a:pt x="2057" y="5038"/>
                    <a:pt x="2325" y="5094"/>
                    <a:pt x="2597" y="5094"/>
                  </a:cubicBezTo>
                  <a:cubicBezTo>
                    <a:pt x="2688" y="5094"/>
                    <a:pt x="2780" y="5088"/>
                    <a:pt x="2872" y="5075"/>
                  </a:cubicBezTo>
                  <a:lnTo>
                    <a:pt x="2872" y="5075"/>
                  </a:lnTo>
                  <a:cubicBezTo>
                    <a:pt x="2845" y="5145"/>
                    <a:pt x="2841" y="5223"/>
                    <a:pt x="2858" y="5297"/>
                  </a:cubicBezTo>
                  <a:cubicBezTo>
                    <a:pt x="2973" y="5738"/>
                    <a:pt x="3494" y="5963"/>
                    <a:pt x="3905" y="6044"/>
                  </a:cubicBezTo>
                  <a:cubicBezTo>
                    <a:pt x="4005" y="6065"/>
                    <a:pt x="4105" y="6074"/>
                    <a:pt x="4204" y="6074"/>
                  </a:cubicBezTo>
                  <a:cubicBezTo>
                    <a:pt x="4623" y="6074"/>
                    <a:pt x="5030" y="5903"/>
                    <a:pt x="5376" y="5664"/>
                  </a:cubicBezTo>
                  <a:cubicBezTo>
                    <a:pt x="6065" y="5186"/>
                    <a:pt x="6526" y="4408"/>
                    <a:pt x="6493" y="3584"/>
                  </a:cubicBezTo>
                  <a:lnTo>
                    <a:pt x="6493" y="3584"/>
                  </a:lnTo>
                  <a:cubicBezTo>
                    <a:pt x="6658" y="3813"/>
                    <a:pt x="6836" y="4045"/>
                    <a:pt x="6870" y="4267"/>
                  </a:cubicBezTo>
                  <a:cubicBezTo>
                    <a:pt x="6878" y="4327"/>
                    <a:pt x="6930" y="4355"/>
                    <a:pt x="6984" y="4355"/>
                  </a:cubicBezTo>
                  <a:cubicBezTo>
                    <a:pt x="7040" y="4355"/>
                    <a:pt x="7097" y="4325"/>
                    <a:pt x="7109" y="4267"/>
                  </a:cubicBezTo>
                  <a:cubicBezTo>
                    <a:pt x="7179" y="3914"/>
                    <a:pt x="7482" y="3655"/>
                    <a:pt x="7533" y="3268"/>
                  </a:cubicBezTo>
                  <a:cubicBezTo>
                    <a:pt x="7587" y="2827"/>
                    <a:pt x="7412" y="2335"/>
                    <a:pt x="7250" y="1938"/>
                  </a:cubicBezTo>
                  <a:cubicBezTo>
                    <a:pt x="6900" y="1090"/>
                    <a:pt x="6240" y="377"/>
                    <a:pt x="5345" y="104"/>
                  </a:cubicBezTo>
                  <a:cubicBezTo>
                    <a:pt x="5114" y="34"/>
                    <a:pt x="4864" y="1"/>
                    <a:pt x="4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2795900" y="1400775"/>
              <a:ext cx="143150" cy="119375"/>
            </a:xfrm>
            <a:custGeom>
              <a:avLst/>
              <a:gdLst/>
              <a:ahLst/>
              <a:cxnLst/>
              <a:rect l="l" t="t" r="r" b="b"/>
              <a:pathLst>
                <a:path w="5726" h="4775" extrusionOk="0">
                  <a:moveTo>
                    <a:pt x="3582" y="2501"/>
                  </a:moveTo>
                  <a:cubicBezTo>
                    <a:pt x="3656" y="2868"/>
                    <a:pt x="3555" y="3241"/>
                    <a:pt x="3097" y="3376"/>
                  </a:cubicBezTo>
                  <a:cubicBezTo>
                    <a:pt x="3043" y="3392"/>
                    <a:pt x="2990" y="3399"/>
                    <a:pt x="2938" y="3399"/>
                  </a:cubicBezTo>
                  <a:cubicBezTo>
                    <a:pt x="2766" y="3399"/>
                    <a:pt x="2609" y="3320"/>
                    <a:pt x="2488" y="3201"/>
                  </a:cubicBezTo>
                  <a:cubicBezTo>
                    <a:pt x="2518" y="3174"/>
                    <a:pt x="2549" y="3147"/>
                    <a:pt x="2579" y="3120"/>
                  </a:cubicBezTo>
                  <a:lnTo>
                    <a:pt x="2784" y="3120"/>
                  </a:lnTo>
                  <a:cubicBezTo>
                    <a:pt x="3225" y="3120"/>
                    <a:pt x="3488" y="2837"/>
                    <a:pt x="3582" y="2501"/>
                  </a:cubicBezTo>
                  <a:close/>
                  <a:moveTo>
                    <a:pt x="2286" y="0"/>
                  </a:moveTo>
                  <a:cubicBezTo>
                    <a:pt x="1843" y="0"/>
                    <a:pt x="1403" y="123"/>
                    <a:pt x="1017" y="364"/>
                  </a:cubicBezTo>
                  <a:cubicBezTo>
                    <a:pt x="963" y="361"/>
                    <a:pt x="910" y="350"/>
                    <a:pt x="856" y="347"/>
                  </a:cubicBezTo>
                  <a:cubicBezTo>
                    <a:pt x="846" y="347"/>
                    <a:pt x="837" y="346"/>
                    <a:pt x="828" y="346"/>
                  </a:cubicBezTo>
                  <a:cubicBezTo>
                    <a:pt x="465" y="346"/>
                    <a:pt x="262" y="732"/>
                    <a:pt x="334" y="1047"/>
                  </a:cubicBezTo>
                  <a:cubicBezTo>
                    <a:pt x="95" y="1458"/>
                    <a:pt x="1" y="1966"/>
                    <a:pt x="142" y="2538"/>
                  </a:cubicBezTo>
                  <a:cubicBezTo>
                    <a:pt x="263" y="3036"/>
                    <a:pt x="566" y="3450"/>
                    <a:pt x="967" y="3618"/>
                  </a:cubicBezTo>
                  <a:cubicBezTo>
                    <a:pt x="1342" y="4303"/>
                    <a:pt x="2026" y="4775"/>
                    <a:pt x="2797" y="4775"/>
                  </a:cubicBezTo>
                  <a:cubicBezTo>
                    <a:pt x="3167" y="4775"/>
                    <a:pt x="3556" y="4667"/>
                    <a:pt x="3942" y="4423"/>
                  </a:cubicBezTo>
                  <a:cubicBezTo>
                    <a:pt x="5726" y="3288"/>
                    <a:pt x="4898" y="886"/>
                    <a:pt x="3191" y="179"/>
                  </a:cubicBezTo>
                  <a:cubicBezTo>
                    <a:pt x="2900" y="59"/>
                    <a:pt x="2592" y="0"/>
                    <a:pt x="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2541150" y="1410500"/>
              <a:ext cx="136075" cy="116950"/>
            </a:xfrm>
            <a:custGeom>
              <a:avLst/>
              <a:gdLst/>
              <a:ahLst/>
              <a:cxnLst/>
              <a:rect l="l" t="t" r="r" b="b"/>
              <a:pathLst>
                <a:path w="5443" h="4678" extrusionOk="0">
                  <a:moveTo>
                    <a:pt x="3155" y="1"/>
                  </a:moveTo>
                  <a:cubicBezTo>
                    <a:pt x="2701" y="1"/>
                    <a:pt x="2244" y="124"/>
                    <a:pt x="1862" y="355"/>
                  </a:cubicBezTo>
                  <a:cubicBezTo>
                    <a:pt x="1" y="1483"/>
                    <a:pt x="791" y="4340"/>
                    <a:pt x="2841" y="4663"/>
                  </a:cubicBezTo>
                  <a:cubicBezTo>
                    <a:pt x="2905" y="4673"/>
                    <a:pt x="2966" y="4678"/>
                    <a:pt x="3025" y="4678"/>
                  </a:cubicBezTo>
                  <a:cubicBezTo>
                    <a:pt x="3444" y="4678"/>
                    <a:pt x="3748" y="4436"/>
                    <a:pt x="3952" y="4094"/>
                  </a:cubicBezTo>
                  <a:cubicBezTo>
                    <a:pt x="4527" y="3879"/>
                    <a:pt x="4971" y="3411"/>
                    <a:pt x="5160" y="2825"/>
                  </a:cubicBezTo>
                  <a:cubicBezTo>
                    <a:pt x="5442" y="1967"/>
                    <a:pt x="5200" y="958"/>
                    <a:pt x="4460" y="409"/>
                  </a:cubicBezTo>
                  <a:cubicBezTo>
                    <a:pt x="4085" y="131"/>
                    <a:pt x="3621" y="1"/>
                    <a:pt x="31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2315800" y="1374225"/>
              <a:ext cx="178850" cy="129375"/>
            </a:xfrm>
            <a:custGeom>
              <a:avLst/>
              <a:gdLst/>
              <a:ahLst/>
              <a:cxnLst/>
              <a:rect l="l" t="t" r="r" b="b"/>
              <a:pathLst>
                <a:path w="7154" h="5175" extrusionOk="0">
                  <a:moveTo>
                    <a:pt x="3398" y="1"/>
                  </a:moveTo>
                  <a:cubicBezTo>
                    <a:pt x="2965" y="1"/>
                    <a:pt x="2519" y="137"/>
                    <a:pt x="2156" y="403"/>
                  </a:cubicBezTo>
                  <a:cubicBezTo>
                    <a:pt x="1" y="1981"/>
                    <a:pt x="1677" y="5175"/>
                    <a:pt x="3936" y="5175"/>
                  </a:cubicBezTo>
                  <a:cubicBezTo>
                    <a:pt x="4235" y="5175"/>
                    <a:pt x="4544" y="5119"/>
                    <a:pt x="4855" y="4997"/>
                  </a:cubicBezTo>
                  <a:cubicBezTo>
                    <a:pt x="7154" y="4088"/>
                    <a:pt x="6666" y="80"/>
                    <a:pt x="4064" y="66"/>
                  </a:cubicBezTo>
                  <a:cubicBezTo>
                    <a:pt x="4024" y="66"/>
                    <a:pt x="3980" y="76"/>
                    <a:pt x="3940" y="76"/>
                  </a:cubicBezTo>
                  <a:cubicBezTo>
                    <a:pt x="3767" y="26"/>
                    <a:pt x="3584" y="1"/>
                    <a:pt x="3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7" name="Google Shape;517;p21"/>
          <p:cNvSpPr/>
          <p:nvPr/>
        </p:nvSpPr>
        <p:spPr>
          <a:xfrm>
            <a:off x="-846805" y="3994070"/>
            <a:ext cx="2694664" cy="3458189"/>
          </a:xfrm>
          <a:custGeom>
            <a:avLst/>
            <a:gdLst/>
            <a:ahLst/>
            <a:cxnLst/>
            <a:rect l="l" t="t" r="r" b="b"/>
            <a:pathLst>
              <a:path w="37077" h="35687" extrusionOk="0">
                <a:moveTo>
                  <a:pt x="14942" y="78"/>
                </a:moveTo>
                <a:lnTo>
                  <a:pt x="14942" y="78"/>
                </a:lnTo>
                <a:cubicBezTo>
                  <a:pt x="14932" y="83"/>
                  <a:pt x="14922" y="89"/>
                  <a:pt x="14912" y="95"/>
                </a:cubicBezTo>
                <a:lnTo>
                  <a:pt x="14912" y="95"/>
                </a:lnTo>
                <a:cubicBezTo>
                  <a:pt x="14922" y="89"/>
                  <a:pt x="14933" y="84"/>
                  <a:pt x="14942" y="78"/>
                </a:cubicBezTo>
                <a:close/>
                <a:moveTo>
                  <a:pt x="10392" y="1243"/>
                </a:moveTo>
                <a:cubicBezTo>
                  <a:pt x="10381" y="1244"/>
                  <a:pt x="10372" y="1248"/>
                  <a:pt x="10364" y="1255"/>
                </a:cubicBezTo>
                <a:lnTo>
                  <a:pt x="10364" y="1255"/>
                </a:lnTo>
                <a:cubicBezTo>
                  <a:pt x="10373" y="1251"/>
                  <a:pt x="10383" y="1247"/>
                  <a:pt x="10392" y="1243"/>
                </a:cubicBezTo>
                <a:close/>
                <a:moveTo>
                  <a:pt x="18906" y="1268"/>
                </a:moveTo>
                <a:cubicBezTo>
                  <a:pt x="18916" y="1286"/>
                  <a:pt x="18932" y="1297"/>
                  <a:pt x="18954" y="1297"/>
                </a:cubicBezTo>
                <a:cubicBezTo>
                  <a:pt x="18956" y="1297"/>
                  <a:pt x="18959" y="1297"/>
                  <a:pt x="18961" y="1296"/>
                </a:cubicBezTo>
                <a:cubicBezTo>
                  <a:pt x="18943" y="1288"/>
                  <a:pt x="18925" y="1278"/>
                  <a:pt x="18906" y="1268"/>
                </a:cubicBezTo>
                <a:close/>
                <a:moveTo>
                  <a:pt x="20664" y="1367"/>
                </a:moveTo>
                <a:cubicBezTo>
                  <a:pt x="20714" y="1455"/>
                  <a:pt x="20731" y="1559"/>
                  <a:pt x="20707" y="1657"/>
                </a:cubicBezTo>
                <a:cubicBezTo>
                  <a:pt x="20580" y="1646"/>
                  <a:pt x="20455" y="1633"/>
                  <a:pt x="20327" y="1623"/>
                </a:cubicBezTo>
                <a:cubicBezTo>
                  <a:pt x="20438" y="1535"/>
                  <a:pt x="20549" y="1448"/>
                  <a:pt x="20664" y="1367"/>
                </a:cubicBezTo>
                <a:close/>
                <a:moveTo>
                  <a:pt x="22817" y="1727"/>
                </a:moveTo>
                <a:lnTo>
                  <a:pt x="22868" y="1983"/>
                </a:lnTo>
                <a:cubicBezTo>
                  <a:pt x="22767" y="1963"/>
                  <a:pt x="22663" y="1943"/>
                  <a:pt x="22562" y="1926"/>
                </a:cubicBezTo>
                <a:cubicBezTo>
                  <a:pt x="22602" y="1858"/>
                  <a:pt x="22676" y="1795"/>
                  <a:pt x="22817" y="1727"/>
                </a:cubicBezTo>
                <a:close/>
                <a:moveTo>
                  <a:pt x="27044" y="2700"/>
                </a:moveTo>
                <a:lnTo>
                  <a:pt x="27059" y="2712"/>
                </a:lnTo>
                <a:lnTo>
                  <a:pt x="27059" y="2712"/>
                </a:lnTo>
                <a:cubicBezTo>
                  <a:pt x="27054" y="2708"/>
                  <a:pt x="27049" y="2704"/>
                  <a:pt x="27044" y="2700"/>
                </a:cubicBezTo>
                <a:close/>
                <a:moveTo>
                  <a:pt x="30097" y="5273"/>
                </a:moveTo>
                <a:cubicBezTo>
                  <a:pt x="30150" y="5273"/>
                  <a:pt x="30209" y="5285"/>
                  <a:pt x="30279" y="5311"/>
                </a:cubicBezTo>
                <a:cubicBezTo>
                  <a:pt x="30231" y="5382"/>
                  <a:pt x="30178" y="5446"/>
                  <a:pt x="30117" y="5503"/>
                </a:cubicBezTo>
                <a:cubicBezTo>
                  <a:pt x="30053" y="5446"/>
                  <a:pt x="29986" y="5385"/>
                  <a:pt x="29918" y="5328"/>
                </a:cubicBezTo>
                <a:cubicBezTo>
                  <a:pt x="29967" y="5295"/>
                  <a:pt x="30025" y="5273"/>
                  <a:pt x="30097" y="5273"/>
                </a:cubicBezTo>
                <a:close/>
                <a:moveTo>
                  <a:pt x="6768" y="5840"/>
                </a:moveTo>
                <a:lnTo>
                  <a:pt x="6768" y="5840"/>
                </a:lnTo>
                <a:cubicBezTo>
                  <a:pt x="6769" y="5841"/>
                  <a:pt x="6770" y="5841"/>
                  <a:pt x="6771" y="5842"/>
                </a:cubicBezTo>
                <a:lnTo>
                  <a:pt x="6771" y="5842"/>
                </a:lnTo>
                <a:cubicBezTo>
                  <a:pt x="6770" y="5841"/>
                  <a:pt x="6769" y="5841"/>
                  <a:pt x="6768" y="5840"/>
                </a:cubicBezTo>
                <a:close/>
                <a:moveTo>
                  <a:pt x="2771" y="11622"/>
                </a:moveTo>
                <a:cubicBezTo>
                  <a:pt x="2761" y="11657"/>
                  <a:pt x="2750" y="11702"/>
                  <a:pt x="2736" y="11763"/>
                </a:cubicBezTo>
                <a:lnTo>
                  <a:pt x="2729" y="11763"/>
                </a:lnTo>
                <a:cubicBezTo>
                  <a:pt x="2744" y="11710"/>
                  <a:pt x="2759" y="11662"/>
                  <a:pt x="2771" y="11622"/>
                </a:cubicBezTo>
                <a:close/>
                <a:moveTo>
                  <a:pt x="14359" y="12312"/>
                </a:moveTo>
                <a:cubicBezTo>
                  <a:pt x="14362" y="12312"/>
                  <a:pt x="14371" y="12337"/>
                  <a:pt x="14387" y="12396"/>
                </a:cubicBezTo>
                <a:lnTo>
                  <a:pt x="14357" y="12419"/>
                </a:lnTo>
                <a:lnTo>
                  <a:pt x="14357" y="12385"/>
                </a:lnTo>
                <a:lnTo>
                  <a:pt x="14357" y="12325"/>
                </a:lnTo>
                <a:cubicBezTo>
                  <a:pt x="14357" y="12317"/>
                  <a:pt x="14358" y="12312"/>
                  <a:pt x="14359" y="12312"/>
                </a:cubicBezTo>
                <a:close/>
                <a:moveTo>
                  <a:pt x="15074" y="12453"/>
                </a:moveTo>
                <a:lnTo>
                  <a:pt x="15084" y="12456"/>
                </a:lnTo>
                <a:lnTo>
                  <a:pt x="15074" y="12463"/>
                </a:lnTo>
                <a:lnTo>
                  <a:pt x="15067" y="12459"/>
                </a:lnTo>
                <a:lnTo>
                  <a:pt x="15074" y="12453"/>
                </a:lnTo>
                <a:close/>
                <a:moveTo>
                  <a:pt x="2581" y="12227"/>
                </a:moveTo>
                <a:cubicBezTo>
                  <a:pt x="2692" y="12234"/>
                  <a:pt x="2783" y="12298"/>
                  <a:pt x="2750" y="12379"/>
                </a:cubicBezTo>
                <a:cubicBezTo>
                  <a:pt x="2742" y="12368"/>
                  <a:pt x="2732" y="12363"/>
                  <a:pt x="2721" y="12363"/>
                </a:cubicBezTo>
                <a:cubicBezTo>
                  <a:pt x="2661" y="12363"/>
                  <a:pt x="2559" y="12498"/>
                  <a:pt x="2457" y="12577"/>
                </a:cubicBezTo>
                <a:cubicBezTo>
                  <a:pt x="2504" y="12463"/>
                  <a:pt x="2548" y="12348"/>
                  <a:pt x="2581" y="12231"/>
                </a:cubicBezTo>
                <a:lnTo>
                  <a:pt x="2581" y="12227"/>
                </a:lnTo>
                <a:close/>
                <a:moveTo>
                  <a:pt x="14761" y="12695"/>
                </a:moveTo>
                <a:lnTo>
                  <a:pt x="14754" y="12702"/>
                </a:lnTo>
                <a:lnTo>
                  <a:pt x="14747" y="12698"/>
                </a:lnTo>
                <a:lnTo>
                  <a:pt x="14754" y="12695"/>
                </a:lnTo>
                <a:close/>
                <a:moveTo>
                  <a:pt x="13965" y="12740"/>
                </a:moveTo>
                <a:cubicBezTo>
                  <a:pt x="13969" y="12740"/>
                  <a:pt x="13970" y="12753"/>
                  <a:pt x="13970" y="12772"/>
                </a:cubicBezTo>
                <a:lnTo>
                  <a:pt x="13956" y="12756"/>
                </a:lnTo>
                <a:cubicBezTo>
                  <a:pt x="13960" y="12744"/>
                  <a:pt x="13963" y="12740"/>
                  <a:pt x="13965" y="12740"/>
                </a:cubicBezTo>
                <a:close/>
                <a:moveTo>
                  <a:pt x="13993" y="12772"/>
                </a:moveTo>
                <a:lnTo>
                  <a:pt x="14020" y="12806"/>
                </a:lnTo>
                <a:lnTo>
                  <a:pt x="14014" y="12826"/>
                </a:lnTo>
                <a:lnTo>
                  <a:pt x="13990" y="12796"/>
                </a:lnTo>
                <a:cubicBezTo>
                  <a:pt x="13990" y="12789"/>
                  <a:pt x="13993" y="12779"/>
                  <a:pt x="13993" y="12772"/>
                </a:cubicBezTo>
                <a:close/>
                <a:moveTo>
                  <a:pt x="15455" y="12843"/>
                </a:moveTo>
                <a:cubicBezTo>
                  <a:pt x="15456" y="12843"/>
                  <a:pt x="15457" y="12843"/>
                  <a:pt x="15457" y="12843"/>
                </a:cubicBezTo>
                <a:lnTo>
                  <a:pt x="15464" y="12847"/>
                </a:lnTo>
                <a:cubicBezTo>
                  <a:pt x="15467" y="12850"/>
                  <a:pt x="15467" y="12870"/>
                  <a:pt x="15471" y="12877"/>
                </a:cubicBezTo>
                <a:lnTo>
                  <a:pt x="15434" y="12857"/>
                </a:lnTo>
                <a:cubicBezTo>
                  <a:pt x="15443" y="12854"/>
                  <a:pt x="15449" y="12843"/>
                  <a:pt x="15455" y="12843"/>
                </a:cubicBezTo>
                <a:close/>
                <a:moveTo>
                  <a:pt x="14051" y="12843"/>
                </a:moveTo>
                <a:lnTo>
                  <a:pt x="14071" y="12870"/>
                </a:lnTo>
                <a:cubicBezTo>
                  <a:pt x="14067" y="12877"/>
                  <a:pt x="14067" y="12887"/>
                  <a:pt x="14064" y="12894"/>
                </a:cubicBezTo>
                <a:lnTo>
                  <a:pt x="14044" y="12867"/>
                </a:lnTo>
                <a:cubicBezTo>
                  <a:pt x="14044" y="12860"/>
                  <a:pt x="14047" y="12853"/>
                  <a:pt x="14051" y="12843"/>
                </a:cubicBezTo>
                <a:close/>
                <a:moveTo>
                  <a:pt x="15303" y="12939"/>
                </a:moveTo>
                <a:cubicBezTo>
                  <a:pt x="15305" y="12939"/>
                  <a:pt x="15313" y="12955"/>
                  <a:pt x="15316" y="12978"/>
                </a:cubicBezTo>
                <a:lnTo>
                  <a:pt x="15313" y="12978"/>
                </a:lnTo>
                <a:lnTo>
                  <a:pt x="15303" y="12974"/>
                </a:lnTo>
                <a:lnTo>
                  <a:pt x="15303" y="12941"/>
                </a:lnTo>
                <a:cubicBezTo>
                  <a:pt x="15303" y="12940"/>
                  <a:pt x="15303" y="12939"/>
                  <a:pt x="15303" y="12939"/>
                </a:cubicBezTo>
                <a:close/>
                <a:moveTo>
                  <a:pt x="15306" y="12984"/>
                </a:moveTo>
                <a:lnTo>
                  <a:pt x="15303" y="12991"/>
                </a:lnTo>
                <a:cubicBezTo>
                  <a:pt x="15303" y="12991"/>
                  <a:pt x="15303" y="12991"/>
                  <a:pt x="15303" y="12988"/>
                </a:cubicBezTo>
                <a:lnTo>
                  <a:pt x="15303" y="12984"/>
                </a:lnTo>
                <a:close/>
                <a:moveTo>
                  <a:pt x="14868" y="13011"/>
                </a:moveTo>
                <a:lnTo>
                  <a:pt x="14889" y="13022"/>
                </a:lnTo>
                <a:lnTo>
                  <a:pt x="14889" y="13025"/>
                </a:lnTo>
                <a:cubicBezTo>
                  <a:pt x="14882" y="13022"/>
                  <a:pt x="14875" y="13018"/>
                  <a:pt x="14868" y="13011"/>
                </a:cubicBezTo>
                <a:close/>
                <a:moveTo>
                  <a:pt x="14953" y="13042"/>
                </a:moveTo>
                <a:lnTo>
                  <a:pt x="15000" y="13055"/>
                </a:lnTo>
                <a:lnTo>
                  <a:pt x="14993" y="13075"/>
                </a:lnTo>
                <a:cubicBezTo>
                  <a:pt x="14976" y="13069"/>
                  <a:pt x="14963" y="13062"/>
                  <a:pt x="14949" y="13055"/>
                </a:cubicBezTo>
                <a:cubicBezTo>
                  <a:pt x="14949" y="13052"/>
                  <a:pt x="14953" y="13045"/>
                  <a:pt x="14953" y="13042"/>
                </a:cubicBezTo>
                <a:close/>
                <a:moveTo>
                  <a:pt x="14088" y="12894"/>
                </a:moveTo>
                <a:lnTo>
                  <a:pt x="14219" y="13059"/>
                </a:lnTo>
                <a:cubicBezTo>
                  <a:pt x="14216" y="13062"/>
                  <a:pt x="14212" y="13069"/>
                  <a:pt x="14212" y="13075"/>
                </a:cubicBezTo>
                <a:lnTo>
                  <a:pt x="14212" y="13079"/>
                </a:lnTo>
                <a:lnTo>
                  <a:pt x="14084" y="12917"/>
                </a:lnTo>
                <a:cubicBezTo>
                  <a:pt x="14084" y="12910"/>
                  <a:pt x="14088" y="12900"/>
                  <a:pt x="14088" y="12894"/>
                </a:cubicBezTo>
                <a:close/>
                <a:moveTo>
                  <a:pt x="15006" y="13059"/>
                </a:moveTo>
                <a:lnTo>
                  <a:pt x="15043" y="13069"/>
                </a:lnTo>
                <a:cubicBezTo>
                  <a:pt x="15043" y="13079"/>
                  <a:pt x="15043" y="13085"/>
                  <a:pt x="15040" y="13092"/>
                </a:cubicBezTo>
                <a:lnTo>
                  <a:pt x="15003" y="13079"/>
                </a:lnTo>
                <a:cubicBezTo>
                  <a:pt x="15003" y="13072"/>
                  <a:pt x="15006" y="13066"/>
                  <a:pt x="15006" y="13059"/>
                </a:cubicBezTo>
                <a:close/>
                <a:moveTo>
                  <a:pt x="16026" y="12946"/>
                </a:moveTo>
                <a:cubicBezTo>
                  <a:pt x="16032" y="12946"/>
                  <a:pt x="16022" y="12988"/>
                  <a:pt x="16006" y="13048"/>
                </a:cubicBezTo>
                <a:cubicBezTo>
                  <a:pt x="15992" y="13069"/>
                  <a:pt x="15979" y="13085"/>
                  <a:pt x="15966" y="13102"/>
                </a:cubicBezTo>
                <a:cubicBezTo>
                  <a:pt x="15979" y="13059"/>
                  <a:pt x="15992" y="13018"/>
                  <a:pt x="16006" y="12974"/>
                </a:cubicBezTo>
                <a:cubicBezTo>
                  <a:pt x="16016" y="12954"/>
                  <a:pt x="16023" y="12946"/>
                  <a:pt x="16026" y="12946"/>
                </a:cubicBezTo>
                <a:close/>
                <a:moveTo>
                  <a:pt x="14831" y="13106"/>
                </a:moveTo>
                <a:lnTo>
                  <a:pt x="14855" y="13109"/>
                </a:lnTo>
                <a:cubicBezTo>
                  <a:pt x="14855" y="13109"/>
                  <a:pt x="14855" y="13112"/>
                  <a:pt x="14855" y="13112"/>
                </a:cubicBezTo>
                <a:lnTo>
                  <a:pt x="14831" y="13106"/>
                </a:lnTo>
                <a:close/>
                <a:moveTo>
                  <a:pt x="15427" y="12863"/>
                </a:moveTo>
                <a:lnTo>
                  <a:pt x="15471" y="12884"/>
                </a:lnTo>
                <a:cubicBezTo>
                  <a:pt x="15481" y="12907"/>
                  <a:pt x="15484" y="12931"/>
                  <a:pt x="15488" y="12958"/>
                </a:cubicBezTo>
                <a:cubicBezTo>
                  <a:pt x="15484" y="12951"/>
                  <a:pt x="15474" y="12947"/>
                  <a:pt x="15467" y="12934"/>
                </a:cubicBezTo>
                <a:lnTo>
                  <a:pt x="15467" y="12931"/>
                </a:lnTo>
                <a:cubicBezTo>
                  <a:pt x="15457" y="12958"/>
                  <a:pt x="15454" y="12974"/>
                  <a:pt x="15447" y="12991"/>
                </a:cubicBezTo>
                <a:cubicBezTo>
                  <a:pt x="15427" y="13035"/>
                  <a:pt x="15414" y="13082"/>
                  <a:pt x="15400" y="13126"/>
                </a:cubicBezTo>
                <a:lnTo>
                  <a:pt x="15380" y="13119"/>
                </a:lnTo>
                <a:cubicBezTo>
                  <a:pt x="15380" y="13082"/>
                  <a:pt x="15380" y="13045"/>
                  <a:pt x="15377" y="13011"/>
                </a:cubicBezTo>
                <a:lnTo>
                  <a:pt x="15377" y="13008"/>
                </a:lnTo>
                <a:lnTo>
                  <a:pt x="15414" y="13018"/>
                </a:lnTo>
                <a:cubicBezTo>
                  <a:pt x="15397" y="13011"/>
                  <a:pt x="15390" y="13008"/>
                  <a:pt x="15373" y="13001"/>
                </a:cubicBezTo>
                <a:cubicBezTo>
                  <a:pt x="15373" y="12995"/>
                  <a:pt x="15370" y="12988"/>
                  <a:pt x="15367" y="12978"/>
                </a:cubicBezTo>
                <a:cubicBezTo>
                  <a:pt x="15367" y="12971"/>
                  <a:pt x="15373" y="12968"/>
                  <a:pt x="15373" y="12961"/>
                </a:cubicBezTo>
                <a:lnTo>
                  <a:pt x="15447" y="12991"/>
                </a:lnTo>
                <a:cubicBezTo>
                  <a:pt x="15424" y="12981"/>
                  <a:pt x="15397" y="12968"/>
                  <a:pt x="15377" y="12958"/>
                </a:cubicBezTo>
                <a:cubicBezTo>
                  <a:pt x="15383" y="12944"/>
                  <a:pt x="15387" y="12927"/>
                  <a:pt x="15393" y="12914"/>
                </a:cubicBezTo>
                <a:cubicBezTo>
                  <a:pt x="15400" y="12894"/>
                  <a:pt x="15414" y="12877"/>
                  <a:pt x="15427" y="12863"/>
                </a:cubicBezTo>
                <a:close/>
                <a:moveTo>
                  <a:pt x="14872" y="13112"/>
                </a:moveTo>
                <a:cubicBezTo>
                  <a:pt x="14882" y="13112"/>
                  <a:pt x="14892" y="13116"/>
                  <a:pt x="14899" y="13116"/>
                </a:cubicBezTo>
                <a:lnTo>
                  <a:pt x="14899" y="13129"/>
                </a:lnTo>
                <a:lnTo>
                  <a:pt x="14879" y="13119"/>
                </a:lnTo>
                <a:lnTo>
                  <a:pt x="14872" y="13119"/>
                </a:lnTo>
                <a:lnTo>
                  <a:pt x="14872" y="13112"/>
                </a:lnTo>
                <a:close/>
                <a:moveTo>
                  <a:pt x="15144" y="13089"/>
                </a:moveTo>
                <a:cubicBezTo>
                  <a:pt x="15158" y="13102"/>
                  <a:pt x="15165" y="13119"/>
                  <a:pt x="15175" y="13139"/>
                </a:cubicBezTo>
                <a:lnTo>
                  <a:pt x="15128" y="13122"/>
                </a:lnTo>
                <a:lnTo>
                  <a:pt x="15128" y="13089"/>
                </a:lnTo>
                <a:close/>
                <a:moveTo>
                  <a:pt x="16016" y="12910"/>
                </a:moveTo>
                <a:lnTo>
                  <a:pt x="15949" y="13122"/>
                </a:lnTo>
                <a:cubicBezTo>
                  <a:pt x="15942" y="13129"/>
                  <a:pt x="15939" y="13133"/>
                  <a:pt x="15932" y="13139"/>
                </a:cubicBezTo>
                <a:lnTo>
                  <a:pt x="16016" y="12910"/>
                </a:lnTo>
                <a:close/>
                <a:moveTo>
                  <a:pt x="14670" y="13143"/>
                </a:moveTo>
                <a:lnTo>
                  <a:pt x="14693" y="13146"/>
                </a:lnTo>
                <a:cubicBezTo>
                  <a:pt x="14693" y="13149"/>
                  <a:pt x="14693" y="13149"/>
                  <a:pt x="14693" y="13149"/>
                </a:cubicBezTo>
                <a:cubicBezTo>
                  <a:pt x="14687" y="13149"/>
                  <a:pt x="14677" y="13149"/>
                  <a:pt x="14670" y="13146"/>
                </a:cubicBezTo>
                <a:lnTo>
                  <a:pt x="14670" y="13143"/>
                </a:lnTo>
                <a:close/>
                <a:moveTo>
                  <a:pt x="14981" y="13102"/>
                </a:moveTo>
                <a:cubicBezTo>
                  <a:pt x="14984" y="13102"/>
                  <a:pt x="14986" y="13102"/>
                  <a:pt x="14990" y="13102"/>
                </a:cubicBezTo>
                <a:lnTo>
                  <a:pt x="14980" y="13153"/>
                </a:lnTo>
                <a:lnTo>
                  <a:pt x="14969" y="13149"/>
                </a:lnTo>
                <a:cubicBezTo>
                  <a:pt x="14969" y="13129"/>
                  <a:pt x="14969" y="13120"/>
                  <a:pt x="14966" y="13120"/>
                </a:cubicBezTo>
                <a:cubicBezTo>
                  <a:pt x="14964" y="13120"/>
                  <a:pt x="14961" y="13129"/>
                  <a:pt x="14956" y="13146"/>
                </a:cubicBezTo>
                <a:lnTo>
                  <a:pt x="14926" y="13136"/>
                </a:lnTo>
                <a:cubicBezTo>
                  <a:pt x="14926" y="13129"/>
                  <a:pt x="14929" y="13126"/>
                  <a:pt x="14932" y="13119"/>
                </a:cubicBezTo>
                <a:cubicBezTo>
                  <a:pt x="14967" y="13119"/>
                  <a:pt x="14952" y="13102"/>
                  <a:pt x="14981" y="13102"/>
                </a:cubicBezTo>
                <a:close/>
                <a:moveTo>
                  <a:pt x="15996" y="12924"/>
                </a:moveTo>
                <a:lnTo>
                  <a:pt x="15925" y="13149"/>
                </a:lnTo>
                <a:lnTo>
                  <a:pt x="15912" y="13166"/>
                </a:lnTo>
                <a:cubicBezTo>
                  <a:pt x="15932" y="13082"/>
                  <a:pt x="15962" y="13001"/>
                  <a:pt x="15996" y="12924"/>
                </a:cubicBezTo>
                <a:close/>
                <a:moveTo>
                  <a:pt x="15131" y="13133"/>
                </a:moveTo>
                <a:lnTo>
                  <a:pt x="15175" y="13143"/>
                </a:lnTo>
                <a:lnTo>
                  <a:pt x="15178" y="13153"/>
                </a:lnTo>
                <a:cubicBezTo>
                  <a:pt x="15169" y="13161"/>
                  <a:pt x="15161" y="13167"/>
                  <a:pt x="15153" y="13167"/>
                </a:cubicBezTo>
                <a:cubicBezTo>
                  <a:pt x="15143" y="13167"/>
                  <a:pt x="15135" y="13157"/>
                  <a:pt x="15131" y="13133"/>
                </a:cubicBezTo>
                <a:close/>
                <a:moveTo>
                  <a:pt x="14879" y="13163"/>
                </a:moveTo>
                <a:cubicBezTo>
                  <a:pt x="14889" y="13163"/>
                  <a:pt x="14895" y="13166"/>
                  <a:pt x="14905" y="13166"/>
                </a:cubicBezTo>
                <a:lnTo>
                  <a:pt x="14905" y="13170"/>
                </a:lnTo>
                <a:cubicBezTo>
                  <a:pt x="14895" y="13166"/>
                  <a:pt x="14895" y="13166"/>
                  <a:pt x="14879" y="13163"/>
                </a:cubicBezTo>
                <a:close/>
                <a:moveTo>
                  <a:pt x="15003" y="13102"/>
                </a:moveTo>
                <a:cubicBezTo>
                  <a:pt x="15013" y="13102"/>
                  <a:pt x="15027" y="13106"/>
                  <a:pt x="15040" y="13109"/>
                </a:cubicBezTo>
                <a:cubicBezTo>
                  <a:pt x="15037" y="13133"/>
                  <a:pt x="15037" y="13149"/>
                  <a:pt x="15033" y="13180"/>
                </a:cubicBezTo>
                <a:cubicBezTo>
                  <a:pt x="15027" y="13173"/>
                  <a:pt x="15010" y="13166"/>
                  <a:pt x="14996" y="13159"/>
                </a:cubicBezTo>
                <a:cubicBezTo>
                  <a:pt x="14996" y="13143"/>
                  <a:pt x="15000" y="13122"/>
                  <a:pt x="15000" y="13102"/>
                </a:cubicBezTo>
                <a:close/>
                <a:moveTo>
                  <a:pt x="14916" y="13170"/>
                </a:moveTo>
                <a:lnTo>
                  <a:pt x="14949" y="13176"/>
                </a:lnTo>
                <a:cubicBezTo>
                  <a:pt x="14949" y="13180"/>
                  <a:pt x="14946" y="13183"/>
                  <a:pt x="14946" y="13186"/>
                </a:cubicBezTo>
                <a:cubicBezTo>
                  <a:pt x="14942" y="13183"/>
                  <a:pt x="14926" y="13176"/>
                  <a:pt x="14916" y="13173"/>
                </a:cubicBezTo>
                <a:lnTo>
                  <a:pt x="14916" y="13170"/>
                </a:lnTo>
                <a:close/>
                <a:moveTo>
                  <a:pt x="14828" y="13170"/>
                </a:moveTo>
                <a:lnTo>
                  <a:pt x="14848" y="13173"/>
                </a:lnTo>
                <a:cubicBezTo>
                  <a:pt x="14845" y="13180"/>
                  <a:pt x="14842" y="13183"/>
                  <a:pt x="14842" y="13190"/>
                </a:cubicBezTo>
                <a:cubicBezTo>
                  <a:pt x="14835" y="13186"/>
                  <a:pt x="14831" y="13186"/>
                  <a:pt x="14828" y="13186"/>
                </a:cubicBezTo>
                <a:lnTo>
                  <a:pt x="14825" y="13186"/>
                </a:lnTo>
                <a:cubicBezTo>
                  <a:pt x="14828" y="13180"/>
                  <a:pt x="14828" y="13176"/>
                  <a:pt x="14828" y="13170"/>
                </a:cubicBezTo>
                <a:close/>
                <a:moveTo>
                  <a:pt x="13977" y="13201"/>
                </a:moveTo>
                <a:lnTo>
                  <a:pt x="13993" y="13203"/>
                </a:lnTo>
                <a:lnTo>
                  <a:pt x="14007" y="13203"/>
                </a:lnTo>
                <a:lnTo>
                  <a:pt x="13977" y="13201"/>
                </a:lnTo>
                <a:close/>
                <a:moveTo>
                  <a:pt x="14815" y="13197"/>
                </a:moveTo>
                <a:lnTo>
                  <a:pt x="14835" y="13200"/>
                </a:lnTo>
                <a:lnTo>
                  <a:pt x="14835" y="13207"/>
                </a:lnTo>
                <a:lnTo>
                  <a:pt x="14815" y="13200"/>
                </a:lnTo>
                <a:cubicBezTo>
                  <a:pt x="14815" y="13200"/>
                  <a:pt x="14815" y="13197"/>
                  <a:pt x="14815" y="13197"/>
                </a:cubicBezTo>
                <a:close/>
                <a:moveTo>
                  <a:pt x="14862" y="13176"/>
                </a:moveTo>
                <a:lnTo>
                  <a:pt x="14905" y="13183"/>
                </a:lnTo>
                <a:cubicBezTo>
                  <a:pt x="14919" y="13186"/>
                  <a:pt x="14929" y="13190"/>
                  <a:pt x="14942" y="13190"/>
                </a:cubicBezTo>
                <a:cubicBezTo>
                  <a:pt x="14942" y="13197"/>
                  <a:pt x="14939" y="13207"/>
                  <a:pt x="14936" y="13213"/>
                </a:cubicBezTo>
                <a:cubicBezTo>
                  <a:pt x="14905" y="13207"/>
                  <a:pt x="14885" y="13200"/>
                  <a:pt x="14855" y="13193"/>
                </a:cubicBezTo>
                <a:cubicBezTo>
                  <a:pt x="14862" y="13190"/>
                  <a:pt x="14862" y="13183"/>
                  <a:pt x="14865" y="13180"/>
                </a:cubicBezTo>
                <a:lnTo>
                  <a:pt x="14862" y="13176"/>
                </a:lnTo>
                <a:close/>
                <a:moveTo>
                  <a:pt x="14969" y="13180"/>
                </a:moveTo>
                <a:cubicBezTo>
                  <a:pt x="14969" y="13193"/>
                  <a:pt x="14966" y="13203"/>
                  <a:pt x="14963" y="13217"/>
                </a:cubicBezTo>
                <a:lnTo>
                  <a:pt x="14959" y="13217"/>
                </a:lnTo>
                <a:cubicBezTo>
                  <a:pt x="14963" y="13200"/>
                  <a:pt x="14963" y="13193"/>
                  <a:pt x="14963" y="13180"/>
                </a:cubicBezTo>
                <a:close/>
                <a:moveTo>
                  <a:pt x="14125" y="13227"/>
                </a:moveTo>
                <a:cubicBezTo>
                  <a:pt x="14118" y="13230"/>
                  <a:pt x="14111" y="13230"/>
                  <a:pt x="14105" y="13230"/>
                </a:cubicBezTo>
                <a:lnTo>
                  <a:pt x="14105" y="13227"/>
                </a:lnTo>
                <a:close/>
                <a:moveTo>
                  <a:pt x="14855" y="13203"/>
                </a:moveTo>
                <a:cubicBezTo>
                  <a:pt x="14882" y="13210"/>
                  <a:pt x="14909" y="13217"/>
                  <a:pt x="14936" y="13220"/>
                </a:cubicBezTo>
                <a:cubicBezTo>
                  <a:pt x="14936" y="13223"/>
                  <a:pt x="14936" y="13227"/>
                  <a:pt x="14936" y="13230"/>
                </a:cubicBezTo>
                <a:lnTo>
                  <a:pt x="14855" y="13210"/>
                </a:lnTo>
                <a:cubicBezTo>
                  <a:pt x="14855" y="13207"/>
                  <a:pt x="14855" y="13207"/>
                  <a:pt x="14855" y="13203"/>
                </a:cubicBezTo>
                <a:close/>
                <a:moveTo>
                  <a:pt x="14993" y="13187"/>
                </a:moveTo>
                <a:lnTo>
                  <a:pt x="15030" y="13197"/>
                </a:lnTo>
                <a:cubicBezTo>
                  <a:pt x="15030" y="13203"/>
                  <a:pt x="15027" y="13220"/>
                  <a:pt x="15027" y="13230"/>
                </a:cubicBezTo>
                <a:cubicBezTo>
                  <a:pt x="15013" y="13227"/>
                  <a:pt x="15000" y="13223"/>
                  <a:pt x="14986" y="13223"/>
                </a:cubicBezTo>
                <a:cubicBezTo>
                  <a:pt x="14990" y="13210"/>
                  <a:pt x="14993" y="13200"/>
                  <a:pt x="14993" y="13187"/>
                </a:cubicBezTo>
                <a:close/>
                <a:moveTo>
                  <a:pt x="16497" y="13156"/>
                </a:moveTo>
                <a:cubicBezTo>
                  <a:pt x="16454" y="13186"/>
                  <a:pt x="16427" y="13210"/>
                  <a:pt x="16400" y="13230"/>
                </a:cubicBezTo>
                <a:cubicBezTo>
                  <a:pt x="16400" y="13230"/>
                  <a:pt x="16400" y="13227"/>
                  <a:pt x="16400" y="13223"/>
                </a:cubicBezTo>
                <a:cubicBezTo>
                  <a:pt x="16430" y="13200"/>
                  <a:pt x="16457" y="13180"/>
                  <a:pt x="16497" y="13156"/>
                </a:cubicBezTo>
                <a:close/>
                <a:moveTo>
                  <a:pt x="15575" y="12667"/>
                </a:moveTo>
                <a:cubicBezTo>
                  <a:pt x="15580" y="12667"/>
                  <a:pt x="15583" y="12687"/>
                  <a:pt x="15585" y="12735"/>
                </a:cubicBezTo>
                <a:lnTo>
                  <a:pt x="15572" y="12789"/>
                </a:lnTo>
                <a:cubicBezTo>
                  <a:pt x="15598" y="12836"/>
                  <a:pt x="15629" y="12840"/>
                  <a:pt x="15660" y="12840"/>
                </a:cubicBezTo>
                <a:cubicBezTo>
                  <a:pt x="15666" y="12840"/>
                  <a:pt x="15671" y="12840"/>
                  <a:pt x="15677" y="12840"/>
                </a:cubicBezTo>
                <a:cubicBezTo>
                  <a:pt x="15719" y="12840"/>
                  <a:pt x="15757" y="12847"/>
                  <a:pt x="15774" y="12971"/>
                </a:cubicBezTo>
                <a:cubicBezTo>
                  <a:pt x="15768" y="12960"/>
                  <a:pt x="15761" y="12955"/>
                  <a:pt x="15752" y="12955"/>
                </a:cubicBezTo>
                <a:cubicBezTo>
                  <a:pt x="15704" y="12955"/>
                  <a:pt x="15611" y="13115"/>
                  <a:pt x="15511" y="13244"/>
                </a:cubicBezTo>
                <a:lnTo>
                  <a:pt x="15555" y="13102"/>
                </a:lnTo>
                <a:cubicBezTo>
                  <a:pt x="15555" y="13032"/>
                  <a:pt x="15535" y="13008"/>
                  <a:pt x="15511" y="12991"/>
                </a:cubicBezTo>
                <a:cubicBezTo>
                  <a:pt x="15518" y="12968"/>
                  <a:pt x="15521" y="12941"/>
                  <a:pt x="15525" y="12914"/>
                </a:cubicBezTo>
                <a:cubicBezTo>
                  <a:pt x="15605" y="12954"/>
                  <a:pt x="15666" y="12991"/>
                  <a:pt x="15666" y="12991"/>
                </a:cubicBezTo>
                <a:cubicBezTo>
                  <a:pt x="15673" y="12984"/>
                  <a:pt x="15609" y="12947"/>
                  <a:pt x="15525" y="12907"/>
                </a:cubicBezTo>
                <a:cubicBezTo>
                  <a:pt x="15525" y="12897"/>
                  <a:pt x="15528" y="12890"/>
                  <a:pt x="15531" y="12880"/>
                </a:cubicBezTo>
                <a:cubicBezTo>
                  <a:pt x="15545" y="12887"/>
                  <a:pt x="15562" y="12894"/>
                  <a:pt x="15572" y="12900"/>
                </a:cubicBezTo>
                <a:cubicBezTo>
                  <a:pt x="15565" y="12894"/>
                  <a:pt x="15545" y="12880"/>
                  <a:pt x="15531" y="12873"/>
                </a:cubicBezTo>
                <a:cubicBezTo>
                  <a:pt x="15548" y="12769"/>
                  <a:pt x="15564" y="12667"/>
                  <a:pt x="15575" y="12667"/>
                </a:cubicBezTo>
                <a:close/>
                <a:moveTo>
                  <a:pt x="14051" y="13234"/>
                </a:moveTo>
                <a:lnTo>
                  <a:pt x="14051" y="13247"/>
                </a:lnTo>
                <a:lnTo>
                  <a:pt x="14027" y="13250"/>
                </a:lnTo>
                <a:lnTo>
                  <a:pt x="14030" y="13234"/>
                </a:lnTo>
                <a:close/>
                <a:moveTo>
                  <a:pt x="14986" y="13234"/>
                </a:moveTo>
                <a:cubicBezTo>
                  <a:pt x="15000" y="13237"/>
                  <a:pt x="15013" y="13240"/>
                  <a:pt x="15027" y="13244"/>
                </a:cubicBezTo>
                <a:cubicBezTo>
                  <a:pt x="15027" y="13247"/>
                  <a:pt x="15027" y="13250"/>
                  <a:pt x="15027" y="13257"/>
                </a:cubicBezTo>
                <a:lnTo>
                  <a:pt x="14986" y="13247"/>
                </a:lnTo>
                <a:cubicBezTo>
                  <a:pt x="14986" y="13240"/>
                  <a:pt x="14986" y="13237"/>
                  <a:pt x="14986" y="13234"/>
                </a:cubicBezTo>
                <a:close/>
                <a:moveTo>
                  <a:pt x="15380" y="13126"/>
                </a:moveTo>
                <a:lnTo>
                  <a:pt x="15400" y="13133"/>
                </a:lnTo>
                <a:cubicBezTo>
                  <a:pt x="15393" y="13163"/>
                  <a:pt x="15383" y="13203"/>
                  <a:pt x="15373" y="13260"/>
                </a:cubicBezTo>
                <a:cubicBezTo>
                  <a:pt x="15380" y="13197"/>
                  <a:pt x="15380" y="13170"/>
                  <a:pt x="15380" y="13126"/>
                </a:cubicBezTo>
                <a:close/>
                <a:moveTo>
                  <a:pt x="14791" y="13257"/>
                </a:moveTo>
                <a:lnTo>
                  <a:pt x="14815" y="13260"/>
                </a:lnTo>
                <a:lnTo>
                  <a:pt x="14815" y="13264"/>
                </a:lnTo>
                <a:lnTo>
                  <a:pt x="14791" y="13257"/>
                </a:lnTo>
                <a:close/>
                <a:moveTo>
                  <a:pt x="14007" y="13200"/>
                </a:moveTo>
                <a:lnTo>
                  <a:pt x="14014" y="13203"/>
                </a:lnTo>
                <a:lnTo>
                  <a:pt x="14014" y="13207"/>
                </a:lnTo>
                <a:lnTo>
                  <a:pt x="13993" y="13203"/>
                </a:lnTo>
                <a:lnTo>
                  <a:pt x="13973" y="13203"/>
                </a:lnTo>
                <a:lnTo>
                  <a:pt x="14017" y="13210"/>
                </a:lnTo>
                <a:cubicBezTo>
                  <a:pt x="13997" y="13213"/>
                  <a:pt x="13980" y="13217"/>
                  <a:pt x="13963" y="13227"/>
                </a:cubicBezTo>
                <a:cubicBezTo>
                  <a:pt x="13960" y="13234"/>
                  <a:pt x="13977" y="13237"/>
                  <a:pt x="14010" y="13237"/>
                </a:cubicBezTo>
                <a:lnTo>
                  <a:pt x="14007" y="13254"/>
                </a:lnTo>
                <a:cubicBezTo>
                  <a:pt x="13983" y="13260"/>
                  <a:pt x="13963" y="13267"/>
                  <a:pt x="13943" y="13271"/>
                </a:cubicBezTo>
                <a:cubicBezTo>
                  <a:pt x="13950" y="13247"/>
                  <a:pt x="13960" y="13223"/>
                  <a:pt x="13970" y="13200"/>
                </a:cubicBezTo>
                <a:lnTo>
                  <a:pt x="13977" y="13201"/>
                </a:lnTo>
                <a:lnTo>
                  <a:pt x="13977" y="13201"/>
                </a:lnTo>
                <a:lnTo>
                  <a:pt x="13973" y="13200"/>
                </a:lnTo>
                <a:close/>
                <a:moveTo>
                  <a:pt x="16346" y="13156"/>
                </a:moveTo>
                <a:lnTo>
                  <a:pt x="16346" y="13156"/>
                </a:lnTo>
                <a:cubicBezTo>
                  <a:pt x="16329" y="13180"/>
                  <a:pt x="16309" y="13203"/>
                  <a:pt x="16289" y="13227"/>
                </a:cubicBezTo>
                <a:cubicBezTo>
                  <a:pt x="16289" y="13221"/>
                  <a:pt x="16293" y="13210"/>
                  <a:pt x="16295" y="13202"/>
                </a:cubicBezTo>
                <a:lnTo>
                  <a:pt x="16295" y="13202"/>
                </a:lnTo>
                <a:lnTo>
                  <a:pt x="16282" y="13234"/>
                </a:lnTo>
                <a:cubicBezTo>
                  <a:pt x="16268" y="13247"/>
                  <a:pt x="16255" y="13264"/>
                  <a:pt x="16242" y="13277"/>
                </a:cubicBezTo>
                <a:cubicBezTo>
                  <a:pt x="16245" y="13264"/>
                  <a:pt x="16248" y="13247"/>
                  <a:pt x="16252" y="13234"/>
                </a:cubicBezTo>
                <a:lnTo>
                  <a:pt x="16295" y="13200"/>
                </a:lnTo>
                <a:lnTo>
                  <a:pt x="16295" y="13200"/>
                </a:lnTo>
                <a:cubicBezTo>
                  <a:pt x="16295" y="13201"/>
                  <a:pt x="16295" y="13201"/>
                  <a:pt x="16295" y="13202"/>
                </a:cubicBezTo>
                <a:lnTo>
                  <a:pt x="16295" y="13202"/>
                </a:lnTo>
                <a:lnTo>
                  <a:pt x="16295" y="13200"/>
                </a:lnTo>
                <a:lnTo>
                  <a:pt x="16295" y="13200"/>
                </a:lnTo>
                <a:lnTo>
                  <a:pt x="16295" y="13200"/>
                </a:lnTo>
                <a:lnTo>
                  <a:pt x="16295" y="13200"/>
                </a:lnTo>
                <a:cubicBezTo>
                  <a:pt x="16295" y="13199"/>
                  <a:pt x="16295" y="13198"/>
                  <a:pt x="16295" y="13197"/>
                </a:cubicBezTo>
                <a:cubicBezTo>
                  <a:pt x="16312" y="13183"/>
                  <a:pt x="16326" y="13173"/>
                  <a:pt x="16346" y="13156"/>
                </a:cubicBezTo>
                <a:close/>
                <a:moveTo>
                  <a:pt x="14980" y="13271"/>
                </a:moveTo>
                <a:lnTo>
                  <a:pt x="15023" y="13277"/>
                </a:lnTo>
                <a:lnTo>
                  <a:pt x="15023" y="13287"/>
                </a:lnTo>
                <a:lnTo>
                  <a:pt x="14980" y="13277"/>
                </a:lnTo>
                <a:lnTo>
                  <a:pt x="14980" y="13271"/>
                </a:lnTo>
                <a:close/>
                <a:moveTo>
                  <a:pt x="14835" y="13264"/>
                </a:moveTo>
                <a:lnTo>
                  <a:pt x="14922" y="13277"/>
                </a:lnTo>
                <a:cubicBezTo>
                  <a:pt x="14922" y="13284"/>
                  <a:pt x="14922" y="13287"/>
                  <a:pt x="14919" y="13294"/>
                </a:cubicBezTo>
                <a:lnTo>
                  <a:pt x="14835" y="13271"/>
                </a:lnTo>
                <a:lnTo>
                  <a:pt x="14835" y="13264"/>
                </a:lnTo>
                <a:close/>
                <a:moveTo>
                  <a:pt x="14280" y="13247"/>
                </a:moveTo>
                <a:lnTo>
                  <a:pt x="14269" y="13311"/>
                </a:lnTo>
                <a:cubicBezTo>
                  <a:pt x="14263" y="13311"/>
                  <a:pt x="14259" y="13308"/>
                  <a:pt x="14256" y="13308"/>
                </a:cubicBezTo>
                <a:cubicBezTo>
                  <a:pt x="14263" y="13291"/>
                  <a:pt x="14266" y="13271"/>
                  <a:pt x="14273" y="13247"/>
                </a:cubicBezTo>
                <a:close/>
                <a:moveTo>
                  <a:pt x="16645" y="13240"/>
                </a:moveTo>
                <a:cubicBezTo>
                  <a:pt x="16635" y="13257"/>
                  <a:pt x="16625" y="13271"/>
                  <a:pt x="16615" y="13287"/>
                </a:cubicBezTo>
                <a:cubicBezTo>
                  <a:pt x="16602" y="13297"/>
                  <a:pt x="16585" y="13308"/>
                  <a:pt x="16571" y="13318"/>
                </a:cubicBezTo>
                <a:cubicBezTo>
                  <a:pt x="16568" y="13314"/>
                  <a:pt x="16561" y="13318"/>
                  <a:pt x="16561" y="13297"/>
                </a:cubicBezTo>
                <a:lnTo>
                  <a:pt x="16561" y="13294"/>
                </a:lnTo>
                <a:cubicBezTo>
                  <a:pt x="16588" y="13274"/>
                  <a:pt x="16615" y="13254"/>
                  <a:pt x="16645" y="13240"/>
                </a:cubicBezTo>
                <a:close/>
                <a:moveTo>
                  <a:pt x="14572" y="13287"/>
                </a:moveTo>
                <a:cubicBezTo>
                  <a:pt x="14568" y="13297"/>
                  <a:pt x="14564" y="13308"/>
                  <a:pt x="14559" y="13320"/>
                </a:cubicBezTo>
                <a:lnTo>
                  <a:pt x="14559" y="13320"/>
                </a:lnTo>
                <a:cubicBezTo>
                  <a:pt x="14562" y="13310"/>
                  <a:pt x="14565" y="13299"/>
                  <a:pt x="14569" y="13287"/>
                </a:cubicBezTo>
                <a:close/>
                <a:moveTo>
                  <a:pt x="14980" y="13284"/>
                </a:moveTo>
                <a:lnTo>
                  <a:pt x="15023" y="13291"/>
                </a:lnTo>
                <a:cubicBezTo>
                  <a:pt x="15017" y="13304"/>
                  <a:pt x="15013" y="13308"/>
                  <a:pt x="15013" y="13321"/>
                </a:cubicBezTo>
                <a:lnTo>
                  <a:pt x="14973" y="13308"/>
                </a:lnTo>
                <a:cubicBezTo>
                  <a:pt x="14973" y="13301"/>
                  <a:pt x="14980" y="13294"/>
                  <a:pt x="14980" y="13284"/>
                </a:cubicBezTo>
                <a:close/>
                <a:moveTo>
                  <a:pt x="14794" y="13311"/>
                </a:moveTo>
                <a:cubicBezTo>
                  <a:pt x="14794" y="13314"/>
                  <a:pt x="14791" y="13321"/>
                  <a:pt x="14788" y="13328"/>
                </a:cubicBezTo>
                <a:lnTo>
                  <a:pt x="14788" y="13311"/>
                </a:lnTo>
                <a:close/>
                <a:moveTo>
                  <a:pt x="16221" y="13257"/>
                </a:moveTo>
                <a:lnTo>
                  <a:pt x="16221" y="13257"/>
                </a:lnTo>
                <a:cubicBezTo>
                  <a:pt x="16218" y="13274"/>
                  <a:pt x="16215" y="13291"/>
                  <a:pt x="16208" y="13308"/>
                </a:cubicBezTo>
                <a:lnTo>
                  <a:pt x="16208" y="13311"/>
                </a:lnTo>
                <a:lnTo>
                  <a:pt x="16188" y="13331"/>
                </a:lnTo>
                <a:cubicBezTo>
                  <a:pt x="16191" y="13328"/>
                  <a:pt x="16191" y="13324"/>
                  <a:pt x="16191" y="13321"/>
                </a:cubicBezTo>
                <a:cubicBezTo>
                  <a:pt x="16188" y="13304"/>
                  <a:pt x="16178" y="13304"/>
                  <a:pt x="16167" y="13301"/>
                </a:cubicBezTo>
                <a:cubicBezTo>
                  <a:pt x="16184" y="13287"/>
                  <a:pt x="16205" y="13271"/>
                  <a:pt x="16221" y="13257"/>
                </a:cubicBezTo>
                <a:close/>
                <a:moveTo>
                  <a:pt x="16352" y="12909"/>
                </a:moveTo>
                <a:cubicBezTo>
                  <a:pt x="16316" y="12976"/>
                  <a:pt x="16096" y="13245"/>
                  <a:pt x="16023" y="13334"/>
                </a:cubicBezTo>
                <a:lnTo>
                  <a:pt x="16107" y="13240"/>
                </a:lnTo>
                <a:lnTo>
                  <a:pt x="16026" y="13341"/>
                </a:lnTo>
                <a:cubicBezTo>
                  <a:pt x="16023" y="13338"/>
                  <a:pt x="16019" y="13334"/>
                  <a:pt x="16016" y="13331"/>
                </a:cubicBezTo>
                <a:cubicBezTo>
                  <a:pt x="16114" y="13197"/>
                  <a:pt x="16292" y="12951"/>
                  <a:pt x="16319" y="12934"/>
                </a:cubicBezTo>
                <a:lnTo>
                  <a:pt x="16319" y="12934"/>
                </a:lnTo>
                <a:lnTo>
                  <a:pt x="16097" y="13234"/>
                </a:lnTo>
                <a:cubicBezTo>
                  <a:pt x="16240" y="13058"/>
                  <a:pt x="16179" y="13111"/>
                  <a:pt x="16352" y="12909"/>
                </a:cubicBezTo>
                <a:close/>
                <a:moveTo>
                  <a:pt x="16376" y="13240"/>
                </a:moveTo>
                <a:cubicBezTo>
                  <a:pt x="16373" y="13244"/>
                  <a:pt x="16369" y="13250"/>
                  <a:pt x="16369" y="13254"/>
                </a:cubicBezTo>
                <a:cubicBezTo>
                  <a:pt x="16319" y="13294"/>
                  <a:pt x="16292" y="13318"/>
                  <a:pt x="16255" y="13345"/>
                </a:cubicBezTo>
                <a:cubicBezTo>
                  <a:pt x="16258" y="13331"/>
                  <a:pt x="16262" y="13328"/>
                  <a:pt x="16265" y="13314"/>
                </a:cubicBezTo>
                <a:cubicBezTo>
                  <a:pt x="16299" y="13291"/>
                  <a:pt x="16339" y="13267"/>
                  <a:pt x="16376" y="13240"/>
                </a:cubicBezTo>
                <a:close/>
                <a:moveTo>
                  <a:pt x="16252" y="13324"/>
                </a:moveTo>
                <a:lnTo>
                  <a:pt x="16242" y="13355"/>
                </a:lnTo>
                <a:lnTo>
                  <a:pt x="16221" y="13368"/>
                </a:lnTo>
                <a:cubicBezTo>
                  <a:pt x="16221" y="13358"/>
                  <a:pt x="16221" y="13351"/>
                  <a:pt x="16225" y="13341"/>
                </a:cubicBezTo>
                <a:lnTo>
                  <a:pt x="16252" y="13324"/>
                </a:lnTo>
                <a:close/>
                <a:moveTo>
                  <a:pt x="13825" y="13173"/>
                </a:moveTo>
                <a:lnTo>
                  <a:pt x="13899" y="13186"/>
                </a:lnTo>
                <a:cubicBezTo>
                  <a:pt x="13888" y="13292"/>
                  <a:pt x="13890" y="13332"/>
                  <a:pt x="13901" y="13332"/>
                </a:cubicBezTo>
                <a:cubicBezTo>
                  <a:pt x="13909" y="13332"/>
                  <a:pt x="13922" y="13309"/>
                  <a:pt x="13936" y="13274"/>
                </a:cubicBezTo>
                <a:cubicBezTo>
                  <a:pt x="13956" y="13271"/>
                  <a:pt x="13983" y="13271"/>
                  <a:pt x="14004" y="13267"/>
                </a:cubicBezTo>
                <a:lnTo>
                  <a:pt x="14004" y="13267"/>
                </a:lnTo>
                <a:lnTo>
                  <a:pt x="13973" y="13402"/>
                </a:lnTo>
                <a:cubicBezTo>
                  <a:pt x="13930" y="13395"/>
                  <a:pt x="13889" y="13385"/>
                  <a:pt x="13845" y="13378"/>
                </a:cubicBezTo>
                <a:cubicBezTo>
                  <a:pt x="13852" y="13311"/>
                  <a:pt x="13815" y="13247"/>
                  <a:pt x="13825" y="13180"/>
                </a:cubicBezTo>
                <a:cubicBezTo>
                  <a:pt x="13825" y="13176"/>
                  <a:pt x="13825" y="13176"/>
                  <a:pt x="13825" y="13173"/>
                </a:cubicBezTo>
                <a:close/>
                <a:moveTo>
                  <a:pt x="16198" y="13361"/>
                </a:moveTo>
                <a:lnTo>
                  <a:pt x="16198" y="13361"/>
                </a:lnTo>
                <a:cubicBezTo>
                  <a:pt x="16194" y="13372"/>
                  <a:pt x="16191" y="13378"/>
                  <a:pt x="16191" y="13388"/>
                </a:cubicBezTo>
                <a:lnTo>
                  <a:pt x="16157" y="13409"/>
                </a:lnTo>
                <a:cubicBezTo>
                  <a:pt x="16161" y="13402"/>
                  <a:pt x="16167" y="13388"/>
                  <a:pt x="16171" y="13378"/>
                </a:cubicBezTo>
                <a:lnTo>
                  <a:pt x="16198" y="13361"/>
                </a:lnTo>
                <a:close/>
                <a:moveTo>
                  <a:pt x="14047" y="13264"/>
                </a:moveTo>
                <a:cubicBezTo>
                  <a:pt x="14037" y="13314"/>
                  <a:pt x="14030" y="13365"/>
                  <a:pt x="14020" y="13412"/>
                </a:cubicBezTo>
                <a:lnTo>
                  <a:pt x="13980" y="13405"/>
                </a:lnTo>
                <a:lnTo>
                  <a:pt x="14020" y="13264"/>
                </a:lnTo>
                <a:close/>
                <a:moveTo>
                  <a:pt x="14357" y="13260"/>
                </a:moveTo>
                <a:lnTo>
                  <a:pt x="14384" y="13264"/>
                </a:lnTo>
                <a:lnTo>
                  <a:pt x="14508" y="13422"/>
                </a:lnTo>
                <a:cubicBezTo>
                  <a:pt x="14488" y="13402"/>
                  <a:pt x="14468" y="13388"/>
                  <a:pt x="14448" y="13375"/>
                </a:cubicBezTo>
                <a:lnTo>
                  <a:pt x="14357" y="13260"/>
                </a:lnTo>
                <a:close/>
                <a:moveTo>
                  <a:pt x="14152" y="13254"/>
                </a:moveTo>
                <a:lnTo>
                  <a:pt x="14152" y="13254"/>
                </a:lnTo>
                <a:cubicBezTo>
                  <a:pt x="14131" y="13311"/>
                  <a:pt x="14108" y="13368"/>
                  <a:pt x="14084" y="13425"/>
                </a:cubicBezTo>
                <a:lnTo>
                  <a:pt x="14071" y="13422"/>
                </a:lnTo>
                <a:cubicBezTo>
                  <a:pt x="14078" y="13368"/>
                  <a:pt x="14088" y="13311"/>
                  <a:pt x="14101" y="13257"/>
                </a:cubicBezTo>
                <a:lnTo>
                  <a:pt x="14152" y="13254"/>
                </a:lnTo>
                <a:close/>
                <a:moveTo>
                  <a:pt x="14767" y="13304"/>
                </a:moveTo>
                <a:cubicBezTo>
                  <a:pt x="14771" y="13318"/>
                  <a:pt x="14778" y="13331"/>
                  <a:pt x="14781" y="13341"/>
                </a:cubicBezTo>
                <a:cubicBezTo>
                  <a:pt x="14781" y="13345"/>
                  <a:pt x="14781" y="13348"/>
                  <a:pt x="14778" y="13351"/>
                </a:cubicBezTo>
                <a:lnTo>
                  <a:pt x="14757" y="13351"/>
                </a:lnTo>
                <a:lnTo>
                  <a:pt x="14771" y="13372"/>
                </a:lnTo>
                <a:cubicBezTo>
                  <a:pt x="14757" y="13410"/>
                  <a:pt x="14745" y="13437"/>
                  <a:pt x="14738" y="13437"/>
                </a:cubicBezTo>
                <a:cubicBezTo>
                  <a:pt x="14731" y="13437"/>
                  <a:pt x="14729" y="13413"/>
                  <a:pt x="14734" y="13351"/>
                </a:cubicBezTo>
                <a:cubicBezTo>
                  <a:pt x="14741" y="13334"/>
                  <a:pt x="14747" y="13321"/>
                  <a:pt x="14757" y="13304"/>
                </a:cubicBezTo>
                <a:close/>
                <a:moveTo>
                  <a:pt x="16221" y="13415"/>
                </a:moveTo>
                <a:lnTo>
                  <a:pt x="16211" y="13442"/>
                </a:lnTo>
                <a:cubicBezTo>
                  <a:pt x="16211" y="13432"/>
                  <a:pt x="16215" y="13425"/>
                  <a:pt x="16215" y="13415"/>
                </a:cubicBezTo>
                <a:close/>
                <a:moveTo>
                  <a:pt x="15945" y="12732"/>
                </a:moveTo>
                <a:lnTo>
                  <a:pt x="15945" y="12732"/>
                </a:lnTo>
                <a:cubicBezTo>
                  <a:pt x="15922" y="12958"/>
                  <a:pt x="15898" y="13075"/>
                  <a:pt x="15875" y="13203"/>
                </a:cubicBezTo>
                <a:cubicBezTo>
                  <a:pt x="15857" y="13219"/>
                  <a:pt x="15841" y="13229"/>
                  <a:pt x="15827" y="13229"/>
                </a:cubicBezTo>
                <a:cubicBezTo>
                  <a:pt x="15817" y="13229"/>
                  <a:pt x="15808" y="13223"/>
                  <a:pt x="15801" y="13210"/>
                </a:cubicBezTo>
                <a:lnTo>
                  <a:pt x="15801" y="13210"/>
                </a:lnTo>
                <a:lnTo>
                  <a:pt x="15804" y="13257"/>
                </a:lnTo>
                <a:cubicBezTo>
                  <a:pt x="15766" y="13399"/>
                  <a:pt x="15748" y="13449"/>
                  <a:pt x="15741" y="13449"/>
                </a:cubicBezTo>
                <a:cubicBezTo>
                  <a:pt x="15724" y="13449"/>
                  <a:pt x="15766" y="13172"/>
                  <a:pt x="15739" y="13172"/>
                </a:cubicBezTo>
                <a:cubicBezTo>
                  <a:pt x="15733" y="13172"/>
                  <a:pt x="15724" y="13186"/>
                  <a:pt x="15710" y="13220"/>
                </a:cubicBezTo>
                <a:cubicBezTo>
                  <a:pt x="15737" y="13143"/>
                  <a:pt x="15760" y="13069"/>
                  <a:pt x="15777" y="12991"/>
                </a:cubicBezTo>
                <a:cubicBezTo>
                  <a:pt x="15780" y="13042"/>
                  <a:pt x="15784" y="13092"/>
                  <a:pt x="15784" y="13146"/>
                </a:cubicBezTo>
                <a:cubicBezTo>
                  <a:pt x="15809" y="13011"/>
                  <a:pt x="15823" y="12976"/>
                  <a:pt x="15834" y="12976"/>
                </a:cubicBezTo>
                <a:cubicBezTo>
                  <a:pt x="15846" y="12976"/>
                  <a:pt x="15854" y="13019"/>
                  <a:pt x="15867" y="13019"/>
                </a:cubicBezTo>
                <a:cubicBezTo>
                  <a:pt x="15881" y="13019"/>
                  <a:pt x="15903" y="12965"/>
                  <a:pt x="15945" y="12732"/>
                </a:cubicBezTo>
                <a:close/>
                <a:moveTo>
                  <a:pt x="14266" y="13345"/>
                </a:moveTo>
                <a:lnTo>
                  <a:pt x="14253" y="13456"/>
                </a:lnTo>
                <a:lnTo>
                  <a:pt x="14216" y="13449"/>
                </a:lnTo>
                <a:cubicBezTo>
                  <a:pt x="14226" y="13419"/>
                  <a:pt x="14236" y="13378"/>
                  <a:pt x="14246" y="13345"/>
                </a:cubicBezTo>
                <a:close/>
                <a:moveTo>
                  <a:pt x="16181" y="13415"/>
                </a:moveTo>
                <a:lnTo>
                  <a:pt x="16181" y="13415"/>
                </a:lnTo>
                <a:cubicBezTo>
                  <a:pt x="16174" y="13450"/>
                  <a:pt x="16166" y="13474"/>
                  <a:pt x="16161" y="13474"/>
                </a:cubicBezTo>
                <a:cubicBezTo>
                  <a:pt x="16157" y="13474"/>
                  <a:pt x="16154" y="13458"/>
                  <a:pt x="16154" y="13419"/>
                </a:cubicBezTo>
                <a:cubicBezTo>
                  <a:pt x="16161" y="13419"/>
                  <a:pt x="16171" y="13419"/>
                  <a:pt x="16181" y="13415"/>
                </a:cubicBezTo>
                <a:close/>
                <a:moveTo>
                  <a:pt x="14879" y="13318"/>
                </a:moveTo>
                <a:lnTo>
                  <a:pt x="14912" y="13321"/>
                </a:lnTo>
                <a:cubicBezTo>
                  <a:pt x="14894" y="13405"/>
                  <a:pt x="14874" y="13481"/>
                  <a:pt x="14864" y="13481"/>
                </a:cubicBezTo>
                <a:cubicBezTo>
                  <a:pt x="14858" y="13481"/>
                  <a:pt x="14855" y="13463"/>
                  <a:pt x="14855" y="13419"/>
                </a:cubicBezTo>
                <a:lnTo>
                  <a:pt x="14855" y="13415"/>
                </a:lnTo>
                <a:lnTo>
                  <a:pt x="14879" y="13318"/>
                </a:lnTo>
                <a:close/>
                <a:moveTo>
                  <a:pt x="14815" y="13314"/>
                </a:moveTo>
                <a:lnTo>
                  <a:pt x="14872" y="13318"/>
                </a:lnTo>
                <a:cubicBezTo>
                  <a:pt x="14842" y="13382"/>
                  <a:pt x="14805" y="13483"/>
                  <a:pt x="14787" y="13483"/>
                </a:cubicBezTo>
                <a:cubicBezTo>
                  <a:pt x="14785" y="13483"/>
                  <a:pt x="14783" y="13481"/>
                  <a:pt x="14781" y="13476"/>
                </a:cubicBezTo>
                <a:cubicBezTo>
                  <a:pt x="14788" y="13442"/>
                  <a:pt x="14791" y="13432"/>
                  <a:pt x="14794" y="13405"/>
                </a:cubicBezTo>
                <a:lnTo>
                  <a:pt x="14808" y="13355"/>
                </a:lnTo>
                <a:lnTo>
                  <a:pt x="14805" y="13355"/>
                </a:lnTo>
                <a:cubicBezTo>
                  <a:pt x="14808" y="13338"/>
                  <a:pt x="14811" y="13321"/>
                  <a:pt x="14815" y="13314"/>
                </a:cubicBezTo>
                <a:close/>
                <a:moveTo>
                  <a:pt x="16248" y="13412"/>
                </a:moveTo>
                <a:cubicBezTo>
                  <a:pt x="16234" y="13441"/>
                  <a:pt x="16220" y="13467"/>
                  <a:pt x="16209" y="13495"/>
                </a:cubicBezTo>
                <a:lnTo>
                  <a:pt x="16209" y="13495"/>
                </a:lnTo>
                <a:cubicBezTo>
                  <a:pt x="16217" y="13473"/>
                  <a:pt x="16227" y="13441"/>
                  <a:pt x="16235" y="13412"/>
                </a:cubicBezTo>
                <a:close/>
                <a:moveTo>
                  <a:pt x="14966" y="13328"/>
                </a:moveTo>
                <a:cubicBezTo>
                  <a:pt x="14980" y="13328"/>
                  <a:pt x="14993" y="13331"/>
                  <a:pt x="15006" y="13331"/>
                </a:cubicBezTo>
                <a:cubicBezTo>
                  <a:pt x="14970" y="13443"/>
                  <a:pt x="14934" y="13530"/>
                  <a:pt x="14917" y="13530"/>
                </a:cubicBezTo>
                <a:cubicBezTo>
                  <a:pt x="14916" y="13530"/>
                  <a:pt x="14916" y="13530"/>
                  <a:pt x="14916" y="13530"/>
                </a:cubicBezTo>
                <a:cubicBezTo>
                  <a:pt x="14942" y="13466"/>
                  <a:pt x="14959" y="13398"/>
                  <a:pt x="14969" y="13331"/>
                </a:cubicBezTo>
                <a:lnTo>
                  <a:pt x="14966" y="13328"/>
                </a:lnTo>
                <a:close/>
                <a:moveTo>
                  <a:pt x="15161" y="13372"/>
                </a:moveTo>
                <a:cubicBezTo>
                  <a:pt x="15148" y="13442"/>
                  <a:pt x="15128" y="13540"/>
                  <a:pt x="15107" y="13624"/>
                </a:cubicBezTo>
                <a:lnTo>
                  <a:pt x="15080" y="13617"/>
                </a:lnTo>
                <a:cubicBezTo>
                  <a:pt x="15097" y="13533"/>
                  <a:pt x="15124" y="13449"/>
                  <a:pt x="15161" y="13372"/>
                </a:cubicBezTo>
                <a:close/>
                <a:moveTo>
                  <a:pt x="16541" y="13308"/>
                </a:moveTo>
                <a:lnTo>
                  <a:pt x="16541" y="13341"/>
                </a:lnTo>
                <a:cubicBezTo>
                  <a:pt x="16514" y="13361"/>
                  <a:pt x="16487" y="13378"/>
                  <a:pt x="16457" y="13395"/>
                </a:cubicBezTo>
                <a:lnTo>
                  <a:pt x="16430" y="13409"/>
                </a:lnTo>
                <a:lnTo>
                  <a:pt x="16430" y="13409"/>
                </a:lnTo>
                <a:cubicBezTo>
                  <a:pt x="16464" y="13397"/>
                  <a:pt x="16487" y="13392"/>
                  <a:pt x="16502" y="13392"/>
                </a:cubicBezTo>
                <a:cubicBezTo>
                  <a:pt x="16513" y="13392"/>
                  <a:pt x="16520" y="13394"/>
                  <a:pt x="16524" y="13398"/>
                </a:cubicBezTo>
                <a:cubicBezTo>
                  <a:pt x="16511" y="13425"/>
                  <a:pt x="16501" y="13456"/>
                  <a:pt x="16491" y="13483"/>
                </a:cubicBezTo>
                <a:cubicBezTo>
                  <a:pt x="16460" y="13523"/>
                  <a:pt x="16423" y="13567"/>
                  <a:pt x="16380" y="13614"/>
                </a:cubicBezTo>
                <a:cubicBezTo>
                  <a:pt x="16383" y="13567"/>
                  <a:pt x="16386" y="13520"/>
                  <a:pt x="16396" y="13476"/>
                </a:cubicBezTo>
                <a:lnTo>
                  <a:pt x="16396" y="13476"/>
                </a:lnTo>
                <a:cubicBezTo>
                  <a:pt x="16357" y="13563"/>
                  <a:pt x="16317" y="13653"/>
                  <a:pt x="16299" y="13653"/>
                </a:cubicBezTo>
                <a:cubicBezTo>
                  <a:pt x="16292" y="13653"/>
                  <a:pt x="16289" y="13641"/>
                  <a:pt x="16289" y="13614"/>
                </a:cubicBezTo>
                <a:cubicBezTo>
                  <a:pt x="16302" y="13563"/>
                  <a:pt x="16326" y="13483"/>
                  <a:pt x="16349" y="13398"/>
                </a:cubicBezTo>
                <a:cubicBezTo>
                  <a:pt x="16373" y="13395"/>
                  <a:pt x="16396" y="13392"/>
                  <a:pt x="16427" y="13385"/>
                </a:cubicBezTo>
                <a:lnTo>
                  <a:pt x="16427" y="13385"/>
                </a:lnTo>
                <a:cubicBezTo>
                  <a:pt x="16417" y="13415"/>
                  <a:pt x="16406" y="13446"/>
                  <a:pt x="16396" y="13476"/>
                </a:cubicBezTo>
                <a:lnTo>
                  <a:pt x="16443" y="13382"/>
                </a:lnTo>
                <a:lnTo>
                  <a:pt x="16467" y="13365"/>
                </a:lnTo>
                <a:cubicBezTo>
                  <a:pt x="16469" y="13372"/>
                  <a:pt x="16471" y="13378"/>
                  <a:pt x="16476" y="13378"/>
                </a:cubicBezTo>
                <a:cubicBezTo>
                  <a:pt x="16480" y="13378"/>
                  <a:pt x="16486" y="13373"/>
                  <a:pt x="16494" y="13358"/>
                </a:cubicBezTo>
                <a:cubicBezTo>
                  <a:pt x="16494" y="13348"/>
                  <a:pt x="16494" y="13351"/>
                  <a:pt x="16491" y="13345"/>
                </a:cubicBezTo>
                <a:lnTo>
                  <a:pt x="16541" y="13308"/>
                </a:lnTo>
                <a:close/>
                <a:moveTo>
                  <a:pt x="35749" y="19501"/>
                </a:moveTo>
                <a:cubicBezTo>
                  <a:pt x="35752" y="19509"/>
                  <a:pt x="35755" y="19518"/>
                  <a:pt x="35757" y="19527"/>
                </a:cubicBezTo>
                <a:cubicBezTo>
                  <a:pt x="35755" y="19517"/>
                  <a:pt x="35752" y="19508"/>
                  <a:pt x="35749" y="19501"/>
                </a:cubicBezTo>
                <a:close/>
                <a:moveTo>
                  <a:pt x="36397" y="22138"/>
                </a:moveTo>
                <a:cubicBezTo>
                  <a:pt x="36395" y="22138"/>
                  <a:pt x="36394" y="22138"/>
                  <a:pt x="36393" y="22138"/>
                </a:cubicBezTo>
                <a:cubicBezTo>
                  <a:pt x="36394" y="22139"/>
                  <a:pt x="36394" y="22140"/>
                  <a:pt x="36394" y="22140"/>
                </a:cubicBezTo>
                <a:lnTo>
                  <a:pt x="36394" y="22140"/>
                </a:lnTo>
                <a:cubicBezTo>
                  <a:pt x="36395" y="22140"/>
                  <a:pt x="36396" y="22139"/>
                  <a:pt x="36397" y="22138"/>
                </a:cubicBezTo>
                <a:lnTo>
                  <a:pt x="36397" y="22138"/>
                </a:lnTo>
                <a:cubicBezTo>
                  <a:pt x="36397" y="22138"/>
                  <a:pt x="36397" y="22138"/>
                  <a:pt x="36397" y="22138"/>
                </a:cubicBezTo>
                <a:close/>
                <a:moveTo>
                  <a:pt x="36411" y="21968"/>
                </a:moveTo>
                <a:cubicBezTo>
                  <a:pt x="36394" y="21968"/>
                  <a:pt x="36373" y="21971"/>
                  <a:pt x="36350" y="21977"/>
                </a:cubicBezTo>
                <a:lnTo>
                  <a:pt x="36434" y="22108"/>
                </a:lnTo>
                <a:cubicBezTo>
                  <a:pt x="36422" y="22120"/>
                  <a:pt x="36410" y="22130"/>
                  <a:pt x="36397" y="22138"/>
                </a:cubicBezTo>
                <a:lnTo>
                  <a:pt x="36397" y="22138"/>
                </a:lnTo>
                <a:cubicBezTo>
                  <a:pt x="36441" y="22139"/>
                  <a:pt x="36499" y="22208"/>
                  <a:pt x="36548" y="22276"/>
                </a:cubicBezTo>
                <a:cubicBezTo>
                  <a:pt x="36512" y="22148"/>
                  <a:pt x="36554" y="21968"/>
                  <a:pt x="36411" y="21968"/>
                </a:cubicBezTo>
                <a:close/>
                <a:moveTo>
                  <a:pt x="1461" y="26567"/>
                </a:moveTo>
                <a:cubicBezTo>
                  <a:pt x="1511" y="26590"/>
                  <a:pt x="1558" y="26618"/>
                  <a:pt x="1604" y="26644"/>
                </a:cubicBezTo>
                <a:lnTo>
                  <a:pt x="1604" y="26644"/>
                </a:lnTo>
                <a:cubicBezTo>
                  <a:pt x="1569" y="26621"/>
                  <a:pt x="1522" y="26595"/>
                  <a:pt x="1461" y="26567"/>
                </a:cubicBezTo>
                <a:close/>
                <a:moveTo>
                  <a:pt x="32374" y="33947"/>
                </a:moveTo>
                <a:lnTo>
                  <a:pt x="32374" y="33947"/>
                </a:lnTo>
                <a:cubicBezTo>
                  <a:pt x="32351" y="33971"/>
                  <a:pt x="32333" y="33995"/>
                  <a:pt x="32321" y="34018"/>
                </a:cubicBezTo>
                <a:cubicBezTo>
                  <a:pt x="32338" y="34000"/>
                  <a:pt x="32358" y="33974"/>
                  <a:pt x="32374" y="33947"/>
                </a:cubicBezTo>
                <a:close/>
                <a:moveTo>
                  <a:pt x="15424" y="1"/>
                </a:moveTo>
                <a:cubicBezTo>
                  <a:pt x="15188" y="206"/>
                  <a:pt x="15609" y="452"/>
                  <a:pt x="15235" y="576"/>
                </a:cubicBezTo>
                <a:cubicBezTo>
                  <a:pt x="15080" y="409"/>
                  <a:pt x="15069" y="266"/>
                  <a:pt x="14976" y="266"/>
                </a:cubicBezTo>
                <a:cubicBezTo>
                  <a:pt x="14938" y="266"/>
                  <a:pt x="14887" y="290"/>
                  <a:pt x="14808" y="344"/>
                </a:cubicBezTo>
                <a:cubicBezTo>
                  <a:pt x="14774" y="225"/>
                  <a:pt x="14821" y="148"/>
                  <a:pt x="14912" y="95"/>
                </a:cubicBezTo>
                <a:lnTo>
                  <a:pt x="14912" y="95"/>
                </a:lnTo>
                <a:cubicBezTo>
                  <a:pt x="14661" y="217"/>
                  <a:pt x="14275" y="156"/>
                  <a:pt x="14165" y="418"/>
                </a:cubicBezTo>
                <a:cubicBezTo>
                  <a:pt x="14084" y="334"/>
                  <a:pt x="13976" y="314"/>
                  <a:pt x="13864" y="314"/>
                </a:cubicBezTo>
                <a:cubicBezTo>
                  <a:pt x="13765" y="314"/>
                  <a:pt x="13662" y="330"/>
                  <a:pt x="13573" y="330"/>
                </a:cubicBezTo>
                <a:cubicBezTo>
                  <a:pt x="13431" y="330"/>
                  <a:pt x="13321" y="291"/>
                  <a:pt x="13307" y="92"/>
                </a:cubicBezTo>
                <a:cubicBezTo>
                  <a:pt x="13236" y="206"/>
                  <a:pt x="12913" y="529"/>
                  <a:pt x="12694" y="590"/>
                </a:cubicBezTo>
                <a:cubicBezTo>
                  <a:pt x="12793" y="377"/>
                  <a:pt x="12736" y="320"/>
                  <a:pt x="12613" y="320"/>
                </a:cubicBezTo>
                <a:cubicBezTo>
                  <a:pt x="12470" y="320"/>
                  <a:pt x="12237" y="397"/>
                  <a:pt x="12050" y="397"/>
                </a:cubicBezTo>
                <a:cubicBezTo>
                  <a:pt x="11901" y="397"/>
                  <a:pt x="11782" y="348"/>
                  <a:pt x="11762" y="172"/>
                </a:cubicBezTo>
                <a:cubicBezTo>
                  <a:pt x="11601" y="738"/>
                  <a:pt x="10675" y="825"/>
                  <a:pt x="10315" y="1408"/>
                </a:cubicBezTo>
                <a:cubicBezTo>
                  <a:pt x="10321" y="1364"/>
                  <a:pt x="10328" y="1286"/>
                  <a:pt x="10364" y="1255"/>
                </a:cubicBezTo>
                <a:lnTo>
                  <a:pt x="10364" y="1255"/>
                </a:lnTo>
                <a:cubicBezTo>
                  <a:pt x="10072" y="1380"/>
                  <a:pt x="9904" y="1315"/>
                  <a:pt x="9676" y="1374"/>
                </a:cubicBezTo>
                <a:cubicBezTo>
                  <a:pt x="9884" y="1734"/>
                  <a:pt x="9548" y="2138"/>
                  <a:pt x="9548" y="2511"/>
                </a:cubicBezTo>
                <a:cubicBezTo>
                  <a:pt x="8972" y="2498"/>
                  <a:pt x="9373" y="1990"/>
                  <a:pt x="9016" y="1791"/>
                </a:cubicBezTo>
                <a:lnTo>
                  <a:pt x="9016" y="1791"/>
                </a:lnTo>
                <a:cubicBezTo>
                  <a:pt x="9248" y="2023"/>
                  <a:pt x="8754" y="2545"/>
                  <a:pt x="9063" y="2636"/>
                </a:cubicBezTo>
                <a:cubicBezTo>
                  <a:pt x="8838" y="2669"/>
                  <a:pt x="8788" y="2702"/>
                  <a:pt x="8710" y="2702"/>
                </a:cubicBezTo>
                <a:cubicBezTo>
                  <a:pt x="8655" y="2702"/>
                  <a:pt x="8587" y="2686"/>
                  <a:pt x="8434" y="2643"/>
                </a:cubicBezTo>
                <a:lnTo>
                  <a:pt x="8434" y="2643"/>
                </a:lnTo>
                <a:cubicBezTo>
                  <a:pt x="8811" y="3016"/>
                  <a:pt x="8326" y="2922"/>
                  <a:pt x="8444" y="3312"/>
                </a:cubicBezTo>
                <a:cubicBezTo>
                  <a:pt x="8339" y="3356"/>
                  <a:pt x="8257" y="3369"/>
                  <a:pt x="8191" y="3369"/>
                </a:cubicBezTo>
                <a:cubicBezTo>
                  <a:pt x="8096" y="3369"/>
                  <a:pt x="8037" y="3342"/>
                  <a:pt x="7992" y="3342"/>
                </a:cubicBezTo>
                <a:cubicBezTo>
                  <a:pt x="7934" y="3342"/>
                  <a:pt x="7901" y="3387"/>
                  <a:pt x="7848" y="3592"/>
                </a:cubicBezTo>
                <a:cubicBezTo>
                  <a:pt x="7822" y="3602"/>
                  <a:pt x="7800" y="3606"/>
                  <a:pt x="7780" y="3606"/>
                </a:cubicBezTo>
                <a:cubicBezTo>
                  <a:pt x="7603" y="3606"/>
                  <a:pt x="7663" y="3238"/>
                  <a:pt x="7663" y="3238"/>
                </a:cubicBezTo>
                <a:lnTo>
                  <a:pt x="7663" y="3238"/>
                </a:lnTo>
                <a:cubicBezTo>
                  <a:pt x="7387" y="3639"/>
                  <a:pt x="7865" y="3639"/>
                  <a:pt x="8006" y="3844"/>
                </a:cubicBezTo>
                <a:cubicBezTo>
                  <a:pt x="7936" y="4039"/>
                  <a:pt x="7865" y="4098"/>
                  <a:pt x="7790" y="4098"/>
                </a:cubicBezTo>
                <a:cubicBezTo>
                  <a:pt x="7675" y="4098"/>
                  <a:pt x="7548" y="3960"/>
                  <a:pt x="7399" y="3960"/>
                </a:cubicBezTo>
                <a:cubicBezTo>
                  <a:pt x="7383" y="3960"/>
                  <a:pt x="7367" y="3962"/>
                  <a:pt x="7350" y="3965"/>
                </a:cubicBezTo>
                <a:cubicBezTo>
                  <a:pt x="7266" y="4319"/>
                  <a:pt x="7461" y="4729"/>
                  <a:pt x="7340" y="4924"/>
                </a:cubicBezTo>
                <a:cubicBezTo>
                  <a:pt x="7283" y="4911"/>
                  <a:pt x="7232" y="4884"/>
                  <a:pt x="7189" y="4847"/>
                </a:cubicBezTo>
                <a:lnTo>
                  <a:pt x="7189" y="4847"/>
                </a:lnTo>
                <a:cubicBezTo>
                  <a:pt x="7232" y="4887"/>
                  <a:pt x="7259" y="4945"/>
                  <a:pt x="7256" y="5005"/>
                </a:cubicBezTo>
                <a:cubicBezTo>
                  <a:pt x="7263" y="5000"/>
                  <a:pt x="7268" y="4998"/>
                  <a:pt x="7270" y="4998"/>
                </a:cubicBezTo>
                <a:cubicBezTo>
                  <a:pt x="7291" y="4998"/>
                  <a:pt x="7158" y="5162"/>
                  <a:pt x="7098" y="5237"/>
                </a:cubicBezTo>
                <a:cubicBezTo>
                  <a:pt x="7010" y="5345"/>
                  <a:pt x="6936" y="5459"/>
                  <a:pt x="6869" y="5581"/>
                </a:cubicBezTo>
                <a:cubicBezTo>
                  <a:pt x="6839" y="5641"/>
                  <a:pt x="6815" y="5702"/>
                  <a:pt x="6802" y="5769"/>
                </a:cubicBezTo>
                <a:cubicBezTo>
                  <a:pt x="6785" y="5813"/>
                  <a:pt x="6802" y="5820"/>
                  <a:pt x="6825" y="5820"/>
                </a:cubicBezTo>
                <a:lnTo>
                  <a:pt x="6852" y="5890"/>
                </a:lnTo>
                <a:cubicBezTo>
                  <a:pt x="6823" y="5877"/>
                  <a:pt x="6797" y="5861"/>
                  <a:pt x="6771" y="5842"/>
                </a:cubicBezTo>
                <a:lnTo>
                  <a:pt x="6771" y="5842"/>
                </a:lnTo>
                <a:cubicBezTo>
                  <a:pt x="6915" y="5949"/>
                  <a:pt x="7052" y="6070"/>
                  <a:pt x="7179" y="6200"/>
                </a:cubicBezTo>
                <a:cubicBezTo>
                  <a:pt x="7114" y="6278"/>
                  <a:pt x="7112" y="6477"/>
                  <a:pt x="6999" y="6477"/>
                </a:cubicBezTo>
                <a:cubicBezTo>
                  <a:pt x="6971" y="6477"/>
                  <a:pt x="6937" y="6465"/>
                  <a:pt x="6892" y="6435"/>
                </a:cubicBezTo>
                <a:cubicBezTo>
                  <a:pt x="6987" y="6365"/>
                  <a:pt x="6930" y="6277"/>
                  <a:pt x="6919" y="6180"/>
                </a:cubicBezTo>
                <a:lnTo>
                  <a:pt x="6919" y="6180"/>
                </a:lnTo>
                <a:lnTo>
                  <a:pt x="6835" y="6395"/>
                </a:lnTo>
                <a:cubicBezTo>
                  <a:pt x="6445" y="6234"/>
                  <a:pt x="6990" y="6099"/>
                  <a:pt x="6768" y="5924"/>
                </a:cubicBezTo>
                <a:lnTo>
                  <a:pt x="6768" y="5924"/>
                </a:lnTo>
                <a:cubicBezTo>
                  <a:pt x="6580" y="6234"/>
                  <a:pt x="6398" y="6802"/>
                  <a:pt x="6118" y="6923"/>
                </a:cubicBezTo>
                <a:cubicBezTo>
                  <a:pt x="5830" y="6712"/>
                  <a:pt x="6502" y="6379"/>
                  <a:pt x="6113" y="6379"/>
                </a:cubicBezTo>
                <a:cubicBezTo>
                  <a:pt x="6093" y="6379"/>
                  <a:pt x="6070" y="6380"/>
                  <a:pt x="6044" y="6382"/>
                </a:cubicBezTo>
                <a:lnTo>
                  <a:pt x="6499" y="6170"/>
                </a:lnTo>
                <a:cubicBezTo>
                  <a:pt x="5842" y="5971"/>
                  <a:pt x="6751" y="6005"/>
                  <a:pt x="6088" y="5759"/>
                </a:cubicBezTo>
                <a:lnTo>
                  <a:pt x="6088" y="5759"/>
                </a:lnTo>
                <a:cubicBezTo>
                  <a:pt x="5523" y="6112"/>
                  <a:pt x="5661" y="6382"/>
                  <a:pt x="5122" y="6772"/>
                </a:cubicBezTo>
                <a:cubicBezTo>
                  <a:pt x="5166" y="7021"/>
                  <a:pt x="5375" y="6947"/>
                  <a:pt x="5418" y="7193"/>
                </a:cubicBezTo>
                <a:cubicBezTo>
                  <a:pt x="5287" y="7556"/>
                  <a:pt x="5070" y="7619"/>
                  <a:pt x="4854" y="7619"/>
                </a:cubicBezTo>
                <a:cubicBezTo>
                  <a:pt x="4738" y="7619"/>
                  <a:pt x="4623" y="7601"/>
                  <a:pt x="4521" y="7601"/>
                </a:cubicBezTo>
                <a:cubicBezTo>
                  <a:pt x="4336" y="7601"/>
                  <a:pt x="4194" y="7660"/>
                  <a:pt x="4173" y="7994"/>
                </a:cubicBezTo>
                <a:cubicBezTo>
                  <a:pt x="4257" y="8286"/>
                  <a:pt x="4594" y="8603"/>
                  <a:pt x="4129" y="8859"/>
                </a:cubicBezTo>
                <a:lnTo>
                  <a:pt x="3877" y="8488"/>
                </a:lnTo>
                <a:lnTo>
                  <a:pt x="3877" y="8488"/>
                </a:lnTo>
                <a:cubicBezTo>
                  <a:pt x="3480" y="9003"/>
                  <a:pt x="4177" y="9111"/>
                  <a:pt x="3601" y="9525"/>
                </a:cubicBezTo>
                <a:cubicBezTo>
                  <a:pt x="3518" y="9355"/>
                  <a:pt x="3704" y="9080"/>
                  <a:pt x="3659" y="9080"/>
                </a:cubicBezTo>
                <a:cubicBezTo>
                  <a:pt x="3655" y="9080"/>
                  <a:pt x="3650" y="9083"/>
                  <a:pt x="3642" y="9087"/>
                </a:cubicBezTo>
                <a:cubicBezTo>
                  <a:pt x="3133" y="9286"/>
                  <a:pt x="3689" y="9468"/>
                  <a:pt x="3527" y="9747"/>
                </a:cubicBezTo>
                <a:lnTo>
                  <a:pt x="3174" y="9629"/>
                </a:lnTo>
                <a:cubicBezTo>
                  <a:pt x="2898" y="10252"/>
                  <a:pt x="2834" y="11026"/>
                  <a:pt x="2642" y="11722"/>
                </a:cubicBezTo>
                <a:cubicBezTo>
                  <a:pt x="2575" y="11665"/>
                  <a:pt x="2522" y="11564"/>
                  <a:pt x="2434" y="11564"/>
                </a:cubicBezTo>
                <a:cubicBezTo>
                  <a:pt x="2403" y="11564"/>
                  <a:pt x="2368" y="11576"/>
                  <a:pt x="2326" y="11608"/>
                </a:cubicBezTo>
                <a:cubicBezTo>
                  <a:pt x="2167" y="12534"/>
                  <a:pt x="1669" y="13459"/>
                  <a:pt x="1276" y="14300"/>
                </a:cubicBezTo>
                <a:lnTo>
                  <a:pt x="1521" y="14694"/>
                </a:lnTo>
                <a:cubicBezTo>
                  <a:pt x="1509" y="14740"/>
                  <a:pt x="1453" y="14772"/>
                  <a:pt x="1400" y="14772"/>
                </a:cubicBezTo>
                <a:cubicBezTo>
                  <a:pt x="1363" y="14772"/>
                  <a:pt x="1327" y="14756"/>
                  <a:pt x="1309" y="14718"/>
                </a:cubicBezTo>
                <a:lnTo>
                  <a:pt x="1309" y="14718"/>
                </a:lnTo>
                <a:cubicBezTo>
                  <a:pt x="1227" y="14865"/>
                  <a:pt x="1262" y="14888"/>
                  <a:pt x="1333" y="14888"/>
                </a:cubicBezTo>
                <a:cubicBezTo>
                  <a:pt x="1365" y="14888"/>
                  <a:pt x="1404" y="14883"/>
                  <a:pt x="1443" y="14883"/>
                </a:cubicBezTo>
                <a:cubicBezTo>
                  <a:pt x="1506" y="14883"/>
                  <a:pt x="1567" y="14895"/>
                  <a:pt x="1599" y="14957"/>
                </a:cubicBezTo>
                <a:cubicBezTo>
                  <a:pt x="1591" y="15069"/>
                  <a:pt x="1515" y="15126"/>
                  <a:pt x="1438" y="15126"/>
                </a:cubicBezTo>
                <a:cubicBezTo>
                  <a:pt x="1384" y="15126"/>
                  <a:pt x="1330" y="15098"/>
                  <a:pt x="1299" y="15041"/>
                </a:cubicBezTo>
                <a:lnTo>
                  <a:pt x="1299" y="15041"/>
                </a:lnTo>
                <a:cubicBezTo>
                  <a:pt x="1400" y="15435"/>
                  <a:pt x="1461" y="15838"/>
                  <a:pt x="1488" y="16246"/>
                </a:cubicBezTo>
                <a:cubicBezTo>
                  <a:pt x="1498" y="16777"/>
                  <a:pt x="1504" y="16895"/>
                  <a:pt x="1266" y="16919"/>
                </a:cubicBezTo>
                <a:lnTo>
                  <a:pt x="1198" y="16845"/>
                </a:lnTo>
                <a:cubicBezTo>
                  <a:pt x="1175" y="16858"/>
                  <a:pt x="1175" y="16855"/>
                  <a:pt x="1165" y="16892"/>
                </a:cubicBezTo>
                <a:cubicBezTo>
                  <a:pt x="1144" y="16939"/>
                  <a:pt x="1138" y="16993"/>
                  <a:pt x="1141" y="17043"/>
                </a:cubicBezTo>
                <a:cubicBezTo>
                  <a:pt x="1148" y="17144"/>
                  <a:pt x="1171" y="17245"/>
                  <a:pt x="1208" y="17339"/>
                </a:cubicBezTo>
                <a:cubicBezTo>
                  <a:pt x="1269" y="17528"/>
                  <a:pt x="1333" y="17699"/>
                  <a:pt x="1101" y="17858"/>
                </a:cubicBezTo>
                <a:lnTo>
                  <a:pt x="1087" y="17753"/>
                </a:lnTo>
                <a:cubicBezTo>
                  <a:pt x="492" y="18749"/>
                  <a:pt x="522" y="20011"/>
                  <a:pt x="0" y="20849"/>
                </a:cubicBezTo>
                <a:cubicBezTo>
                  <a:pt x="226" y="20947"/>
                  <a:pt x="165" y="21226"/>
                  <a:pt x="128" y="21502"/>
                </a:cubicBezTo>
                <a:cubicBezTo>
                  <a:pt x="108" y="21775"/>
                  <a:pt x="128" y="22044"/>
                  <a:pt x="444" y="22054"/>
                </a:cubicBezTo>
                <a:cubicBezTo>
                  <a:pt x="179" y="22731"/>
                  <a:pt x="54" y="22559"/>
                  <a:pt x="34" y="23548"/>
                </a:cubicBezTo>
                <a:cubicBezTo>
                  <a:pt x="74" y="23811"/>
                  <a:pt x="522" y="23818"/>
                  <a:pt x="667" y="24084"/>
                </a:cubicBezTo>
                <a:lnTo>
                  <a:pt x="354" y="24198"/>
                </a:lnTo>
                <a:cubicBezTo>
                  <a:pt x="508" y="24299"/>
                  <a:pt x="677" y="24386"/>
                  <a:pt x="835" y="24474"/>
                </a:cubicBezTo>
                <a:lnTo>
                  <a:pt x="549" y="24831"/>
                </a:lnTo>
                <a:lnTo>
                  <a:pt x="741" y="25073"/>
                </a:lnTo>
                <a:cubicBezTo>
                  <a:pt x="714" y="24955"/>
                  <a:pt x="781" y="24780"/>
                  <a:pt x="879" y="24760"/>
                </a:cubicBezTo>
                <a:cubicBezTo>
                  <a:pt x="1171" y="25107"/>
                  <a:pt x="1175" y="25840"/>
                  <a:pt x="1030" y="25951"/>
                </a:cubicBezTo>
                <a:cubicBezTo>
                  <a:pt x="1306" y="26217"/>
                  <a:pt x="1595" y="26463"/>
                  <a:pt x="1875" y="26695"/>
                </a:cubicBezTo>
                <a:cubicBezTo>
                  <a:pt x="1850" y="26709"/>
                  <a:pt x="1824" y="26714"/>
                  <a:pt x="1798" y="26714"/>
                </a:cubicBezTo>
                <a:cubicBezTo>
                  <a:pt x="1737" y="26714"/>
                  <a:pt x="1672" y="26682"/>
                  <a:pt x="1604" y="26644"/>
                </a:cubicBezTo>
                <a:lnTo>
                  <a:pt x="1604" y="26644"/>
                </a:lnTo>
                <a:cubicBezTo>
                  <a:pt x="1916" y="26852"/>
                  <a:pt x="1295" y="26900"/>
                  <a:pt x="1824" y="27102"/>
                </a:cubicBezTo>
                <a:cubicBezTo>
                  <a:pt x="1834" y="27001"/>
                  <a:pt x="2003" y="27005"/>
                  <a:pt x="2060" y="26971"/>
                </a:cubicBezTo>
                <a:cubicBezTo>
                  <a:pt x="2067" y="27308"/>
                  <a:pt x="2480" y="27762"/>
                  <a:pt x="2874" y="27987"/>
                </a:cubicBezTo>
                <a:lnTo>
                  <a:pt x="2655" y="28099"/>
                </a:lnTo>
                <a:cubicBezTo>
                  <a:pt x="3207" y="28714"/>
                  <a:pt x="4042" y="29085"/>
                  <a:pt x="4792" y="29532"/>
                </a:cubicBezTo>
                <a:cubicBezTo>
                  <a:pt x="4602" y="29306"/>
                  <a:pt x="4784" y="29050"/>
                  <a:pt x="4983" y="29050"/>
                </a:cubicBezTo>
                <a:cubicBezTo>
                  <a:pt x="5013" y="29050"/>
                  <a:pt x="5043" y="29056"/>
                  <a:pt x="5072" y="29068"/>
                </a:cubicBezTo>
                <a:lnTo>
                  <a:pt x="4984" y="29428"/>
                </a:lnTo>
                <a:cubicBezTo>
                  <a:pt x="5227" y="29317"/>
                  <a:pt x="4833" y="29186"/>
                  <a:pt x="5237" y="29111"/>
                </a:cubicBezTo>
                <a:lnTo>
                  <a:pt x="5237" y="29111"/>
                </a:lnTo>
                <a:cubicBezTo>
                  <a:pt x="5479" y="29286"/>
                  <a:pt x="5220" y="29556"/>
                  <a:pt x="5015" y="29573"/>
                </a:cubicBezTo>
                <a:lnTo>
                  <a:pt x="5392" y="29640"/>
                </a:lnTo>
                <a:cubicBezTo>
                  <a:pt x="5361" y="29741"/>
                  <a:pt x="5260" y="29748"/>
                  <a:pt x="5176" y="29855"/>
                </a:cubicBezTo>
                <a:cubicBezTo>
                  <a:pt x="5194" y="29846"/>
                  <a:pt x="5212" y="29842"/>
                  <a:pt x="5230" y="29842"/>
                </a:cubicBezTo>
                <a:cubicBezTo>
                  <a:pt x="5405" y="29842"/>
                  <a:pt x="5544" y="30278"/>
                  <a:pt x="5791" y="30278"/>
                </a:cubicBezTo>
                <a:cubicBezTo>
                  <a:pt x="5835" y="30278"/>
                  <a:pt x="5882" y="30264"/>
                  <a:pt x="5933" y="30232"/>
                </a:cubicBezTo>
                <a:lnTo>
                  <a:pt x="5933" y="30232"/>
                </a:lnTo>
                <a:lnTo>
                  <a:pt x="5903" y="30333"/>
                </a:lnTo>
                <a:cubicBezTo>
                  <a:pt x="6613" y="30710"/>
                  <a:pt x="6997" y="30757"/>
                  <a:pt x="7589" y="31030"/>
                </a:cubicBezTo>
                <a:cubicBezTo>
                  <a:pt x="7730" y="30761"/>
                  <a:pt x="7932" y="30929"/>
                  <a:pt x="8212" y="30787"/>
                </a:cubicBezTo>
                <a:cubicBezTo>
                  <a:pt x="8599" y="31077"/>
                  <a:pt x="8982" y="31518"/>
                  <a:pt x="9528" y="31713"/>
                </a:cubicBezTo>
                <a:cubicBezTo>
                  <a:pt x="9547" y="31714"/>
                  <a:pt x="9566" y="31714"/>
                  <a:pt x="9583" y="31714"/>
                </a:cubicBezTo>
                <a:cubicBezTo>
                  <a:pt x="9939" y="31714"/>
                  <a:pt x="9747" y="31520"/>
                  <a:pt x="9972" y="31427"/>
                </a:cubicBezTo>
                <a:lnTo>
                  <a:pt x="9972" y="31427"/>
                </a:lnTo>
                <a:cubicBezTo>
                  <a:pt x="9891" y="31693"/>
                  <a:pt x="10430" y="31895"/>
                  <a:pt x="10080" y="31962"/>
                </a:cubicBezTo>
                <a:cubicBezTo>
                  <a:pt x="10736" y="32184"/>
                  <a:pt x="10921" y="32238"/>
                  <a:pt x="11813" y="32342"/>
                </a:cubicBezTo>
                <a:cubicBezTo>
                  <a:pt x="11762" y="32204"/>
                  <a:pt x="11685" y="32117"/>
                  <a:pt x="11769" y="32049"/>
                </a:cubicBezTo>
                <a:lnTo>
                  <a:pt x="11769" y="32049"/>
                </a:lnTo>
                <a:cubicBezTo>
                  <a:pt x="11930" y="32063"/>
                  <a:pt x="12062" y="32278"/>
                  <a:pt x="11998" y="32396"/>
                </a:cubicBezTo>
                <a:lnTo>
                  <a:pt x="11947" y="32410"/>
                </a:lnTo>
                <a:cubicBezTo>
                  <a:pt x="11966" y="32409"/>
                  <a:pt x="11985" y="32408"/>
                  <a:pt x="12004" y="32408"/>
                </a:cubicBezTo>
                <a:cubicBezTo>
                  <a:pt x="12921" y="32408"/>
                  <a:pt x="13687" y="33624"/>
                  <a:pt x="14499" y="33624"/>
                </a:cubicBezTo>
                <a:cubicBezTo>
                  <a:pt x="14577" y="33624"/>
                  <a:pt x="14655" y="33613"/>
                  <a:pt x="14734" y="33589"/>
                </a:cubicBezTo>
                <a:lnTo>
                  <a:pt x="14734" y="33589"/>
                </a:lnTo>
                <a:lnTo>
                  <a:pt x="14717" y="33594"/>
                </a:lnTo>
                <a:lnTo>
                  <a:pt x="14717" y="33594"/>
                </a:lnTo>
                <a:lnTo>
                  <a:pt x="15579" y="33524"/>
                </a:lnTo>
                <a:lnTo>
                  <a:pt x="15579" y="33524"/>
                </a:lnTo>
                <a:cubicBezTo>
                  <a:pt x="15922" y="33668"/>
                  <a:pt x="15306" y="33665"/>
                  <a:pt x="15528" y="33900"/>
                </a:cubicBezTo>
                <a:cubicBezTo>
                  <a:pt x="15672" y="33868"/>
                  <a:pt x="15802" y="33855"/>
                  <a:pt x="15923" y="33855"/>
                </a:cubicBezTo>
                <a:cubicBezTo>
                  <a:pt x="16526" y="33855"/>
                  <a:pt x="16880" y="34191"/>
                  <a:pt x="17404" y="34191"/>
                </a:cubicBezTo>
                <a:cubicBezTo>
                  <a:pt x="17476" y="34191"/>
                  <a:pt x="17551" y="34184"/>
                  <a:pt x="17631" y="34170"/>
                </a:cubicBezTo>
                <a:cubicBezTo>
                  <a:pt x="18008" y="35095"/>
                  <a:pt x="19587" y="34503"/>
                  <a:pt x="20250" y="35129"/>
                </a:cubicBezTo>
                <a:lnTo>
                  <a:pt x="20233" y="34934"/>
                </a:lnTo>
                <a:cubicBezTo>
                  <a:pt x="20279" y="34901"/>
                  <a:pt x="20315" y="34888"/>
                  <a:pt x="20345" y="34888"/>
                </a:cubicBezTo>
                <a:cubicBezTo>
                  <a:pt x="20460" y="34888"/>
                  <a:pt x="20480" y="35085"/>
                  <a:pt x="20590" y="35136"/>
                </a:cubicBezTo>
                <a:cubicBezTo>
                  <a:pt x="20590" y="34984"/>
                  <a:pt x="20405" y="34937"/>
                  <a:pt x="20539" y="34849"/>
                </a:cubicBezTo>
                <a:lnTo>
                  <a:pt x="20539" y="34849"/>
                </a:lnTo>
                <a:cubicBezTo>
                  <a:pt x="22202" y="34863"/>
                  <a:pt x="23908" y="35502"/>
                  <a:pt x="25648" y="35684"/>
                </a:cubicBezTo>
                <a:cubicBezTo>
                  <a:pt x="25664" y="35685"/>
                  <a:pt x="25679" y="35686"/>
                  <a:pt x="25694" y="35686"/>
                </a:cubicBezTo>
                <a:cubicBezTo>
                  <a:pt x="26164" y="35686"/>
                  <a:pt x="26078" y="35029"/>
                  <a:pt x="26460" y="35029"/>
                </a:cubicBezTo>
                <a:cubicBezTo>
                  <a:pt x="26543" y="35029"/>
                  <a:pt x="26648" y="35060"/>
                  <a:pt x="26785" y="35136"/>
                </a:cubicBezTo>
                <a:lnTo>
                  <a:pt x="26570" y="35499"/>
                </a:lnTo>
                <a:cubicBezTo>
                  <a:pt x="27728" y="35075"/>
                  <a:pt x="29414" y="35371"/>
                  <a:pt x="30568" y="34510"/>
                </a:cubicBezTo>
                <a:lnTo>
                  <a:pt x="30568" y="34510"/>
                </a:lnTo>
                <a:cubicBezTo>
                  <a:pt x="30521" y="34617"/>
                  <a:pt x="30555" y="34715"/>
                  <a:pt x="30427" y="34759"/>
                </a:cubicBezTo>
                <a:cubicBezTo>
                  <a:pt x="30471" y="34777"/>
                  <a:pt x="30518" y="34785"/>
                  <a:pt x="30568" y="34785"/>
                </a:cubicBezTo>
                <a:cubicBezTo>
                  <a:pt x="30939" y="34785"/>
                  <a:pt x="31428" y="34330"/>
                  <a:pt x="31342" y="34170"/>
                </a:cubicBezTo>
                <a:cubicBezTo>
                  <a:pt x="31371" y="34158"/>
                  <a:pt x="31394" y="34154"/>
                  <a:pt x="31413" y="34154"/>
                </a:cubicBezTo>
                <a:cubicBezTo>
                  <a:pt x="31525" y="34154"/>
                  <a:pt x="31494" y="34323"/>
                  <a:pt x="31638" y="34351"/>
                </a:cubicBezTo>
                <a:cubicBezTo>
                  <a:pt x="31942" y="34342"/>
                  <a:pt x="32095" y="33838"/>
                  <a:pt x="32312" y="33838"/>
                </a:cubicBezTo>
                <a:cubicBezTo>
                  <a:pt x="32336" y="33838"/>
                  <a:pt x="32360" y="33844"/>
                  <a:pt x="32385" y="33857"/>
                </a:cubicBezTo>
                <a:cubicBezTo>
                  <a:pt x="32409" y="33869"/>
                  <a:pt x="32396" y="33908"/>
                  <a:pt x="32374" y="33947"/>
                </a:cubicBezTo>
                <a:lnTo>
                  <a:pt x="32374" y="33947"/>
                </a:lnTo>
                <a:cubicBezTo>
                  <a:pt x="32558" y="33753"/>
                  <a:pt x="33053" y="33531"/>
                  <a:pt x="32766" y="33406"/>
                </a:cubicBezTo>
                <a:cubicBezTo>
                  <a:pt x="33274" y="33227"/>
                  <a:pt x="33459" y="32712"/>
                  <a:pt x="33873" y="32571"/>
                </a:cubicBezTo>
                <a:cubicBezTo>
                  <a:pt x="33829" y="32150"/>
                  <a:pt x="34620" y="32073"/>
                  <a:pt x="34314" y="31679"/>
                </a:cubicBezTo>
                <a:lnTo>
                  <a:pt x="34314" y="31679"/>
                </a:lnTo>
                <a:cubicBezTo>
                  <a:pt x="34373" y="31743"/>
                  <a:pt x="34440" y="31771"/>
                  <a:pt x="34509" y="31771"/>
                </a:cubicBezTo>
                <a:cubicBezTo>
                  <a:pt x="34829" y="31771"/>
                  <a:pt x="35203" y="31173"/>
                  <a:pt x="35179" y="30838"/>
                </a:cubicBezTo>
                <a:lnTo>
                  <a:pt x="35179" y="30838"/>
                </a:lnTo>
                <a:cubicBezTo>
                  <a:pt x="35192" y="30878"/>
                  <a:pt x="35214" y="30891"/>
                  <a:pt x="35242" y="30891"/>
                </a:cubicBezTo>
                <a:cubicBezTo>
                  <a:pt x="35302" y="30891"/>
                  <a:pt x="35386" y="30830"/>
                  <a:pt x="35458" y="30830"/>
                </a:cubicBezTo>
                <a:cubicBezTo>
                  <a:pt x="35499" y="30830"/>
                  <a:pt x="35535" y="30849"/>
                  <a:pt x="35562" y="30909"/>
                </a:cubicBezTo>
                <a:cubicBezTo>
                  <a:pt x="35784" y="30602"/>
                  <a:pt x="35852" y="30236"/>
                  <a:pt x="35609" y="30175"/>
                </a:cubicBezTo>
                <a:cubicBezTo>
                  <a:pt x="36033" y="30027"/>
                  <a:pt x="36097" y="29653"/>
                  <a:pt x="36124" y="29334"/>
                </a:cubicBezTo>
                <a:cubicBezTo>
                  <a:pt x="36161" y="29014"/>
                  <a:pt x="36192" y="28755"/>
                  <a:pt x="36599" y="28691"/>
                </a:cubicBezTo>
                <a:cubicBezTo>
                  <a:pt x="36720" y="27651"/>
                  <a:pt x="36713" y="26601"/>
                  <a:pt x="36582" y="25564"/>
                </a:cubicBezTo>
                <a:lnTo>
                  <a:pt x="36582" y="25564"/>
                </a:lnTo>
                <a:cubicBezTo>
                  <a:pt x="36824" y="25581"/>
                  <a:pt x="36838" y="25854"/>
                  <a:pt x="36844" y="26116"/>
                </a:cubicBezTo>
                <a:cubicBezTo>
                  <a:pt x="36831" y="26379"/>
                  <a:pt x="36821" y="26631"/>
                  <a:pt x="37077" y="26641"/>
                </a:cubicBezTo>
                <a:cubicBezTo>
                  <a:pt x="36993" y="25655"/>
                  <a:pt x="36521" y="25127"/>
                  <a:pt x="36589" y="24309"/>
                </a:cubicBezTo>
                <a:cubicBezTo>
                  <a:pt x="36597" y="24259"/>
                  <a:pt x="36614" y="24239"/>
                  <a:pt x="36636" y="24239"/>
                </a:cubicBezTo>
                <a:cubicBezTo>
                  <a:pt x="36705" y="24239"/>
                  <a:pt x="36824" y="24443"/>
                  <a:pt x="36888" y="24494"/>
                </a:cubicBezTo>
                <a:cubicBezTo>
                  <a:pt x="36626" y="23664"/>
                  <a:pt x="36774" y="22846"/>
                  <a:pt x="36394" y="22140"/>
                </a:cubicBezTo>
                <a:lnTo>
                  <a:pt x="36394" y="22140"/>
                </a:lnTo>
                <a:cubicBezTo>
                  <a:pt x="36361" y="22161"/>
                  <a:pt x="36325" y="22171"/>
                  <a:pt x="36288" y="22171"/>
                </a:cubicBezTo>
                <a:cubicBezTo>
                  <a:pt x="36030" y="22171"/>
                  <a:pt x="35700" y="21717"/>
                  <a:pt x="35536" y="21660"/>
                </a:cubicBezTo>
                <a:lnTo>
                  <a:pt x="35536" y="21660"/>
                </a:lnTo>
                <a:cubicBezTo>
                  <a:pt x="35568" y="21664"/>
                  <a:pt x="35597" y="21667"/>
                  <a:pt x="35623" y="21667"/>
                </a:cubicBezTo>
                <a:cubicBezTo>
                  <a:pt x="36033" y="21667"/>
                  <a:pt x="35695" y="21099"/>
                  <a:pt x="36137" y="21099"/>
                </a:cubicBezTo>
                <a:cubicBezTo>
                  <a:pt x="36201" y="21099"/>
                  <a:pt x="36282" y="21111"/>
                  <a:pt x="36383" y="21139"/>
                </a:cubicBezTo>
                <a:cubicBezTo>
                  <a:pt x="36334" y="21068"/>
                  <a:pt x="36241" y="20990"/>
                  <a:pt x="36132" y="20990"/>
                </a:cubicBezTo>
                <a:cubicBezTo>
                  <a:pt x="36107" y="20990"/>
                  <a:pt x="36080" y="20995"/>
                  <a:pt x="36054" y="21004"/>
                </a:cubicBezTo>
                <a:cubicBezTo>
                  <a:pt x="36062" y="20908"/>
                  <a:pt x="36098" y="20847"/>
                  <a:pt x="36175" y="20847"/>
                </a:cubicBezTo>
                <a:cubicBezTo>
                  <a:pt x="36216" y="20847"/>
                  <a:pt x="36269" y="20865"/>
                  <a:pt x="36336" y="20903"/>
                </a:cubicBezTo>
                <a:cubicBezTo>
                  <a:pt x="36111" y="20405"/>
                  <a:pt x="35922" y="20641"/>
                  <a:pt x="35818" y="20173"/>
                </a:cubicBezTo>
                <a:cubicBezTo>
                  <a:pt x="35830" y="20170"/>
                  <a:pt x="35842" y="20169"/>
                  <a:pt x="35853" y="20169"/>
                </a:cubicBezTo>
                <a:cubicBezTo>
                  <a:pt x="35938" y="20169"/>
                  <a:pt x="36002" y="20239"/>
                  <a:pt x="36121" y="20257"/>
                </a:cubicBezTo>
                <a:cubicBezTo>
                  <a:pt x="35862" y="20065"/>
                  <a:pt x="35603" y="19880"/>
                  <a:pt x="35589" y="19470"/>
                </a:cubicBezTo>
                <a:lnTo>
                  <a:pt x="35589" y="19470"/>
                </a:lnTo>
                <a:cubicBezTo>
                  <a:pt x="35592" y="19470"/>
                  <a:pt x="35596" y="19470"/>
                  <a:pt x="35599" y="19470"/>
                </a:cubicBezTo>
                <a:cubicBezTo>
                  <a:pt x="35631" y="19470"/>
                  <a:pt x="35663" y="19456"/>
                  <a:pt x="35691" y="19456"/>
                </a:cubicBezTo>
                <a:cubicBezTo>
                  <a:pt x="35714" y="19456"/>
                  <a:pt x="35734" y="19466"/>
                  <a:pt x="35749" y="19501"/>
                </a:cubicBezTo>
                <a:lnTo>
                  <a:pt x="35749" y="19501"/>
                </a:lnTo>
                <a:cubicBezTo>
                  <a:pt x="35529" y="18849"/>
                  <a:pt x="34912" y="18534"/>
                  <a:pt x="34869" y="17770"/>
                </a:cubicBezTo>
                <a:lnTo>
                  <a:pt x="34869" y="17770"/>
                </a:lnTo>
                <a:cubicBezTo>
                  <a:pt x="34912" y="17776"/>
                  <a:pt x="34949" y="17778"/>
                  <a:pt x="34979" y="17778"/>
                </a:cubicBezTo>
                <a:cubicBezTo>
                  <a:pt x="35311" y="17778"/>
                  <a:pt x="34964" y="17466"/>
                  <a:pt x="35303" y="17309"/>
                </a:cubicBezTo>
                <a:lnTo>
                  <a:pt x="35051" y="16962"/>
                </a:lnTo>
                <a:lnTo>
                  <a:pt x="34919" y="17181"/>
                </a:lnTo>
                <a:cubicBezTo>
                  <a:pt x="34808" y="16841"/>
                  <a:pt x="34421" y="16649"/>
                  <a:pt x="34435" y="16320"/>
                </a:cubicBezTo>
                <a:lnTo>
                  <a:pt x="34435" y="16320"/>
                </a:lnTo>
                <a:lnTo>
                  <a:pt x="34684" y="16505"/>
                </a:lnTo>
                <a:lnTo>
                  <a:pt x="34371" y="15912"/>
                </a:lnTo>
                <a:lnTo>
                  <a:pt x="34371" y="16316"/>
                </a:lnTo>
                <a:cubicBezTo>
                  <a:pt x="34292" y="16255"/>
                  <a:pt x="34225" y="16236"/>
                  <a:pt x="34166" y="16236"/>
                </a:cubicBezTo>
                <a:cubicBezTo>
                  <a:pt x="34073" y="16236"/>
                  <a:pt x="34003" y="16285"/>
                  <a:pt x="33951" y="16285"/>
                </a:cubicBezTo>
                <a:cubicBezTo>
                  <a:pt x="33900" y="16285"/>
                  <a:pt x="33865" y="16240"/>
                  <a:pt x="33839" y="16064"/>
                </a:cubicBezTo>
                <a:lnTo>
                  <a:pt x="33839" y="16064"/>
                </a:lnTo>
                <a:cubicBezTo>
                  <a:pt x="33845" y="16070"/>
                  <a:pt x="33849" y="16073"/>
                  <a:pt x="33852" y="16073"/>
                </a:cubicBezTo>
                <a:cubicBezTo>
                  <a:pt x="33881" y="16073"/>
                  <a:pt x="33719" y="15705"/>
                  <a:pt x="33880" y="15532"/>
                </a:cubicBezTo>
                <a:cubicBezTo>
                  <a:pt x="33705" y="15445"/>
                  <a:pt x="33462" y="15307"/>
                  <a:pt x="33634" y="15085"/>
                </a:cubicBezTo>
                <a:cubicBezTo>
                  <a:pt x="33665" y="15074"/>
                  <a:pt x="33704" y="15070"/>
                  <a:pt x="33748" y="15070"/>
                </a:cubicBezTo>
                <a:cubicBezTo>
                  <a:pt x="33866" y="15070"/>
                  <a:pt x="34015" y="15098"/>
                  <a:pt x="34107" y="15098"/>
                </a:cubicBezTo>
                <a:cubicBezTo>
                  <a:pt x="34131" y="15098"/>
                  <a:pt x="34151" y="15096"/>
                  <a:pt x="34166" y="15091"/>
                </a:cubicBezTo>
                <a:lnTo>
                  <a:pt x="34166" y="15091"/>
                </a:lnTo>
                <a:cubicBezTo>
                  <a:pt x="34161" y="15092"/>
                  <a:pt x="34156" y="15092"/>
                  <a:pt x="34151" y="15092"/>
                </a:cubicBezTo>
                <a:cubicBezTo>
                  <a:pt x="33850" y="15092"/>
                  <a:pt x="34146" y="14393"/>
                  <a:pt x="33885" y="14143"/>
                </a:cubicBezTo>
                <a:lnTo>
                  <a:pt x="33885" y="14143"/>
                </a:lnTo>
                <a:cubicBezTo>
                  <a:pt x="33955" y="14186"/>
                  <a:pt x="34063" y="14206"/>
                  <a:pt x="34128" y="14206"/>
                </a:cubicBezTo>
                <a:cubicBezTo>
                  <a:pt x="34150" y="14206"/>
                  <a:pt x="34166" y="14204"/>
                  <a:pt x="34176" y="14199"/>
                </a:cubicBezTo>
                <a:lnTo>
                  <a:pt x="33923" y="14024"/>
                </a:lnTo>
                <a:cubicBezTo>
                  <a:pt x="34003" y="13911"/>
                  <a:pt x="34050" y="13868"/>
                  <a:pt x="34129" y="13868"/>
                </a:cubicBezTo>
                <a:cubicBezTo>
                  <a:pt x="34161" y="13868"/>
                  <a:pt x="34197" y="13875"/>
                  <a:pt x="34243" y="13886"/>
                </a:cubicBezTo>
                <a:cubicBezTo>
                  <a:pt x="34278" y="13711"/>
                  <a:pt x="34229" y="13672"/>
                  <a:pt x="34160" y="13672"/>
                </a:cubicBezTo>
                <a:cubicBezTo>
                  <a:pt x="34107" y="13672"/>
                  <a:pt x="34041" y="13696"/>
                  <a:pt x="33993" y="13696"/>
                </a:cubicBezTo>
                <a:cubicBezTo>
                  <a:pt x="33924" y="13696"/>
                  <a:pt x="33891" y="13649"/>
                  <a:pt x="33977" y="13425"/>
                </a:cubicBezTo>
                <a:lnTo>
                  <a:pt x="33977" y="13425"/>
                </a:lnTo>
                <a:cubicBezTo>
                  <a:pt x="33997" y="13476"/>
                  <a:pt x="34041" y="13452"/>
                  <a:pt x="34081" y="13553"/>
                </a:cubicBezTo>
                <a:cubicBezTo>
                  <a:pt x="34179" y="12941"/>
                  <a:pt x="33923" y="12385"/>
                  <a:pt x="33994" y="11827"/>
                </a:cubicBezTo>
                <a:cubicBezTo>
                  <a:pt x="34047" y="11799"/>
                  <a:pt x="34088" y="11787"/>
                  <a:pt x="34121" y="11787"/>
                </a:cubicBezTo>
                <a:cubicBezTo>
                  <a:pt x="34299" y="11787"/>
                  <a:pt x="34228" y="12133"/>
                  <a:pt x="34362" y="12133"/>
                </a:cubicBezTo>
                <a:cubicBezTo>
                  <a:pt x="34387" y="12133"/>
                  <a:pt x="34421" y="12120"/>
                  <a:pt x="34465" y="12089"/>
                </a:cubicBezTo>
                <a:cubicBezTo>
                  <a:pt x="34270" y="11255"/>
                  <a:pt x="33775" y="10467"/>
                  <a:pt x="33573" y="9723"/>
                </a:cubicBezTo>
                <a:lnTo>
                  <a:pt x="33573" y="9723"/>
                </a:lnTo>
                <a:lnTo>
                  <a:pt x="33577" y="9875"/>
                </a:lnTo>
                <a:cubicBezTo>
                  <a:pt x="33545" y="9879"/>
                  <a:pt x="33518" y="9882"/>
                  <a:pt x="33494" y="9882"/>
                </a:cubicBezTo>
                <a:cubicBezTo>
                  <a:pt x="33071" y="9882"/>
                  <a:pt x="33631" y="9228"/>
                  <a:pt x="33285" y="8955"/>
                </a:cubicBezTo>
                <a:lnTo>
                  <a:pt x="33285" y="8955"/>
                </a:lnTo>
                <a:cubicBezTo>
                  <a:pt x="33311" y="8971"/>
                  <a:pt x="33349" y="8977"/>
                  <a:pt x="33389" y="8977"/>
                </a:cubicBezTo>
                <a:cubicBezTo>
                  <a:pt x="33485" y="8977"/>
                  <a:pt x="33590" y="8943"/>
                  <a:pt x="33546" y="8943"/>
                </a:cubicBezTo>
                <a:cubicBezTo>
                  <a:pt x="33385" y="8418"/>
                  <a:pt x="32944" y="7970"/>
                  <a:pt x="32355" y="7405"/>
                </a:cubicBezTo>
                <a:lnTo>
                  <a:pt x="32537" y="7405"/>
                </a:lnTo>
                <a:cubicBezTo>
                  <a:pt x="32466" y="7075"/>
                  <a:pt x="32116" y="6681"/>
                  <a:pt x="31968" y="6361"/>
                </a:cubicBezTo>
                <a:cubicBezTo>
                  <a:pt x="31966" y="6361"/>
                  <a:pt x="31964" y="6361"/>
                  <a:pt x="31963" y="6361"/>
                </a:cubicBezTo>
                <a:cubicBezTo>
                  <a:pt x="31867" y="6361"/>
                  <a:pt x="31790" y="6312"/>
                  <a:pt x="31724" y="6312"/>
                </a:cubicBezTo>
                <a:cubicBezTo>
                  <a:pt x="31676" y="6312"/>
                  <a:pt x="31635" y="6339"/>
                  <a:pt x="31598" y="6432"/>
                </a:cubicBezTo>
                <a:cubicBezTo>
                  <a:pt x="31564" y="5786"/>
                  <a:pt x="31123" y="5473"/>
                  <a:pt x="30703" y="5221"/>
                </a:cubicBezTo>
                <a:cubicBezTo>
                  <a:pt x="30238" y="5005"/>
                  <a:pt x="29807" y="4833"/>
                  <a:pt x="29663" y="4261"/>
                </a:cubicBezTo>
                <a:lnTo>
                  <a:pt x="29663" y="4261"/>
                </a:lnTo>
                <a:cubicBezTo>
                  <a:pt x="29706" y="4298"/>
                  <a:pt x="29779" y="4314"/>
                  <a:pt x="29831" y="4314"/>
                </a:cubicBezTo>
                <a:cubicBezTo>
                  <a:pt x="29880" y="4314"/>
                  <a:pt x="29909" y="4299"/>
                  <a:pt x="29875" y="4271"/>
                </a:cubicBezTo>
                <a:cubicBezTo>
                  <a:pt x="29649" y="4130"/>
                  <a:pt x="29400" y="4026"/>
                  <a:pt x="29155" y="3918"/>
                </a:cubicBezTo>
                <a:lnTo>
                  <a:pt x="29155" y="3918"/>
                </a:lnTo>
                <a:cubicBezTo>
                  <a:pt x="29064" y="4157"/>
                  <a:pt x="29155" y="4100"/>
                  <a:pt x="29178" y="4349"/>
                </a:cubicBezTo>
                <a:cubicBezTo>
                  <a:pt x="29106" y="4373"/>
                  <a:pt x="29032" y="4385"/>
                  <a:pt x="28958" y="4385"/>
                </a:cubicBezTo>
                <a:cubicBezTo>
                  <a:pt x="28837" y="4385"/>
                  <a:pt x="28717" y="4353"/>
                  <a:pt x="28613" y="4288"/>
                </a:cubicBezTo>
                <a:lnTo>
                  <a:pt x="28613" y="4288"/>
                </a:lnTo>
                <a:cubicBezTo>
                  <a:pt x="28636" y="4291"/>
                  <a:pt x="28657" y="4293"/>
                  <a:pt x="28676" y="4293"/>
                </a:cubicBezTo>
                <a:cubicBezTo>
                  <a:pt x="28971" y="4293"/>
                  <a:pt x="28832" y="3943"/>
                  <a:pt x="28781" y="3753"/>
                </a:cubicBezTo>
                <a:lnTo>
                  <a:pt x="28781" y="3753"/>
                </a:lnTo>
                <a:cubicBezTo>
                  <a:pt x="28757" y="3831"/>
                  <a:pt x="28670" y="3874"/>
                  <a:pt x="28640" y="3945"/>
                </a:cubicBezTo>
                <a:cubicBezTo>
                  <a:pt x="28614" y="3796"/>
                  <a:pt x="28581" y="3746"/>
                  <a:pt x="28542" y="3746"/>
                </a:cubicBezTo>
                <a:cubicBezTo>
                  <a:pt x="28459" y="3746"/>
                  <a:pt x="28348" y="3958"/>
                  <a:pt x="28216" y="3958"/>
                </a:cubicBezTo>
                <a:cubicBezTo>
                  <a:pt x="28155" y="3958"/>
                  <a:pt x="28089" y="3914"/>
                  <a:pt x="28020" y="3783"/>
                </a:cubicBezTo>
                <a:lnTo>
                  <a:pt x="28111" y="3686"/>
                </a:lnTo>
                <a:cubicBezTo>
                  <a:pt x="27899" y="3635"/>
                  <a:pt x="27647" y="3713"/>
                  <a:pt x="27475" y="3575"/>
                </a:cubicBezTo>
                <a:cubicBezTo>
                  <a:pt x="27498" y="3452"/>
                  <a:pt x="27546" y="3429"/>
                  <a:pt x="27604" y="3429"/>
                </a:cubicBezTo>
                <a:cubicBezTo>
                  <a:pt x="27639" y="3429"/>
                  <a:pt x="27677" y="3437"/>
                  <a:pt x="27715" y="3437"/>
                </a:cubicBezTo>
                <a:cubicBezTo>
                  <a:pt x="27766" y="3437"/>
                  <a:pt x="27816" y="3423"/>
                  <a:pt x="27859" y="3356"/>
                </a:cubicBezTo>
                <a:cubicBezTo>
                  <a:pt x="27805" y="3332"/>
                  <a:pt x="27743" y="3323"/>
                  <a:pt x="27679" y="3323"/>
                </a:cubicBezTo>
                <a:cubicBezTo>
                  <a:pt x="27533" y="3323"/>
                  <a:pt x="27369" y="3366"/>
                  <a:pt x="27231" y="3366"/>
                </a:cubicBezTo>
                <a:cubicBezTo>
                  <a:pt x="27100" y="3366"/>
                  <a:pt x="26992" y="3327"/>
                  <a:pt x="26947" y="3174"/>
                </a:cubicBezTo>
                <a:cubicBezTo>
                  <a:pt x="26958" y="3173"/>
                  <a:pt x="26969" y="3173"/>
                  <a:pt x="26980" y="3173"/>
                </a:cubicBezTo>
                <a:cubicBezTo>
                  <a:pt x="27114" y="3173"/>
                  <a:pt x="27259" y="3239"/>
                  <a:pt x="27393" y="3239"/>
                </a:cubicBezTo>
                <a:cubicBezTo>
                  <a:pt x="27401" y="3239"/>
                  <a:pt x="27410" y="3239"/>
                  <a:pt x="27418" y="3238"/>
                </a:cubicBezTo>
                <a:cubicBezTo>
                  <a:pt x="27308" y="2810"/>
                  <a:pt x="27232" y="2851"/>
                  <a:pt x="27064" y="2716"/>
                </a:cubicBezTo>
                <a:lnTo>
                  <a:pt x="27064" y="2716"/>
                </a:lnTo>
                <a:cubicBezTo>
                  <a:pt x="26929" y="2585"/>
                  <a:pt x="26788" y="2464"/>
                  <a:pt x="26641" y="2353"/>
                </a:cubicBezTo>
                <a:lnTo>
                  <a:pt x="26641" y="2353"/>
                </a:lnTo>
                <a:lnTo>
                  <a:pt x="26728" y="2488"/>
                </a:lnTo>
                <a:cubicBezTo>
                  <a:pt x="26535" y="2645"/>
                  <a:pt x="26387" y="2696"/>
                  <a:pt x="26258" y="2696"/>
                </a:cubicBezTo>
                <a:cubicBezTo>
                  <a:pt x="26018" y="2696"/>
                  <a:pt x="25842" y="2519"/>
                  <a:pt x="25565" y="2519"/>
                </a:cubicBezTo>
                <a:cubicBezTo>
                  <a:pt x="25482" y="2519"/>
                  <a:pt x="25390" y="2535"/>
                  <a:pt x="25284" y="2577"/>
                </a:cubicBezTo>
                <a:lnTo>
                  <a:pt x="25284" y="2577"/>
                </a:lnTo>
                <a:cubicBezTo>
                  <a:pt x="25897" y="2330"/>
                  <a:pt x="25444" y="2358"/>
                  <a:pt x="25591" y="2064"/>
                </a:cubicBezTo>
                <a:cubicBezTo>
                  <a:pt x="25496" y="1929"/>
                  <a:pt x="25335" y="1754"/>
                  <a:pt x="25422" y="1690"/>
                </a:cubicBezTo>
                <a:lnTo>
                  <a:pt x="25422" y="1690"/>
                </a:lnTo>
                <a:cubicBezTo>
                  <a:pt x="25371" y="1718"/>
                  <a:pt x="25328" y="1728"/>
                  <a:pt x="25289" y="1728"/>
                </a:cubicBezTo>
                <a:cubicBezTo>
                  <a:pt x="25134" y="1728"/>
                  <a:pt x="25052" y="1553"/>
                  <a:pt x="24864" y="1553"/>
                </a:cubicBezTo>
                <a:cubicBezTo>
                  <a:pt x="24798" y="1553"/>
                  <a:pt x="24718" y="1575"/>
                  <a:pt x="24618" y="1633"/>
                </a:cubicBezTo>
                <a:cubicBezTo>
                  <a:pt x="24635" y="1529"/>
                  <a:pt x="24362" y="1545"/>
                  <a:pt x="24490" y="1310"/>
                </a:cubicBezTo>
                <a:cubicBezTo>
                  <a:pt x="24477" y="1309"/>
                  <a:pt x="24466" y="1309"/>
                  <a:pt x="24455" y="1309"/>
                </a:cubicBezTo>
                <a:cubicBezTo>
                  <a:pt x="24177" y="1309"/>
                  <a:pt x="24515" y="1513"/>
                  <a:pt x="24450" y="1626"/>
                </a:cubicBezTo>
                <a:cubicBezTo>
                  <a:pt x="24398" y="1643"/>
                  <a:pt x="24347" y="1650"/>
                  <a:pt x="24296" y="1650"/>
                </a:cubicBezTo>
                <a:cubicBezTo>
                  <a:pt x="23882" y="1650"/>
                  <a:pt x="23493" y="1155"/>
                  <a:pt x="22952" y="1155"/>
                </a:cubicBezTo>
                <a:cubicBezTo>
                  <a:pt x="22836" y="1155"/>
                  <a:pt x="22713" y="1178"/>
                  <a:pt x="22582" y="1233"/>
                </a:cubicBezTo>
                <a:cubicBezTo>
                  <a:pt x="22000" y="1286"/>
                  <a:pt x="21791" y="1586"/>
                  <a:pt x="21333" y="1720"/>
                </a:cubicBezTo>
                <a:cubicBezTo>
                  <a:pt x="21280" y="1710"/>
                  <a:pt x="21226" y="1704"/>
                  <a:pt x="21172" y="1697"/>
                </a:cubicBezTo>
                <a:cubicBezTo>
                  <a:pt x="21128" y="1535"/>
                  <a:pt x="21394" y="1404"/>
                  <a:pt x="21394" y="1404"/>
                </a:cubicBezTo>
                <a:cubicBezTo>
                  <a:pt x="21222" y="1289"/>
                  <a:pt x="21066" y="1243"/>
                  <a:pt x="20903" y="1243"/>
                </a:cubicBezTo>
                <a:cubicBezTo>
                  <a:pt x="20796" y="1243"/>
                  <a:pt x="20685" y="1263"/>
                  <a:pt x="20566" y="1296"/>
                </a:cubicBezTo>
                <a:cubicBezTo>
                  <a:pt x="20633" y="1212"/>
                  <a:pt x="20580" y="1128"/>
                  <a:pt x="20499" y="1000"/>
                </a:cubicBezTo>
                <a:cubicBezTo>
                  <a:pt x="20305" y="1009"/>
                  <a:pt x="20304" y="1250"/>
                  <a:pt x="20150" y="1250"/>
                </a:cubicBezTo>
                <a:cubicBezTo>
                  <a:pt x="20114" y="1250"/>
                  <a:pt x="20070" y="1237"/>
                  <a:pt x="20014" y="1206"/>
                </a:cubicBezTo>
                <a:cubicBezTo>
                  <a:pt x="20075" y="1091"/>
                  <a:pt x="20155" y="906"/>
                  <a:pt x="20280" y="792"/>
                </a:cubicBezTo>
                <a:lnTo>
                  <a:pt x="20280" y="792"/>
                </a:lnTo>
                <a:cubicBezTo>
                  <a:pt x="19987" y="876"/>
                  <a:pt x="19705" y="1064"/>
                  <a:pt x="19415" y="1152"/>
                </a:cubicBezTo>
                <a:cubicBezTo>
                  <a:pt x="19341" y="963"/>
                  <a:pt x="19597" y="879"/>
                  <a:pt x="19705" y="761"/>
                </a:cubicBezTo>
                <a:lnTo>
                  <a:pt x="19705" y="761"/>
                </a:lnTo>
                <a:cubicBezTo>
                  <a:pt x="19371" y="835"/>
                  <a:pt x="18850" y="896"/>
                  <a:pt x="18755" y="1189"/>
                </a:cubicBezTo>
                <a:cubicBezTo>
                  <a:pt x="18805" y="1211"/>
                  <a:pt x="18856" y="1240"/>
                  <a:pt x="18906" y="1268"/>
                </a:cubicBezTo>
                <a:lnTo>
                  <a:pt x="18906" y="1268"/>
                </a:lnTo>
                <a:cubicBezTo>
                  <a:pt x="18870" y="1200"/>
                  <a:pt x="18920" y="1033"/>
                  <a:pt x="18988" y="994"/>
                </a:cubicBezTo>
                <a:cubicBezTo>
                  <a:pt x="19054" y="943"/>
                  <a:pt x="19112" y="923"/>
                  <a:pt x="19161" y="923"/>
                </a:cubicBezTo>
                <a:cubicBezTo>
                  <a:pt x="19320" y="923"/>
                  <a:pt x="19391" y="1136"/>
                  <a:pt x="19398" y="1216"/>
                </a:cubicBezTo>
                <a:lnTo>
                  <a:pt x="19196" y="1276"/>
                </a:lnTo>
                <a:cubicBezTo>
                  <a:pt x="19256" y="1473"/>
                  <a:pt x="19358" y="1539"/>
                  <a:pt x="19483" y="1539"/>
                </a:cubicBezTo>
                <a:cubicBezTo>
                  <a:pt x="19741" y="1539"/>
                  <a:pt x="20096" y="1253"/>
                  <a:pt x="20376" y="1253"/>
                </a:cubicBezTo>
                <a:cubicBezTo>
                  <a:pt x="20391" y="1253"/>
                  <a:pt x="20407" y="1254"/>
                  <a:pt x="20421" y="1256"/>
                </a:cubicBezTo>
                <a:lnTo>
                  <a:pt x="20260" y="1613"/>
                </a:lnTo>
                <a:cubicBezTo>
                  <a:pt x="19816" y="1582"/>
                  <a:pt x="19372" y="1567"/>
                  <a:pt x="18928" y="1567"/>
                </a:cubicBezTo>
                <a:cubicBezTo>
                  <a:pt x="18348" y="1567"/>
                  <a:pt x="17768" y="1593"/>
                  <a:pt x="17191" y="1646"/>
                </a:cubicBezTo>
                <a:cubicBezTo>
                  <a:pt x="17177" y="1643"/>
                  <a:pt x="17164" y="1643"/>
                  <a:pt x="17147" y="1640"/>
                </a:cubicBezTo>
                <a:cubicBezTo>
                  <a:pt x="17217" y="1421"/>
                  <a:pt x="17308" y="1206"/>
                  <a:pt x="17325" y="994"/>
                </a:cubicBezTo>
                <a:lnTo>
                  <a:pt x="17366" y="822"/>
                </a:lnTo>
                <a:lnTo>
                  <a:pt x="17366" y="822"/>
                </a:lnTo>
                <a:lnTo>
                  <a:pt x="17325" y="842"/>
                </a:lnTo>
                <a:cubicBezTo>
                  <a:pt x="17302" y="664"/>
                  <a:pt x="17204" y="489"/>
                  <a:pt x="16972" y="310"/>
                </a:cubicBezTo>
                <a:lnTo>
                  <a:pt x="16450" y="539"/>
                </a:lnTo>
                <a:lnTo>
                  <a:pt x="16329" y="277"/>
                </a:lnTo>
                <a:lnTo>
                  <a:pt x="16733" y="320"/>
                </a:lnTo>
                <a:cubicBezTo>
                  <a:pt x="16660" y="221"/>
                  <a:pt x="16590" y="185"/>
                  <a:pt x="16520" y="185"/>
                </a:cubicBezTo>
                <a:cubicBezTo>
                  <a:pt x="16406" y="185"/>
                  <a:pt x="16295" y="282"/>
                  <a:pt x="16184" y="358"/>
                </a:cubicBezTo>
                <a:cubicBezTo>
                  <a:pt x="16161" y="223"/>
                  <a:pt x="16104" y="125"/>
                  <a:pt x="16013" y="68"/>
                </a:cubicBezTo>
                <a:cubicBezTo>
                  <a:pt x="15838" y="206"/>
                  <a:pt x="15663" y="358"/>
                  <a:pt x="15498" y="506"/>
                </a:cubicBezTo>
                <a:cubicBezTo>
                  <a:pt x="15451" y="304"/>
                  <a:pt x="15740" y="132"/>
                  <a:pt x="154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1"/>
          <p:cNvSpPr/>
          <p:nvPr/>
        </p:nvSpPr>
        <p:spPr>
          <a:xfrm>
            <a:off x="7859045" y="158669"/>
            <a:ext cx="2694664" cy="3458189"/>
          </a:xfrm>
          <a:custGeom>
            <a:avLst/>
            <a:gdLst/>
            <a:ahLst/>
            <a:cxnLst/>
            <a:rect l="l" t="t" r="r" b="b"/>
            <a:pathLst>
              <a:path w="37077" h="35687" extrusionOk="0">
                <a:moveTo>
                  <a:pt x="14942" y="78"/>
                </a:moveTo>
                <a:lnTo>
                  <a:pt x="14942" y="78"/>
                </a:lnTo>
                <a:cubicBezTo>
                  <a:pt x="14932" y="83"/>
                  <a:pt x="14922" y="89"/>
                  <a:pt x="14912" y="95"/>
                </a:cubicBezTo>
                <a:lnTo>
                  <a:pt x="14912" y="95"/>
                </a:lnTo>
                <a:cubicBezTo>
                  <a:pt x="14922" y="89"/>
                  <a:pt x="14933" y="84"/>
                  <a:pt x="14942" y="78"/>
                </a:cubicBezTo>
                <a:close/>
                <a:moveTo>
                  <a:pt x="10392" y="1243"/>
                </a:moveTo>
                <a:cubicBezTo>
                  <a:pt x="10381" y="1244"/>
                  <a:pt x="10372" y="1248"/>
                  <a:pt x="10364" y="1255"/>
                </a:cubicBezTo>
                <a:lnTo>
                  <a:pt x="10364" y="1255"/>
                </a:lnTo>
                <a:cubicBezTo>
                  <a:pt x="10373" y="1251"/>
                  <a:pt x="10383" y="1247"/>
                  <a:pt x="10392" y="1243"/>
                </a:cubicBezTo>
                <a:close/>
                <a:moveTo>
                  <a:pt x="18906" y="1268"/>
                </a:moveTo>
                <a:cubicBezTo>
                  <a:pt x="18916" y="1286"/>
                  <a:pt x="18932" y="1297"/>
                  <a:pt x="18954" y="1297"/>
                </a:cubicBezTo>
                <a:cubicBezTo>
                  <a:pt x="18956" y="1297"/>
                  <a:pt x="18959" y="1297"/>
                  <a:pt x="18961" y="1296"/>
                </a:cubicBezTo>
                <a:cubicBezTo>
                  <a:pt x="18943" y="1288"/>
                  <a:pt x="18925" y="1278"/>
                  <a:pt x="18906" y="1268"/>
                </a:cubicBezTo>
                <a:close/>
                <a:moveTo>
                  <a:pt x="20664" y="1367"/>
                </a:moveTo>
                <a:cubicBezTo>
                  <a:pt x="20714" y="1455"/>
                  <a:pt x="20731" y="1559"/>
                  <a:pt x="20707" y="1657"/>
                </a:cubicBezTo>
                <a:cubicBezTo>
                  <a:pt x="20580" y="1646"/>
                  <a:pt x="20455" y="1633"/>
                  <a:pt x="20327" y="1623"/>
                </a:cubicBezTo>
                <a:cubicBezTo>
                  <a:pt x="20438" y="1535"/>
                  <a:pt x="20549" y="1448"/>
                  <a:pt x="20664" y="1367"/>
                </a:cubicBezTo>
                <a:close/>
                <a:moveTo>
                  <a:pt x="22817" y="1727"/>
                </a:moveTo>
                <a:lnTo>
                  <a:pt x="22868" y="1983"/>
                </a:lnTo>
                <a:cubicBezTo>
                  <a:pt x="22767" y="1963"/>
                  <a:pt x="22663" y="1943"/>
                  <a:pt x="22562" y="1926"/>
                </a:cubicBezTo>
                <a:cubicBezTo>
                  <a:pt x="22602" y="1858"/>
                  <a:pt x="22676" y="1795"/>
                  <a:pt x="22817" y="1727"/>
                </a:cubicBezTo>
                <a:close/>
                <a:moveTo>
                  <a:pt x="27044" y="2700"/>
                </a:moveTo>
                <a:lnTo>
                  <a:pt x="27059" y="2712"/>
                </a:lnTo>
                <a:lnTo>
                  <a:pt x="27059" y="2712"/>
                </a:lnTo>
                <a:cubicBezTo>
                  <a:pt x="27054" y="2708"/>
                  <a:pt x="27049" y="2704"/>
                  <a:pt x="27044" y="2700"/>
                </a:cubicBezTo>
                <a:close/>
                <a:moveTo>
                  <a:pt x="30097" y="5273"/>
                </a:moveTo>
                <a:cubicBezTo>
                  <a:pt x="30150" y="5273"/>
                  <a:pt x="30209" y="5285"/>
                  <a:pt x="30279" y="5311"/>
                </a:cubicBezTo>
                <a:cubicBezTo>
                  <a:pt x="30231" y="5382"/>
                  <a:pt x="30178" y="5446"/>
                  <a:pt x="30117" y="5503"/>
                </a:cubicBezTo>
                <a:cubicBezTo>
                  <a:pt x="30053" y="5446"/>
                  <a:pt x="29986" y="5385"/>
                  <a:pt x="29918" y="5328"/>
                </a:cubicBezTo>
                <a:cubicBezTo>
                  <a:pt x="29967" y="5295"/>
                  <a:pt x="30025" y="5273"/>
                  <a:pt x="30097" y="5273"/>
                </a:cubicBezTo>
                <a:close/>
                <a:moveTo>
                  <a:pt x="6768" y="5840"/>
                </a:moveTo>
                <a:lnTo>
                  <a:pt x="6768" y="5840"/>
                </a:lnTo>
                <a:cubicBezTo>
                  <a:pt x="6769" y="5841"/>
                  <a:pt x="6770" y="5841"/>
                  <a:pt x="6771" y="5842"/>
                </a:cubicBezTo>
                <a:lnTo>
                  <a:pt x="6771" y="5842"/>
                </a:lnTo>
                <a:cubicBezTo>
                  <a:pt x="6770" y="5841"/>
                  <a:pt x="6769" y="5841"/>
                  <a:pt x="6768" y="5840"/>
                </a:cubicBezTo>
                <a:close/>
                <a:moveTo>
                  <a:pt x="2771" y="11622"/>
                </a:moveTo>
                <a:cubicBezTo>
                  <a:pt x="2761" y="11657"/>
                  <a:pt x="2750" y="11702"/>
                  <a:pt x="2736" y="11763"/>
                </a:cubicBezTo>
                <a:lnTo>
                  <a:pt x="2729" y="11763"/>
                </a:lnTo>
                <a:cubicBezTo>
                  <a:pt x="2744" y="11710"/>
                  <a:pt x="2759" y="11662"/>
                  <a:pt x="2771" y="11622"/>
                </a:cubicBezTo>
                <a:close/>
                <a:moveTo>
                  <a:pt x="14359" y="12312"/>
                </a:moveTo>
                <a:cubicBezTo>
                  <a:pt x="14362" y="12312"/>
                  <a:pt x="14371" y="12337"/>
                  <a:pt x="14387" y="12396"/>
                </a:cubicBezTo>
                <a:lnTo>
                  <a:pt x="14357" y="12419"/>
                </a:lnTo>
                <a:lnTo>
                  <a:pt x="14357" y="12385"/>
                </a:lnTo>
                <a:lnTo>
                  <a:pt x="14357" y="12325"/>
                </a:lnTo>
                <a:cubicBezTo>
                  <a:pt x="14357" y="12317"/>
                  <a:pt x="14358" y="12312"/>
                  <a:pt x="14359" y="12312"/>
                </a:cubicBezTo>
                <a:close/>
                <a:moveTo>
                  <a:pt x="15074" y="12453"/>
                </a:moveTo>
                <a:lnTo>
                  <a:pt x="15084" y="12456"/>
                </a:lnTo>
                <a:lnTo>
                  <a:pt x="15074" y="12463"/>
                </a:lnTo>
                <a:lnTo>
                  <a:pt x="15067" y="12459"/>
                </a:lnTo>
                <a:lnTo>
                  <a:pt x="15074" y="12453"/>
                </a:lnTo>
                <a:close/>
                <a:moveTo>
                  <a:pt x="2581" y="12227"/>
                </a:moveTo>
                <a:cubicBezTo>
                  <a:pt x="2692" y="12234"/>
                  <a:pt x="2783" y="12298"/>
                  <a:pt x="2750" y="12379"/>
                </a:cubicBezTo>
                <a:cubicBezTo>
                  <a:pt x="2742" y="12368"/>
                  <a:pt x="2732" y="12363"/>
                  <a:pt x="2721" y="12363"/>
                </a:cubicBezTo>
                <a:cubicBezTo>
                  <a:pt x="2661" y="12363"/>
                  <a:pt x="2559" y="12498"/>
                  <a:pt x="2457" y="12577"/>
                </a:cubicBezTo>
                <a:cubicBezTo>
                  <a:pt x="2504" y="12463"/>
                  <a:pt x="2548" y="12348"/>
                  <a:pt x="2581" y="12231"/>
                </a:cubicBezTo>
                <a:lnTo>
                  <a:pt x="2581" y="12227"/>
                </a:lnTo>
                <a:close/>
                <a:moveTo>
                  <a:pt x="14761" y="12695"/>
                </a:moveTo>
                <a:lnTo>
                  <a:pt x="14754" y="12702"/>
                </a:lnTo>
                <a:lnTo>
                  <a:pt x="14747" y="12698"/>
                </a:lnTo>
                <a:lnTo>
                  <a:pt x="14754" y="12695"/>
                </a:lnTo>
                <a:close/>
                <a:moveTo>
                  <a:pt x="13965" y="12740"/>
                </a:moveTo>
                <a:cubicBezTo>
                  <a:pt x="13969" y="12740"/>
                  <a:pt x="13970" y="12753"/>
                  <a:pt x="13970" y="12772"/>
                </a:cubicBezTo>
                <a:lnTo>
                  <a:pt x="13956" y="12756"/>
                </a:lnTo>
                <a:cubicBezTo>
                  <a:pt x="13960" y="12744"/>
                  <a:pt x="13963" y="12740"/>
                  <a:pt x="13965" y="12740"/>
                </a:cubicBezTo>
                <a:close/>
                <a:moveTo>
                  <a:pt x="13993" y="12772"/>
                </a:moveTo>
                <a:lnTo>
                  <a:pt x="14020" y="12806"/>
                </a:lnTo>
                <a:lnTo>
                  <a:pt x="14014" y="12826"/>
                </a:lnTo>
                <a:lnTo>
                  <a:pt x="13990" y="12796"/>
                </a:lnTo>
                <a:cubicBezTo>
                  <a:pt x="13990" y="12789"/>
                  <a:pt x="13993" y="12779"/>
                  <a:pt x="13993" y="12772"/>
                </a:cubicBezTo>
                <a:close/>
                <a:moveTo>
                  <a:pt x="15455" y="12843"/>
                </a:moveTo>
                <a:cubicBezTo>
                  <a:pt x="15456" y="12843"/>
                  <a:pt x="15457" y="12843"/>
                  <a:pt x="15457" y="12843"/>
                </a:cubicBezTo>
                <a:lnTo>
                  <a:pt x="15464" y="12847"/>
                </a:lnTo>
                <a:cubicBezTo>
                  <a:pt x="15467" y="12850"/>
                  <a:pt x="15467" y="12870"/>
                  <a:pt x="15471" y="12877"/>
                </a:cubicBezTo>
                <a:lnTo>
                  <a:pt x="15434" y="12857"/>
                </a:lnTo>
                <a:cubicBezTo>
                  <a:pt x="15443" y="12854"/>
                  <a:pt x="15449" y="12843"/>
                  <a:pt x="15455" y="12843"/>
                </a:cubicBezTo>
                <a:close/>
                <a:moveTo>
                  <a:pt x="14051" y="12843"/>
                </a:moveTo>
                <a:lnTo>
                  <a:pt x="14071" y="12870"/>
                </a:lnTo>
                <a:cubicBezTo>
                  <a:pt x="14067" y="12877"/>
                  <a:pt x="14067" y="12887"/>
                  <a:pt x="14064" y="12894"/>
                </a:cubicBezTo>
                <a:lnTo>
                  <a:pt x="14044" y="12867"/>
                </a:lnTo>
                <a:cubicBezTo>
                  <a:pt x="14044" y="12860"/>
                  <a:pt x="14047" y="12853"/>
                  <a:pt x="14051" y="12843"/>
                </a:cubicBezTo>
                <a:close/>
                <a:moveTo>
                  <a:pt x="15303" y="12939"/>
                </a:moveTo>
                <a:cubicBezTo>
                  <a:pt x="15305" y="12939"/>
                  <a:pt x="15313" y="12955"/>
                  <a:pt x="15316" y="12978"/>
                </a:cubicBezTo>
                <a:lnTo>
                  <a:pt x="15313" y="12978"/>
                </a:lnTo>
                <a:lnTo>
                  <a:pt x="15303" y="12974"/>
                </a:lnTo>
                <a:lnTo>
                  <a:pt x="15303" y="12941"/>
                </a:lnTo>
                <a:cubicBezTo>
                  <a:pt x="15303" y="12940"/>
                  <a:pt x="15303" y="12939"/>
                  <a:pt x="15303" y="12939"/>
                </a:cubicBezTo>
                <a:close/>
                <a:moveTo>
                  <a:pt x="15306" y="12984"/>
                </a:moveTo>
                <a:lnTo>
                  <a:pt x="15303" y="12991"/>
                </a:lnTo>
                <a:cubicBezTo>
                  <a:pt x="15303" y="12991"/>
                  <a:pt x="15303" y="12991"/>
                  <a:pt x="15303" y="12988"/>
                </a:cubicBezTo>
                <a:lnTo>
                  <a:pt x="15303" y="12984"/>
                </a:lnTo>
                <a:close/>
                <a:moveTo>
                  <a:pt x="14868" y="13011"/>
                </a:moveTo>
                <a:lnTo>
                  <a:pt x="14889" y="13022"/>
                </a:lnTo>
                <a:lnTo>
                  <a:pt x="14889" y="13025"/>
                </a:lnTo>
                <a:cubicBezTo>
                  <a:pt x="14882" y="13022"/>
                  <a:pt x="14875" y="13018"/>
                  <a:pt x="14868" y="13011"/>
                </a:cubicBezTo>
                <a:close/>
                <a:moveTo>
                  <a:pt x="14953" y="13042"/>
                </a:moveTo>
                <a:lnTo>
                  <a:pt x="15000" y="13055"/>
                </a:lnTo>
                <a:lnTo>
                  <a:pt x="14993" y="13075"/>
                </a:lnTo>
                <a:cubicBezTo>
                  <a:pt x="14976" y="13069"/>
                  <a:pt x="14963" y="13062"/>
                  <a:pt x="14949" y="13055"/>
                </a:cubicBezTo>
                <a:cubicBezTo>
                  <a:pt x="14949" y="13052"/>
                  <a:pt x="14953" y="13045"/>
                  <a:pt x="14953" y="13042"/>
                </a:cubicBezTo>
                <a:close/>
                <a:moveTo>
                  <a:pt x="14088" y="12894"/>
                </a:moveTo>
                <a:lnTo>
                  <a:pt x="14219" y="13059"/>
                </a:lnTo>
                <a:cubicBezTo>
                  <a:pt x="14216" y="13062"/>
                  <a:pt x="14212" y="13069"/>
                  <a:pt x="14212" y="13075"/>
                </a:cubicBezTo>
                <a:lnTo>
                  <a:pt x="14212" y="13079"/>
                </a:lnTo>
                <a:lnTo>
                  <a:pt x="14084" y="12917"/>
                </a:lnTo>
                <a:cubicBezTo>
                  <a:pt x="14084" y="12910"/>
                  <a:pt x="14088" y="12900"/>
                  <a:pt x="14088" y="12894"/>
                </a:cubicBezTo>
                <a:close/>
                <a:moveTo>
                  <a:pt x="15006" y="13059"/>
                </a:moveTo>
                <a:lnTo>
                  <a:pt x="15043" y="13069"/>
                </a:lnTo>
                <a:cubicBezTo>
                  <a:pt x="15043" y="13079"/>
                  <a:pt x="15043" y="13085"/>
                  <a:pt x="15040" y="13092"/>
                </a:cubicBezTo>
                <a:lnTo>
                  <a:pt x="15003" y="13079"/>
                </a:lnTo>
                <a:cubicBezTo>
                  <a:pt x="15003" y="13072"/>
                  <a:pt x="15006" y="13066"/>
                  <a:pt x="15006" y="13059"/>
                </a:cubicBezTo>
                <a:close/>
                <a:moveTo>
                  <a:pt x="16026" y="12946"/>
                </a:moveTo>
                <a:cubicBezTo>
                  <a:pt x="16032" y="12946"/>
                  <a:pt x="16022" y="12988"/>
                  <a:pt x="16006" y="13048"/>
                </a:cubicBezTo>
                <a:cubicBezTo>
                  <a:pt x="15992" y="13069"/>
                  <a:pt x="15979" y="13085"/>
                  <a:pt x="15966" y="13102"/>
                </a:cubicBezTo>
                <a:cubicBezTo>
                  <a:pt x="15979" y="13059"/>
                  <a:pt x="15992" y="13018"/>
                  <a:pt x="16006" y="12974"/>
                </a:cubicBezTo>
                <a:cubicBezTo>
                  <a:pt x="16016" y="12954"/>
                  <a:pt x="16023" y="12946"/>
                  <a:pt x="16026" y="12946"/>
                </a:cubicBezTo>
                <a:close/>
                <a:moveTo>
                  <a:pt x="14831" y="13106"/>
                </a:moveTo>
                <a:lnTo>
                  <a:pt x="14855" y="13109"/>
                </a:lnTo>
                <a:cubicBezTo>
                  <a:pt x="14855" y="13109"/>
                  <a:pt x="14855" y="13112"/>
                  <a:pt x="14855" y="13112"/>
                </a:cubicBezTo>
                <a:lnTo>
                  <a:pt x="14831" y="13106"/>
                </a:lnTo>
                <a:close/>
                <a:moveTo>
                  <a:pt x="15427" y="12863"/>
                </a:moveTo>
                <a:lnTo>
                  <a:pt x="15471" y="12884"/>
                </a:lnTo>
                <a:cubicBezTo>
                  <a:pt x="15481" y="12907"/>
                  <a:pt x="15484" y="12931"/>
                  <a:pt x="15488" y="12958"/>
                </a:cubicBezTo>
                <a:cubicBezTo>
                  <a:pt x="15484" y="12951"/>
                  <a:pt x="15474" y="12947"/>
                  <a:pt x="15467" y="12934"/>
                </a:cubicBezTo>
                <a:lnTo>
                  <a:pt x="15467" y="12931"/>
                </a:lnTo>
                <a:cubicBezTo>
                  <a:pt x="15457" y="12958"/>
                  <a:pt x="15454" y="12974"/>
                  <a:pt x="15447" y="12991"/>
                </a:cubicBezTo>
                <a:cubicBezTo>
                  <a:pt x="15427" y="13035"/>
                  <a:pt x="15414" y="13082"/>
                  <a:pt x="15400" y="13126"/>
                </a:cubicBezTo>
                <a:lnTo>
                  <a:pt x="15380" y="13119"/>
                </a:lnTo>
                <a:cubicBezTo>
                  <a:pt x="15380" y="13082"/>
                  <a:pt x="15380" y="13045"/>
                  <a:pt x="15377" y="13011"/>
                </a:cubicBezTo>
                <a:lnTo>
                  <a:pt x="15377" y="13008"/>
                </a:lnTo>
                <a:lnTo>
                  <a:pt x="15414" y="13018"/>
                </a:lnTo>
                <a:cubicBezTo>
                  <a:pt x="15397" y="13011"/>
                  <a:pt x="15390" y="13008"/>
                  <a:pt x="15373" y="13001"/>
                </a:cubicBezTo>
                <a:cubicBezTo>
                  <a:pt x="15373" y="12995"/>
                  <a:pt x="15370" y="12988"/>
                  <a:pt x="15367" y="12978"/>
                </a:cubicBezTo>
                <a:cubicBezTo>
                  <a:pt x="15367" y="12971"/>
                  <a:pt x="15373" y="12968"/>
                  <a:pt x="15373" y="12961"/>
                </a:cubicBezTo>
                <a:lnTo>
                  <a:pt x="15447" y="12991"/>
                </a:lnTo>
                <a:cubicBezTo>
                  <a:pt x="15424" y="12981"/>
                  <a:pt x="15397" y="12968"/>
                  <a:pt x="15377" y="12958"/>
                </a:cubicBezTo>
                <a:cubicBezTo>
                  <a:pt x="15383" y="12944"/>
                  <a:pt x="15387" y="12927"/>
                  <a:pt x="15393" y="12914"/>
                </a:cubicBezTo>
                <a:cubicBezTo>
                  <a:pt x="15400" y="12894"/>
                  <a:pt x="15414" y="12877"/>
                  <a:pt x="15427" y="12863"/>
                </a:cubicBezTo>
                <a:close/>
                <a:moveTo>
                  <a:pt x="14872" y="13112"/>
                </a:moveTo>
                <a:cubicBezTo>
                  <a:pt x="14882" y="13112"/>
                  <a:pt x="14892" y="13116"/>
                  <a:pt x="14899" y="13116"/>
                </a:cubicBezTo>
                <a:lnTo>
                  <a:pt x="14899" y="13129"/>
                </a:lnTo>
                <a:lnTo>
                  <a:pt x="14879" y="13119"/>
                </a:lnTo>
                <a:lnTo>
                  <a:pt x="14872" y="13119"/>
                </a:lnTo>
                <a:lnTo>
                  <a:pt x="14872" y="13112"/>
                </a:lnTo>
                <a:close/>
                <a:moveTo>
                  <a:pt x="15144" y="13089"/>
                </a:moveTo>
                <a:cubicBezTo>
                  <a:pt x="15158" y="13102"/>
                  <a:pt x="15165" y="13119"/>
                  <a:pt x="15175" y="13139"/>
                </a:cubicBezTo>
                <a:lnTo>
                  <a:pt x="15128" y="13122"/>
                </a:lnTo>
                <a:lnTo>
                  <a:pt x="15128" y="13089"/>
                </a:lnTo>
                <a:close/>
                <a:moveTo>
                  <a:pt x="16016" y="12910"/>
                </a:moveTo>
                <a:lnTo>
                  <a:pt x="15949" y="13122"/>
                </a:lnTo>
                <a:cubicBezTo>
                  <a:pt x="15942" y="13129"/>
                  <a:pt x="15939" y="13133"/>
                  <a:pt x="15932" y="13139"/>
                </a:cubicBezTo>
                <a:lnTo>
                  <a:pt x="16016" y="12910"/>
                </a:lnTo>
                <a:close/>
                <a:moveTo>
                  <a:pt x="14670" y="13143"/>
                </a:moveTo>
                <a:lnTo>
                  <a:pt x="14693" y="13146"/>
                </a:lnTo>
                <a:cubicBezTo>
                  <a:pt x="14693" y="13149"/>
                  <a:pt x="14693" y="13149"/>
                  <a:pt x="14693" y="13149"/>
                </a:cubicBezTo>
                <a:cubicBezTo>
                  <a:pt x="14687" y="13149"/>
                  <a:pt x="14677" y="13149"/>
                  <a:pt x="14670" y="13146"/>
                </a:cubicBezTo>
                <a:lnTo>
                  <a:pt x="14670" y="13143"/>
                </a:lnTo>
                <a:close/>
                <a:moveTo>
                  <a:pt x="14981" y="13102"/>
                </a:moveTo>
                <a:cubicBezTo>
                  <a:pt x="14984" y="13102"/>
                  <a:pt x="14986" y="13102"/>
                  <a:pt x="14990" y="13102"/>
                </a:cubicBezTo>
                <a:lnTo>
                  <a:pt x="14980" y="13153"/>
                </a:lnTo>
                <a:lnTo>
                  <a:pt x="14969" y="13149"/>
                </a:lnTo>
                <a:cubicBezTo>
                  <a:pt x="14969" y="13129"/>
                  <a:pt x="14969" y="13120"/>
                  <a:pt x="14966" y="13120"/>
                </a:cubicBezTo>
                <a:cubicBezTo>
                  <a:pt x="14964" y="13120"/>
                  <a:pt x="14961" y="13129"/>
                  <a:pt x="14956" y="13146"/>
                </a:cubicBezTo>
                <a:lnTo>
                  <a:pt x="14926" y="13136"/>
                </a:lnTo>
                <a:cubicBezTo>
                  <a:pt x="14926" y="13129"/>
                  <a:pt x="14929" y="13126"/>
                  <a:pt x="14932" y="13119"/>
                </a:cubicBezTo>
                <a:cubicBezTo>
                  <a:pt x="14967" y="13119"/>
                  <a:pt x="14952" y="13102"/>
                  <a:pt x="14981" y="13102"/>
                </a:cubicBezTo>
                <a:close/>
                <a:moveTo>
                  <a:pt x="15996" y="12924"/>
                </a:moveTo>
                <a:lnTo>
                  <a:pt x="15925" y="13149"/>
                </a:lnTo>
                <a:lnTo>
                  <a:pt x="15912" y="13166"/>
                </a:lnTo>
                <a:cubicBezTo>
                  <a:pt x="15932" y="13082"/>
                  <a:pt x="15962" y="13001"/>
                  <a:pt x="15996" y="12924"/>
                </a:cubicBezTo>
                <a:close/>
                <a:moveTo>
                  <a:pt x="15131" y="13133"/>
                </a:moveTo>
                <a:lnTo>
                  <a:pt x="15175" y="13143"/>
                </a:lnTo>
                <a:lnTo>
                  <a:pt x="15178" y="13153"/>
                </a:lnTo>
                <a:cubicBezTo>
                  <a:pt x="15169" y="13161"/>
                  <a:pt x="15161" y="13167"/>
                  <a:pt x="15153" y="13167"/>
                </a:cubicBezTo>
                <a:cubicBezTo>
                  <a:pt x="15143" y="13167"/>
                  <a:pt x="15135" y="13157"/>
                  <a:pt x="15131" y="13133"/>
                </a:cubicBezTo>
                <a:close/>
                <a:moveTo>
                  <a:pt x="14879" y="13163"/>
                </a:moveTo>
                <a:cubicBezTo>
                  <a:pt x="14889" y="13163"/>
                  <a:pt x="14895" y="13166"/>
                  <a:pt x="14905" y="13166"/>
                </a:cubicBezTo>
                <a:lnTo>
                  <a:pt x="14905" y="13170"/>
                </a:lnTo>
                <a:cubicBezTo>
                  <a:pt x="14895" y="13166"/>
                  <a:pt x="14895" y="13166"/>
                  <a:pt x="14879" y="13163"/>
                </a:cubicBezTo>
                <a:close/>
                <a:moveTo>
                  <a:pt x="15003" y="13102"/>
                </a:moveTo>
                <a:cubicBezTo>
                  <a:pt x="15013" y="13102"/>
                  <a:pt x="15027" y="13106"/>
                  <a:pt x="15040" y="13109"/>
                </a:cubicBezTo>
                <a:cubicBezTo>
                  <a:pt x="15037" y="13133"/>
                  <a:pt x="15037" y="13149"/>
                  <a:pt x="15033" y="13180"/>
                </a:cubicBezTo>
                <a:cubicBezTo>
                  <a:pt x="15027" y="13173"/>
                  <a:pt x="15010" y="13166"/>
                  <a:pt x="14996" y="13159"/>
                </a:cubicBezTo>
                <a:cubicBezTo>
                  <a:pt x="14996" y="13143"/>
                  <a:pt x="15000" y="13122"/>
                  <a:pt x="15000" y="13102"/>
                </a:cubicBezTo>
                <a:close/>
                <a:moveTo>
                  <a:pt x="14916" y="13170"/>
                </a:moveTo>
                <a:lnTo>
                  <a:pt x="14949" y="13176"/>
                </a:lnTo>
                <a:cubicBezTo>
                  <a:pt x="14949" y="13180"/>
                  <a:pt x="14946" y="13183"/>
                  <a:pt x="14946" y="13186"/>
                </a:cubicBezTo>
                <a:cubicBezTo>
                  <a:pt x="14942" y="13183"/>
                  <a:pt x="14926" y="13176"/>
                  <a:pt x="14916" y="13173"/>
                </a:cubicBezTo>
                <a:lnTo>
                  <a:pt x="14916" y="13170"/>
                </a:lnTo>
                <a:close/>
                <a:moveTo>
                  <a:pt x="14828" y="13170"/>
                </a:moveTo>
                <a:lnTo>
                  <a:pt x="14848" y="13173"/>
                </a:lnTo>
                <a:cubicBezTo>
                  <a:pt x="14845" y="13180"/>
                  <a:pt x="14842" y="13183"/>
                  <a:pt x="14842" y="13190"/>
                </a:cubicBezTo>
                <a:cubicBezTo>
                  <a:pt x="14835" y="13186"/>
                  <a:pt x="14831" y="13186"/>
                  <a:pt x="14828" y="13186"/>
                </a:cubicBezTo>
                <a:lnTo>
                  <a:pt x="14825" y="13186"/>
                </a:lnTo>
                <a:cubicBezTo>
                  <a:pt x="14828" y="13180"/>
                  <a:pt x="14828" y="13176"/>
                  <a:pt x="14828" y="13170"/>
                </a:cubicBezTo>
                <a:close/>
                <a:moveTo>
                  <a:pt x="13977" y="13201"/>
                </a:moveTo>
                <a:lnTo>
                  <a:pt x="13993" y="13203"/>
                </a:lnTo>
                <a:lnTo>
                  <a:pt x="14007" y="13203"/>
                </a:lnTo>
                <a:lnTo>
                  <a:pt x="13977" y="13201"/>
                </a:lnTo>
                <a:close/>
                <a:moveTo>
                  <a:pt x="14815" y="13197"/>
                </a:moveTo>
                <a:lnTo>
                  <a:pt x="14835" y="13200"/>
                </a:lnTo>
                <a:lnTo>
                  <a:pt x="14835" y="13207"/>
                </a:lnTo>
                <a:lnTo>
                  <a:pt x="14815" y="13200"/>
                </a:lnTo>
                <a:cubicBezTo>
                  <a:pt x="14815" y="13200"/>
                  <a:pt x="14815" y="13197"/>
                  <a:pt x="14815" y="13197"/>
                </a:cubicBezTo>
                <a:close/>
                <a:moveTo>
                  <a:pt x="14862" y="13176"/>
                </a:moveTo>
                <a:lnTo>
                  <a:pt x="14905" y="13183"/>
                </a:lnTo>
                <a:cubicBezTo>
                  <a:pt x="14919" y="13186"/>
                  <a:pt x="14929" y="13190"/>
                  <a:pt x="14942" y="13190"/>
                </a:cubicBezTo>
                <a:cubicBezTo>
                  <a:pt x="14942" y="13197"/>
                  <a:pt x="14939" y="13207"/>
                  <a:pt x="14936" y="13213"/>
                </a:cubicBezTo>
                <a:cubicBezTo>
                  <a:pt x="14905" y="13207"/>
                  <a:pt x="14885" y="13200"/>
                  <a:pt x="14855" y="13193"/>
                </a:cubicBezTo>
                <a:cubicBezTo>
                  <a:pt x="14862" y="13190"/>
                  <a:pt x="14862" y="13183"/>
                  <a:pt x="14865" y="13180"/>
                </a:cubicBezTo>
                <a:lnTo>
                  <a:pt x="14862" y="13176"/>
                </a:lnTo>
                <a:close/>
                <a:moveTo>
                  <a:pt x="14969" y="13180"/>
                </a:moveTo>
                <a:cubicBezTo>
                  <a:pt x="14969" y="13193"/>
                  <a:pt x="14966" y="13203"/>
                  <a:pt x="14963" y="13217"/>
                </a:cubicBezTo>
                <a:lnTo>
                  <a:pt x="14959" y="13217"/>
                </a:lnTo>
                <a:cubicBezTo>
                  <a:pt x="14963" y="13200"/>
                  <a:pt x="14963" y="13193"/>
                  <a:pt x="14963" y="13180"/>
                </a:cubicBezTo>
                <a:close/>
                <a:moveTo>
                  <a:pt x="14125" y="13227"/>
                </a:moveTo>
                <a:cubicBezTo>
                  <a:pt x="14118" y="13230"/>
                  <a:pt x="14111" y="13230"/>
                  <a:pt x="14105" y="13230"/>
                </a:cubicBezTo>
                <a:lnTo>
                  <a:pt x="14105" y="13227"/>
                </a:lnTo>
                <a:close/>
                <a:moveTo>
                  <a:pt x="14855" y="13203"/>
                </a:moveTo>
                <a:cubicBezTo>
                  <a:pt x="14882" y="13210"/>
                  <a:pt x="14909" y="13217"/>
                  <a:pt x="14936" y="13220"/>
                </a:cubicBezTo>
                <a:cubicBezTo>
                  <a:pt x="14936" y="13223"/>
                  <a:pt x="14936" y="13227"/>
                  <a:pt x="14936" y="13230"/>
                </a:cubicBezTo>
                <a:lnTo>
                  <a:pt x="14855" y="13210"/>
                </a:lnTo>
                <a:cubicBezTo>
                  <a:pt x="14855" y="13207"/>
                  <a:pt x="14855" y="13207"/>
                  <a:pt x="14855" y="13203"/>
                </a:cubicBezTo>
                <a:close/>
                <a:moveTo>
                  <a:pt x="14993" y="13187"/>
                </a:moveTo>
                <a:lnTo>
                  <a:pt x="15030" y="13197"/>
                </a:lnTo>
                <a:cubicBezTo>
                  <a:pt x="15030" y="13203"/>
                  <a:pt x="15027" y="13220"/>
                  <a:pt x="15027" y="13230"/>
                </a:cubicBezTo>
                <a:cubicBezTo>
                  <a:pt x="15013" y="13227"/>
                  <a:pt x="15000" y="13223"/>
                  <a:pt x="14986" y="13223"/>
                </a:cubicBezTo>
                <a:cubicBezTo>
                  <a:pt x="14990" y="13210"/>
                  <a:pt x="14993" y="13200"/>
                  <a:pt x="14993" y="13187"/>
                </a:cubicBezTo>
                <a:close/>
                <a:moveTo>
                  <a:pt x="16497" y="13156"/>
                </a:moveTo>
                <a:cubicBezTo>
                  <a:pt x="16454" y="13186"/>
                  <a:pt x="16427" y="13210"/>
                  <a:pt x="16400" y="13230"/>
                </a:cubicBezTo>
                <a:cubicBezTo>
                  <a:pt x="16400" y="13230"/>
                  <a:pt x="16400" y="13227"/>
                  <a:pt x="16400" y="13223"/>
                </a:cubicBezTo>
                <a:cubicBezTo>
                  <a:pt x="16430" y="13200"/>
                  <a:pt x="16457" y="13180"/>
                  <a:pt x="16497" y="13156"/>
                </a:cubicBezTo>
                <a:close/>
                <a:moveTo>
                  <a:pt x="15575" y="12667"/>
                </a:moveTo>
                <a:cubicBezTo>
                  <a:pt x="15580" y="12667"/>
                  <a:pt x="15583" y="12687"/>
                  <a:pt x="15585" y="12735"/>
                </a:cubicBezTo>
                <a:lnTo>
                  <a:pt x="15572" y="12789"/>
                </a:lnTo>
                <a:cubicBezTo>
                  <a:pt x="15598" y="12836"/>
                  <a:pt x="15629" y="12840"/>
                  <a:pt x="15660" y="12840"/>
                </a:cubicBezTo>
                <a:cubicBezTo>
                  <a:pt x="15666" y="12840"/>
                  <a:pt x="15671" y="12840"/>
                  <a:pt x="15677" y="12840"/>
                </a:cubicBezTo>
                <a:cubicBezTo>
                  <a:pt x="15719" y="12840"/>
                  <a:pt x="15757" y="12847"/>
                  <a:pt x="15774" y="12971"/>
                </a:cubicBezTo>
                <a:cubicBezTo>
                  <a:pt x="15768" y="12960"/>
                  <a:pt x="15761" y="12955"/>
                  <a:pt x="15752" y="12955"/>
                </a:cubicBezTo>
                <a:cubicBezTo>
                  <a:pt x="15704" y="12955"/>
                  <a:pt x="15611" y="13115"/>
                  <a:pt x="15511" y="13244"/>
                </a:cubicBezTo>
                <a:lnTo>
                  <a:pt x="15555" y="13102"/>
                </a:lnTo>
                <a:cubicBezTo>
                  <a:pt x="15555" y="13032"/>
                  <a:pt x="15535" y="13008"/>
                  <a:pt x="15511" y="12991"/>
                </a:cubicBezTo>
                <a:cubicBezTo>
                  <a:pt x="15518" y="12968"/>
                  <a:pt x="15521" y="12941"/>
                  <a:pt x="15525" y="12914"/>
                </a:cubicBezTo>
                <a:cubicBezTo>
                  <a:pt x="15605" y="12954"/>
                  <a:pt x="15666" y="12991"/>
                  <a:pt x="15666" y="12991"/>
                </a:cubicBezTo>
                <a:cubicBezTo>
                  <a:pt x="15673" y="12984"/>
                  <a:pt x="15609" y="12947"/>
                  <a:pt x="15525" y="12907"/>
                </a:cubicBezTo>
                <a:cubicBezTo>
                  <a:pt x="15525" y="12897"/>
                  <a:pt x="15528" y="12890"/>
                  <a:pt x="15531" y="12880"/>
                </a:cubicBezTo>
                <a:cubicBezTo>
                  <a:pt x="15545" y="12887"/>
                  <a:pt x="15562" y="12894"/>
                  <a:pt x="15572" y="12900"/>
                </a:cubicBezTo>
                <a:cubicBezTo>
                  <a:pt x="15565" y="12894"/>
                  <a:pt x="15545" y="12880"/>
                  <a:pt x="15531" y="12873"/>
                </a:cubicBezTo>
                <a:cubicBezTo>
                  <a:pt x="15548" y="12769"/>
                  <a:pt x="15564" y="12667"/>
                  <a:pt x="15575" y="12667"/>
                </a:cubicBezTo>
                <a:close/>
                <a:moveTo>
                  <a:pt x="14051" y="13234"/>
                </a:moveTo>
                <a:lnTo>
                  <a:pt x="14051" y="13247"/>
                </a:lnTo>
                <a:lnTo>
                  <a:pt x="14027" y="13250"/>
                </a:lnTo>
                <a:lnTo>
                  <a:pt x="14030" y="13234"/>
                </a:lnTo>
                <a:close/>
                <a:moveTo>
                  <a:pt x="14986" y="13234"/>
                </a:moveTo>
                <a:cubicBezTo>
                  <a:pt x="15000" y="13237"/>
                  <a:pt x="15013" y="13240"/>
                  <a:pt x="15027" y="13244"/>
                </a:cubicBezTo>
                <a:cubicBezTo>
                  <a:pt x="15027" y="13247"/>
                  <a:pt x="15027" y="13250"/>
                  <a:pt x="15027" y="13257"/>
                </a:cubicBezTo>
                <a:lnTo>
                  <a:pt x="14986" y="13247"/>
                </a:lnTo>
                <a:cubicBezTo>
                  <a:pt x="14986" y="13240"/>
                  <a:pt x="14986" y="13237"/>
                  <a:pt x="14986" y="13234"/>
                </a:cubicBezTo>
                <a:close/>
                <a:moveTo>
                  <a:pt x="15380" y="13126"/>
                </a:moveTo>
                <a:lnTo>
                  <a:pt x="15400" y="13133"/>
                </a:lnTo>
                <a:cubicBezTo>
                  <a:pt x="15393" y="13163"/>
                  <a:pt x="15383" y="13203"/>
                  <a:pt x="15373" y="13260"/>
                </a:cubicBezTo>
                <a:cubicBezTo>
                  <a:pt x="15380" y="13197"/>
                  <a:pt x="15380" y="13170"/>
                  <a:pt x="15380" y="13126"/>
                </a:cubicBezTo>
                <a:close/>
                <a:moveTo>
                  <a:pt x="14791" y="13257"/>
                </a:moveTo>
                <a:lnTo>
                  <a:pt x="14815" y="13260"/>
                </a:lnTo>
                <a:lnTo>
                  <a:pt x="14815" y="13264"/>
                </a:lnTo>
                <a:lnTo>
                  <a:pt x="14791" y="13257"/>
                </a:lnTo>
                <a:close/>
                <a:moveTo>
                  <a:pt x="14007" y="13200"/>
                </a:moveTo>
                <a:lnTo>
                  <a:pt x="14014" y="13203"/>
                </a:lnTo>
                <a:lnTo>
                  <a:pt x="14014" y="13207"/>
                </a:lnTo>
                <a:lnTo>
                  <a:pt x="13993" y="13203"/>
                </a:lnTo>
                <a:lnTo>
                  <a:pt x="13973" y="13203"/>
                </a:lnTo>
                <a:lnTo>
                  <a:pt x="14017" y="13210"/>
                </a:lnTo>
                <a:cubicBezTo>
                  <a:pt x="13997" y="13213"/>
                  <a:pt x="13980" y="13217"/>
                  <a:pt x="13963" y="13227"/>
                </a:cubicBezTo>
                <a:cubicBezTo>
                  <a:pt x="13960" y="13234"/>
                  <a:pt x="13977" y="13237"/>
                  <a:pt x="14010" y="13237"/>
                </a:cubicBezTo>
                <a:lnTo>
                  <a:pt x="14007" y="13254"/>
                </a:lnTo>
                <a:cubicBezTo>
                  <a:pt x="13983" y="13260"/>
                  <a:pt x="13963" y="13267"/>
                  <a:pt x="13943" y="13271"/>
                </a:cubicBezTo>
                <a:cubicBezTo>
                  <a:pt x="13950" y="13247"/>
                  <a:pt x="13960" y="13223"/>
                  <a:pt x="13970" y="13200"/>
                </a:cubicBezTo>
                <a:lnTo>
                  <a:pt x="13977" y="13201"/>
                </a:lnTo>
                <a:lnTo>
                  <a:pt x="13977" y="13201"/>
                </a:lnTo>
                <a:lnTo>
                  <a:pt x="13973" y="13200"/>
                </a:lnTo>
                <a:close/>
                <a:moveTo>
                  <a:pt x="16346" y="13156"/>
                </a:moveTo>
                <a:lnTo>
                  <a:pt x="16346" y="13156"/>
                </a:lnTo>
                <a:cubicBezTo>
                  <a:pt x="16329" y="13180"/>
                  <a:pt x="16309" y="13203"/>
                  <a:pt x="16289" y="13227"/>
                </a:cubicBezTo>
                <a:cubicBezTo>
                  <a:pt x="16289" y="13221"/>
                  <a:pt x="16293" y="13210"/>
                  <a:pt x="16295" y="13202"/>
                </a:cubicBezTo>
                <a:lnTo>
                  <a:pt x="16295" y="13202"/>
                </a:lnTo>
                <a:lnTo>
                  <a:pt x="16282" y="13234"/>
                </a:lnTo>
                <a:cubicBezTo>
                  <a:pt x="16268" y="13247"/>
                  <a:pt x="16255" y="13264"/>
                  <a:pt x="16242" y="13277"/>
                </a:cubicBezTo>
                <a:cubicBezTo>
                  <a:pt x="16245" y="13264"/>
                  <a:pt x="16248" y="13247"/>
                  <a:pt x="16252" y="13234"/>
                </a:cubicBezTo>
                <a:lnTo>
                  <a:pt x="16295" y="13200"/>
                </a:lnTo>
                <a:lnTo>
                  <a:pt x="16295" y="13200"/>
                </a:lnTo>
                <a:cubicBezTo>
                  <a:pt x="16295" y="13201"/>
                  <a:pt x="16295" y="13201"/>
                  <a:pt x="16295" y="13202"/>
                </a:cubicBezTo>
                <a:lnTo>
                  <a:pt x="16295" y="13202"/>
                </a:lnTo>
                <a:lnTo>
                  <a:pt x="16295" y="13200"/>
                </a:lnTo>
                <a:lnTo>
                  <a:pt x="16295" y="13200"/>
                </a:lnTo>
                <a:lnTo>
                  <a:pt x="16295" y="13200"/>
                </a:lnTo>
                <a:lnTo>
                  <a:pt x="16295" y="13200"/>
                </a:lnTo>
                <a:cubicBezTo>
                  <a:pt x="16295" y="13199"/>
                  <a:pt x="16295" y="13198"/>
                  <a:pt x="16295" y="13197"/>
                </a:cubicBezTo>
                <a:cubicBezTo>
                  <a:pt x="16312" y="13183"/>
                  <a:pt x="16326" y="13173"/>
                  <a:pt x="16346" y="13156"/>
                </a:cubicBezTo>
                <a:close/>
                <a:moveTo>
                  <a:pt x="14980" y="13271"/>
                </a:moveTo>
                <a:lnTo>
                  <a:pt x="15023" y="13277"/>
                </a:lnTo>
                <a:lnTo>
                  <a:pt x="15023" y="13287"/>
                </a:lnTo>
                <a:lnTo>
                  <a:pt x="14980" y="13277"/>
                </a:lnTo>
                <a:lnTo>
                  <a:pt x="14980" y="13271"/>
                </a:lnTo>
                <a:close/>
                <a:moveTo>
                  <a:pt x="14835" y="13264"/>
                </a:moveTo>
                <a:lnTo>
                  <a:pt x="14922" y="13277"/>
                </a:lnTo>
                <a:cubicBezTo>
                  <a:pt x="14922" y="13284"/>
                  <a:pt x="14922" y="13287"/>
                  <a:pt x="14919" y="13294"/>
                </a:cubicBezTo>
                <a:lnTo>
                  <a:pt x="14835" y="13271"/>
                </a:lnTo>
                <a:lnTo>
                  <a:pt x="14835" y="13264"/>
                </a:lnTo>
                <a:close/>
                <a:moveTo>
                  <a:pt x="14280" y="13247"/>
                </a:moveTo>
                <a:lnTo>
                  <a:pt x="14269" y="13311"/>
                </a:lnTo>
                <a:cubicBezTo>
                  <a:pt x="14263" y="13311"/>
                  <a:pt x="14259" y="13308"/>
                  <a:pt x="14256" y="13308"/>
                </a:cubicBezTo>
                <a:cubicBezTo>
                  <a:pt x="14263" y="13291"/>
                  <a:pt x="14266" y="13271"/>
                  <a:pt x="14273" y="13247"/>
                </a:cubicBezTo>
                <a:close/>
                <a:moveTo>
                  <a:pt x="16645" y="13240"/>
                </a:moveTo>
                <a:cubicBezTo>
                  <a:pt x="16635" y="13257"/>
                  <a:pt x="16625" y="13271"/>
                  <a:pt x="16615" y="13287"/>
                </a:cubicBezTo>
                <a:cubicBezTo>
                  <a:pt x="16602" y="13297"/>
                  <a:pt x="16585" y="13308"/>
                  <a:pt x="16571" y="13318"/>
                </a:cubicBezTo>
                <a:cubicBezTo>
                  <a:pt x="16568" y="13314"/>
                  <a:pt x="16561" y="13318"/>
                  <a:pt x="16561" y="13297"/>
                </a:cubicBezTo>
                <a:lnTo>
                  <a:pt x="16561" y="13294"/>
                </a:lnTo>
                <a:cubicBezTo>
                  <a:pt x="16588" y="13274"/>
                  <a:pt x="16615" y="13254"/>
                  <a:pt x="16645" y="13240"/>
                </a:cubicBezTo>
                <a:close/>
                <a:moveTo>
                  <a:pt x="14572" y="13287"/>
                </a:moveTo>
                <a:cubicBezTo>
                  <a:pt x="14568" y="13297"/>
                  <a:pt x="14564" y="13308"/>
                  <a:pt x="14559" y="13320"/>
                </a:cubicBezTo>
                <a:lnTo>
                  <a:pt x="14559" y="13320"/>
                </a:lnTo>
                <a:cubicBezTo>
                  <a:pt x="14562" y="13310"/>
                  <a:pt x="14565" y="13299"/>
                  <a:pt x="14569" y="13287"/>
                </a:cubicBezTo>
                <a:close/>
                <a:moveTo>
                  <a:pt x="14980" y="13284"/>
                </a:moveTo>
                <a:lnTo>
                  <a:pt x="15023" y="13291"/>
                </a:lnTo>
                <a:cubicBezTo>
                  <a:pt x="15017" y="13304"/>
                  <a:pt x="15013" y="13308"/>
                  <a:pt x="15013" y="13321"/>
                </a:cubicBezTo>
                <a:lnTo>
                  <a:pt x="14973" y="13308"/>
                </a:lnTo>
                <a:cubicBezTo>
                  <a:pt x="14973" y="13301"/>
                  <a:pt x="14980" y="13294"/>
                  <a:pt x="14980" y="13284"/>
                </a:cubicBezTo>
                <a:close/>
                <a:moveTo>
                  <a:pt x="14794" y="13311"/>
                </a:moveTo>
                <a:cubicBezTo>
                  <a:pt x="14794" y="13314"/>
                  <a:pt x="14791" y="13321"/>
                  <a:pt x="14788" y="13328"/>
                </a:cubicBezTo>
                <a:lnTo>
                  <a:pt x="14788" y="13311"/>
                </a:lnTo>
                <a:close/>
                <a:moveTo>
                  <a:pt x="16221" y="13257"/>
                </a:moveTo>
                <a:lnTo>
                  <a:pt x="16221" y="13257"/>
                </a:lnTo>
                <a:cubicBezTo>
                  <a:pt x="16218" y="13274"/>
                  <a:pt x="16215" y="13291"/>
                  <a:pt x="16208" y="13308"/>
                </a:cubicBezTo>
                <a:lnTo>
                  <a:pt x="16208" y="13311"/>
                </a:lnTo>
                <a:lnTo>
                  <a:pt x="16188" y="13331"/>
                </a:lnTo>
                <a:cubicBezTo>
                  <a:pt x="16191" y="13328"/>
                  <a:pt x="16191" y="13324"/>
                  <a:pt x="16191" y="13321"/>
                </a:cubicBezTo>
                <a:cubicBezTo>
                  <a:pt x="16188" y="13304"/>
                  <a:pt x="16178" y="13304"/>
                  <a:pt x="16167" y="13301"/>
                </a:cubicBezTo>
                <a:cubicBezTo>
                  <a:pt x="16184" y="13287"/>
                  <a:pt x="16205" y="13271"/>
                  <a:pt x="16221" y="13257"/>
                </a:cubicBezTo>
                <a:close/>
                <a:moveTo>
                  <a:pt x="16352" y="12909"/>
                </a:moveTo>
                <a:cubicBezTo>
                  <a:pt x="16316" y="12976"/>
                  <a:pt x="16096" y="13245"/>
                  <a:pt x="16023" y="13334"/>
                </a:cubicBezTo>
                <a:lnTo>
                  <a:pt x="16107" y="13240"/>
                </a:lnTo>
                <a:lnTo>
                  <a:pt x="16026" y="13341"/>
                </a:lnTo>
                <a:cubicBezTo>
                  <a:pt x="16023" y="13338"/>
                  <a:pt x="16019" y="13334"/>
                  <a:pt x="16016" y="13331"/>
                </a:cubicBezTo>
                <a:cubicBezTo>
                  <a:pt x="16114" y="13197"/>
                  <a:pt x="16292" y="12951"/>
                  <a:pt x="16319" y="12934"/>
                </a:cubicBezTo>
                <a:lnTo>
                  <a:pt x="16319" y="12934"/>
                </a:lnTo>
                <a:lnTo>
                  <a:pt x="16097" y="13234"/>
                </a:lnTo>
                <a:cubicBezTo>
                  <a:pt x="16240" y="13058"/>
                  <a:pt x="16179" y="13111"/>
                  <a:pt x="16352" y="12909"/>
                </a:cubicBezTo>
                <a:close/>
                <a:moveTo>
                  <a:pt x="16376" y="13240"/>
                </a:moveTo>
                <a:cubicBezTo>
                  <a:pt x="16373" y="13244"/>
                  <a:pt x="16369" y="13250"/>
                  <a:pt x="16369" y="13254"/>
                </a:cubicBezTo>
                <a:cubicBezTo>
                  <a:pt x="16319" y="13294"/>
                  <a:pt x="16292" y="13318"/>
                  <a:pt x="16255" y="13345"/>
                </a:cubicBezTo>
                <a:cubicBezTo>
                  <a:pt x="16258" y="13331"/>
                  <a:pt x="16262" y="13328"/>
                  <a:pt x="16265" y="13314"/>
                </a:cubicBezTo>
                <a:cubicBezTo>
                  <a:pt x="16299" y="13291"/>
                  <a:pt x="16339" y="13267"/>
                  <a:pt x="16376" y="13240"/>
                </a:cubicBezTo>
                <a:close/>
                <a:moveTo>
                  <a:pt x="16252" y="13324"/>
                </a:moveTo>
                <a:lnTo>
                  <a:pt x="16242" y="13355"/>
                </a:lnTo>
                <a:lnTo>
                  <a:pt x="16221" y="13368"/>
                </a:lnTo>
                <a:cubicBezTo>
                  <a:pt x="16221" y="13358"/>
                  <a:pt x="16221" y="13351"/>
                  <a:pt x="16225" y="13341"/>
                </a:cubicBezTo>
                <a:lnTo>
                  <a:pt x="16252" y="13324"/>
                </a:lnTo>
                <a:close/>
                <a:moveTo>
                  <a:pt x="13825" y="13173"/>
                </a:moveTo>
                <a:lnTo>
                  <a:pt x="13899" y="13186"/>
                </a:lnTo>
                <a:cubicBezTo>
                  <a:pt x="13888" y="13292"/>
                  <a:pt x="13890" y="13332"/>
                  <a:pt x="13901" y="13332"/>
                </a:cubicBezTo>
                <a:cubicBezTo>
                  <a:pt x="13909" y="13332"/>
                  <a:pt x="13922" y="13309"/>
                  <a:pt x="13936" y="13274"/>
                </a:cubicBezTo>
                <a:cubicBezTo>
                  <a:pt x="13956" y="13271"/>
                  <a:pt x="13983" y="13271"/>
                  <a:pt x="14004" y="13267"/>
                </a:cubicBezTo>
                <a:lnTo>
                  <a:pt x="14004" y="13267"/>
                </a:lnTo>
                <a:lnTo>
                  <a:pt x="13973" y="13402"/>
                </a:lnTo>
                <a:cubicBezTo>
                  <a:pt x="13930" y="13395"/>
                  <a:pt x="13889" y="13385"/>
                  <a:pt x="13845" y="13378"/>
                </a:cubicBezTo>
                <a:cubicBezTo>
                  <a:pt x="13852" y="13311"/>
                  <a:pt x="13815" y="13247"/>
                  <a:pt x="13825" y="13180"/>
                </a:cubicBezTo>
                <a:cubicBezTo>
                  <a:pt x="13825" y="13176"/>
                  <a:pt x="13825" y="13176"/>
                  <a:pt x="13825" y="13173"/>
                </a:cubicBezTo>
                <a:close/>
                <a:moveTo>
                  <a:pt x="16198" y="13361"/>
                </a:moveTo>
                <a:lnTo>
                  <a:pt x="16198" y="13361"/>
                </a:lnTo>
                <a:cubicBezTo>
                  <a:pt x="16194" y="13372"/>
                  <a:pt x="16191" y="13378"/>
                  <a:pt x="16191" y="13388"/>
                </a:cubicBezTo>
                <a:lnTo>
                  <a:pt x="16157" y="13409"/>
                </a:lnTo>
                <a:cubicBezTo>
                  <a:pt x="16161" y="13402"/>
                  <a:pt x="16167" y="13388"/>
                  <a:pt x="16171" y="13378"/>
                </a:cubicBezTo>
                <a:lnTo>
                  <a:pt x="16198" y="13361"/>
                </a:lnTo>
                <a:close/>
                <a:moveTo>
                  <a:pt x="14047" y="13264"/>
                </a:moveTo>
                <a:cubicBezTo>
                  <a:pt x="14037" y="13314"/>
                  <a:pt x="14030" y="13365"/>
                  <a:pt x="14020" y="13412"/>
                </a:cubicBezTo>
                <a:lnTo>
                  <a:pt x="13980" y="13405"/>
                </a:lnTo>
                <a:lnTo>
                  <a:pt x="14020" y="13264"/>
                </a:lnTo>
                <a:close/>
                <a:moveTo>
                  <a:pt x="14357" y="13260"/>
                </a:moveTo>
                <a:lnTo>
                  <a:pt x="14384" y="13264"/>
                </a:lnTo>
                <a:lnTo>
                  <a:pt x="14508" y="13422"/>
                </a:lnTo>
                <a:cubicBezTo>
                  <a:pt x="14488" y="13402"/>
                  <a:pt x="14468" y="13388"/>
                  <a:pt x="14448" y="13375"/>
                </a:cubicBezTo>
                <a:lnTo>
                  <a:pt x="14357" y="13260"/>
                </a:lnTo>
                <a:close/>
                <a:moveTo>
                  <a:pt x="14152" y="13254"/>
                </a:moveTo>
                <a:lnTo>
                  <a:pt x="14152" y="13254"/>
                </a:lnTo>
                <a:cubicBezTo>
                  <a:pt x="14131" y="13311"/>
                  <a:pt x="14108" y="13368"/>
                  <a:pt x="14084" y="13425"/>
                </a:cubicBezTo>
                <a:lnTo>
                  <a:pt x="14071" y="13422"/>
                </a:lnTo>
                <a:cubicBezTo>
                  <a:pt x="14078" y="13368"/>
                  <a:pt x="14088" y="13311"/>
                  <a:pt x="14101" y="13257"/>
                </a:cubicBezTo>
                <a:lnTo>
                  <a:pt x="14152" y="13254"/>
                </a:lnTo>
                <a:close/>
                <a:moveTo>
                  <a:pt x="14767" y="13304"/>
                </a:moveTo>
                <a:cubicBezTo>
                  <a:pt x="14771" y="13318"/>
                  <a:pt x="14778" y="13331"/>
                  <a:pt x="14781" y="13341"/>
                </a:cubicBezTo>
                <a:cubicBezTo>
                  <a:pt x="14781" y="13345"/>
                  <a:pt x="14781" y="13348"/>
                  <a:pt x="14778" y="13351"/>
                </a:cubicBezTo>
                <a:lnTo>
                  <a:pt x="14757" y="13351"/>
                </a:lnTo>
                <a:lnTo>
                  <a:pt x="14771" y="13372"/>
                </a:lnTo>
                <a:cubicBezTo>
                  <a:pt x="14757" y="13410"/>
                  <a:pt x="14745" y="13437"/>
                  <a:pt x="14738" y="13437"/>
                </a:cubicBezTo>
                <a:cubicBezTo>
                  <a:pt x="14731" y="13437"/>
                  <a:pt x="14729" y="13413"/>
                  <a:pt x="14734" y="13351"/>
                </a:cubicBezTo>
                <a:cubicBezTo>
                  <a:pt x="14741" y="13334"/>
                  <a:pt x="14747" y="13321"/>
                  <a:pt x="14757" y="13304"/>
                </a:cubicBezTo>
                <a:close/>
                <a:moveTo>
                  <a:pt x="16221" y="13415"/>
                </a:moveTo>
                <a:lnTo>
                  <a:pt x="16211" y="13442"/>
                </a:lnTo>
                <a:cubicBezTo>
                  <a:pt x="16211" y="13432"/>
                  <a:pt x="16215" y="13425"/>
                  <a:pt x="16215" y="13415"/>
                </a:cubicBezTo>
                <a:close/>
                <a:moveTo>
                  <a:pt x="15945" y="12732"/>
                </a:moveTo>
                <a:lnTo>
                  <a:pt x="15945" y="12732"/>
                </a:lnTo>
                <a:cubicBezTo>
                  <a:pt x="15922" y="12958"/>
                  <a:pt x="15898" y="13075"/>
                  <a:pt x="15875" y="13203"/>
                </a:cubicBezTo>
                <a:cubicBezTo>
                  <a:pt x="15857" y="13219"/>
                  <a:pt x="15841" y="13229"/>
                  <a:pt x="15827" y="13229"/>
                </a:cubicBezTo>
                <a:cubicBezTo>
                  <a:pt x="15817" y="13229"/>
                  <a:pt x="15808" y="13223"/>
                  <a:pt x="15801" y="13210"/>
                </a:cubicBezTo>
                <a:lnTo>
                  <a:pt x="15801" y="13210"/>
                </a:lnTo>
                <a:lnTo>
                  <a:pt x="15804" y="13257"/>
                </a:lnTo>
                <a:cubicBezTo>
                  <a:pt x="15766" y="13399"/>
                  <a:pt x="15748" y="13449"/>
                  <a:pt x="15741" y="13449"/>
                </a:cubicBezTo>
                <a:cubicBezTo>
                  <a:pt x="15724" y="13449"/>
                  <a:pt x="15766" y="13172"/>
                  <a:pt x="15739" y="13172"/>
                </a:cubicBezTo>
                <a:cubicBezTo>
                  <a:pt x="15733" y="13172"/>
                  <a:pt x="15724" y="13186"/>
                  <a:pt x="15710" y="13220"/>
                </a:cubicBezTo>
                <a:cubicBezTo>
                  <a:pt x="15737" y="13143"/>
                  <a:pt x="15760" y="13069"/>
                  <a:pt x="15777" y="12991"/>
                </a:cubicBezTo>
                <a:cubicBezTo>
                  <a:pt x="15780" y="13042"/>
                  <a:pt x="15784" y="13092"/>
                  <a:pt x="15784" y="13146"/>
                </a:cubicBezTo>
                <a:cubicBezTo>
                  <a:pt x="15809" y="13011"/>
                  <a:pt x="15823" y="12976"/>
                  <a:pt x="15834" y="12976"/>
                </a:cubicBezTo>
                <a:cubicBezTo>
                  <a:pt x="15846" y="12976"/>
                  <a:pt x="15854" y="13019"/>
                  <a:pt x="15867" y="13019"/>
                </a:cubicBezTo>
                <a:cubicBezTo>
                  <a:pt x="15881" y="13019"/>
                  <a:pt x="15903" y="12965"/>
                  <a:pt x="15945" y="12732"/>
                </a:cubicBezTo>
                <a:close/>
                <a:moveTo>
                  <a:pt x="14266" y="13345"/>
                </a:moveTo>
                <a:lnTo>
                  <a:pt x="14253" y="13456"/>
                </a:lnTo>
                <a:lnTo>
                  <a:pt x="14216" y="13449"/>
                </a:lnTo>
                <a:cubicBezTo>
                  <a:pt x="14226" y="13419"/>
                  <a:pt x="14236" y="13378"/>
                  <a:pt x="14246" y="13345"/>
                </a:cubicBezTo>
                <a:close/>
                <a:moveTo>
                  <a:pt x="16181" y="13415"/>
                </a:moveTo>
                <a:lnTo>
                  <a:pt x="16181" y="13415"/>
                </a:lnTo>
                <a:cubicBezTo>
                  <a:pt x="16174" y="13450"/>
                  <a:pt x="16166" y="13474"/>
                  <a:pt x="16161" y="13474"/>
                </a:cubicBezTo>
                <a:cubicBezTo>
                  <a:pt x="16157" y="13474"/>
                  <a:pt x="16154" y="13458"/>
                  <a:pt x="16154" y="13419"/>
                </a:cubicBezTo>
                <a:cubicBezTo>
                  <a:pt x="16161" y="13419"/>
                  <a:pt x="16171" y="13419"/>
                  <a:pt x="16181" y="13415"/>
                </a:cubicBezTo>
                <a:close/>
                <a:moveTo>
                  <a:pt x="14879" y="13318"/>
                </a:moveTo>
                <a:lnTo>
                  <a:pt x="14912" y="13321"/>
                </a:lnTo>
                <a:cubicBezTo>
                  <a:pt x="14894" y="13405"/>
                  <a:pt x="14874" y="13481"/>
                  <a:pt x="14864" y="13481"/>
                </a:cubicBezTo>
                <a:cubicBezTo>
                  <a:pt x="14858" y="13481"/>
                  <a:pt x="14855" y="13463"/>
                  <a:pt x="14855" y="13419"/>
                </a:cubicBezTo>
                <a:lnTo>
                  <a:pt x="14855" y="13415"/>
                </a:lnTo>
                <a:lnTo>
                  <a:pt x="14879" y="13318"/>
                </a:lnTo>
                <a:close/>
                <a:moveTo>
                  <a:pt x="14815" y="13314"/>
                </a:moveTo>
                <a:lnTo>
                  <a:pt x="14872" y="13318"/>
                </a:lnTo>
                <a:cubicBezTo>
                  <a:pt x="14842" y="13382"/>
                  <a:pt x="14805" y="13483"/>
                  <a:pt x="14787" y="13483"/>
                </a:cubicBezTo>
                <a:cubicBezTo>
                  <a:pt x="14785" y="13483"/>
                  <a:pt x="14783" y="13481"/>
                  <a:pt x="14781" y="13476"/>
                </a:cubicBezTo>
                <a:cubicBezTo>
                  <a:pt x="14788" y="13442"/>
                  <a:pt x="14791" y="13432"/>
                  <a:pt x="14794" y="13405"/>
                </a:cubicBezTo>
                <a:lnTo>
                  <a:pt x="14808" y="13355"/>
                </a:lnTo>
                <a:lnTo>
                  <a:pt x="14805" y="13355"/>
                </a:lnTo>
                <a:cubicBezTo>
                  <a:pt x="14808" y="13338"/>
                  <a:pt x="14811" y="13321"/>
                  <a:pt x="14815" y="13314"/>
                </a:cubicBezTo>
                <a:close/>
                <a:moveTo>
                  <a:pt x="16248" y="13412"/>
                </a:moveTo>
                <a:cubicBezTo>
                  <a:pt x="16234" y="13441"/>
                  <a:pt x="16220" y="13467"/>
                  <a:pt x="16209" y="13495"/>
                </a:cubicBezTo>
                <a:lnTo>
                  <a:pt x="16209" y="13495"/>
                </a:lnTo>
                <a:cubicBezTo>
                  <a:pt x="16217" y="13473"/>
                  <a:pt x="16227" y="13441"/>
                  <a:pt x="16235" y="13412"/>
                </a:cubicBezTo>
                <a:close/>
                <a:moveTo>
                  <a:pt x="14966" y="13328"/>
                </a:moveTo>
                <a:cubicBezTo>
                  <a:pt x="14980" y="13328"/>
                  <a:pt x="14993" y="13331"/>
                  <a:pt x="15006" y="13331"/>
                </a:cubicBezTo>
                <a:cubicBezTo>
                  <a:pt x="14970" y="13443"/>
                  <a:pt x="14934" y="13530"/>
                  <a:pt x="14917" y="13530"/>
                </a:cubicBezTo>
                <a:cubicBezTo>
                  <a:pt x="14916" y="13530"/>
                  <a:pt x="14916" y="13530"/>
                  <a:pt x="14916" y="13530"/>
                </a:cubicBezTo>
                <a:cubicBezTo>
                  <a:pt x="14942" y="13466"/>
                  <a:pt x="14959" y="13398"/>
                  <a:pt x="14969" y="13331"/>
                </a:cubicBezTo>
                <a:lnTo>
                  <a:pt x="14966" y="13328"/>
                </a:lnTo>
                <a:close/>
                <a:moveTo>
                  <a:pt x="15161" y="13372"/>
                </a:moveTo>
                <a:cubicBezTo>
                  <a:pt x="15148" y="13442"/>
                  <a:pt x="15128" y="13540"/>
                  <a:pt x="15107" y="13624"/>
                </a:cubicBezTo>
                <a:lnTo>
                  <a:pt x="15080" y="13617"/>
                </a:lnTo>
                <a:cubicBezTo>
                  <a:pt x="15097" y="13533"/>
                  <a:pt x="15124" y="13449"/>
                  <a:pt x="15161" y="13372"/>
                </a:cubicBezTo>
                <a:close/>
                <a:moveTo>
                  <a:pt x="16541" y="13308"/>
                </a:moveTo>
                <a:lnTo>
                  <a:pt x="16541" y="13341"/>
                </a:lnTo>
                <a:cubicBezTo>
                  <a:pt x="16514" y="13361"/>
                  <a:pt x="16487" y="13378"/>
                  <a:pt x="16457" y="13395"/>
                </a:cubicBezTo>
                <a:lnTo>
                  <a:pt x="16430" y="13409"/>
                </a:lnTo>
                <a:lnTo>
                  <a:pt x="16430" y="13409"/>
                </a:lnTo>
                <a:cubicBezTo>
                  <a:pt x="16464" y="13397"/>
                  <a:pt x="16487" y="13392"/>
                  <a:pt x="16502" y="13392"/>
                </a:cubicBezTo>
                <a:cubicBezTo>
                  <a:pt x="16513" y="13392"/>
                  <a:pt x="16520" y="13394"/>
                  <a:pt x="16524" y="13398"/>
                </a:cubicBezTo>
                <a:cubicBezTo>
                  <a:pt x="16511" y="13425"/>
                  <a:pt x="16501" y="13456"/>
                  <a:pt x="16491" y="13483"/>
                </a:cubicBezTo>
                <a:cubicBezTo>
                  <a:pt x="16460" y="13523"/>
                  <a:pt x="16423" y="13567"/>
                  <a:pt x="16380" y="13614"/>
                </a:cubicBezTo>
                <a:cubicBezTo>
                  <a:pt x="16383" y="13567"/>
                  <a:pt x="16386" y="13520"/>
                  <a:pt x="16396" y="13476"/>
                </a:cubicBezTo>
                <a:lnTo>
                  <a:pt x="16396" y="13476"/>
                </a:lnTo>
                <a:cubicBezTo>
                  <a:pt x="16357" y="13563"/>
                  <a:pt x="16317" y="13653"/>
                  <a:pt x="16299" y="13653"/>
                </a:cubicBezTo>
                <a:cubicBezTo>
                  <a:pt x="16292" y="13653"/>
                  <a:pt x="16289" y="13641"/>
                  <a:pt x="16289" y="13614"/>
                </a:cubicBezTo>
                <a:cubicBezTo>
                  <a:pt x="16302" y="13563"/>
                  <a:pt x="16326" y="13483"/>
                  <a:pt x="16349" y="13398"/>
                </a:cubicBezTo>
                <a:cubicBezTo>
                  <a:pt x="16373" y="13395"/>
                  <a:pt x="16396" y="13392"/>
                  <a:pt x="16427" y="13385"/>
                </a:cubicBezTo>
                <a:lnTo>
                  <a:pt x="16427" y="13385"/>
                </a:lnTo>
                <a:cubicBezTo>
                  <a:pt x="16417" y="13415"/>
                  <a:pt x="16406" y="13446"/>
                  <a:pt x="16396" y="13476"/>
                </a:cubicBezTo>
                <a:lnTo>
                  <a:pt x="16443" y="13382"/>
                </a:lnTo>
                <a:lnTo>
                  <a:pt x="16467" y="13365"/>
                </a:lnTo>
                <a:cubicBezTo>
                  <a:pt x="16469" y="13372"/>
                  <a:pt x="16471" y="13378"/>
                  <a:pt x="16476" y="13378"/>
                </a:cubicBezTo>
                <a:cubicBezTo>
                  <a:pt x="16480" y="13378"/>
                  <a:pt x="16486" y="13373"/>
                  <a:pt x="16494" y="13358"/>
                </a:cubicBezTo>
                <a:cubicBezTo>
                  <a:pt x="16494" y="13348"/>
                  <a:pt x="16494" y="13351"/>
                  <a:pt x="16491" y="13345"/>
                </a:cubicBezTo>
                <a:lnTo>
                  <a:pt x="16541" y="13308"/>
                </a:lnTo>
                <a:close/>
                <a:moveTo>
                  <a:pt x="35749" y="19501"/>
                </a:moveTo>
                <a:cubicBezTo>
                  <a:pt x="35752" y="19509"/>
                  <a:pt x="35755" y="19518"/>
                  <a:pt x="35757" y="19527"/>
                </a:cubicBezTo>
                <a:cubicBezTo>
                  <a:pt x="35755" y="19517"/>
                  <a:pt x="35752" y="19508"/>
                  <a:pt x="35749" y="19501"/>
                </a:cubicBezTo>
                <a:close/>
                <a:moveTo>
                  <a:pt x="36397" y="22138"/>
                </a:moveTo>
                <a:cubicBezTo>
                  <a:pt x="36395" y="22138"/>
                  <a:pt x="36394" y="22138"/>
                  <a:pt x="36393" y="22138"/>
                </a:cubicBezTo>
                <a:cubicBezTo>
                  <a:pt x="36394" y="22139"/>
                  <a:pt x="36394" y="22140"/>
                  <a:pt x="36394" y="22140"/>
                </a:cubicBezTo>
                <a:lnTo>
                  <a:pt x="36394" y="22140"/>
                </a:lnTo>
                <a:cubicBezTo>
                  <a:pt x="36395" y="22140"/>
                  <a:pt x="36396" y="22139"/>
                  <a:pt x="36397" y="22138"/>
                </a:cubicBezTo>
                <a:lnTo>
                  <a:pt x="36397" y="22138"/>
                </a:lnTo>
                <a:cubicBezTo>
                  <a:pt x="36397" y="22138"/>
                  <a:pt x="36397" y="22138"/>
                  <a:pt x="36397" y="22138"/>
                </a:cubicBezTo>
                <a:close/>
                <a:moveTo>
                  <a:pt x="36411" y="21968"/>
                </a:moveTo>
                <a:cubicBezTo>
                  <a:pt x="36394" y="21968"/>
                  <a:pt x="36373" y="21971"/>
                  <a:pt x="36350" y="21977"/>
                </a:cubicBezTo>
                <a:lnTo>
                  <a:pt x="36434" y="22108"/>
                </a:lnTo>
                <a:cubicBezTo>
                  <a:pt x="36422" y="22120"/>
                  <a:pt x="36410" y="22130"/>
                  <a:pt x="36397" y="22138"/>
                </a:cubicBezTo>
                <a:lnTo>
                  <a:pt x="36397" y="22138"/>
                </a:lnTo>
                <a:cubicBezTo>
                  <a:pt x="36441" y="22139"/>
                  <a:pt x="36499" y="22208"/>
                  <a:pt x="36548" y="22276"/>
                </a:cubicBezTo>
                <a:cubicBezTo>
                  <a:pt x="36512" y="22148"/>
                  <a:pt x="36554" y="21968"/>
                  <a:pt x="36411" y="21968"/>
                </a:cubicBezTo>
                <a:close/>
                <a:moveTo>
                  <a:pt x="1461" y="26567"/>
                </a:moveTo>
                <a:cubicBezTo>
                  <a:pt x="1511" y="26590"/>
                  <a:pt x="1558" y="26618"/>
                  <a:pt x="1604" y="26644"/>
                </a:cubicBezTo>
                <a:lnTo>
                  <a:pt x="1604" y="26644"/>
                </a:lnTo>
                <a:cubicBezTo>
                  <a:pt x="1569" y="26621"/>
                  <a:pt x="1522" y="26595"/>
                  <a:pt x="1461" y="26567"/>
                </a:cubicBezTo>
                <a:close/>
                <a:moveTo>
                  <a:pt x="32374" y="33947"/>
                </a:moveTo>
                <a:lnTo>
                  <a:pt x="32374" y="33947"/>
                </a:lnTo>
                <a:cubicBezTo>
                  <a:pt x="32351" y="33971"/>
                  <a:pt x="32333" y="33995"/>
                  <a:pt x="32321" y="34018"/>
                </a:cubicBezTo>
                <a:cubicBezTo>
                  <a:pt x="32338" y="34000"/>
                  <a:pt x="32358" y="33974"/>
                  <a:pt x="32374" y="33947"/>
                </a:cubicBezTo>
                <a:close/>
                <a:moveTo>
                  <a:pt x="15424" y="1"/>
                </a:moveTo>
                <a:cubicBezTo>
                  <a:pt x="15188" y="206"/>
                  <a:pt x="15609" y="452"/>
                  <a:pt x="15235" y="576"/>
                </a:cubicBezTo>
                <a:cubicBezTo>
                  <a:pt x="15080" y="409"/>
                  <a:pt x="15069" y="266"/>
                  <a:pt x="14976" y="266"/>
                </a:cubicBezTo>
                <a:cubicBezTo>
                  <a:pt x="14938" y="266"/>
                  <a:pt x="14887" y="290"/>
                  <a:pt x="14808" y="344"/>
                </a:cubicBezTo>
                <a:cubicBezTo>
                  <a:pt x="14774" y="225"/>
                  <a:pt x="14821" y="148"/>
                  <a:pt x="14912" y="95"/>
                </a:cubicBezTo>
                <a:lnTo>
                  <a:pt x="14912" y="95"/>
                </a:lnTo>
                <a:cubicBezTo>
                  <a:pt x="14661" y="217"/>
                  <a:pt x="14275" y="156"/>
                  <a:pt x="14165" y="418"/>
                </a:cubicBezTo>
                <a:cubicBezTo>
                  <a:pt x="14084" y="334"/>
                  <a:pt x="13976" y="314"/>
                  <a:pt x="13864" y="314"/>
                </a:cubicBezTo>
                <a:cubicBezTo>
                  <a:pt x="13765" y="314"/>
                  <a:pt x="13662" y="330"/>
                  <a:pt x="13573" y="330"/>
                </a:cubicBezTo>
                <a:cubicBezTo>
                  <a:pt x="13431" y="330"/>
                  <a:pt x="13321" y="291"/>
                  <a:pt x="13307" y="92"/>
                </a:cubicBezTo>
                <a:cubicBezTo>
                  <a:pt x="13236" y="206"/>
                  <a:pt x="12913" y="529"/>
                  <a:pt x="12694" y="590"/>
                </a:cubicBezTo>
                <a:cubicBezTo>
                  <a:pt x="12793" y="377"/>
                  <a:pt x="12736" y="320"/>
                  <a:pt x="12613" y="320"/>
                </a:cubicBezTo>
                <a:cubicBezTo>
                  <a:pt x="12470" y="320"/>
                  <a:pt x="12237" y="397"/>
                  <a:pt x="12050" y="397"/>
                </a:cubicBezTo>
                <a:cubicBezTo>
                  <a:pt x="11901" y="397"/>
                  <a:pt x="11782" y="348"/>
                  <a:pt x="11762" y="172"/>
                </a:cubicBezTo>
                <a:cubicBezTo>
                  <a:pt x="11601" y="738"/>
                  <a:pt x="10675" y="825"/>
                  <a:pt x="10315" y="1408"/>
                </a:cubicBezTo>
                <a:cubicBezTo>
                  <a:pt x="10321" y="1364"/>
                  <a:pt x="10328" y="1286"/>
                  <a:pt x="10364" y="1255"/>
                </a:cubicBezTo>
                <a:lnTo>
                  <a:pt x="10364" y="1255"/>
                </a:lnTo>
                <a:cubicBezTo>
                  <a:pt x="10072" y="1380"/>
                  <a:pt x="9904" y="1315"/>
                  <a:pt x="9676" y="1374"/>
                </a:cubicBezTo>
                <a:cubicBezTo>
                  <a:pt x="9884" y="1734"/>
                  <a:pt x="9548" y="2138"/>
                  <a:pt x="9548" y="2511"/>
                </a:cubicBezTo>
                <a:cubicBezTo>
                  <a:pt x="8972" y="2498"/>
                  <a:pt x="9373" y="1990"/>
                  <a:pt x="9016" y="1791"/>
                </a:cubicBezTo>
                <a:lnTo>
                  <a:pt x="9016" y="1791"/>
                </a:lnTo>
                <a:cubicBezTo>
                  <a:pt x="9248" y="2023"/>
                  <a:pt x="8754" y="2545"/>
                  <a:pt x="9063" y="2636"/>
                </a:cubicBezTo>
                <a:cubicBezTo>
                  <a:pt x="8838" y="2669"/>
                  <a:pt x="8788" y="2702"/>
                  <a:pt x="8710" y="2702"/>
                </a:cubicBezTo>
                <a:cubicBezTo>
                  <a:pt x="8655" y="2702"/>
                  <a:pt x="8587" y="2686"/>
                  <a:pt x="8434" y="2643"/>
                </a:cubicBezTo>
                <a:lnTo>
                  <a:pt x="8434" y="2643"/>
                </a:lnTo>
                <a:cubicBezTo>
                  <a:pt x="8811" y="3016"/>
                  <a:pt x="8326" y="2922"/>
                  <a:pt x="8444" y="3312"/>
                </a:cubicBezTo>
                <a:cubicBezTo>
                  <a:pt x="8339" y="3356"/>
                  <a:pt x="8257" y="3369"/>
                  <a:pt x="8191" y="3369"/>
                </a:cubicBezTo>
                <a:cubicBezTo>
                  <a:pt x="8096" y="3369"/>
                  <a:pt x="8037" y="3342"/>
                  <a:pt x="7992" y="3342"/>
                </a:cubicBezTo>
                <a:cubicBezTo>
                  <a:pt x="7934" y="3342"/>
                  <a:pt x="7901" y="3387"/>
                  <a:pt x="7848" y="3592"/>
                </a:cubicBezTo>
                <a:cubicBezTo>
                  <a:pt x="7822" y="3602"/>
                  <a:pt x="7800" y="3606"/>
                  <a:pt x="7780" y="3606"/>
                </a:cubicBezTo>
                <a:cubicBezTo>
                  <a:pt x="7603" y="3606"/>
                  <a:pt x="7663" y="3238"/>
                  <a:pt x="7663" y="3238"/>
                </a:cubicBezTo>
                <a:lnTo>
                  <a:pt x="7663" y="3238"/>
                </a:lnTo>
                <a:cubicBezTo>
                  <a:pt x="7387" y="3639"/>
                  <a:pt x="7865" y="3639"/>
                  <a:pt x="8006" y="3844"/>
                </a:cubicBezTo>
                <a:cubicBezTo>
                  <a:pt x="7936" y="4039"/>
                  <a:pt x="7865" y="4098"/>
                  <a:pt x="7790" y="4098"/>
                </a:cubicBezTo>
                <a:cubicBezTo>
                  <a:pt x="7675" y="4098"/>
                  <a:pt x="7548" y="3960"/>
                  <a:pt x="7399" y="3960"/>
                </a:cubicBezTo>
                <a:cubicBezTo>
                  <a:pt x="7383" y="3960"/>
                  <a:pt x="7367" y="3962"/>
                  <a:pt x="7350" y="3965"/>
                </a:cubicBezTo>
                <a:cubicBezTo>
                  <a:pt x="7266" y="4319"/>
                  <a:pt x="7461" y="4729"/>
                  <a:pt x="7340" y="4924"/>
                </a:cubicBezTo>
                <a:cubicBezTo>
                  <a:pt x="7283" y="4911"/>
                  <a:pt x="7232" y="4884"/>
                  <a:pt x="7189" y="4847"/>
                </a:cubicBezTo>
                <a:lnTo>
                  <a:pt x="7189" y="4847"/>
                </a:lnTo>
                <a:cubicBezTo>
                  <a:pt x="7232" y="4887"/>
                  <a:pt x="7259" y="4945"/>
                  <a:pt x="7256" y="5005"/>
                </a:cubicBezTo>
                <a:cubicBezTo>
                  <a:pt x="7263" y="5000"/>
                  <a:pt x="7268" y="4998"/>
                  <a:pt x="7270" y="4998"/>
                </a:cubicBezTo>
                <a:cubicBezTo>
                  <a:pt x="7291" y="4998"/>
                  <a:pt x="7158" y="5162"/>
                  <a:pt x="7098" y="5237"/>
                </a:cubicBezTo>
                <a:cubicBezTo>
                  <a:pt x="7010" y="5345"/>
                  <a:pt x="6936" y="5459"/>
                  <a:pt x="6869" y="5581"/>
                </a:cubicBezTo>
                <a:cubicBezTo>
                  <a:pt x="6839" y="5641"/>
                  <a:pt x="6815" y="5702"/>
                  <a:pt x="6802" y="5769"/>
                </a:cubicBezTo>
                <a:cubicBezTo>
                  <a:pt x="6785" y="5813"/>
                  <a:pt x="6802" y="5820"/>
                  <a:pt x="6825" y="5820"/>
                </a:cubicBezTo>
                <a:lnTo>
                  <a:pt x="6852" y="5890"/>
                </a:lnTo>
                <a:cubicBezTo>
                  <a:pt x="6823" y="5877"/>
                  <a:pt x="6797" y="5861"/>
                  <a:pt x="6771" y="5842"/>
                </a:cubicBezTo>
                <a:lnTo>
                  <a:pt x="6771" y="5842"/>
                </a:lnTo>
                <a:cubicBezTo>
                  <a:pt x="6915" y="5949"/>
                  <a:pt x="7052" y="6070"/>
                  <a:pt x="7179" y="6200"/>
                </a:cubicBezTo>
                <a:cubicBezTo>
                  <a:pt x="7114" y="6278"/>
                  <a:pt x="7112" y="6477"/>
                  <a:pt x="6999" y="6477"/>
                </a:cubicBezTo>
                <a:cubicBezTo>
                  <a:pt x="6971" y="6477"/>
                  <a:pt x="6937" y="6465"/>
                  <a:pt x="6892" y="6435"/>
                </a:cubicBezTo>
                <a:cubicBezTo>
                  <a:pt x="6987" y="6365"/>
                  <a:pt x="6930" y="6277"/>
                  <a:pt x="6919" y="6180"/>
                </a:cubicBezTo>
                <a:lnTo>
                  <a:pt x="6919" y="6180"/>
                </a:lnTo>
                <a:lnTo>
                  <a:pt x="6835" y="6395"/>
                </a:lnTo>
                <a:cubicBezTo>
                  <a:pt x="6445" y="6234"/>
                  <a:pt x="6990" y="6099"/>
                  <a:pt x="6768" y="5924"/>
                </a:cubicBezTo>
                <a:lnTo>
                  <a:pt x="6768" y="5924"/>
                </a:lnTo>
                <a:cubicBezTo>
                  <a:pt x="6580" y="6234"/>
                  <a:pt x="6398" y="6802"/>
                  <a:pt x="6118" y="6923"/>
                </a:cubicBezTo>
                <a:cubicBezTo>
                  <a:pt x="5830" y="6712"/>
                  <a:pt x="6502" y="6379"/>
                  <a:pt x="6113" y="6379"/>
                </a:cubicBezTo>
                <a:cubicBezTo>
                  <a:pt x="6093" y="6379"/>
                  <a:pt x="6070" y="6380"/>
                  <a:pt x="6044" y="6382"/>
                </a:cubicBezTo>
                <a:lnTo>
                  <a:pt x="6499" y="6170"/>
                </a:lnTo>
                <a:cubicBezTo>
                  <a:pt x="5842" y="5971"/>
                  <a:pt x="6751" y="6005"/>
                  <a:pt x="6088" y="5759"/>
                </a:cubicBezTo>
                <a:lnTo>
                  <a:pt x="6088" y="5759"/>
                </a:lnTo>
                <a:cubicBezTo>
                  <a:pt x="5523" y="6112"/>
                  <a:pt x="5661" y="6382"/>
                  <a:pt x="5122" y="6772"/>
                </a:cubicBezTo>
                <a:cubicBezTo>
                  <a:pt x="5166" y="7021"/>
                  <a:pt x="5375" y="6947"/>
                  <a:pt x="5418" y="7193"/>
                </a:cubicBezTo>
                <a:cubicBezTo>
                  <a:pt x="5287" y="7556"/>
                  <a:pt x="5070" y="7619"/>
                  <a:pt x="4854" y="7619"/>
                </a:cubicBezTo>
                <a:cubicBezTo>
                  <a:pt x="4738" y="7619"/>
                  <a:pt x="4623" y="7601"/>
                  <a:pt x="4521" y="7601"/>
                </a:cubicBezTo>
                <a:cubicBezTo>
                  <a:pt x="4336" y="7601"/>
                  <a:pt x="4194" y="7660"/>
                  <a:pt x="4173" y="7994"/>
                </a:cubicBezTo>
                <a:cubicBezTo>
                  <a:pt x="4257" y="8286"/>
                  <a:pt x="4594" y="8603"/>
                  <a:pt x="4129" y="8859"/>
                </a:cubicBezTo>
                <a:lnTo>
                  <a:pt x="3877" y="8488"/>
                </a:lnTo>
                <a:lnTo>
                  <a:pt x="3877" y="8488"/>
                </a:lnTo>
                <a:cubicBezTo>
                  <a:pt x="3480" y="9003"/>
                  <a:pt x="4177" y="9111"/>
                  <a:pt x="3601" y="9525"/>
                </a:cubicBezTo>
                <a:cubicBezTo>
                  <a:pt x="3518" y="9355"/>
                  <a:pt x="3704" y="9080"/>
                  <a:pt x="3659" y="9080"/>
                </a:cubicBezTo>
                <a:cubicBezTo>
                  <a:pt x="3655" y="9080"/>
                  <a:pt x="3650" y="9083"/>
                  <a:pt x="3642" y="9087"/>
                </a:cubicBezTo>
                <a:cubicBezTo>
                  <a:pt x="3133" y="9286"/>
                  <a:pt x="3689" y="9468"/>
                  <a:pt x="3527" y="9747"/>
                </a:cubicBezTo>
                <a:lnTo>
                  <a:pt x="3174" y="9629"/>
                </a:lnTo>
                <a:cubicBezTo>
                  <a:pt x="2898" y="10252"/>
                  <a:pt x="2834" y="11026"/>
                  <a:pt x="2642" y="11722"/>
                </a:cubicBezTo>
                <a:cubicBezTo>
                  <a:pt x="2575" y="11665"/>
                  <a:pt x="2522" y="11564"/>
                  <a:pt x="2434" y="11564"/>
                </a:cubicBezTo>
                <a:cubicBezTo>
                  <a:pt x="2403" y="11564"/>
                  <a:pt x="2368" y="11576"/>
                  <a:pt x="2326" y="11608"/>
                </a:cubicBezTo>
                <a:cubicBezTo>
                  <a:pt x="2167" y="12534"/>
                  <a:pt x="1669" y="13459"/>
                  <a:pt x="1276" y="14300"/>
                </a:cubicBezTo>
                <a:lnTo>
                  <a:pt x="1521" y="14694"/>
                </a:lnTo>
                <a:cubicBezTo>
                  <a:pt x="1509" y="14740"/>
                  <a:pt x="1453" y="14772"/>
                  <a:pt x="1400" y="14772"/>
                </a:cubicBezTo>
                <a:cubicBezTo>
                  <a:pt x="1363" y="14772"/>
                  <a:pt x="1327" y="14756"/>
                  <a:pt x="1309" y="14718"/>
                </a:cubicBezTo>
                <a:lnTo>
                  <a:pt x="1309" y="14718"/>
                </a:lnTo>
                <a:cubicBezTo>
                  <a:pt x="1227" y="14865"/>
                  <a:pt x="1262" y="14888"/>
                  <a:pt x="1333" y="14888"/>
                </a:cubicBezTo>
                <a:cubicBezTo>
                  <a:pt x="1365" y="14888"/>
                  <a:pt x="1404" y="14883"/>
                  <a:pt x="1443" y="14883"/>
                </a:cubicBezTo>
                <a:cubicBezTo>
                  <a:pt x="1506" y="14883"/>
                  <a:pt x="1567" y="14895"/>
                  <a:pt x="1599" y="14957"/>
                </a:cubicBezTo>
                <a:cubicBezTo>
                  <a:pt x="1591" y="15069"/>
                  <a:pt x="1515" y="15126"/>
                  <a:pt x="1438" y="15126"/>
                </a:cubicBezTo>
                <a:cubicBezTo>
                  <a:pt x="1384" y="15126"/>
                  <a:pt x="1330" y="15098"/>
                  <a:pt x="1299" y="15041"/>
                </a:cubicBezTo>
                <a:lnTo>
                  <a:pt x="1299" y="15041"/>
                </a:lnTo>
                <a:cubicBezTo>
                  <a:pt x="1400" y="15435"/>
                  <a:pt x="1461" y="15838"/>
                  <a:pt x="1488" y="16246"/>
                </a:cubicBezTo>
                <a:cubicBezTo>
                  <a:pt x="1498" y="16777"/>
                  <a:pt x="1504" y="16895"/>
                  <a:pt x="1266" y="16919"/>
                </a:cubicBezTo>
                <a:lnTo>
                  <a:pt x="1198" y="16845"/>
                </a:lnTo>
                <a:cubicBezTo>
                  <a:pt x="1175" y="16858"/>
                  <a:pt x="1175" y="16855"/>
                  <a:pt x="1165" y="16892"/>
                </a:cubicBezTo>
                <a:cubicBezTo>
                  <a:pt x="1144" y="16939"/>
                  <a:pt x="1138" y="16993"/>
                  <a:pt x="1141" y="17043"/>
                </a:cubicBezTo>
                <a:cubicBezTo>
                  <a:pt x="1148" y="17144"/>
                  <a:pt x="1171" y="17245"/>
                  <a:pt x="1208" y="17339"/>
                </a:cubicBezTo>
                <a:cubicBezTo>
                  <a:pt x="1269" y="17528"/>
                  <a:pt x="1333" y="17699"/>
                  <a:pt x="1101" y="17858"/>
                </a:cubicBezTo>
                <a:lnTo>
                  <a:pt x="1087" y="17753"/>
                </a:lnTo>
                <a:cubicBezTo>
                  <a:pt x="492" y="18749"/>
                  <a:pt x="522" y="20011"/>
                  <a:pt x="0" y="20849"/>
                </a:cubicBezTo>
                <a:cubicBezTo>
                  <a:pt x="226" y="20947"/>
                  <a:pt x="165" y="21226"/>
                  <a:pt x="128" y="21502"/>
                </a:cubicBezTo>
                <a:cubicBezTo>
                  <a:pt x="108" y="21775"/>
                  <a:pt x="128" y="22044"/>
                  <a:pt x="444" y="22054"/>
                </a:cubicBezTo>
                <a:cubicBezTo>
                  <a:pt x="179" y="22731"/>
                  <a:pt x="54" y="22559"/>
                  <a:pt x="34" y="23548"/>
                </a:cubicBezTo>
                <a:cubicBezTo>
                  <a:pt x="74" y="23811"/>
                  <a:pt x="522" y="23818"/>
                  <a:pt x="667" y="24084"/>
                </a:cubicBezTo>
                <a:lnTo>
                  <a:pt x="354" y="24198"/>
                </a:lnTo>
                <a:cubicBezTo>
                  <a:pt x="508" y="24299"/>
                  <a:pt x="677" y="24386"/>
                  <a:pt x="835" y="24474"/>
                </a:cubicBezTo>
                <a:lnTo>
                  <a:pt x="549" y="24831"/>
                </a:lnTo>
                <a:lnTo>
                  <a:pt x="741" y="25073"/>
                </a:lnTo>
                <a:cubicBezTo>
                  <a:pt x="714" y="24955"/>
                  <a:pt x="781" y="24780"/>
                  <a:pt x="879" y="24760"/>
                </a:cubicBezTo>
                <a:cubicBezTo>
                  <a:pt x="1171" y="25107"/>
                  <a:pt x="1175" y="25840"/>
                  <a:pt x="1030" y="25951"/>
                </a:cubicBezTo>
                <a:cubicBezTo>
                  <a:pt x="1306" y="26217"/>
                  <a:pt x="1595" y="26463"/>
                  <a:pt x="1875" y="26695"/>
                </a:cubicBezTo>
                <a:cubicBezTo>
                  <a:pt x="1850" y="26709"/>
                  <a:pt x="1824" y="26714"/>
                  <a:pt x="1798" y="26714"/>
                </a:cubicBezTo>
                <a:cubicBezTo>
                  <a:pt x="1737" y="26714"/>
                  <a:pt x="1672" y="26682"/>
                  <a:pt x="1604" y="26644"/>
                </a:cubicBezTo>
                <a:lnTo>
                  <a:pt x="1604" y="26644"/>
                </a:lnTo>
                <a:cubicBezTo>
                  <a:pt x="1916" y="26852"/>
                  <a:pt x="1295" y="26900"/>
                  <a:pt x="1824" y="27102"/>
                </a:cubicBezTo>
                <a:cubicBezTo>
                  <a:pt x="1834" y="27001"/>
                  <a:pt x="2003" y="27005"/>
                  <a:pt x="2060" y="26971"/>
                </a:cubicBezTo>
                <a:cubicBezTo>
                  <a:pt x="2067" y="27308"/>
                  <a:pt x="2480" y="27762"/>
                  <a:pt x="2874" y="27987"/>
                </a:cubicBezTo>
                <a:lnTo>
                  <a:pt x="2655" y="28099"/>
                </a:lnTo>
                <a:cubicBezTo>
                  <a:pt x="3207" y="28714"/>
                  <a:pt x="4042" y="29085"/>
                  <a:pt x="4792" y="29532"/>
                </a:cubicBezTo>
                <a:cubicBezTo>
                  <a:pt x="4602" y="29306"/>
                  <a:pt x="4784" y="29050"/>
                  <a:pt x="4983" y="29050"/>
                </a:cubicBezTo>
                <a:cubicBezTo>
                  <a:pt x="5013" y="29050"/>
                  <a:pt x="5043" y="29056"/>
                  <a:pt x="5072" y="29068"/>
                </a:cubicBezTo>
                <a:lnTo>
                  <a:pt x="4984" y="29428"/>
                </a:lnTo>
                <a:cubicBezTo>
                  <a:pt x="5227" y="29317"/>
                  <a:pt x="4833" y="29186"/>
                  <a:pt x="5237" y="29111"/>
                </a:cubicBezTo>
                <a:lnTo>
                  <a:pt x="5237" y="29111"/>
                </a:lnTo>
                <a:cubicBezTo>
                  <a:pt x="5479" y="29286"/>
                  <a:pt x="5220" y="29556"/>
                  <a:pt x="5015" y="29573"/>
                </a:cubicBezTo>
                <a:lnTo>
                  <a:pt x="5392" y="29640"/>
                </a:lnTo>
                <a:cubicBezTo>
                  <a:pt x="5361" y="29741"/>
                  <a:pt x="5260" y="29748"/>
                  <a:pt x="5176" y="29855"/>
                </a:cubicBezTo>
                <a:cubicBezTo>
                  <a:pt x="5194" y="29846"/>
                  <a:pt x="5212" y="29842"/>
                  <a:pt x="5230" y="29842"/>
                </a:cubicBezTo>
                <a:cubicBezTo>
                  <a:pt x="5405" y="29842"/>
                  <a:pt x="5544" y="30278"/>
                  <a:pt x="5791" y="30278"/>
                </a:cubicBezTo>
                <a:cubicBezTo>
                  <a:pt x="5835" y="30278"/>
                  <a:pt x="5882" y="30264"/>
                  <a:pt x="5933" y="30232"/>
                </a:cubicBezTo>
                <a:lnTo>
                  <a:pt x="5933" y="30232"/>
                </a:lnTo>
                <a:lnTo>
                  <a:pt x="5903" y="30333"/>
                </a:lnTo>
                <a:cubicBezTo>
                  <a:pt x="6613" y="30710"/>
                  <a:pt x="6997" y="30757"/>
                  <a:pt x="7589" y="31030"/>
                </a:cubicBezTo>
                <a:cubicBezTo>
                  <a:pt x="7730" y="30761"/>
                  <a:pt x="7932" y="30929"/>
                  <a:pt x="8212" y="30787"/>
                </a:cubicBezTo>
                <a:cubicBezTo>
                  <a:pt x="8599" y="31077"/>
                  <a:pt x="8982" y="31518"/>
                  <a:pt x="9528" y="31713"/>
                </a:cubicBezTo>
                <a:cubicBezTo>
                  <a:pt x="9547" y="31714"/>
                  <a:pt x="9566" y="31714"/>
                  <a:pt x="9583" y="31714"/>
                </a:cubicBezTo>
                <a:cubicBezTo>
                  <a:pt x="9939" y="31714"/>
                  <a:pt x="9747" y="31520"/>
                  <a:pt x="9972" y="31427"/>
                </a:cubicBezTo>
                <a:lnTo>
                  <a:pt x="9972" y="31427"/>
                </a:lnTo>
                <a:cubicBezTo>
                  <a:pt x="9891" y="31693"/>
                  <a:pt x="10430" y="31895"/>
                  <a:pt x="10080" y="31962"/>
                </a:cubicBezTo>
                <a:cubicBezTo>
                  <a:pt x="10736" y="32184"/>
                  <a:pt x="10921" y="32238"/>
                  <a:pt x="11813" y="32342"/>
                </a:cubicBezTo>
                <a:cubicBezTo>
                  <a:pt x="11762" y="32204"/>
                  <a:pt x="11685" y="32117"/>
                  <a:pt x="11769" y="32049"/>
                </a:cubicBezTo>
                <a:lnTo>
                  <a:pt x="11769" y="32049"/>
                </a:lnTo>
                <a:cubicBezTo>
                  <a:pt x="11930" y="32063"/>
                  <a:pt x="12062" y="32278"/>
                  <a:pt x="11998" y="32396"/>
                </a:cubicBezTo>
                <a:lnTo>
                  <a:pt x="11947" y="32410"/>
                </a:lnTo>
                <a:cubicBezTo>
                  <a:pt x="11966" y="32409"/>
                  <a:pt x="11985" y="32408"/>
                  <a:pt x="12004" y="32408"/>
                </a:cubicBezTo>
                <a:cubicBezTo>
                  <a:pt x="12921" y="32408"/>
                  <a:pt x="13687" y="33624"/>
                  <a:pt x="14499" y="33624"/>
                </a:cubicBezTo>
                <a:cubicBezTo>
                  <a:pt x="14577" y="33624"/>
                  <a:pt x="14655" y="33613"/>
                  <a:pt x="14734" y="33589"/>
                </a:cubicBezTo>
                <a:lnTo>
                  <a:pt x="14734" y="33589"/>
                </a:lnTo>
                <a:lnTo>
                  <a:pt x="14717" y="33594"/>
                </a:lnTo>
                <a:lnTo>
                  <a:pt x="14717" y="33594"/>
                </a:lnTo>
                <a:lnTo>
                  <a:pt x="15579" y="33524"/>
                </a:lnTo>
                <a:lnTo>
                  <a:pt x="15579" y="33524"/>
                </a:lnTo>
                <a:cubicBezTo>
                  <a:pt x="15922" y="33668"/>
                  <a:pt x="15306" y="33665"/>
                  <a:pt x="15528" y="33900"/>
                </a:cubicBezTo>
                <a:cubicBezTo>
                  <a:pt x="15672" y="33868"/>
                  <a:pt x="15802" y="33855"/>
                  <a:pt x="15923" y="33855"/>
                </a:cubicBezTo>
                <a:cubicBezTo>
                  <a:pt x="16526" y="33855"/>
                  <a:pt x="16880" y="34191"/>
                  <a:pt x="17404" y="34191"/>
                </a:cubicBezTo>
                <a:cubicBezTo>
                  <a:pt x="17476" y="34191"/>
                  <a:pt x="17551" y="34184"/>
                  <a:pt x="17631" y="34170"/>
                </a:cubicBezTo>
                <a:cubicBezTo>
                  <a:pt x="18008" y="35095"/>
                  <a:pt x="19587" y="34503"/>
                  <a:pt x="20250" y="35129"/>
                </a:cubicBezTo>
                <a:lnTo>
                  <a:pt x="20233" y="34934"/>
                </a:lnTo>
                <a:cubicBezTo>
                  <a:pt x="20279" y="34901"/>
                  <a:pt x="20315" y="34888"/>
                  <a:pt x="20345" y="34888"/>
                </a:cubicBezTo>
                <a:cubicBezTo>
                  <a:pt x="20460" y="34888"/>
                  <a:pt x="20480" y="35085"/>
                  <a:pt x="20590" y="35136"/>
                </a:cubicBezTo>
                <a:cubicBezTo>
                  <a:pt x="20590" y="34984"/>
                  <a:pt x="20405" y="34937"/>
                  <a:pt x="20539" y="34849"/>
                </a:cubicBezTo>
                <a:lnTo>
                  <a:pt x="20539" y="34849"/>
                </a:lnTo>
                <a:cubicBezTo>
                  <a:pt x="22202" y="34863"/>
                  <a:pt x="23908" y="35502"/>
                  <a:pt x="25648" y="35684"/>
                </a:cubicBezTo>
                <a:cubicBezTo>
                  <a:pt x="25664" y="35685"/>
                  <a:pt x="25679" y="35686"/>
                  <a:pt x="25694" y="35686"/>
                </a:cubicBezTo>
                <a:cubicBezTo>
                  <a:pt x="26164" y="35686"/>
                  <a:pt x="26078" y="35029"/>
                  <a:pt x="26460" y="35029"/>
                </a:cubicBezTo>
                <a:cubicBezTo>
                  <a:pt x="26543" y="35029"/>
                  <a:pt x="26648" y="35060"/>
                  <a:pt x="26785" y="35136"/>
                </a:cubicBezTo>
                <a:lnTo>
                  <a:pt x="26570" y="35499"/>
                </a:lnTo>
                <a:cubicBezTo>
                  <a:pt x="27728" y="35075"/>
                  <a:pt x="29414" y="35371"/>
                  <a:pt x="30568" y="34510"/>
                </a:cubicBezTo>
                <a:lnTo>
                  <a:pt x="30568" y="34510"/>
                </a:lnTo>
                <a:cubicBezTo>
                  <a:pt x="30521" y="34617"/>
                  <a:pt x="30555" y="34715"/>
                  <a:pt x="30427" y="34759"/>
                </a:cubicBezTo>
                <a:cubicBezTo>
                  <a:pt x="30471" y="34777"/>
                  <a:pt x="30518" y="34785"/>
                  <a:pt x="30568" y="34785"/>
                </a:cubicBezTo>
                <a:cubicBezTo>
                  <a:pt x="30939" y="34785"/>
                  <a:pt x="31428" y="34330"/>
                  <a:pt x="31342" y="34170"/>
                </a:cubicBezTo>
                <a:cubicBezTo>
                  <a:pt x="31371" y="34158"/>
                  <a:pt x="31394" y="34154"/>
                  <a:pt x="31413" y="34154"/>
                </a:cubicBezTo>
                <a:cubicBezTo>
                  <a:pt x="31525" y="34154"/>
                  <a:pt x="31494" y="34323"/>
                  <a:pt x="31638" y="34351"/>
                </a:cubicBezTo>
                <a:cubicBezTo>
                  <a:pt x="31942" y="34342"/>
                  <a:pt x="32095" y="33838"/>
                  <a:pt x="32312" y="33838"/>
                </a:cubicBezTo>
                <a:cubicBezTo>
                  <a:pt x="32336" y="33838"/>
                  <a:pt x="32360" y="33844"/>
                  <a:pt x="32385" y="33857"/>
                </a:cubicBezTo>
                <a:cubicBezTo>
                  <a:pt x="32409" y="33869"/>
                  <a:pt x="32396" y="33908"/>
                  <a:pt x="32374" y="33947"/>
                </a:cubicBezTo>
                <a:lnTo>
                  <a:pt x="32374" y="33947"/>
                </a:lnTo>
                <a:cubicBezTo>
                  <a:pt x="32558" y="33753"/>
                  <a:pt x="33053" y="33531"/>
                  <a:pt x="32766" y="33406"/>
                </a:cubicBezTo>
                <a:cubicBezTo>
                  <a:pt x="33274" y="33227"/>
                  <a:pt x="33459" y="32712"/>
                  <a:pt x="33873" y="32571"/>
                </a:cubicBezTo>
                <a:cubicBezTo>
                  <a:pt x="33829" y="32150"/>
                  <a:pt x="34620" y="32073"/>
                  <a:pt x="34314" y="31679"/>
                </a:cubicBezTo>
                <a:lnTo>
                  <a:pt x="34314" y="31679"/>
                </a:lnTo>
                <a:cubicBezTo>
                  <a:pt x="34373" y="31743"/>
                  <a:pt x="34440" y="31771"/>
                  <a:pt x="34509" y="31771"/>
                </a:cubicBezTo>
                <a:cubicBezTo>
                  <a:pt x="34829" y="31771"/>
                  <a:pt x="35203" y="31173"/>
                  <a:pt x="35179" y="30838"/>
                </a:cubicBezTo>
                <a:lnTo>
                  <a:pt x="35179" y="30838"/>
                </a:lnTo>
                <a:cubicBezTo>
                  <a:pt x="35192" y="30878"/>
                  <a:pt x="35214" y="30891"/>
                  <a:pt x="35242" y="30891"/>
                </a:cubicBezTo>
                <a:cubicBezTo>
                  <a:pt x="35302" y="30891"/>
                  <a:pt x="35386" y="30830"/>
                  <a:pt x="35458" y="30830"/>
                </a:cubicBezTo>
                <a:cubicBezTo>
                  <a:pt x="35499" y="30830"/>
                  <a:pt x="35535" y="30849"/>
                  <a:pt x="35562" y="30909"/>
                </a:cubicBezTo>
                <a:cubicBezTo>
                  <a:pt x="35784" y="30602"/>
                  <a:pt x="35852" y="30236"/>
                  <a:pt x="35609" y="30175"/>
                </a:cubicBezTo>
                <a:cubicBezTo>
                  <a:pt x="36033" y="30027"/>
                  <a:pt x="36097" y="29653"/>
                  <a:pt x="36124" y="29334"/>
                </a:cubicBezTo>
                <a:cubicBezTo>
                  <a:pt x="36161" y="29014"/>
                  <a:pt x="36192" y="28755"/>
                  <a:pt x="36599" y="28691"/>
                </a:cubicBezTo>
                <a:cubicBezTo>
                  <a:pt x="36720" y="27651"/>
                  <a:pt x="36713" y="26601"/>
                  <a:pt x="36582" y="25564"/>
                </a:cubicBezTo>
                <a:lnTo>
                  <a:pt x="36582" y="25564"/>
                </a:lnTo>
                <a:cubicBezTo>
                  <a:pt x="36824" y="25581"/>
                  <a:pt x="36838" y="25854"/>
                  <a:pt x="36844" y="26116"/>
                </a:cubicBezTo>
                <a:cubicBezTo>
                  <a:pt x="36831" y="26379"/>
                  <a:pt x="36821" y="26631"/>
                  <a:pt x="37077" y="26641"/>
                </a:cubicBezTo>
                <a:cubicBezTo>
                  <a:pt x="36993" y="25655"/>
                  <a:pt x="36521" y="25127"/>
                  <a:pt x="36589" y="24309"/>
                </a:cubicBezTo>
                <a:cubicBezTo>
                  <a:pt x="36597" y="24259"/>
                  <a:pt x="36614" y="24239"/>
                  <a:pt x="36636" y="24239"/>
                </a:cubicBezTo>
                <a:cubicBezTo>
                  <a:pt x="36705" y="24239"/>
                  <a:pt x="36824" y="24443"/>
                  <a:pt x="36888" y="24494"/>
                </a:cubicBezTo>
                <a:cubicBezTo>
                  <a:pt x="36626" y="23664"/>
                  <a:pt x="36774" y="22846"/>
                  <a:pt x="36394" y="22140"/>
                </a:cubicBezTo>
                <a:lnTo>
                  <a:pt x="36394" y="22140"/>
                </a:lnTo>
                <a:cubicBezTo>
                  <a:pt x="36361" y="22161"/>
                  <a:pt x="36325" y="22171"/>
                  <a:pt x="36288" y="22171"/>
                </a:cubicBezTo>
                <a:cubicBezTo>
                  <a:pt x="36030" y="22171"/>
                  <a:pt x="35700" y="21717"/>
                  <a:pt x="35536" y="21660"/>
                </a:cubicBezTo>
                <a:lnTo>
                  <a:pt x="35536" y="21660"/>
                </a:lnTo>
                <a:cubicBezTo>
                  <a:pt x="35568" y="21664"/>
                  <a:pt x="35597" y="21667"/>
                  <a:pt x="35623" y="21667"/>
                </a:cubicBezTo>
                <a:cubicBezTo>
                  <a:pt x="36033" y="21667"/>
                  <a:pt x="35695" y="21099"/>
                  <a:pt x="36137" y="21099"/>
                </a:cubicBezTo>
                <a:cubicBezTo>
                  <a:pt x="36201" y="21099"/>
                  <a:pt x="36282" y="21111"/>
                  <a:pt x="36383" y="21139"/>
                </a:cubicBezTo>
                <a:cubicBezTo>
                  <a:pt x="36334" y="21068"/>
                  <a:pt x="36241" y="20990"/>
                  <a:pt x="36132" y="20990"/>
                </a:cubicBezTo>
                <a:cubicBezTo>
                  <a:pt x="36107" y="20990"/>
                  <a:pt x="36080" y="20995"/>
                  <a:pt x="36054" y="21004"/>
                </a:cubicBezTo>
                <a:cubicBezTo>
                  <a:pt x="36062" y="20908"/>
                  <a:pt x="36098" y="20847"/>
                  <a:pt x="36175" y="20847"/>
                </a:cubicBezTo>
                <a:cubicBezTo>
                  <a:pt x="36216" y="20847"/>
                  <a:pt x="36269" y="20865"/>
                  <a:pt x="36336" y="20903"/>
                </a:cubicBezTo>
                <a:cubicBezTo>
                  <a:pt x="36111" y="20405"/>
                  <a:pt x="35922" y="20641"/>
                  <a:pt x="35818" y="20173"/>
                </a:cubicBezTo>
                <a:cubicBezTo>
                  <a:pt x="35830" y="20170"/>
                  <a:pt x="35842" y="20169"/>
                  <a:pt x="35853" y="20169"/>
                </a:cubicBezTo>
                <a:cubicBezTo>
                  <a:pt x="35938" y="20169"/>
                  <a:pt x="36002" y="20239"/>
                  <a:pt x="36121" y="20257"/>
                </a:cubicBezTo>
                <a:cubicBezTo>
                  <a:pt x="35862" y="20065"/>
                  <a:pt x="35603" y="19880"/>
                  <a:pt x="35589" y="19470"/>
                </a:cubicBezTo>
                <a:lnTo>
                  <a:pt x="35589" y="19470"/>
                </a:lnTo>
                <a:cubicBezTo>
                  <a:pt x="35592" y="19470"/>
                  <a:pt x="35596" y="19470"/>
                  <a:pt x="35599" y="19470"/>
                </a:cubicBezTo>
                <a:cubicBezTo>
                  <a:pt x="35631" y="19470"/>
                  <a:pt x="35663" y="19456"/>
                  <a:pt x="35691" y="19456"/>
                </a:cubicBezTo>
                <a:cubicBezTo>
                  <a:pt x="35714" y="19456"/>
                  <a:pt x="35734" y="19466"/>
                  <a:pt x="35749" y="19501"/>
                </a:cubicBezTo>
                <a:lnTo>
                  <a:pt x="35749" y="19501"/>
                </a:lnTo>
                <a:cubicBezTo>
                  <a:pt x="35529" y="18849"/>
                  <a:pt x="34912" y="18534"/>
                  <a:pt x="34869" y="17770"/>
                </a:cubicBezTo>
                <a:lnTo>
                  <a:pt x="34869" y="17770"/>
                </a:lnTo>
                <a:cubicBezTo>
                  <a:pt x="34912" y="17776"/>
                  <a:pt x="34949" y="17778"/>
                  <a:pt x="34979" y="17778"/>
                </a:cubicBezTo>
                <a:cubicBezTo>
                  <a:pt x="35311" y="17778"/>
                  <a:pt x="34964" y="17466"/>
                  <a:pt x="35303" y="17309"/>
                </a:cubicBezTo>
                <a:lnTo>
                  <a:pt x="35051" y="16962"/>
                </a:lnTo>
                <a:lnTo>
                  <a:pt x="34919" y="17181"/>
                </a:lnTo>
                <a:cubicBezTo>
                  <a:pt x="34808" y="16841"/>
                  <a:pt x="34421" y="16649"/>
                  <a:pt x="34435" y="16320"/>
                </a:cubicBezTo>
                <a:lnTo>
                  <a:pt x="34435" y="16320"/>
                </a:lnTo>
                <a:lnTo>
                  <a:pt x="34684" y="16505"/>
                </a:lnTo>
                <a:lnTo>
                  <a:pt x="34371" y="15912"/>
                </a:lnTo>
                <a:lnTo>
                  <a:pt x="34371" y="16316"/>
                </a:lnTo>
                <a:cubicBezTo>
                  <a:pt x="34292" y="16255"/>
                  <a:pt x="34225" y="16236"/>
                  <a:pt x="34166" y="16236"/>
                </a:cubicBezTo>
                <a:cubicBezTo>
                  <a:pt x="34073" y="16236"/>
                  <a:pt x="34003" y="16285"/>
                  <a:pt x="33951" y="16285"/>
                </a:cubicBezTo>
                <a:cubicBezTo>
                  <a:pt x="33900" y="16285"/>
                  <a:pt x="33865" y="16240"/>
                  <a:pt x="33839" y="16064"/>
                </a:cubicBezTo>
                <a:lnTo>
                  <a:pt x="33839" y="16064"/>
                </a:lnTo>
                <a:cubicBezTo>
                  <a:pt x="33845" y="16070"/>
                  <a:pt x="33849" y="16073"/>
                  <a:pt x="33852" y="16073"/>
                </a:cubicBezTo>
                <a:cubicBezTo>
                  <a:pt x="33881" y="16073"/>
                  <a:pt x="33719" y="15705"/>
                  <a:pt x="33880" y="15532"/>
                </a:cubicBezTo>
                <a:cubicBezTo>
                  <a:pt x="33705" y="15445"/>
                  <a:pt x="33462" y="15307"/>
                  <a:pt x="33634" y="15085"/>
                </a:cubicBezTo>
                <a:cubicBezTo>
                  <a:pt x="33665" y="15074"/>
                  <a:pt x="33704" y="15070"/>
                  <a:pt x="33748" y="15070"/>
                </a:cubicBezTo>
                <a:cubicBezTo>
                  <a:pt x="33866" y="15070"/>
                  <a:pt x="34015" y="15098"/>
                  <a:pt x="34107" y="15098"/>
                </a:cubicBezTo>
                <a:cubicBezTo>
                  <a:pt x="34131" y="15098"/>
                  <a:pt x="34151" y="15096"/>
                  <a:pt x="34166" y="15091"/>
                </a:cubicBezTo>
                <a:lnTo>
                  <a:pt x="34166" y="15091"/>
                </a:lnTo>
                <a:cubicBezTo>
                  <a:pt x="34161" y="15092"/>
                  <a:pt x="34156" y="15092"/>
                  <a:pt x="34151" y="15092"/>
                </a:cubicBezTo>
                <a:cubicBezTo>
                  <a:pt x="33850" y="15092"/>
                  <a:pt x="34146" y="14393"/>
                  <a:pt x="33885" y="14143"/>
                </a:cubicBezTo>
                <a:lnTo>
                  <a:pt x="33885" y="14143"/>
                </a:lnTo>
                <a:cubicBezTo>
                  <a:pt x="33955" y="14186"/>
                  <a:pt x="34063" y="14206"/>
                  <a:pt x="34128" y="14206"/>
                </a:cubicBezTo>
                <a:cubicBezTo>
                  <a:pt x="34150" y="14206"/>
                  <a:pt x="34166" y="14204"/>
                  <a:pt x="34176" y="14199"/>
                </a:cubicBezTo>
                <a:lnTo>
                  <a:pt x="33923" y="14024"/>
                </a:lnTo>
                <a:cubicBezTo>
                  <a:pt x="34003" y="13911"/>
                  <a:pt x="34050" y="13868"/>
                  <a:pt x="34129" y="13868"/>
                </a:cubicBezTo>
                <a:cubicBezTo>
                  <a:pt x="34161" y="13868"/>
                  <a:pt x="34197" y="13875"/>
                  <a:pt x="34243" y="13886"/>
                </a:cubicBezTo>
                <a:cubicBezTo>
                  <a:pt x="34278" y="13711"/>
                  <a:pt x="34229" y="13672"/>
                  <a:pt x="34160" y="13672"/>
                </a:cubicBezTo>
                <a:cubicBezTo>
                  <a:pt x="34107" y="13672"/>
                  <a:pt x="34041" y="13696"/>
                  <a:pt x="33993" y="13696"/>
                </a:cubicBezTo>
                <a:cubicBezTo>
                  <a:pt x="33924" y="13696"/>
                  <a:pt x="33891" y="13649"/>
                  <a:pt x="33977" y="13425"/>
                </a:cubicBezTo>
                <a:lnTo>
                  <a:pt x="33977" y="13425"/>
                </a:lnTo>
                <a:cubicBezTo>
                  <a:pt x="33997" y="13476"/>
                  <a:pt x="34041" y="13452"/>
                  <a:pt x="34081" y="13553"/>
                </a:cubicBezTo>
                <a:cubicBezTo>
                  <a:pt x="34179" y="12941"/>
                  <a:pt x="33923" y="12385"/>
                  <a:pt x="33994" y="11827"/>
                </a:cubicBezTo>
                <a:cubicBezTo>
                  <a:pt x="34047" y="11799"/>
                  <a:pt x="34088" y="11787"/>
                  <a:pt x="34121" y="11787"/>
                </a:cubicBezTo>
                <a:cubicBezTo>
                  <a:pt x="34299" y="11787"/>
                  <a:pt x="34228" y="12133"/>
                  <a:pt x="34362" y="12133"/>
                </a:cubicBezTo>
                <a:cubicBezTo>
                  <a:pt x="34387" y="12133"/>
                  <a:pt x="34421" y="12120"/>
                  <a:pt x="34465" y="12089"/>
                </a:cubicBezTo>
                <a:cubicBezTo>
                  <a:pt x="34270" y="11255"/>
                  <a:pt x="33775" y="10467"/>
                  <a:pt x="33573" y="9723"/>
                </a:cubicBezTo>
                <a:lnTo>
                  <a:pt x="33573" y="9723"/>
                </a:lnTo>
                <a:lnTo>
                  <a:pt x="33577" y="9875"/>
                </a:lnTo>
                <a:cubicBezTo>
                  <a:pt x="33545" y="9879"/>
                  <a:pt x="33518" y="9882"/>
                  <a:pt x="33494" y="9882"/>
                </a:cubicBezTo>
                <a:cubicBezTo>
                  <a:pt x="33071" y="9882"/>
                  <a:pt x="33631" y="9228"/>
                  <a:pt x="33285" y="8955"/>
                </a:cubicBezTo>
                <a:lnTo>
                  <a:pt x="33285" y="8955"/>
                </a:lnTo>
                <a:cubicBezTo>
                  <a:pt x="33311" y="8971"/>
                  <a:pt x="33349" y="8977"/>
                  <a:pt x="33389" y="8977"/>
                </a:cubicBezTo>
                <a:cubicBezTo>
                  <a:pt x="33485" y="8977"/>
                  <a:pt x="33590" y="8943"/>
                  <a:pt x="33546" y="8943"/>
                </a:cubicBezTo>
                <a:cubicBezTo>
                  <a:pt x="33385" y="8418"/>
                  <a:pt x="32944" y="7970"/>
                  <a:pt x="32355" y="7405"/>
                </a:cubicBezTo>
                <a:lnTo>
                  <a:pt x="32537" y="7405"/>
                </a:lnTo>
                <a:cubicBezTo>
                  <a:pt x="32466" y="7075"/>
                  <a:pt x="32116" y="6681"/>
                  <a:pt x="31968" y="6361"/>
                </a:cubicBezTo>
                <a:cubicBezTo>
                  <a:pt x="31966" y="6361"/>
                  <a:pt x="31964" y="6361"/>
                  <a:pt x="31963" y="6361"/>
                </a:cubicBezTo>
                <a:cubicBezTo>
                  <a:pt x="31867" y="6361"/>
                  <a:pt x="31790" y="6312"/>
                  <a:pt x="31724" y="6312"/>
                </a:cubicBezTo>
                <a:cubicBezTo>
                  <a:pt x="31676" y="6312"/>
                  <a:pt x="31635" y="6339"/>
                  <a:pt x="31598" y="6432"/>
                </a:cubicBezTo>
                <a:cubicBezTo>
                  <a:pt x="31564" y="5786"/>
                  <a:pt x="31123" y="5473"/>
                  <a:pt x="30703" y="5221"/>
                </a:cubicBezTo>
                <a:cubicBezTo>
                  <a:pt x="30238" y="5005"/>
                  <a:pt x="29807" y="4833"/>
                  <a:pt x="29663" y="4261"/>
                </a:cubicBezTo>
                <a:lnTo>
                  <a:pt x="29663" y="4261"/>
                </a:lnTo>
                <a:cubicBezTo>
                  <a:pt x="29706" y="4298"/>
                  <a:pt x="29779" y="4314"/>
                  <a:pt x="29831" y="4314"/>
                </a:cubicBezTo>
                <a:cubicBezTo>
                  <a:pt x="29880" y="4314"/>
                  <a:pt x="29909" y="4299"/>
                  <a:pt x="29875" y="4271"/>
                </a:cubicBezTo>
                <a:cubicBezTo>
                  <a:pt x="29649" y="4130"/>
                  <a:pt x="29400" y="4026"/>
                  <a:pt x="29155" y="3918"/>
                </a:cubicBezTo>
                <a:lnTo>
                  <a:pt x="29155" y="3918"/>
                </a:lnTo>
                <a:cubicBezTo>
                  <a:pt x="29064" y="4157"/>
                  <a:pt x="29155" y="4100"/>
                  <a:pt x="29178" y="4349"/>
                </a:cubicBezTo>
                <a:cubicBezTo>
                  <a:pt x="29106" y="4373"/>
                  <a:pt x="29032" y="4385"/>
                  <a:pt x="28958" y="4385"/>
                </a:cubicBezTo>
                <a:cubicBezTo>
                  <a:pt x="28837" y="4385"/>
                  <a:pt x="28717" y="4353"/>
                  <a:pt x="28613" y="4288"/>
                </a:cubicBezTo>
                <a:lnTo>
                  <a:pt x="28613" y="4288"/>
                </a:lnTo>
                <a:cubicBezTo>
                  <a:pt x="28636" y="4291"/>
                  <a:pt x="28657" y="4293"/>
                  <a:pt x="28676" y="4293"/>
                </a:cubicBezTo>
                <a:cubicBezTo>
                  <a:pt x="28971" y="4293"/>
                  <a:pt x="28832" y="3943"/>
                  <a:pt x="28781" y="3753"/>
                </a:cubicBezTo>
                <a:lnTo>
                  <a:pt x="28781" y="3753"/>
                </a:lnTo>
                <a:cubicBezTo>
                  <a:pt x="28757" y="3831"/>
                  <a:pt x="28670" y="3874"/>
                  <a:pt x="28640" y="3945"/>
                </a:cubicBezTo>
                <a:cubicBezTo>
                  <a:pt x="28614" y="3796"/>
                  <a:pt x="28581" y="3746"/>
                  <a:pt x="28542" y="3746"/>
                </a:cubicBezTo>
                <a:cubicBezTo>
                  <a:pt x="28459" y="3746"/>
                  <a:pt x="28348" y="3958"/>
                  <a:pt x="28216" y="3958"/>
                </a:cubicBezTo>
                <a:cubicBezTo>
                  <a:pt x="28155" y="3958"/>
                  <a:pt x="28089" y="3914"/>
                  <a:pt x="28020" y="3783"/>
                </a:cubicBezTo>
                <a:lnTo>
                  <a:pt x="28111" y="3686"/>
                </a:lnTo>
                <a:cubicBezTo>
                  <a:pt x="27899" y="3635"/>
                  <a:pt x="27647" y="3713"/>
                  <a:pt x="27475" y="3575"/>
                </a:cubicBezTo>
                <a:cubicBezTo>
                  <a:pt x="27498" y="3452"/>
                  <a:pt x="27546" y="3429"/>
                  <a:pt x="27604" y="3429"/>
                </a:cubicBezTo>
                <a:cubicBezTo>
                  <a:pt x="27639" y="3429"/>
                  <a:pt x="27677" y="3437"/>
                  <a:pt x="27715" y="3437"/>
                </a:cubicBezTo>
                <a:cubicBezTo>
                  <a:pt x="27766" y="3437"/>
                  <a:pt x="27816" y="3423"/>
                  <a:pt x="27859" y="3356"/>
                </a:cubicBezTo>
                <a:cubicBezTo>
                  <a:pt x="27805" y="3332"/>
                  <a:pt x="27743" y="3323"/>
                  <a:pt x="27679" y="3323"/>
                </a:cubicBezTo>
                <a:cubicBezTo>
                  <a:pt x="27533" y="3323"/>
                  <a:pt x="27369" y="3366"/>
                  <a:pt x="27231" y="3366"/>
                </a:cubicBezTo>
                <a:cubicBezTo>
                  <a:pt x="27100" y="3366"/>
                  <a:pt x="26992" y="3327"/>
                  <a:pt x="26947" y="3174"/>
                </a:cubicBezTo>
                <a:cubicBezTo>
                  <a:pt x="26958" y="3173"/>
                  <a:pt x="26969" y="3173"/>
                  <a:pt x="26980" y="3173"/>
                </a:cubicBezTo>
                <a:cubicBezTo>
                  <a:pt x="27114" y="3173"/>
                  <a:pt x="27259" y="3239"/>
                  <a:pt x="27393" y="3239"/>
                </a:cubicBezTo>
                <a:cubicBezTo>
                  <a:pt x="27401" y="3239"/>
                  <a:pt x="27410" y="3239"/>
                  <a:pt x="27418" y="3238"/>
                </a:cubicBezTo>
                <a:cubicBezTo>
                  <a:pt x="27308" y="2810"/>
                  <a:pt x="27232" y="2851"/>
                  <a:pt x="27064" y="2716"/>
                </a:cubicBezTo>
                <a:lnTo>
                  <a:pt x="27064" y="2716"/>
                </a:lnTo>
                <a:cubicBezTo>
                  <a:pt x="26929" y="2585"/>
                  <a:pt x="26788" y="2464"/>
                  <a:pt x="26641" y="2353"/>
                </a:cubicBezTo>
                <a:lnTo>
                  <a:pt x="26641" y="2353"/>
                </a:lnTo>
                <a:lnTo>
                  <a:pt x="26728" y="2488"/>
                </a:lnTo>
                <a:cubicBezTo>
                  <a:pt x="26535" y="2645"/>
                  <a:pt x="26387" y="2696"/>
                  <a:pt x="26258" y="2696"/>
                </a:cubicBezTo>
                <a:cubicBezTo>
                  <a:pt x="26018" y="2696"/>
                  <a:pt x="25842" y="2519"/>
                  <a:pt x="25565" y="2519"/>
                </a:cubicBezTo>
                <a:cubicBezTo>
                  <a:pt x="25482" y="2519"/>
                  <a:pt x="25390" y="2535"/>
                  <a:pt x="25284" y="2577"/>
                </a:cubicBezTo>
                <a:lnTo>
                  <a:pt x="25284" y="2577"/>
                </a:lnTo>
                <a:cubicBezTo>
                  <a:pt x="25897" y="2330"/>
                  <a:pt x="25444" y="2358"/>
                  <a:pt x="25591" y="2064"/>
                </a:cubicBezTo>
                <a:cubicBezTo>
                  <a:pt x="25496" y="1929"/>
                  <a:pt x="25335" y="1754"/>
                  <a:pt x="25422" y="1690"/>
                </a:cubicBezTo>
                <a:lnTo>
                  <a:pt x="25422" y="1690"/>
                </a:lnTo>
                <a:cubicBezTo>
                  <a:pt x="25371" y="1718"/>
                  <a:pt x="25328" y="1728"/>
                  <a:pt x="25289" y="1728"/>
                </a:cubicBezTo>
                <a:cubicBezTo>
                  <a:pt x="25134" y="1728"/>
                  <a:pt x="25052" y="1553"/>
                  <a:pt x="24864" y="1553"/>
                </a:cubicBezTo>
                <a:cubicBezTo>
                  <a:pt x="24798" y="1553"/>
                  <a:pt x="24718" y="1575"/>
                  <a:pt x="24618" y="1633"/>
                </a:cubicBezTo>
                <a:cubicBezTo>
                  <a:pt x="24635" y="1529"/>
                  <a:pt x="24362" y="1545"/>
                  <a:pt x="24490" y="1310"/>
                </a:cubicBezTo>
                <a:cubicBezTo>
                  <a:pt x="24477" y="1309"/>
                  <a:pt x="24466" y="1309"/>
                  <a:pt x="24455" y="1309"/>
                </a:cubicBezTo>
                <a:cubicBezTo>
                  <a:pt x="24177" y="1309"/>
                  <a:pt x="24515" y="1513"/>
                  <a:pt x="24450" y="1626"/>
                </a:cubicBezTo>
                <a:cubicBezTo>
                  <a:pt x="24398" y="1643"/>
                  <a:pt x="24347" y="1650"/>
                  <a:pt x="24296" y="1650"/>
                </a:cubicBezTo>
                <a:cubicBezTo>
                  <a:pt x="23882" y="1650"/>
                  <a:pt x="23493" y="1155"/>
                  <a:pt x="22952" y="1155"/>
                </a:cubicBezTo>
                <a:cubicBezTo>
                  <a:pt x="22836" y="1155"/>
                  <a:pt x="22713" y="1178"/>
                  <a:pt x="22582" y="1233"/>
                </a:cubicBezTo>
                <a:cubicBezTo>
                  <a:pt x="22000" y="1286"/>
                  <a:pt x="21791" y="1586"/>
                  <a:pt x="21333" y="1720"/>
                </a:cubicBezTo>
                <a:cubicBezTo>
                  <a:pt x="21280" y="1710"/>
                  <a:pt x="21226" y="1704"/>
                  <a:pt x="21172" y="1697"/>
                </a:cubicBezTo>
                <a:cubicBezTo>
                  <a:pt x="21128" y="1535"/>
                  <a:pt x="21394" y="1404"/>
                  <a:pt x="21394" y="1404"/>
                </a:cubicBezTo>
                <a:cubicBezTo>
                  <a:pt x="21222" y="1289"/>
                  <a:pt x="21066" y="1243"/>
                  <a:pt x="20903" y="1243"/>
                </a:cubicBezTo>
                <a:cubicBezTo>
                  <a:pt x="20796" y="1243"/>
                  <a:pt x="20685" y="1263"/>
                  <a:pt x="20566" y="1296"/>
                </a:cubicBezTo>
                <a:cubicBezTo>
                  <a:pt x="20633" y="1212"/>
                  <a:pt x="20580" y="1128"/>
                  <a:pt x="20499" y="1000"/>
                </a:cubicBezTo>
                <a:cubicBezTo>
                  <a:pt x="20305" y="1009"/>
                  <a:pt x="20304" y="1250"/>
                  <a:pt x="20150" y="1250"/>
                </a:cubicBezTo>
                <a:cubicBezTo>
                  <a:pt x="20114" y="1250"/>
                  <a:pt x="20070" y="1237"/>
                  <a:pt x="20014" y="1206"/>
                </a:cubicBezTo>
                <a:cubicBezTo>
                  <a:pt x="20075" y="1091"/>
                  <a:pt x="20155" y="906"/>
                  <a:pt x="20280" y="792"/>
                </a:cubicBezTo>
                <a:lnTo>
                  <a:pt x="20280" y="792"/>
                </a:lnTo>
                <a:cubicBezTo>
                  <a:pt x="19987" y="876"/>
                  <a:pt x="19705" y="1064"/>
                  <a:pt x="19415" y="1152"/>
                </a:cubicBezTo>
                <a:cubicBezTo>
                  <a:pt x="19341" y="963"/>
                  <a:pt x="19597" y="879"/>
                  <a:pt x="19705" y="761"/>
                </a:cubicBezTo>
                <a:lnTo>
                  <a:pt x="19705" y="761"/>
                </a:lnTo>
                <a:cubicBezTo>
                  <a:pt x="19371" y="835"/>
                  <a:pt x="18850" y="896"/>
                  <a:pt x="18755" y="1189"/>
                </a:cubicBezTo>
                <a:cubicBezTo>
                  <a:pt x="18805" y="1211"/>
                  <a:pt x="18856" y="1240"/>
                  <a:pt x="18906" y="1268"/>
                </a:cubicBezTo>
                <a:lnTo>
                  <a:pt x="18906" y="1268"/>
                </a:lnTo>
                <a:cubicBezTo>
                  <a:pt x="18870" y="1200"/>
                  <a:pt x="18920" y="1033"/>
                  <a:pt x="18988" y="994"/>
                </a:cubicBezTo>
                <a:cubicBezTo>
                  <a:pt x="19054" y="943"/>
                  <a:pt x="19112" y="923"/>
                  <a:pt x="19161" y="923"/>
                </a:cubicBezTo>
                <a:cubicBezTo>
                  <a:pt x="19320" y="923"/>
                  <a:pt x="19391" y="1136"/>
                  <a:pt x="19398" y="1216"/>
                </a:cubicBezTo>
                <a:lnTo>
                  <a:pt x="19196" y="1276"/>
                </a:lnTo>
                <a:cubicBezTo>
                  <a:pt x="19256" y="1473"/>
                  <a:pt x="19358" y="1539"/>
                  <a:pt x="19483" y="1539"/>
                </a:cubicBezTo>
                <a:cubicBezTo>
                  <a:pt x="19741" y="1539"/>
                  <a:pt x="20096" y="1253"/>
                  <a:pt x="20376" y="1253"/>
                </a:cubicBezTo>
                <a:cubicBezTo>
                  <a:pt x="20391" y="1253"/>
                  <a:pt x="20407" y="1254"/>
                  <a:pt x="20421" y="1256"/>
                </a:cubicBezTo>
                <a:lnTo>
                  <a:pt x="20260" y="1613"/>
                </a:lnTo>
                <a:cubicBezTo>
                  <a:pt x="19816" y="1582"/>
                  <a:pt x="19372" y="1567"/>
                  <a:pt x="18928" y="1567"/>
                </a:cubicBezTo>
                <a:cubicBezTo>
                  <a:pt x="18348" y="1567"/>
                  <a:pt x="17768" y="1593"/>
                  <a:pt x="17191" y="1646"/>
                </a:cubicBezTo>
                <a:cubicBezTo>
                  <a:pt x="17177" y="1643"/>
                  <a:pt x="17164" y="1643"/>
                  <a:pt x="17147" y="1640"/>
                </a:cubicBezTo>
                <a:cubicBezTo>
                  <a:pt x="17217" y="1421"/>
                  <a:pt x="17308" y="1206"/>
                  <a:pt x="17325" y="994"/>
                </a:cubicBezTo>
                <a:lnTo>
                  <a:pt x="17366" y="822"/>
                </a:lnTo>
                <a:lnTo>
                  <a:pt x="17366" y="822"/>
                </a:lnTo>
                <a:lnTo>
                  <a:pt x="17325" y="842"/>
                </a:lnTo>
                <a:cubicBezTo>
                  <a:pt x="17302" y="664"/>
                  <a:pt x="17204" y="489"/>
                  <a:pt x="16972" y="310"/>
                </a:cubicBezTo>
                <a:lnTo>
                  <a:pt x="16450" y="539"/>
                </a:lnTo>
                <a:lnTo>
                  <a:pt x="16329" y="277"/>
                </a:lnTo>
                <a:lnTo>
                  <a:pt x="16733" y="320"/>
                </a:lnTo>
                <a:cubicBezTo>
                  <a:pt x="16660" y="221"/>
                  <a:pt x="16590" y="185"/>
                  <a:pt x="16520" y="185"/>
                </a:cubicBezTo>
                <a:cubicBezTo>
                  <a:pt x="16406" y="185"/>
                  <a:pt x="16295" y="282"/>
                  <a:pt x="16184" y="358"/>
                </a:cubicBezTo>
                <a:cubicBezTo>
                  <a:pt x="16161" y="223"/>
                  <a:pt x="16104" y="125"/>
                  <a:pt x="16013" y="68"/>
                </a:cubicBezTo>
                <a:cubicBezTo>
                  <a:pt x="15838" y="206"/>
                  <a:pt x="15663" y="358"/>
                  <a:pt x="15498" y="506"/>
                </a:cubicBezTo>
                <a:cubicBezTo>
                  <a:pt x="15451" y="304"/>
                  <a:pt x="15740" y="132"/>
                  <a:pt x="154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1"/>
          <p:cNvSpPr/>
          <p:nvPr/>
        </p:nvSpPr>
        <p:spPr>
          <a:xfrm>
            <a:off x="-601725" y="1364834"/>
            <a:ext cx="10713533" cy="5222225"/>
          </a:xfrm>
          <a:custGeom>
            <a:avLst/>
            <a:gdLst/>
            <a:ahLst/>
            <a:cxnLst/>
            <a:rect l="l" t="t" r="r" b="b"/>
            <a:pathLst>
              <a:path w="60386" h="22076" extrusionOk="0">
                <a:moveTo>
                  <a:pt x="31120" y="653"/>
                </a:moveTo>
                <a:lnTo>
                  <a:pt x="31120" y="653"/>
                </a:lnTo>
                <a:cubicBezTo>
                  <a:pt x="31145" y="655"/>
                  <a:pt x="31167" y="658"/>
                  <a:pt x="31189" y="661"/>
                </a:cubicBezTo>
                <a:lnTo>
                  <a:pt x="31189" y="661"/>
                </a:lnTo>
                <a:cubicBezTo>
                  <a:pt x="31168" y="657"/>
                  <a:pt x="31145" y="655"/>
                  <a:pt x="31120" y="653"/>
                </a:cubicBezTo>
                <a:close/>
                <a:moveTo>
                  <a:pt x="19123" y="724"/>
                </a:moveTo>
                <a:lnTo>
                  <a:pt x="19123" y="724"/>
                </a:lnTo>
                <a:cubicBezTo>
                  <a:pt x="19335" y="740"/>
                  <a:pt x="19550" y="764"/>
                  <a:pt x="19762" y="788"/>
                </a:cubicBezTo>
                <a:lnTo>
                  <a:pt x="19298" y="788"/>
                </a:lnTo>
                <a:cubicBezTo>
                  <a:pt x="19291" y="784"/>
                  <a:pt x="19287" y="781"/>
                  <a:pt x="19281" y="781"/>
                </a:cubicBezTo>
                <a:cubicBezTo>
                  <a:pt x="19227" y="757"/>
                  <a:pt x="19176" y="737"/>
                  <a:pt x="19123" y="724"/>
                </a:cubicBezTo>
                <a:close/>
                <a:moveTo>
                  <a:pt x="48751" y="724"/>
                </a:moveTo>
                <a:cubicBezTo>
                  <a:pt x="48967" y="740"/>
                  <a:pt x="49179" y="764"/>
                  <a:pt x="49391" y="788"/>
                </a:cubicBezTo>
                <a:lnTo>
                  <a:pt x="48926" y="788"/>
                </a:lnTo>
                <a:cubicBezTo>
                  <a:pt x="48920" y="784"/>
                  <a:pt x="48916" y="781"/>
                  <a:pt x="48913" y="781"/>
                </a:cubicBezTo>
                <a:cubicBezTo>
                  <a:pt x="48859" y="757"/>
                  <a:pt x="48805" y="737"/>
                  <a:pt x="48751" y="724"/>
                </a:cubicBezTo>
                <a:close/>
                <a:moveTo>
                  <a:pt x="18273" y="1"/>
                </a:moveTo>
                <a:cubicBezTo>
                  <a:pt x="18202" y="1"/>
                  <a:pt x="18130" y="2"/>
                  <a:pt x="18059" y="3"/>
                </a:cubicBezTo>
                <a:cubicBezTo>
                  <a:pt x="17070" y="30"/>
                  <a:pt x="16349" y="340"/>
                  <a:pt x="15421" y="458"/>
                </a:cubicBezTo>
                <a:cubicBezTo>
                  <a:pt x="14760" y="537"/>
                  <a:pt x="14096" y="575"/>
                  <a:pt x="13432" y="575"/>
                </a:cubicBezTo>
                <a:cubicBezTo>
                  <a:pt x="13075" y="575"/>
                  <a:pt x="12718" y="564"/>
                  <a:pt x="12361" y="542"/>
                </a:cubicBezTo>
                <a:cubicBezTo>
                  <a:pt x="11395" y="476"/>
                  <a:pt x="10578" y="178"/>
                  <a:pt x="9585" y="178"/>
                </a:cubicBezTo>
                <a:cubicBezTo>
                  <a:pt x="9558" y="178"/>
                  <a:pt x="9531" y="178"/>
                  <a:pt x="9504" y="178"/>
                </a:cubicBezTo>
                <a:cubicBezTo>
                  <a:pt x="8454" y="199"/>
                  <a:pt x="7475" y="434"/>
                  <a:pt x="6425" y="458"/>
                </a:cubicBezTo>
                <a:cubicBezTo>
                  <a:pt x="6235" y="462"/>
                  <a:pt x="6046" y="463"/>
                  <a:pt x="5856" y="463"/>
                </a:cubicBezTo>
                <a:cubicBezTo>
                  <a:pt x="5535" y="463"/>
                  <a:pt x="5214" y="459"/>
                  <a:pt x="4893" y="459"/>
                </a:cubicBezTo>
                <a:cubicBezTo>
                  <a:pt x="4439" y="459"/>
                  <a:pt x="3985" y="467"/>
                  <a:pt x="3531" y="501"/>
                </a:cubicBezTo>
                <a:cubicBezTo>
                  <a:pt x="3198" y="525"/>
                  <a:pt x="2868" y="569"/>
                  <a:pt x="2545" y="633"/>
                </a:cubicBezTo>
                <a:lnTo>
                  <a:pt x="2265" y="646"/>
                </a:lnTo>
                <a:cubicBezTo>
                  <a:pt x="2235" y="643"/>
                  <a:pt x="2211" y="639"/>
                  <a:pt x="2188" y="639"/>
                </a:cubicBezTo>
                <a:cubicBezTo>
                  <a:pt x="2077" y="639"/>
                  <a:pt x="1969" y="650"/>
                  <a:pt x="1861" y="676"/>
                </a:cubicBezTo>
                <a:cubicBezTo>
                  <a:pt x="1838" y="680"/>
                  <a:pt x="1818" y="683"/>
                  <a:pt x="1794" y="687"/>
                </a:cubicBezTo>
                <a:cubicBezTo>
                  <a:pt x="1683" y="687"/>
                  <a:pt x="1606" y="660"/>
                  <a:pt x="1495" y="650"/>
                </a:cubicBezTo>
                <a:lnTo>
                  <a:pt x="1495" y="650"/>
                </a:lnTo>
                <a:cubicBezTo>
                  <a:pt x="1589" y="660"/>
                  <a:pt x="1653" y="676"/>
                  <a:pt x="1676" y="724"/>
                </a:cubicBezTo>
                <a:cubicBezTo>
                  <a:pt x="1761" y="899"/>
                  <a:pt x="260" y="1336"/>
                  <a:pt x="122" y="1558"/>
                </a:cubicBezTo>
                <a:cubicBezTo>
                  <a:pt x="0" y="1753"/>
                  <a:pt x="108" y="2097"/>
                  <a:pt x="105" y="2299"/>
                </a:cubicBezTo>
                <a:cubicBezTo>
                  <a:pt x="101" y="2797"/>
                  <a:pt x="226" y="3288"/>
                  <a:pt x="219" y="3783"/>
                </a:cubicBezTo>
                <a:cubicBezTo>
                  <a:pt x="202" y="4927"/>
                  <a:pt x="206" y="6075"/>
                  <a:pt x="219" y="7215"/>
                </a:cubicBezTo>
                <a:cubicBezTo>
                  <a:pt x="243" y="9467"/>
                  <a:pt x="300" y="11718"/>
                  <a:pt x="300" y="13970"/>
                </a:cubicBezTo>
                <a:lnTo>
                  <a:pt x="300" y="21057"/>
                </a:lnTo>
                <a:cubicBezTo>
                  <a:pt x="300" y="21377"/>
                  <a:pt x="488" y="21640"/>
                  <a:pt x="721" y="21640"/>
                </a:cubicBezTo>
                <a:lnTo>
                  <a:pt x="899" y="21640"/>
                </a:lnTo>
                <a:cubicBezTo>
                  <a:pt x="943" y="21640"/>
                  <a:pt x="986" y="21646"/>
                  <a:pt x="1027" y="21663"/>
                </a:cubicBezTo>
                <a:cubicBezTo>
                  <a:pt x="1075" y="21683"/>
                  <a:pt x="1126" y="21693"/>
                  <a:pt x="1177" y="21693"/>
                </a:cubicBezTo>
                <a:cubicBezTo>
                  <a:pt x="1231" y="21693"/>
                  <a:pt x="1285" y="21682"/>
                  <a:pt x="1336" y="21660"/>
                </a:cubicBezTo>
                <a:lnTo>
                  <a:pt x="1380" y="21640"/>
                </a:lnTo>
                <a:lnTo>
                  <a:pt x="4537" y="21640"/>
                </a:lnTo>
                <a:cubicBezTo>
                  <a:pt x="4547" y="21640"/>
                  <a:pt x="4554" y="21643"/>
                  <a:pt x="4561" y="21643"/>
                </a:cubicBezTo>
                <a:cubicBezTo>
                  <a:pt x="4665" y="21663"/>
                  <a:pt x="4773" y="21683"/>
                  <a:pt x="4874" y="21700"/>
                </a:cubicBezTo>
                <a:cubicBezTo>
                  <a:pt x="4884" y="21700"/>
                  <a:pt x="4890" y="21700"/>
                  <a:pt x="4900" y="21703"/>
                </a:cubicBezTo>
                <a:cubicBezTo>
                  <a:pt x="5261" y="21801"/>
                  <a:pt x="5624" y="21872"/>
                  <a:pt x="5994" y="21919"/>
                </a:cubicBezTo>
                <a:cubicBezTo>
                  <a:pt x="6327" y="21956"/>
                  <a:pt x="6661" y="21972"/>
                  <a:pt x="6995" y="21972"/>
                </a:cubicBezTo>
                <a:cubicBezTo>
                  <a:pt x="7915" y="21972"/>
                  <a:pt x="8836" y="21851"/>
                  <a:pt x="9720" y="21730"/>
                </a:cubicBezTo>
                <a:cubicBezTo>
                  <a:pt x="9767" y="21724"/>
                  <a:pt x="9814" y="21714"/>
                  <a:pt x="9861" y="21700"/>
                </a:cubicBezTo>
                <a:cubicBezTo>
                  <a:pt x="9885" y="21690"/>
                  <a:pt x="9911" y="21683"/>
                  <a:pt x="9938" y="21683"/>
                </a:cubicBezTo>
                <a:cubicBezTo>
                  <a:pt x="10228" y="21663"/>
                  <a:pt x="10514" y="21650"/>
                  <a:pt x="10793" y="21640"/>
                </a:cubicBezTo>
                <a:lnTo>
                  <a:pt x="12274" y="21640"/>
                </a:lnTo>
                <a:cubicBezTo>
                  <a:pt x="12974" y="21670"/>
                  <a:pt x="13654" y="21737"/>
                  <a:pt x="14384" y="21825"/>
                </a:cubicBezTo>
                <a:cubicBezTo>
                  <a:pt x="14717" y="21863"/>
                  <a:pt x="15036" y="21880"/>
                  <a:pt x="15349" y="21880"/>
                </a:cubicBezTo>
                <a:cubicBezTo>
                  <a:pt x="15973" y="21880"/>
                  <a:pt x="16572" y="21810"/>
                  <a:pt x="17204" y="21693"/>
                </a:cubicBezTo>
                <a:lnTo>
                  <a:pt x="17470" y="21643"/>
                </a:lnTo>
                <a:cubicBezTo>
                  <a:pt x="17490" y="21640"/>
                  <a:pt x="17507" y="21640"/>
                  <a:pt x="17527" y="21640"/>
                </a:cubicBezTo>
                <a:lnTo>
                  <a:pt x="21569" y="21640"/>
                </a:lnTo>
                <a:cubicBezTo>
                  <a:pt x="21586" y="21640"/>
                  <a:pt x="21606" y="21640"/>
                  <a:pt x="21623" y="21643"/>
                </a:cubicBezTo>
                <a:cubicBezTo>
                  <a:pt x="22151" y="21730"/>
                  <a:pt x="22680" y="21828"/>
                  <a:pt x="23212" y="21909"/>
                </a:cubicBezTo>
                <a:cubicBezTo>
                  <a:pt x="23840" y="22003"/>
                  <a:pt x="24494" y="22075"/>
                  <a:pt x="25150" y="22075"/>
                </a:cubicBezTo>
                <a:cubicBezTo>
                  <a:pt x="25404" y="22075"/>
                  <a:pt x="25658" y="22064"/>
                  <a:pt x="25911" y="22040"/>
                </a:cubicBezTo>
                <a:cubicBezTo>
                  <a:pt x="26641" y="21966"/>
                  <a:pt x="27391" y="21710"/>
                  <a:pt x="28149" y="21640"/>
                </a:cubicBezTo>
                <a:lnTo>
                  <a:pt x="28886" y="21640"/>
                </a:lnTo>
                <a:cubicBezTo>
                  <a:pt x="28939" y="21646"/>
                  <a:pt x="28990" y="21653"/>
                  <a:pt x="29044" y="21660"/>
                </a:cubicBezTo>
                <a:cubicBezTo>
                  <a:pt x="29104" y="21671"/>
                  <a:pt x="29164" y="21677"/>
                  <a:pt x="29224" y="21677"/>
                </a:cubicBezTo>
                <a:cubicBezTo>
                  <a:pt x="29274" y="21677"/>
                  <a:pt x="29324" y="21672"/>
                  <a:pt x="29374" y="21663"/>
                </a:cubicBezTo>
                <a:cubicBezTo>
                  <a:pt x="29393" y="21660"/>
                  <a:pt x="29413" y="21659"/>
                  <a:pt x="29432" y="21659"/>
                </a:cubicBezTo>
                <a:cubicBezTo>
                  <a:pt x="29480" y="21659"/>
                  <a:pt x="29526" y="21668"/>
                  <a:pt x="29569" y="21687"/>
                </a:cubicBezTo>
                <a:cubicBezTo>
                  <a:pt x="29596" y="21697"/>
                  <a:pt x="29624" y="21702"/>
                  <a:pt x="29652" y="21702"/>
                </a:cubicBezTo>
                <a:cubicBezTo>
                  <a:pt x="29686" y="21702"/>
                  <a:pt x="29721" y="21695"/>
                  <a:pt x="29754" y="21680"/>
                </a:cubicBezTo>
                <a:lnTo>
                  <a:pt x="29915" y="21640"/>
                </a:lnTo>
                <a:lnTo>
                  <a:pt x="30524" y="21640"/>
                </a:lnTo>
                <a:cubicBezTo>
                  <a:pt x="30568" y="21640"/>
                  <a:pt x="30609" y="21646"/>
                  <a:pt x="30649" y="21663"/>
                </a:cubicBezTo>
                <a:cubicBezTo>
                  <a:pt x="30698" y="21683"/>
                  <a:pt x="30750" y="21693"/>
                  <a:pt x="30802" y="21693"/>
                </a:cubicBezTo>
                <a:cubicBezTo>
                  <a:pt x="30856" y="21693"/>
                  <a:pt x="30909" y="21682"/>
                  <a:pt x="30959" y="21660"/>
                </a:cubicBezTo>
                <a:cubicBezTo>
                  <a:pt x="30975" y="21653"/>
                  <a:pt x="30989" y="21646"/>
                  <a:pt x="31002" y="21640"/>
                </a:cubicBezTo>
                <a:lnTo>
                  <a:pt x="34166" y="21640"/>
                </a:lnTo>
                <a:cubicBezTo>
                  <a:pt x="34176" y="21640"/>
                  <a:pt x="34183" y="21643"/>
                  <a:pt x="34189" y="21643"/>
                </a:cubicBezTo>
                <a:cubicBezTo>
                  <a:pt x="34294" y="21663"/>
                  <a:pt x="34398" y="21683"/>
                  <a:pt x="34506" y="21700"/>
                </a:cubicBezTo>
                <a:cubicBezTo>
                  <a:pt x="34512" y="21700"/>
                  <a:pt x="34523" y="21700"/>
                  <a:pt x="34529" y="21703"/>
                </a:cubicBezTo>
                <a:cubicBezTo>
                  <a:pt x="34889" y="21801"/>
                  <a:pt x="35253" y="21872"/>
                  <a:pt x="35623" y="21919"/>
                </a:cubicBezTo>
                <a:cubicBezTo>
                  <a:pt x="35955" y="21956"/>
                  <a:pt x="36289" y="21972"/>
                  <a:pt x="36623" y="21972"/>
                </a:cubicBezTo>
                <a:cubicBezTo>
                  <a:pt x="37544" y="21972"/>
                  <a:pt x="38464" y="21851"/>
                  <a:pt x="39349" y="21730"/>
                </a:cubicBezTo>
                <a:cubicBezTo>
                  <a:pt x="39399" y="21724"/>
                  <a:pt x="39446" y="21714"/>
                  <a:pt x="39490" y="21700"/>
                </a:cubicBezTo>
                <a:cubicBezTo>
                  <a:pt x="39517" y="21690"/>
                  <a:pt x="39540" y="21683"/>
                  <a:pt x="39567" y="21683"/>
                </a:cubicBezTo>
                <a:cubicBezTo>
                  <a:pt x="39857" y="21663"/>
                  <a:pt x="40143" y="21650"/>
                  <a:pt x="40422" y="21640"/>
                </a:cubicBezTo>
                <a:lnTo>
                  <a:pt x="41903" y="21640"/>
                </a:lnTo>
                <a:cubicBezTo>
                  <a:pt x="42603" y="21670"/>
                  <a:pt x="43283" y="21737"/>
                  <a:pt x="44016" y="21825"/>
                </a:cubicBezTo>
                <a:cubicBezTo>
                  <a:pt x="44349" y="21863"/>
                  <a:pt x="44668" y="21880"/>
                  <a:pt x="44980" y="21880"/>
                </a:cubicBezTo>
                <a:cubicBezTo>
                  <a:pt x="45604" y="21880"/>
                  <a:pt x="46200" y="21810"/>
                  <a:pt x="46833" y="21693"/>
                </a:cubicBezTo>
                <a:lnTo>
                  <a:pt x="47099" y="21643"/>
                </a:lnTo>
                <a:cubicBezTo>
                  <a:pt x="47119" y="21640"/>
                  <a:pt x="47136" y="21640"/>
                  <a:pt x="47156" y="21640"/>
                </a:cubicBezTo>
                <a:lnTo>
                  <a:pt x="51198" y="21640"/>
                </a:lnTo>
                <a:cubicBezTo>
                  <a:pt x="51215" y="21640"/>
                  <a:pt x="51235" y="21640"/>
                  <a:pt x="51252" y="21643"/>
                </a:cubicBezTo>
                <a:cubicBezTo>
                  <a:pt x="51780" y="21730"/>
                  <a:pt x="52309" y="21828"/>
                  <a:pt x="52840" y="21909"/>
                </a:cubicBezTo>
                <a:cubicBezTo>
                  <a:pt x="53469" y="22003"/>
                  <a:pt x="54123" y="22075"/>
                  <a:pt x="54779" y="22075"/>
                </a:cubicBezTo>
                <a:cubicBezTo>
                  <a:pt x="55033" y="22075"/>
                  <a:pt x="55287" y="22064"/>
                  <a:pt x="55539" y="22040"/>
                </a:cubicBezTo>
                <a:cubicBezTo>
                  <a:pt x="56270" y="21966"/>
                  <a:pt x="57024" y="21710"/>
                  <a:pt x="57781" y="21640"/>
                </a:cubicBezTo>
                <a:lnTo>
                  <a:pt x="58514" y="21640"/>
                </a:lnTo>
                <a:cubicBezTo>
                  <a:pt x="58568" y="21646"/>
                  <a:pt x="58622" y="21653"/>
                  <a:pt x="58673" y="21660"/>
                </a:cubicBezTo>
                <a:cubicBezTo>
                  <a:pt x="58730" y="21672"/>
                  <a:pt x="58788" y="21678"/>
                  <a:pt x="58846" y="21678"/>
                </a:cubicBezTo>
                <a:cubicBezTo>
                  <a:pt x="58899" y="21678"/>
                  <a:pt x="58952" y="21673"/>
                  <a:pt x="59006" y="21663"/>
                </a:cubicBezTo>
                <a:cubicBezTo>
                  <a:pt x="59024" y="21660"/>
                  <a:pt x="59043" y="21659"/>
                  <a:pt x="59062" y="21659"/>
                </a:cubicBezTo>
                <a:cubicBezTo>
                  <a:pt x="59108" y="21659"/>
                  <a:pt x="59155" y="21668"/>
                  <a:pt x="59198" y="21687"/>
                </a:cubicBezTo>
                <a:cubicBezTo>
                  <a:pt x="59225" y="21697"/>
                  <a:pt x="59253" y="21702"/>
                  <a:pt x="59282" y="21702"/>
                </a:cubicBezTo>
                <a:cubicBezTo>
                  <a:pt x="59317" y="21702"/>
                  <a:pt x="59351" y="21695"/>
                  <a:pt x="59383" y="21680"/>
                </a:cubicBezTo>
                <a:lnTo>
                  <a:pt x="59548" y="21640"/>
                </a:lnTo>
                <a:lnTo>
                  <a:pt x="59958" y="21640"/>
                </a:lnTo>
                <a:cubicBezTo>
                  <a:pt x="60190" y="21640"/>
                  <a:pt x="60379" y="21377"/>
                  <a:pt x="60379" y="21057"/>
                </a:cubicBezTo>
                <a:lnTo>
                  <a:pt x="60386" y="1700"/>
                </a:lnTo>
                <a:cubicBezTo>
                  <a:pt x="60386" y="1380"/>
                  <a:pt x="60197" y="1121"/>
                  <a:pt x="59965" y="1121"/>
                </a:cubicBezTo>
                <a:lnTo>
                  <a:pt x="59652" y="1121"/>
                </a:lnTo>
                <a:cubicBezTo>
                  <a:pt x="59679" y="1074"/>
                  <a:pt x="59706" y="1030"/>
                  <a:pt x="59729" y="983"/>
                </a:cubicBezTo>
                <a:cubicBezTo>
                  <a:pt x="59760" y="922"/>
                  <a:pt x="59669" y="862"/>
                  <a:pt x="59544" y="858"/>
                </a:cubicBezTo>
                <a:lnTo>
                  <a:pt x="59167" y="801"/>
                </a:lnTo>
                <a:cubicBezTo>
                  <a:pt x="59161" y="799"/>
                  <a:pt x="59154" y="798"/>
                  <a:pt x="59148" y="798"/>
                </a:cubicBezTo>
                <a:cubicBezTo>
                  <a:pt x="59120" y="798"/>
                  <a:pt x="59094" y="814"/>
                  <a:pt x="59113" y="828"/>
                </a:cubicBezTo>
                <a:cubicBezTo>
                  <a:pt x="59113" y="841"/>
                  <a:pt x="59113" y="855"/>
                  <a:pt x="59117" y="868"/>
                </a:cubicBezTo>
                <a:cubicBezTo>
                  <a:pt x="59100" y="858"/>
                  <a:pt x="59083" y="848"/>
                  <a:pt x="59066" y="838"/>
                </a:cubicBezTo>
                <a:lnTo>
                  <a:pt x="59066" y="788"/>
                </a:lnTo>
                <a:lnTo>
                  <a:pt x="59016" y="788"/>
                </a:lnTo>
                <a:cubicBezTo>
                  <a:pt x="58975" y="788"/>
                  <a:pt x="58938" y="781"/>
                  <a:pt x="58901" y="767"/>
                </a:cubicBezTo>
                <a:cubicBezTo>
                  <a:pt x="58514" y="623"/>
                  <a:pt x="57962" y="555"/>
                  <a:pt x="57528" y="525"/>
                </a:cubicBezTo>
                <a:cubicBezTo>
                  <a:pt x="57279" y="506"/>
                  <a:pt x="57028" y="499"/>
                  <a:pt x="56776" y="499"/>
                </a:cubicBezTo>
                <a:cubicBezTo>
                  <a:pt x="56297" y="499"/>
                  <a:pt x="55816" y="527"/>
                  <a:pt x="55344" y="562"/>
                </a:cubicBezTo>
                <a:cubicBezTo>
                  <a:pt x="54967" y="592"/>
                  <a:pt x="54590" y="616"/>
                  <a:pt x="54213" y="639"/>
                </a:cubicBezTo>
                <a:cubicBezTo>
                  <a:pt x="54197" y="639"/>
                  <a:pt x="54183" y="636"/>
                  <a:pt x="54166" y="633"/>
                </a:cubicBezTo>
                <a:lnTo>
                  <a:pt x="50808" y="266"/>
                </a:lnTo>
                <a:cubicBezTo>
                  <a:pt x="49872" y="163"/>
                  <a:pt x="48875" y="4"/>
                  <a:pt x="47903" y="4"/>
                </a:cubicBezTo>
                <a:cubicBezTo>
                  <a:pt x="47830" y="4"/>
                  <a:pt x="47757" y="5"/>
                  <a:pt x="47685" y="7"/>
                </a:cubicBezTo>
                <a:cubicBezTo>
                  <a:pt x="46699" y="30"/>
                  <a:pt x="45975" y="343"/>
                  <a:pt x="45046" y="461"/>
                </a:cubicBezTo>
                <a:cubicBezTo>
                  <a:pt x="44381" y="538"/>
                  <a:pt x="43713" y="577"/>
                  <a:pt x="43043" y="577"/>
                </a:cubicBezTo>
                <a:cubicBezTo>
                  <a:pt x="42692" y="577"/>
                  <a:pt x="42341" y="566"/>
                  <a:pt x="41990" y="545"/>
                </a:cubicBezTo>
                <a:cubicBezTo>
                  <a:pt x="41028" y="480"/>
                  <a:pt x="40215" y="181"/>
                  <a:pt x="39228" y="181"/>
                </a:cubicBezTo>
                <a:cubicBezTo>
                  <a:pt x="39196" y="181"/>
                  <a:pt x="39165" y="181"/>
                  <a:pt x="39133" y="182"/>
                </a:cubicBezTo>
                <a:cubicBezTo>
                  <a:pt x="38083" y="202"/>
                  <a:pt x="37104" y="438"/>
                  <a:pt x="36050" y="458"/>
                </a:cubicBezTo>
                <a:cubicBezTo>
                  <a:pt x="35844" y="463"/>
                  <a:pt x="35638" y="464"/>
                  <a:pt x="35431" y="464"/>
                </a:cubicBezTo>
                <a:cubicBezTo>
                  <a:pt x="35128" y="464"/>
                  <a:pt x="34825" y="461"/>
                  <a:pt x="34522" y="461"/>
                </a:cubicBezTo>
                <a:cubicBezTo>
                  <a:pt x="34067" y="461"/>
                  <a:pt x="33612" y="468"/>
                  <a:pt x="33156" y="505"/>
                </a:cubicBezTo>
                <a:cubicBezTo>
                  <a:pt x="32826" y="528"/>
                  <a:pt x="32497" y="572"/>
                  <a:pt x="32170" y="633"/>
                </a:cubicBezTo>
                <a:lnTo>
                  <a:pt x="31891" y="646"/>
                </a:lnTo>
                <a:cubicBezTo>
                  <a:pt x="31864" y="643"/>
                  <a:pt x="31837" y="643"/>
                  <a:pt x="31813" y="643"/>
                </a:cubicBezTo>
                <a:cubicBezTo>
                  <a:pt x="31800" y="642"/>
                  <a:pt x="31787" y="642"/>
                  <a:pt x="31774" y="642"/>
                </a:cubicBezTo>
                <a:cubicBezTo>
                  <a:pt x="31678" y="642"/>
                  <a:pt x="31581" y="653"/>
                  <a:pt x="31487" y="676"/>
                </a:cubicBezTo>
                <a:cubicBezTo>
                  <a:pt x="31467" y="683"/>
                  <a:pt x="31447" y="687"/>
                  <a:pt x="31423" y="687"/>
                </a:cubicBezTo>
                <a:cubicBezTo>
                  <a:pt x="31416" y="687"/>
                  <a:pt x="31410" y="687"/>
                  <a:pt x="31403" y="687"/>
                </a:cubicBezTo>
                <a:cubicBezTo>
                  <a:pt x="31323" y="687"/>
                  <a:pt x="31262" y="672"/>
                  <a:pt x="31189" y="661"/>
                </a:cubicBezTo>
                <a:lnTo>
                  <a:pt x="31189" y="661"/>
                </a:lnTo>
                <a:cubicBezTo>
                  <a:pt x="31247" y="672"/>
                  <a:pt x="31288" y="691"/>
                  <a:pt x="31305" y="724"/>
                </a:cubicBezTo>
                <a:cubicBezTo>
                  <a:pt x="31346" y="808"/>
                  <a:pt x="31033" y="946"/>
                  <a:pt x="30676" y="1097"/>
                </a:cubicBezTo>
                <a:cubicBezTo>
                  <a:pt x="30639" y="1114"/>
                  <a:pt x="30595" y="1121"/>
                  <a:pt x="30555" y="1121"/>
                </a:cubicBezTo>
                <a:lnTo>
                  <a:pt x="30020" y="1121"/>
                </a:lnTo>
                <a:cubicBezTo>
                  <a:pt x="30047" y="1077"/>
                  <a:pt x="30074" y="1033"/>
                  <a:pt x="30094" y="986"/>
                </a:cubicBezTo>
                <a:cubicBezTo>
                  <a:pt x="30124" y="922"/>
                  <a:pt x="30037" y="865"/>
                  <a:pt x="29912" y="858"/>
                </a:cubicBezTo>
                <a:lnTo>
                  <a:pt x="29538" y="801"/>
                </a:lnTo>
                <a:cubicBezTo>
                  <a:pt x="29532" y="799"/>
                  <a:pt x="29526" y="798"/>
                  <a:pt x="29519" y="798"/>
                </a:cubicBezTo>
                <a:cubicBezTo>
                  <a:pt x="29492" y="798"/>
                  <a:pt x="29468" y="814"/>
                  <a:pt x="29485" y="828"/>
                </a:cubicBezTo>
                <a:lnTo>
                  <a:pt x="29488" y="865"/>
                </a:lnTo>
                <a:cubicBezTo>
                  <a:pt x="29471" y="855"/>
                  <a:pt x="29454" y="845"/>
                  <a:pt x="29437" y="838"/>
                </a:cubicBezTo>
                <a:lnTo>
                  <a:pt x="29437" y="788"/>
                </a:lnTo>
                <a:lnTo>
                  <a:pt x="29387" y="788"/>
                </a:lnTo>
                <a:cubicBezTo>
                  <a:pt x="29350" y="788"/>
                  <a:pt x="29310" y="781"/>
                  <a:pt x="29276" y="767"/>
                </a:cubicBezTo>
                <a:cubicBezTo>
                  <a:pt x="28886" y="619"/>
                  <a:pt x="28334" y="555"/>
                  <a:pt x="27899" y="522"/>
                </a:cubicBezTo>
                <a:cubicBezTo>
                  <a:pt x="27658" y="504"/>
                  <a:pt x="27415" y="496"/>
                  <a:pt x="27172" y="496"/>
                </a:cubicBezTo>
                <a:cubicBezTo>
                  <a:pt x="26685" y="496"/>
                  <a:pt x="26195" y="526"/>
                  <a:pt x="25715" y="562"/>
                </a:cubicBezTo>
                <a:cubicBezTo>
                  <a:pt x="25342" y="589"/>
                  <a:pt x="24962" y="616"/>
                  <a:pt x="24585" y="639"/>
                </a:cubicBezTo>
                <a:cubicBezTo>
                  <a:pt x="24571" y="636"/>
                  <a:pt x="24558" y="633"/>
                  <a:pt x="24537" y="633"/>
                </a:cubicBezTo>
                <a:lnTo>
                  <a:pt x="21179" y="263"/>
                </a:lnTo>
                <a:cubicBezTo>
                  <a:pt x="20242" y="162"/>
                  <a:pt x="19243" y="1"/>
                  <a:pt x="1827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1"/>
          <p:cNvSpPr/>
          <p:nvPr/>
        </p:nvSpPr>
        <p:spPr>
          <a:xfrm>
            <a:off x="8597324" y="-2"/>
            <a:ext cx="678237" cy="1214140"/>
          </a:xfrm>
          <a:custGeom>
            <a:avLst/>
            <a:gdLst/>
            <a:ahLst/>
            <a:cxnLst/>
            <a:rect l="l" t="t" r="r" b="b"/>
            <a:pathLst>
              <a:path w="13065" h="17542" extrusionOk="0">
                <a:moveTo>
                  <a:pt x="8525" y="163"/>
                </a:moveTo>
                <a:cubicBezTo>
                  <a:pt x="8534" y="163"/>
                  <a:pt x="8543" y="164"/>
                  <a:pt x="8551" y="166"/>
                </a:cubicBezTo>
                <a:cubicBezTo>
                  <a:pt x="8521" y="234"/>
                  <a:pt x="8464" y="284"/>
                  <a:pt x="8393" y="308"/>
                </a:cubicBezTo>
                <a:cubicBezTo>
                  <a:pt x="8356" y="321"/>
                  <a:pt x="8319" y="328"/>
                  <a:pt x="8286" y="335"/>
                </a:cubicBezTo>
                <a:cubicBezTo>
                  <a:pt x="8226" y="341"/>
                  <a:pt x="8167" y="358"/>
                  <a:pt x="8117" y="390"/>
                </a:cubicBezTo>
                <a:lnTo>
                  <a:pt x="8117" y="390"/>
                </a:lnTo>
                <a:cubicBezTo>
                  <a:pt x="8139" y="372"/>
                  <a:pt x="8163" y="353"/>
                  <a:pt x="8188" y="335"/>
                </a:cubicBezTo>
                <a:lnTo>
                  <a:pt x="8235" y="301"/>
                </a:lnTo>
                <a:cubicBezTo>
                  <a:pt x="8269" y="274"/>
                  <a:pt x="8306" y="251"/>
                  <a:pt x="8346" y="227"/>
                </a:cubicBezTo>
                <a:cubicBezTo>
                  <a:pt x="8408" y="190"/>
                  <a:pt x="8475" y="163"/>
                  <a:pt x="8525" y="163"/>
                </a:cubicBezTo>
                <a:close/>
                <a:moveTo>
                  <a:pt x="10475" y="743"/>
                </a:moveTo>
                <a:cubicBezTo>
                  <a:pt x="10487" y="753"/>
                  <a:pt x="10499" y="762"/>
                  <a:pt x="10510" y="772"/>
                </a:cubicBezTo>
                <a:cubicBezTo>
                  <a:pt x="10498" y="761"/>
                  <a:pt x="10486" y="751"/>
                  <a:pt x="10475" y="743"/>
                </a:cubicBezTo>
                <a:close/>
                <a:moveTo>
                  <a:pt x="5566" y="5252"/>
                </a:moveTo>
                <a:cubicBezTo>
                  <a:pt x="5543" y="5255"/>
                  <a:pt x="5519" y="5258"/>
                  <a:pt x="5509" y="5258"/>
                </a:cubicBezTo>
                <a:cubicBezTo>
                  <a:pt x="5526" y="5255"/>
                  <a:pt x="5543" y="5255"/>
                  <a:pt x="5566" y="5252"/>
                </a:cubicBezTo>
                <a:close/>
                <a:moveTo>
                  <a:pt x="5338" y="5255"/>
                </a:moveTo>
                <a:lnTo>
                  <a:pt x="5341" y="5258"/>
                </a:lnTo>
                <a:cubicBezTo>
                  <a:pt x="5341" y="5258"/>
                  <a:pt x="5341" y="5259"/>
                  <a:pt x="5341" y="5261"/>
                </a:cubicBezTo>
                <a:lnTo>
                  <a:pt x="5341" y="5261"/>
                </a:lnTo>
                <a:lnTo>
                  <a:pt x="5338" y="5255"/>
                </a:lnTo>
                <a:close/>
                <a:moveTo>
                  <a:pt x="5395" y="5363"/>
                </a:moveTo>
                <a:lnTo>
                  <a:pt x="5396" y="5368"/>
                </a:lnTo>
                <a:lnTo>
                  <a:pt x="5396" y="5368"/>
                </a:lnTo>
                <a:cubicBezTo>
                  <a:pt x="5396" y="5366"/>
                  <a:pt x="5395" y="5364"/>
                  <a:pt x="5395" y="5363"/>
                </a:cubicBezTo>
                <a:close/>
                <a:moveTo>
                  <a:pt x="7952" y="5397"/>
                </a:moveTo>
                <a:cubicBezTo>
                  <a:pt x="7954" y="5398"/>
                  <a:pt x="7957" y="5399"/>
                  <a:pt x="7959" y="5400"/>
                </a:cubicBezTo>
                <a:cubicBezTo>
                  <a:pt x="7957" y="5399"/>
                  <a:pt x="7954" y="5398"/>
                  <a:pt x="7952" y="5397"/>
                </a:cubicBezTo>
                <a:close/>
                <a:moveTo>
                  <a:pt x="5398" y="5376"/>
                </a:moveTo>
                <a:lnTo>
                  <a:pt x="5398" y="5379"/>
                </a:lnTo>
                <a:cubicBezTo>
                  <a:pt x="5401" y="5386"/>
                  <a:pt x="5401" y="5393"/>
                  <a:pt x="5405" y="5400"/>
                </a:cubicBezTo>
                <a:cubicBezTo>
                  <a:pt x="5408" y="5403"/>
                  <a:pt x="5408" y="5406"/>
                  <a:pt x="5408" y="5410"/>
                </a:cubicBezTo>
                <a:cubicBezTo>
                  <a:pt x="5395" y="5403"/>
                  <a:pt x="5388" y="5393"/>
                  <a:pt x="5391" y="5383"/>
                </a:cubicBezTo>
                <a:cubicBezTo>
                  <a:pt x="5391" y="5383"/>
                  <a:pt x="5395" y="5379"/>
                  <a:pt x="5398" y="5376"/>
                </a:cubicBezTo>
                <a:close/>
                <a:moveTo>
                  <a:pt x="5408" y="5410"/>
                </a:moveTo>
                <a:lnTo>
                  <a:pt x="5408" y="5410"/>
                </a:lnTo>
                <a:cubicBezTo>
                  <a:pt x="5415" y="5427"/>
                  <a:pt x="5418" y="5443"/>
                  <a:pt x="5425" y="5460"/>
                </a:cubicBezTo>
                <a:cubicBezTo>
                  <a:pt x="5418" y="5447"/>
                  <a:pt x="5415" y="5427"/>
                  <a:pt x="5408" y="5410"/>
                </a:cubicBezTo>
                <a:close/>
                <a:moveTo>
                  <a:pt x="8087" y="5511"/>
                </a:moveTo>
                <a:lnTo>
                  <a:pt x="8087" y="5511"/>
                </a:lnTo>
                <a:cubicBezTo>
                  <a:pt x="8090" y="5517"/>
                  <a:pt x="8093" y="5523"/>
                  <a:pt x="8096" y="5528"/>
                </a:cubicBezTo>
                <a:lnTo>
                  <a:pt x="8096" y="5528"/>
                </a:lnTo>
                <a:cubicBezTo>
                  <a:pt x="8094" y="5523"/>
                  <a:pt x="8091" y="5517"/>
                  <a:pt x="8087" y="5511"/>
                </a:cubicBezTo>
                <a:close/>
                <a:moveTo>
                  <a:pt x="5486" y="5558"/>
                </a:moveTo>
                <a:lnTo>
                  <a:pt x="5486" y="5565"/>
                </a:lnTo>
                <a:lnTo>
                  <a:pt x="5482" y="5565"/>
                </a:lnTo>
                <a:cubicBezTo>
                  <a:pt x="5482" y="5565"/>
                  <a:pt x="5482" y="5558"/>
                  <a:pt x="5482" y="5558"/>
                </a:cubicBezTo>
                <a:close/>
                <a:moveTo>
                  <a:pt x="5728" y="5538"/>
                </a:moveTo>
                <a:cubicBezTo>
                  <a:pt x="5735" y="5538"/>
                  <a:pt x="5741" y="5545"/>
                  <a:pt x="5744" y="5562"/>
                </a:cubicBezTo>
                <a:lnTo>
                  <a:pt x="5744" y="5562"/>
                </a:lnTo>
                <a:lnTo>
                  <a:pt x="5725" y="5581"/>
                </a:lnTo>
                <a:cubicBezTo>
                  <a:pt x="5711" y="5585"/>
                  <a:pt x="5694" y="5588"/>
                  <a:pt x="5671" y="5595"/>
                </a:cubicBezTo>
                <a:cubicBezTo>
                  <a:pt x="5691" y="5568"/>
                  <a:pt x="5713" y="5538"/>
                  <a:pt x="5728" y="5538"/>
                </a:cubicBezTo>
                <a:close/>
                <a:moveTo>
                  <a:pt x="5644" y="5538"/>
                </a:moveTo>
                <a:lnTo>
                  <a:pt x="5607" y="5602"/>
                </a:lnTo>
                <a:lnTo>
                  <a:pt x="5573" y="5608"/>
                </a:lnTo>
                <a:cubicBezTo>
                  <a:pt x="5580" y="5602"/>
                  <a:pt x="5583" y="5595"/>
                  <a:pt x="5590" y="5588"/>
                </a:cubicBezTo>
                <a:lnTo>
                  <a:pt x="5624" y="5568"/>
                </a:lnTo>
                <a:lnTo>
                  <a:pt x="5607" y="5568"/>
                </a:lnTo>
                <a:cubicBezTo>
                  <a:pt x="5617" y="5558"/>
                  <a:pt x="5630" y="5548"/>
                  <a:pt x="5644" y="5538"/>
                </a:cubicBezTo>
                <a:close/>
                <a:moveTo>
                  <a:pt x="5684" y="5676"/>
                </a:moveTo>
                <a:lnTo>
                  <a:pt x="5677" y="5682"/>
                </a:lnTo>
                <a:lnTo>
                  <a:pt x="5674" y="5679"/>
                </a:lnTo>
                <a:cubicBezTo>
                  <a:pt x="5677" y="5679"/>
                  <a:pt x="5681" y="5676"/>
                  <a:pt x="5684" y="5676"/>
                </a:cubicBezTo>
                <a:close/>
                <a:moveTo>
                  <a:pt x="5859" y="5639"/>
                </a:moveTo>
                <a:cubicBezTo>
                  <a:pt x="5863" y="5639"/>
                  <a:pt x="5866" y="5640"/>
                  <a:pt x="5869" y="5642"/>
                </a:cubicBezTo>
                <a:cubicBezTo>
                  <a:pt x="5859" y="5711"/>
                  <a:pt x="5804" y="5722"/>
                  <a:pt x="5857" y="5739"/>
                </a:cubicBezTo>
                <a:lnTo>
                  <a:pt x="5857" y="5739"/>
                </a:lnTo>
                <a:cubicBezTo>
                  <a:pt x="5826" y="5769"/>
                  <a:pt x="5794" y="5804"/>
                  <a:pt x="5781" y="5804"/>
                </a:cubicBezTo>
                <a:cubicBezTo>
                  <a:pt x="5773" y="5804"/>
                  <a:pt x="5772" y="5790"/>
                  <a:pt x="5785" y="5753"/>
                </a:cubicBezTo>
                <a:lnTo>
                  <a:pt x="5785" y="5753"/>
                </a:lnTo>
                <a:lnTo>
                  <a:pt x="5775" y="5766"/>
                </a:lnTo>
                <a:cubicBezTo>
                  <a:pt x="5782" y="5750"/>
                  <a:pt x="5778" y="5733"/>
                  <a:pt x="5765" y="5719"/>
                </a:cubicBezTo>
                <a:cubicBezTo>
                  <a:pt x="5797" y="5676"/>
                  <a:pt x="5834" y="5639"/>
                  <a:pt x="5859" y="5639"/>
                </a:cubicBezTo>
                <a:close/>
                <a:moveTo>
                  <a:pt x="5933" y="5783"/>
                </a:moveTo>
                <a:lnTo>
                  <a:pt x="5933" y="5783"/>
                </a:lnTo>
                <a:cubicBezTo>
                  <a:pt x="5930" y="5800"/>
                  <a:pt x="5920" y="5820"/>
                  <a:pt x="5910" y="5834"/>
                </a:cubicBezTo>
                <a:lnTo>
                  <a:pt x="5910" y="5830"/>
                </a:lnTo>
                <a:cubicBezTo>
                  <a:pt x="5896" y="5824"/>
                  <a:pt x="5883" y="5820"/>
                  <a:pt x="5869" y="5817"/>
                </a:cubicBezTo>
                <a:lnTo>
                  <a:pt x="5933" y="5783"/>
                </a:lnTo>
                <a:close/>
                <a:moveTo>
                  <a:pt x="5953" y="5837"/>
                </a:moveTo>
                <a:lnTo>
                  <a:pt x="5947" y="5844"/>
                </a:lnTo>
                <a:cubicBezTo>
                  <a:pt x="5943" y="5844"/>
                  <a:pt x="5940" y="5844"/>
                  <a:pt x="5937" y="5840"/>
                </a:cubicBezTo>
                <a:cubicBezTo>
                  <a:pt x="5943" y="5840"/>
                  <a:pt x="5950" y="5837"/>
                  <a:pt x="5953" y="5837"/>
                </a:cubicBezTo>
                <a:close/>
                <a:moveTo>
                  <a:pt x="6135" y="6113"/>
                </a:moveTo>
                <a:lnTo>
                  <a:pt x="6135" y="6116"/>
                </a:lnTo>
                <a:cubicBezTo>
                  <a:pt x="6138" y="6130"/>
                  <a:pt x="6145" y="6143"/>
                  <a:pt x="6149" y="6157"/>
                </a:cubicBezTo>
                <a:lnTo>
                  <a:pt x="6088" y="6194"/>
                </a:lnTo>
                <a:cubicBezTo>
                  <a:pt x="6085" y="6174"/>
                  <a:pt x="6108" y="6143"/>
                  <a:pt x="6135" y="6113"/>
                </a:cubicBezTo>
                <a:close/>
                <a:moveTo>
                  <a:pt x="6152" y="6164"/>
                </a:moveTo>
                <a:cubicBezTo>
                  <a:pt x="6152" y="6170"/>
                  <a:pt x="6155" y="6177"/>
                  <a:pt x="6159" y="6184"/>
                </a:cubicBezTo>
                <a:cubicBezTo>
                  <a:pt x="6146" y="6196"/>
                  <a:pt x="6134" y="6205"/>
                  <a:pt x="6126" y="6205"/>
                </a:cubicBezTo>
                <a:cubicBezTo>
                  <a:pt x="6123" y="6205"/>
                  <a:pt x="6120" y="6203"/>
                  <a:pt x="6118" y="6201"/>
                </a:cubicBezTo>
                <a:lnTo>
                  <a:pt x="6152" y="6164"/>
                </a:lnTo>
                <a:close/>
                <a:moveTo>
                  <a:pt x="6256" y="6187"/>
                </a:moveTo>
                <a:lnTo>
                  <a:pt x="6253" y="6190"/>
                </a:lnTo>
                <a:lnTo>
                  <a:pt x="6199" y="6325"/>
                </a:lnTo>
                <a:cubicBezTo>
                  <a:pt x="6176" y="6291"/>
                  <a:pt x="6149" y="6261"/>
                  <a:pt x="6182" y="6204"/>
                </a:cubicBezTo>
                <a:lnTo>
                  <a:pt x="6182" y="6204"/>
                </a:lnTo>
                <a:cubicBezTo>
                  <a:pt x="6189" y="6206"/>
                  <a:pt x="6196" y="6207"/>
                  <a:pt x="6203" y="6207"/>
                </a:cubicBezTo>
                <a:cubicBezTo>
                  <a:pt x="6223" y="6207"/>
                  <a:pt x="6241" y="6200"/>
                  <a:pt x="6256" y="6187"/>
                </a:cubicBezTo>
                <a:close/>
                <a:moveTo>
                  <a:pt x="11099" y="6116"/>
                </a:moveTo>
                <a:cubicBezTo>
                  <a:pt x="11113" y="6207"/>
                  <a:pt x="11106" y="6302"/>
                  <a:pt x="11079" y="6389"/>
                </a:cubicBezTo>
                <a:cubicBezTo>
                  <a:pt x="11042" y="6322"/>
                  <a:pt x="11065" y="6227"/>
                  <a:pt x="11099" y="6116"/>
                </a:cubicBezTo>
                <a:close/>
                <a:moveTo>
                  <a:pt x="6376" y="6143"/>
                </a:moveTo>
                <a:cubicBezTo>
                  <a:pt x="6441" y="6143"/>
                  <a:pt x="6310" y="6269"/>
                  <a:pt x="6300" y="6312"/>
                </a:cubicBezTo>
                <a:cubicBezTo>
                  <a:pt x="6342" y="6282"/>
                  <a:pt x="6414" y="6231"/>
                  <a:pt x="6452" y="6231"/>
                </a:cubicBezTo>
                <a:cubicBezTo>
                  <a:pt x="6475" y="6231"/>
                  <a:pt x="6485" y="6248"/>
                  <a:pt x="6472" y="6298"/>
                </a:cubicBezTo>
                <a:cubicBezTo>
                  <a:pt x="6466" y="6301"/>
                  <a:pt x="6461" y="6302"/>
                  <a:pt x="6457" y="6302"/>
                </a:cubicBezTo>
                <a:cubicBezTo>
                  <a:pt x="6442" y="6302"/>
                  <a:pt x="6441" y="6285"/>
                  <a:pt x="6425" y="6285"/>
                </a:cubicBezTo>
                <a:lnTo>
                  <a:pt x="6401" y="6379"/>
                </a:lnTo>
                <a:cubicBezTo>
                  <a:pt x="6388" y="6389"/>
                  <a:pt x="6371" y="6399"/>
                  <a:pt x="6354" y="6406"/>
                </a:cubicBezTo>
                <a:cubicBezTo>
                  <a:pt x="6351" y="6379"/>
                  <a:pt x="6347" y="6352"/>
                  <a:pt x="6337" y="6325"/>
                </a:cubicBezTo>
                <a:lnTo>
                  <a:pt x="6263" y="6399"/>
                </a:lnTo>
                <a:cubicBezTo>
                  <a:pt x="6256" y="6369"/>
                  <a:pt x="6276" y="6342"/>
                  <a:pt x="6290" y="6315"/>
                </a:cubicBezTo>
                <a:lnTo>
                  <a:pt x="6290" y="6315"/>
                </a:lnTo>
                <a:cubicBezTo>
                  <a:pt x="6155" y="6389"/>
                  <a:pt x="6303" y="6386"/>
                  <a:pt x="6206" y="6456"/>
                </a:cubicBezTo>
                <a:cubicBezTo>
                  <a:pt x="6206" y="6446"/>
                  <a:pt x="6206" y="6440"/>
                  <a:pt x="6206" y="6433"/>
                </a:cubicBezTo>
                <a:cubicBezTo>
                  <a:pt x="6226" y="6399"/>
                  <a:pt x="6226" y="6359"/>
                  <a:pt x="6202" y="6328"/>
                </a:cubicBezTo>
                <a:cubicBezTo>
                  <a:pt x="6256" y="6308"/>
                  <a:pt x="6273" y="6147"/>
                  <a:pt x="6371" y="6143"/>
                </a:cubicBezTo>
                <a:cubicBezTo>
                  <a:pt x="6373" y="6143"/>
                  <a:pt x="6374" y="6143"/>
                  <a:pt x="6376" y="6143"/>
                </a:cubicBezTo>
                <a:close/>
                <a:moveTo>
                  <a:pt x="6189" y="6456"/>
                </a:moveTo>
                <a:cubicBezTo>
                  <a:pt x="6192" y="6456"/>
                  <a:pt x="6196" y="6460"/>
                  <a:pt x="6199" y="6460"/>
                </a:cubicBezTo>
                <a:cubicBezTo>
                  <a:pt x="6192" y="6466"/>
                  <a:pt x="6186" y="6470"/>
                  <a:pt x="6176" y="6477"/>
                </a:cubicBezTo>
                <a:cubicBezTo>
                  <a:pt x="6182" y="6470"/>
                  <a:pt x="6186" y="6463"/>
                  <a:pt x="6189" y="6456"/>
                </a:cubicBezTo>
                <a:close/>
                <a:moveTo>
                  <a:pt x="6945" y="6572"/>
                </a:moveTo>
                <a:cubicBezTo>
                  <a:pt x="6956" y="6572"/>
                  <a:pt x="6942" y="6600"/>
                  <a:pt x="6936" y="6625"/>
                </a:cubicBezTo>
                <a:lnTo>
                  <a:pt x="6933" y="6625"/>
                </a:lnTo>
                <a:cubicBezTo>
                  <a:pt x="6919" y="6631"/>
                  <a:pt x="6890" y="6645"/>
                  <a:pt x="6878" y="6645"/>
                </a:cubicBezTo>
                <a:cubicBezTo>
                  <a:pt x="6869" y="6645"/>
                  <a:pt x="6867" y="6638"/>
                  <a:pt x="6882" y="6618"/>
                </a:cubicBezTo>
                <a:cubicBezTo>
                  <a:pt x="6920" y="6584"/>
                  <a:pt x="6937" y="6572"/>
                  <a:pt x="6945" y="6572"/>
                </a:cubicBezTo>
                <a:close/>
                <a:moveTo>
                  <a:pt x="7892" y="6921"/>
                </a:moveTo>
                <a:cubicBezTo>
                  <a:pt x="7895" y="6927"/>
                  <a:pt x="7899" y="6931"/>
                  <a:pt x="7902" y="6934"/>
                </a:cubicBezTo>
                <a:lnTo>
                  <a:pt x="7882" y="6941"/>
                </a:lnTo>
                <a:lnTo>
                  <a:pt x="7892" y="6921"/>
                </a:lnTo>
                <a:close/>
                <a:moveTo>
                  <a:pt x="7764" y="7106"/>
                </a:moveTo>
                <a:cubicBezTo>
                  <a:pt x="7781" y="7106"/>
                  <a:pt x="7784" y="7119"/>
                  <a:pt x="7774" y="7150"/>
                </a:cubicBezTo>
                <a:lnTo>
                  <a:pt x="7771" y="7150"/>
                </a:lnTo>
                <a:cubicBezTo>
                  <a:pt x="7763" y="7153"/>
                  <a:pt x="7758" y="7155"/>
                  <a:pt x="7754" y="7155"/>
                </a:cubicBezTo>
                <a:cubicBezTo>
                  <a:pt x="7741" y="7155"/>
                  <a:pt x="7748" y="7135"/>
                  <a:pt x="7764" y="7106"/>
                </a:cubicBezTo>
                <a:close/>
                <a:moveTo>
                  <a:pt x="8132" y="8047"/>
                </a:moveTo>
                <a:lnTo>
                  <a:pt x="8132" y="8047"/>
                </a:lnTo>
                <a:cubicBezTo>
                  <a:pt x="8130" y="8048"/>
                  <a:pt x="8128" y="8050"/>
                  <a:pt x="8127" y="8052"/>
                </a:cubicBezTo>
                <a:cubicBezTo>
                  <a:pt x="8129" y="8050"/>
                  <a:pt x="8130" y="8048"/>
                  <a:pt x="8132" y="8047"/>
                </a:cubicBezTo>
                <a:close/>
                <a:moveTo>
                  <a:pt x="8147" y="8067"/>
                </a:moveTo>
                <a:lnTo>
                  <a:pt x="8141" y="8068"/>
                </a:lnTo>
                <a:cubicBezTo>
                  <a:pt x="8143" y="8068"/>
                  <a:pt x="8145" y="8068"/>
                  <a:pt x="8147" y="8067"/>
                </a:cubicBezTo>
                <a:close/>
                <a:moveTo>
                  <a:pt x="8508" y="8418"/>
                </a:moveTo>
                <a:cubicBezTo>
                  <a:pt x="8504" y="8418"/>
                  <a:pt x="8501" y="8425"/>
                  <a:pt x="8498" y="8425"/>
                </a:cubicBezTo>
                <a:cubicBezTo>
                  <a:pt x="8498" y="8422"/>
                  <a:pt x="8501" y="8422"/>
                  <a:pt x="8501" y="8418"/>
                </a:cubicBezTo>
                <a:close/>
                <a:moveTo>
                  <a:pt x="6707" y="6339"/>
                </a:moveTo>
                <a:cubicBezTo>
                  <a:pt x="6715" y="6339"/>
                  <a:pt x="6721" y="6343"/>
                  <a:pt x="6724" y="6352"/>
                </a:cubicBezTo>
                <a:cubicBezTo>
                  <a:pt x="6727" y="6392"/>
                  <a:pt x="6707" y="6429"/>
                  <a:pt x="6677" y="6450"/>
                </a:cubicBezTo>
                <a:lnTo>
                  <a:pt x="6764" y="6426"/>
                </a:lnTo>
                <a:lnTo>
                  <a:pt x="6764" y="6426"/>
                </a:lnTo>
                <a:cubicBezTo>
                  <a:pt x="6770" y="6437"/>
                  <a:pt x="6746" y="6464"/>
                  <a:pt x="6734" y="6466"/>
                </a:cubicBezTo>
                <a:lnTo>
                  <a:pt x="6734" y="6466"/>
                </a:lnTo>
                <a:lnTo>
                  <a:pt x="6727" y="6463"/>
                </a:lnTo>
                <a:lnTo>
                  <a:pt x="6727" y="6463"/>
                </a:lnTo>
                <a:cubicBezTo>
                  <a:pt x="6728" y="6465"/>
                  <a:pt x="6730" y="6466"/>
                  <a:pt x="6732" y="6466"/>
                </a:cubicBezTo>
                <a:cubicBezTo>
                  <a:pt x="6733" y="6466"/>
                  <a:pt x="6733" y="6466"/>
                  <a:pt x="6734" y="6466"/>
                </a:cubicBezTo>
                <a:lnTo>
                  <a:pt x="6734" y="6466"/>
                </a:lnTo>
                <a:lnTo>
                  <a:pt x="6805" y="6497"/>
                </a:lnTo>
                <a:lnTo>
                  <a:pt x="6798" y="6503"/>
                </a:lnTo>
                <a:cubicBezTo>
                  <a:pt x="6842" y="6473"/>
                  <a:pt x="6889" y="6446"/>
                  <a:pt x="6936" y="6423"/>
                </a:cubicBezTo>
                <a:lnTo>
                  <a:pt x="6936" y="6423"/>
                </a:lnTo>
                <a:cubicBezTo>
                  <a:pt x="6923" y="6466"/>
                  <a:pt x="6906" y="6440"/>
                  <a:pt x="6886" y="6470"/>
                </a:cubicBezTo>
                <a:lnTo>
                  <a:pt x="6970" y="6446"/>
                </a:lnTo>
                <a:lnTo>
                  <a:pt x="6970" y="6446"/>
                </a:lnTo>
                <a:cubicBezTo>
                  <a:pt x="6942" y="6499"/>
                  <a:pt x="6890" y="6531"/>
                  <a:pt x="6858" y="6531"/>
                </a:cubicBezTo>
                <a:cubicBezTo>
                  <a:pt x="6848" y="6531"/>
                  <a:pt x="6839" y="6528"/>
                  <a:pt x="6835" y="6520"/>
                </a:cubicBezTo>
                <a:cubicBezTo>
                  <a:pt x="6775" y="6610"/>
                  <a:pt x="6767" y="6632"/>
                  <a:pt x="6779" y="6632"/>
                </a:cubicBezTo>
                <a:cubicBezTo>
                  <a:pt x="6792" y="6632"/>
                  <a:pt x="6827" y="6608"/>
                  <a:pt x="6850" y="6608"/>
                </a:cubicBezTo>
                <a:cubicBezTo>
                  <a:pt x="6868" y="6608"/>
                  <a:pt x="6878" y="6623"/>
                  <a:pt x="6862" y="6678"/>
                </a:cubicBezTo>
                <a:lnTo>
                  <a:pt x="6805" y="6678"/>
                </a:lnTo>
                <a:cubicBezTo>
                  <a:pt x="6707" y="6827"/>
                  <a:pt x="6775" y="6800"/>
                  <a:pt x="6734" y="6911"/>
                </a:cubicBezTo>
                <a:cubicBezTo>
                  <a:pt x="6764" y="6864"/>
                  <a:pt x="6852" y="6648"/>
                  <a:pt x="6936" y="6625"/>
                </a:cubicBezTo>
                <a:lnTo>
                  <a:pt x="6936" y="6625"/>
                </a:lnTo>
                <a:cubicBezTo>
                  <a:pt x="6934" y="6643"/>
                  <a:pt x="6935" y="6658"/>
                  <a:pt x="6953" y="6658"/>
                </a:cubicBezTo>
                <a:cubicBezTo>
                  <a:pt x="6963" y="6658"/>
                  <a:pt x="6976" y="6654"/>
                  <a:pt x="6997" y="6645"/>
                </a:cubicBezTo>
                <a:lnTo>
                  <a:pt x="6997" y="6645"/>
                </a:lnTo>
                <a:cubicBezTo>
                  <a:pt x="6923" y="6722"/>
                  <a:pt x="6960" y="6722"/>
                  <a:pt x="6987" y="6739"/>
                </a:cubicBezTo>
                <a:lnTo>
                  <a:pt x="6886" y="6840"/>
                </a:lnTo>
                <a:cubicBezTo>
                  <a:pt x="6939" y="6833"/>
                  <a:pt x="6990" y="6779"/>
                  <a:pt x="7047" y="6746"/>
                </a:cubicBezTo>
                <a:lnTo>
                  <a:pt x="7047" y="6746"/>
                </a:lnTo>
                <a:cubicBezTo>
                  <a:pt x="7067" y="6783"/>
                  <a:pt x="6993" y="6870"/>
                  <a:pt x="6933" y="6941"/>
                </a:cubicBezTo>
                <a:cubicBezTo>
                  <a:pt x="6936" y="6948"/>
                  <a:pt x="6939" y="6952"/>
                  <a:pt x="6944" y="6952"/>
                </a:cubicBezTo>
                <a:cubicBezTo>
                  <a:pt x="6972" y="6952"/>
                  <a:pt x="7030" y="6813"/>
                  <a:pt x="7087" y="6813"/>
                </a:cubicBezTo>
                <a:cubicBezTo>
                  <a:pt x="7092" y="6813"/>
                  <a:pt x="7096" y="6814"/>
                  <a:pt x="7101" y="6816"/>
                </a:cubicBezTo>
                <a:cubicBezTo>
                  <a:pt x="7099" y="6860"/>
                  <a:pt x="7120" y="6872"/>
                  <a:pt x="7159" y="6872"/>
                </a:cubicBezTo>
                <a:cubicBezTo>
                  <a:pt x="7187" y="6872"/>
                  <a:pt x="7225" y="6866"/>
                  <a:pt x="7269" y="6860"/>
                </a:cubicBezTo>
                <a:lnTo>
                  <a:pt x="7269" y="6860"/>
                </a:lnTo>
                <a:cubicBezTo>
                  <a:pt x="7259" y="6921"/>
                  <a:pt x="7199" y="6914"/>
                  <a:pt x="7178" y="6951"/>
                </a:cubicBezTo>
                <a:lnTo>
                  <a:pt x="7286" y="6897"/>
                </a:lnTo>
                <a:lnTo>
                  <a:pt x="7286" y="6897"/>
                </a:lnTo>
                <a:cubicBezTo>
                  <a:pt x="7289" y="6904"/>
                  <a:pt x="7259" y="6927"/>
                  <a:pt x="7246" y="6941"/>
                </a:cubicBezTo>
                <a:cubicBezTo>
                  <a:pt x="7294" y="6931"/>
                  <a:pt x="7349" y="6850"/>
                  <a:pt x="7404" y="6850"/>
                </a:cubicBezTo>
                <a:cubicBezTo>
                  <a:pt x="7406" y="6850"/>
                  <a:pt x="7408" y="6850"/>
                  <a:pt x="7411" y="6850"/>
                </a:cubicBezTo>
                <a:cubicBezTo>
                  <a:pt x="7428" y="6837"/>
                  <a:pt x="7439" y="6831"/>
                  <a:pt x="7444" y="6831"/>
                </a:cubicBezTo>
                <a:cubicBezTo>
                  <a:pt x="7475" y="6831"/>
                  <a:pt x="7359" y="7001"/>
                  <a:pt x="7424" y="7001"/>
                </a:cubicBezTo>
                <a:cubicBezTo>
                  <a:pt x="7434" y="7001"/>
                  <a:pt x="7448" y="6997"/>
                  <a:pt x="7468" y="6988"/>
                </a:cubicBezTo>
                <a:lnTo>
                  <a:pt x="7468" y="6988"/>
                </a:lnTo>
                <a:cubicBezTo>
                  <a:pt x="7444" y="7025"/>
                  <a:pt x="7397" y="7042"/>
                  <a:pt x="7357" y="7082"/>
                </a:cubicBezTo>
                <a:cubicBezTo>
                  <a:pt x="7448" y="7072"/>
                  <a:pt x="7538" y="7049"/>
                  <a:pt x="7623" y="7015"/>
                </a:cubicBezTo>
                <a:lnTo>
                  <a:pt x="7623" y="7015"/>
                </a:lnTo>
                <a:lnTo>
                  <a:pt x="7582" y="7116"/>
                </a:lnTo>
                <a:cubicBezTo>
                  <a:pt x="7643" y="7018"/>
                  <a:pt x="7771" y="6971"/>
                  <a:pt x="7882" y="6941"/>
                </a:cubicBezTo>
                <a:lnTo>
                  <a:pt x="7882" y="6941"/>
                </a:lnTo>
                <a:lnTo>
                  <a:pt x="7862" y="6965"/>
                </a:lnTo>
                <a:lnTo>
                  <a:pt x="7909" y="6941"/>
                </a:lnTo>
                <a:cubicBezTo>
                  <a:pt x="7915" y="6948"/>
                  <a:pt x="7922" y="6958"/>
                  <a:pt x="7929" y="6965"/>
                </a:cubicBezTo>
                <a:cubicBezTo>
                  <a:pt x="7892" y="6995"/>
                  <a:pt x="7851" y="7018"/>
                  <a:pt x="7811" y="7039"/>
                </a:cubicBezTo>
                <a:lnTo>
                  <a:pt x="7862" y="6965"/>
                </a:lnTo>
                <a:lnTo>
                  <a:pt x="7862" y="6965"/>
                </a:lnTo>
                <a:cubicBezTo>
                  <a:pt x="7781" y="7005"/>
                  <a:pt x="7707" y="7055"/>
                  <a:pt x="7636" y="7113"/>
                </a:cubicBezTo>
                <a:cubicBezTo>
                  <a:pt x="7646" y="7108"/>
                  <a:pt x="7656" y="7105"/>
                  <a:pt x="7667" y="7105"/>
                </a:cubicBezTo>
                <a:cubicBezTo>
                  <a:pt x="7671" y="7105"/>
                  <a:pt x="7675" y="7105"/>
                  <a:pt x="7680" y="7106"/>
                </a:cubicBezTo>
                <a:cubicBezTo>
                  <a:pt x="7663" y="7113"/>
                  <a:pt x="7646" y="7123"/>
                  <a:pt x="7629" y="7136"/>
                </a:cubicBezTo>
                <a:cubicBezTo>
                  <a:pt x="7627" y="7140"/>
                  <a:pt x="7627" y="7141"/>
                  <a:pt x="7629" y="7141"/>
                </a:cubicBezTo>
                <a:cubicBezTo>
                  <a:pt x="7635" y="7141"/>
                  <a:pt x="7659" y="7129"/>
                  <a:pt x="7687" y="7119"/>
                </a:cubicBezTo>
                <a:lnTo>
                  <a:pt x="7687" y="7119"/>
                </a:lnTo>
                <a:lnTo>
                  <a:pt x="7569" y="7234"/>
                </a:lnTo>
                <a:lnTo>
                  <a:pt x="7623" y="7197"/>
                </a:lnTo>
                <a:lnTo>
                  <a:pt x="7596" y="7325"/>
                </a:lnTo>
                <a:cubicBezTo>
                  <a:pt x="7729" y="7284"/>
                  <a:pt x="7902" y="7210"/>
                  <a:pt x="8024" y="7210"/>
                </a:cubicBezTo>
                <a:cubicBezTo>
                  <a:pt x="8053" y="7210"/>
                  <a:pt x="8079" y="7214"/>
                  <a:pt x="8101" y="7224"/>
                </a:cubicBezTo>
                <a:cubicBezTo>
                  <a:pt x="7993" y="7271"/>
                  <a:pt x="7942" y="7331"/>
                  <a:pt x="7828" y="7412"/>
                </a:cubicBezTo>
                <a:cubicBezTo>
                  <a:pt x="7880" y="7357"/>
                  <a:pt x="7857" y="7350"/>
                  <a:pt x="7819" y="7350"/>
                </a:cubicBezTo>
                <a:cubicBezTo>
                  <a:pt x="7807" y="7350"/>
                  <a:pt x="7794" y="7351"/>
                  <a:pt x="7781" y="7351"/>
                </a:cubicBezTo>
                <a:cubicBezTo>
                  <a:pt x="7754" y="7351"/>
                  <a:pt x="7729" y="7347"/>
                  <a:pt x="7727" y="7328"/>
                </a:cubicBezTo>
                <a:lnTo>
                  <a:pt x="7727" y="7328"/>
                </a:lnTo>
                <a:cubicBezTo>
                  <a:pt x="7730" y="7358"/>
                  <a:pt x="7673" y="7392"/>
                  <a:pt x="7650" y="7402"/>
                </a:cubicBezTo>
                <a:lnTo>
                  <a:pt x="7814" y="7395"/>
                </a:lnTo>
                <a:lnTo>
                  <a:pt x="7814" y="7395"/>
                </a:lnTo>
                <a:cubicBezTo>
                  <a:pt x="7720" y="7459"/>
                  <a:pt x="7754" y="7459"/>
                  <a:pt x="7730" y="7506"/>
                </a:cubicBezTo>
                <a:cubicBezTo>
                  <a:pt x="7798" y="7449"/>
                  <a:pt x="7837" y="7433"/>
                  <a:pt x="7865" y="7433"/>
                </a:cubicBezTo>
                <a:cubicBezTo>
                  <a:pt x="7905" y="7433"/>
                  <a:pt x="7920" y="7467"/>
                  <a:pt x="7960" y="7467"/>
                </a:cubicBezTo>
                <a:cubicBezTo>
                  <a:pt x="7963" y="7467"/>
                  <a:pt x="7966" y="7466"/>
                  <a:pt x="7969" y="7466"/>
                </a:cubicBezTo>
                <a:lnTo>
                  <a:pt x="7969" y="7466"/>
                </a:lnTo>
                <a:cubicBezTo>
                  <a:pt x="7929" y="7495"/>
                  <a:pt x="7885" y="7523"/>
                  <a:pt x="7857" y="7523"/>
                </a:cubicBezTo>
                <a:cubicBezTo>
                  <a:pt x="7843" y="7523"/>
                  <a:pt x="7832" y="7516"/>
                  <a:pt x="7828" y="7500"/>
                </a:cubicBezTo>
                <a:cubicBezTo>
                  <a:pt x="7801" y="7533"/>
                  <a:pt x="7802" y="7545"/>
                  <a:pt x="7818" y="7545"/>
                </a:cubicBezTo>
                <a:cubicBezTo>
                  <a:pt x="7852" y="7545"/>
                  <a:pt x="7958" y="7489"/>
                  <a:pt x="7994" y="7489"/>
                </a:cubicBezTo>
                <a:cubicBezTo>
                  <a:pt x="8009" y="7489"/>
                  <a:pt x="8012" y="7499"/>
                  <a:pt x="7993" y="7527"/>
                </a:cubicBezTo>
                <a:cubicBezTo>
                  <a:pt x="7989" y="7521"/>
                  <a:pt x="7990" y="7515"/>
                  <a:pt x="7984" y="7515"/>
                </a:cubicBezTo>
                <a:cubicBezTo>
                  <a:pt x="7980" y="7515"/>
                  <a:pt x="7973" y="7518"/>
                  <a:pt x="7959" y="7527"/>
                </a:cubicBezTo>
                <a:cubicBezTo>
                  <a:pt x="7966" y="7525"/>
                  <a:pt x="7971" y="7524"/>
                  <a:pt x="7976" y="7524"/>
                </a:cubicBezTo>
                <a:cubicBezTo>
                  <a:pt x="8028" y="7524"/>
                  <a:pt x="8014" y="7596"/>
                  <a:pt x="7959" y="7617"/>
                </a:cubicBezTo>
                <a:lnTo>
                  <a:pt x="7949" y="7607"/>
                </a:lnTo>
                <a:lnTo>
                  <a:pt x="7949" y="7607"/>
                </a:lnTo>
                <a:cubicBezTo>
                  <a:pt x="7964" y="7665"/>
                  <a:pt x="8023" y="7740"/>
                  <a:pt x="8121" y="7740"/>
                </a:cubicBezTo>
                <a:cubicBezTo>
                  <a:pt x="8156" y="7740"/>
                  <a:pt x="8195" y="7731"/>
                  <a:pt x="8238" y="7708"/>
                </a:cubicBezTo>
                <a:lnTo>
                  <a:pt x="8238" y="7708"/>
                </a:lnTo>
                <a:lnTo>
                  <a:pt x="8003" y="7836"/>
                </a:lnTo>
                <a:cubicBezTo>
                  <a:pt x="8144" y="7786"/>
                  <a:pt x="8286" y="7739"/>
                  <a:pt x="8427" y="7688"/>
                </a:cubicBezTo>
                <a:lnTo>
                  <a:pt x="8451" y="7725"/>
                </a:lnTo>
                <a:cubicBezTo>
                  <a:pt x="8305" y="7818"/>
                  <a:pt x="8133" y="7927"/>
                  <a:pt x="8054" y="7927"/>
                </a:cubicBezTo>
                <a:cubicBezTo>
                  <a:pt x="8052" y="7927"/>
                  <a:pt x="8051" y="7927"/>
                  <a:pt x="8050" y="7927"/>
                </a:cubicBezTo>
                <a:lnTo>
                  <a:pt x="8050" y="7927"/>
                </a:lnTo>
                <a:cubicBezTo>
                  <a:pt x="8040" y="7954"/>
                  <a:pt x="8026" y="7984"/>
                  <a:pt x="8097" y="7988"/>
                </a:cubicBezTo>
                <a:cubicBezTo>
                  <a:pt x="8110" y="7968"/>
                  <a:pt x="8277" y="7849"/>
                  <a:pt x="8304" y="7849"/>
                </a:cubicBezTo>
                <a:cubicBezTo>
                  <a:pt x="8305" y="7849"/>
                  <a:pt x="8305" y="7849"/>
                  <a:pt x="8306" y="7850"/>
                </a:cubicBezTo>
                <a:cubicBezTo>
                  <a:pt x="8173" y="7979"/>
                  <a:pt x="8237" y="7928"/>
                  <a:pt x="8132" y="8047"/>
                </a:cubicBezTo>
                <a:lnTo>
                  <a:pt x="8132" y="8047"/>
                </a:lnTo>
                <a:cubicBezTo>
                  <a:pt x="8167" y="8013"/>
                  <a:pt x="8335" y="7935"/>
                  <a:pt x="8382" y="7935"/>
                </a:cubicBezTo>
                <a:cubicBezTo>
                  <a:pt x="8388" y="7935"/>
                  <a:pt x="8392" y="7937"/>
                  <a:pt x="8393" y="7940"/>
                </a:cubicBezTo>
                <a:cubicBezTo>
                  <a:pt x="8358" y="7953"/>
                  <a:pt x="8191" y="8053"/>
                  <a:pt x="8147" y="8067"/>
                </a:cubicBezTo>
                <a:lnTo>
                  <a:pt x="8147" y="8067"/>
                </a:lnTo>
                <a:lnTo>
                  <a:pt x="8385" y="8010"/>
                </a:lnTo>
                <a:lnTo>
                  <a:pt x="8385" y="8010"/>
                </a:lnTo>
                <a:cubicBezTo>
                  <a:pt x="8330" y="8028"/>
                  <a:pt x="8204" y="8112"/>
                  <a:pt x="8151" y="8156"/>
                </a:cubicBezTo>
                <a:cubicBezTo>
                  <a:pt x="8158" y="8151"/>
                  <a:pt x="8163" y="8149"/>
                  <a:pt x="8167" y="8149"/>
                </a:cubicBezTo>
                <a:cubicBezTo>
                  <a:pt x="8191" y="8149"/>
                  <a:pt x="8183" y="8211"/>
                  <a:pt x="8208" y="8216"/>
                </a:cubicBezTo>
                <a:lnTo>
                  <a:pt x="8245" y="8163"/>
                </a:lnTo>
                <a:cubicBezTo>
                  <a:pt x="8246" y="8181"/>
                  <a:pt x="8261" y="8187"/>
                  <a:pt x="8286" y="8187"/>
                </a:cubicBezTo>
                <a:cubicBezTo>
                  <a:pt x="8357" y="8187"/>
                  <a:pt x="8502" y="8131"/>
                  <a:pt x="8578" y="8131"/>
                </a:cubicBezTo>
                <a:cubicBezTo>
                  <a:pt x="8603" y="8131"/>
                  <a:pt x="8620" y="8137"/>
                  <a:pt x="8626" y="8152"/>
                </a:cubicBezTo>
                <a:cubicBezTo>
                  <a:pt x="8572" y="8166"/>
                  <a:pt x="8326" y="8274"/>
                  <a:pt x="8316" y="8321"/>
                </a:cubicBezTo>
                <a:lnTo>
                  <a:pt x="8420" y="8287"/>
                </a:lnTo>
                <a:cubicBezTo>
                  <a:pt x="8420" y="8297"/>
                  <a:pt x="8420" y="8307"/>
                  <a:pt x="8427" y="8314"/>
                </a:cubicBezTo>
                <a:cubicBezTo>
                  <a:pt x="8437" y="8297"/>
                  <a:pt x="8451" y="8284"/>
                  <a:pt x="8464" y="8274"/>
                </a:cubicBezTo>
                <a:cubicBezTo>
                  <a:pt x="8535" y="8250"/>
                  <a:pt x="8622" y="8227"/>
                  <a:pt x="8706" y="8203"/>
                </a:cubicBezTo>
                <a:cubicBezTo>
                  <a:pt x="8716" y="8237"/>
                  <a:pt x="8726" y="8267"/>
                  <a:pt x="8740" y="8294"/>
                </a:cubicBezTo>
                <a:cubicBezTo>
                  <a:pt x="8679" y="8304"/>
                  <a:pt x="8615" y="8317"/>
                  <a:pt x="8558" y="8328"/>
                </a:cubicBezTo>
                <a:cubicBezTo>
                  <a:pt x="8568" y="8307"/>
                  <a:pt x="8575" y="8284"/>
                  <a:pt x="8578" y="8260"/>
                </a:cubicBezTo>
                <a:lnTo>
                  <a:pt x="8578" y="8260"/>
                </a:lnTo>
                <a:cubicBezTo>
                  <a:pt x="8565" y="8290"/>
                  <a:pt x="8545" y="8314"/>
                  <a:pt x="8521" y="8334"/>
                </a:cubicBezTo>
                <a:cubicBezTo>
                  <a:pt x="8434" y="8351"/>
                  <a:pt x="8353" y="8365"/>
                  <a:pt x="8299" y="8375"/>
                </a:cubicBezTo>
                <a:cubicBezTo>
                  <a:pt x="8259" y="8425"/>
                  <a:pt x="8225" y="8418"/>
                  <a:pt x="8249" y="8455"/>
                </a:cubicBezTo>
                <a:cubicBezTo>
                  <a:pt x="8238" y="8462"/>
                  <a:pt x="8225" y="8469"/>
                  <a:pt x="8212" y="8476"/>
                </a:cubicBezTo>
                <a:cubicBezTo>
                  <a:pt x="8171" y="8415"/>
                  <a:pt x="8043" y="8398"/>
                  <a:pt x="8016" y="8290"/>
                </a:cubicBezTo>
                <a:cubicBezTo>
                  <a:pt x="7993" y="8311"/>
                  <a:pt x="7969" y="8331"/>
                  <a:pt x="7952" y="8354"/>
                </a:cubicBezTo>
                <a:cubicBezTo>
                  <a:pt x="7855" y="8304"/>
                  <a:pt x="7761" y="8250"/>
                  <a:pt x="7670" y="8193"/>
                </a:cubicBezTo>
                <a:cubicBezTo>
                  <a:pt x="7680" y="8179"/>
                  <a:pt x="7690" y="8166"/>
                  <a:pt x="7697" y="8152"/>
                </a:cubicBezTo>
                <a:lnTo>
                  <a:pt x="7697" y="8152"/>
                </a:lnTo>
                <a:lnTo>
                  <a:pt x="7639" y="8176"/>
                </a:lnTo>
                <a:cubicBezTo>
                  <a:pt x="7636" y="8173"/>
                  <a:pt x="7636" y="8173"/>
                  <a:pt x="7633" y="8173"/>
                </a:cubicBezTo>
                <a:cubicBezTo>
                  <a:pt x="7650" y="8152"/>
                  <a:pt x="7676" y="8129"/>
                  <a:pt x="7680" y="8105"/>
                </a:cubicBezTo>
                <a:lnTo>
                  <a:pt x="7680" y="8105"/>
                </a:lnTo>
                <a:cubicBezTo>
                  <a:pt x="7663" y="8129"/>
                  <a:pt x="7643" y="8149"/>
                  <a:pt x="7619" y="8163"/>
                </a:cubicBezTo>
                <a:cubicBezTo>
                  <a:pt x="7602" y="8152"/>
                  <a:pt x="7582" y="8142"/>
                  <a:pt x="7565" y="8132"/>
                </a:cubicBezTo>
                <a:lnTo>
                  <a:pt x="7565" y="8122"/>
                </a:lnTo>
                <a:cubicBezTo>
                  <a:pt x="7565" y="8122"/>
                  <a:pt x="7565" y="8121"/>
                  <a:pt x="7565" y="8121"/>
                </a:cubicBezTo>
                <a:cubicBezTo>
                  <a:pt x="7564" y="8121"/>
                  <a:pt x="7561" y="8126"/>
                  <a:pt x="7559" y="8129"/>
                </a:cubicBezTo>
                <a:cubicBezTo>
                  <a:pt x="7542" y="8115"/>
                  <a:pt x="7528" y="8102"/>
                  <a:pt x="7508" y="8092"/>
                </a:cubicBezTo>
                <a:cubicBezTo>
                  <a:pt x="7508" y="8089"/>
                  <a:pt x="7515" y="8089"/>
                  <a:pt x="7512" y="8085"/>
                </a:cubicBezTo>
                <a:lnTo>
                  <a:pt x="7512" y="8085"/>
                </a:lnTo>
                <a:cubicBezTo>
                  <a:pt x="7509" y="8086"/>
                  <a:pt x="7507" y="8087"/>
                  <a:pt x="7506" y="8087"/>
                </a:cubicBezTo>
                <a:cubicBezTo>
                  <a:pt x="7503" y="8087"/>
                  <a:pt x="7500" y="8085"/>
                  <a:pt x="7498" y="8085"/>
                </a:cubicBezTo>
                <a:cubicBezTo>
                  <a:pt x="7114" y="7823"/>
                  <a:pt x="6758" y="7516"/>
                  <a:pt x="6441" y="7177"/>
                </a:cubicBezTo>
                <a:lnTo>
                  <a:pt x="6438" y="7173"/>
                </a:lnTo>
                <a:cubicBezTo>
                  <a:pt x="6425" y="7143"/>
                  <a:pt x="6411" y="7113"/>
                  <a:pt x="6391" y="7082"/>
                </a:cubicBezTo>
                <a:cubicBezTo>
                  <a:pt x="6438" y="7012"/>
                  <a:pt x="6495" y="6944"/>
                  <a:pt x="6559" y="6887"/>
                </a:cubicBezTo>
                <a:lnTo>
                  <a:pt x="6559" y="6887"/>
                </a:lnTo>
                <a:cubicBezTo>
                  <a:pt x="6540" y="6898"/>
                  <a:pt x="6526" y="6903"/>
                  <a:pt x="6517" y="6903"/>
                </a:cubicBezTo>
                <a:cubicBezTo>
                  <a:pt x="6460" y="6903"/>
                  <a:pt x="6596" y="6709"/>
                  <a:pt x="6514" y="6709"/>
                </a:cubicBezTo>
                <a:cubicBezTo>
                  <a:pt x="6498" y="6709"/>
                  <a:pt x="6472" y="6717"/>
                  <a:pt x="6435" y="6736"/>
                </a:cubicBezTo>
                <a:cubicBezTo>
                  <a:pt x="6455" y="6692"/>
                  <a:pt x="6495" y="6699"/>
                  <a:pt x="6526" y="6658"/>
                </a:cubicBezTo>
                <a:lnTo>
                  <a:pt x="6526" y="6658"/>
                </a:lnTo>
                <a:cubicBezTo>
                  <a:pt x="6489" y="6681"/>
                  <a:pt x="6463" y="6692"/>
                  <a:pt x="6445" y="6692"/>
                </a:cubicBezTo>
                <a:cubicBezTo>
                  <a:pt x="6424" y="6692"/>
                  <a:pt x="6416" y="6676"/>
                  <a:pt x="6418" y="6645"/>
                </a:cubicBezTo>
                <a:lnTo>
                  <a:pt x="6438" y="6631"/>
                </a:lnTo>
                <a:cubicBezTo>
                  <a:pt x="6367" y="6581"/>
                  <a:pt x="6367" y="6514"/>
                  <a:pt x="6357" y="6429"/>
                </a:cubicBezTo>
                <a:cubicBezTo>
                  <a:pt x="6389" y="6429"/>
                  <a:pt x="6409" y="6454"/>
                  <a:pt x="6440" y="6454"/>
                </a:cubicBezTo>
                <a:cubicBezTo>
                  <a:pt x="6468" y="6454"/>
                  <a:pt x="6505" y="6434"/>
                  <a:pt x="6569" y="6359"/>
                </a:cubicBezTo>
                <a:lnTo>
                  <a:pt x="6569" y="6359"/>
                </a:lnTo>
                <a:lnTo>
                  <a:pt x="6549" y="6426"/>
                </a:lnTo>
                <a:cubicBezTo>
                  <a:pt x="6548" y="6423"/>
                  <a:pt x="6546" y="6422"/>
                  <a:pt x="6544" y="6422"/>
                </a:cubicBezTo>
                <a:cubicBezTo>
                  <a:pt x="6540" y="6422"/>
                  <a:pt x="6534" y="6427"/>
                  <a:pt x="6530" y="6427"/>
                </a:cubicBezTo>
                <a:cubicBezTo>
                  <a:pt x="6530" y="6427"/>
                  <a:pt x="6529" y="6426"/>
                  <a:pt x="6529" y="6426"/>
                </a:cubicBezTo>
                <a:cubicBezTo>
                  <a:pt x="6519" y="6455"/>
                  <a:pt x="6519" y="6466"/>
                  <a:pt x="6527" y="6466"/>
                </a:cubicBezTo>
                <a:cubicBezTo>
                  <a:pt x="6554" y="6466"/>
                  <a:pt x="6662" y="6339"/>
                  <a:pt x="6707" y="6339"/>
                </a:cubicBezTo>
                <a:close/>
                <a:moveTo>
                  <a:pt x="8551" y="8415"/>
                </a:moveTo>
                <a:cubicBezTo>
                  <a:pt x="8609" y="8415"/>
                  <a:pt x="8652" y="8428"/>
                  <a:pt x="8652" y="8459"/>
                </a:cubicBezTo>
                <a:cubicBezTo>
                  <a:pt x="8619" y="8479"/>
                  <a:pt x="8582" y="8496"/>
                  <a:pt x="8545" y="8509"/>
                </a:cubicBezTo>
                <a:cubicBezTo>
                  <a:pt x="8548" y="8482"/>
                  <a:pt x="8545" y="8452"/>
                  <a:pt x="8551" y="8415"/>
                </a:cubicBezTo>
                <a:close/>
                <a:moveTo>
                  <a:pt x="8535" y="8418"/>
                </a:moveTo>
                <a:cubicBezTo>
                  <a:pt x="8521" y="8455"/>
                  <a:pt x="8504" y="8492"/>
                  <a:pt x="8488" y="8529"/>
                </a:cubicBezTo>
                <a:cubicBezTo>
                  <a:pt x="8454" y="8540"/>
                  <a:pt x="8424" y="8550"/>
                  <a:pt x="8397" y="8556"/>
                </a:cubicBezTo>
                <a:lnTo>
                  <a:pt x="8366" y="8546"/>
                </a:lnTo>
                <a:cubicBezTo>
                  <a:pt x="8383" y="8543"/>
                  <a:pt x="8400" y="8540"/>
                  <a:pt x="8417" y="8533"/>
                </a:cubicBezTo>
                <a:lnTo>
                  <a:pt x="8238" y="8496"/>
                </a:lnTo>
                <a:lnTo>
                  <a:pt x="8232" y="8492"/>
                </a:lnTo>
                <a:cubicBezTo>
                  <a:pt x="8296" y="8465"/>
                  <a:pt x="8360" y="8442"/>
                  <a:pt x="8427" y="8432"/>
                </a:cubicBezTo>
                <a:lnTo>
                  <a:pt x="8427" y="8432"/>
                </a:lnTo>
                <a:cubicBezTo>
                  <a:pt x="8426" y="8455"/>
                  <a:pt x="8434" y="8464"/>
                  <a:pt x="8447" y="8464"/>
                </a:cubicBezTo>
                <a:cubicBezTo>
                  <a:pt x="8468" y="8464"/>
                  <a:pt x="8501" y="8441"/>
                  <a:pt x="8528" y="8418"/>
                </a:cubicBezTo>
                <a:close/>
                <a:moveTo>
                  <a:pt x="8834" y="8523"/>
                </a:moveTo>
                <a:lnTo>
                  <a:pt x="8834" y="8523"/>
                </a:lnTo>
                <a:cubicBezTo>
                  <a:pt x="8824" y="8546"/>
                  <a:pt x="8811" y="8573"/>
                  <a:pt x="8801" y="8597"/>
                </a:cubicBezTo>
                <a:lnTo>
                  <a:pt x="8854" y="8577"/>
                </a:lnTo>
                <a:cubicBezTo>
                  <a:pt x="8861" y="8593"/>
                  <a:pt x="8871" y="8614"/>
                  <a:pt x="8878" y="8634"/>
                </a:cubicBezTo>
                <a:lnTo>
                  <a:pt x="8824" y="8651"/>
                </a:lnTo>
                <a:lnTo>
                  <a:pt x="8827" y="8661"/>
                </a:lnTo>
                <a:lnTo>
                  <a:pt x="8881" y="8640"/>
                </a:lnTo>
                <a:cubicBezTo>
                  <a:pt x="8888" y="8657"/>
                  <a:pt x="8898" y="8678"/>
                  <a:pt x="8905" y="8694"/>
                </a:cubicBezTo>
                <a:cubicBezTo>
                  <a:pt x="8898" y="8701"/>
                  <a:pt x="8888" y="8704"/>
                  <a:pt x="8878" y="8708"/>
                </a:cubicBezTo>
                <a:cubicBezTo>
                  <a:pt x="8838" y="8698"/>
                  <a:pt x="8801" y="8684"/>
                  <a:pt x="8760" y="8674"/>
                </a:cubicBezTo>
                <a:cubicBezTo>
                  <a:pt x="8774" y="8651"/>
                  <a:pt x="8787" y="8624"/>
                  <a:pt x="8801" y="8597"/>
                </a:cubicBezTo>
                <a:lnTo>
                  <a:pt x="8801" y="8597"/>
                </a:lnTo>
                <a:lnTo>
                  <a:pt x="8750" y="8617"/>
                </a:lnTo>
                <a:lnTo>
                  <a:pt x="8713" y="8661"/>
                </a:lnTo>
                <a:lnTo>
                  <a:pt x="8706" y="8661"/>
                </a:lnTo>
                <a:lnTo>
                  <a:pt x="8706" y="8651"/>
                </a:lnTo>
                <a:cubicBezTo>
                  <a:pt x="8706" y="8647"/>
                  <a:pt x="8700" y="8644"/>
                  <a:pt x="8696" y="8640"/>
                </a:cubicBezTo>
                <a:lnTo>
                  <a:pt x="8750" y="8617"/>
                </a:lnTo>
                <a:lnTo>
                  <a:pt x="8834" y="8523"/>
                </a:lnTo>
                <a:close/>
                <a:moveTo>
                  <a:pt x="1689" y="10582"/>
                </a:moveTo>
                <a:cubicBezTo>
                  <a:pt x="1710" y="10582"/>
                  <a:pt x="1726" y="10586"/>
                  <a:pt x="1747" y="10586"/>
                </a:cubicBezTo>
                <a:lnTo>
                  <a:pt x="1720" y="10633"/>
                </a:lnTo>
                <a:lnTo>
                  <a:pt x="1639" y="10666"/>
                </a:lnTo>
                <a:cubicBezTo>
                  <a:pt x="1632" y="10653"/>
                  <a:pt x="1626" y="10643"/>
                  <a:pt x="1619" y="10633"/>
                </a:cubicBezTo>
                <a:lnTo>
                  <a:pt x="1689" y="10582"/>
                </a:lnTo>
                <a:close/>
                <a:moveTo>
                  <a:pt x="2026" y="10603"/>
                </a:moveTo>
                <a:cubicBezTo>
                  <a:pt x="2056" y="10606"/>
                  <a:pt x="2083" y="10609"/>
                  <a:pt x="2113" y="10613"/>
                </a:cubicBezTo>
                <a:lnTo>
                  <a:pt x="2090" y="10677"/>
                </a:lnTo>
                <a:cubicBezTo>
                  <a:pt x="2076" y="10650"/>
                  <a:pt x="2050" y="10626"/>
                  <a:pt x="2023" y="10613"/>
                </a:cubicBezTo>
                <a:lnTo>
                  <a:pt x="2026" y="10603"/>
                </a:lnTo>
                <a:close/>
                <a:moveTo>
                  <a:pt x="2073" y="10730"/>
                </a:moveTo>
                <a:lnTo>
                  <a:pt x="2073" y="10730"/>
                </a:lnTo>
                <a:cubicBezTo>
                  <a:pt x="2066" y="10744"/>
                  <a:pt x="2063" y="10761"/>
                  <a:pt x="2056" y="10774"/>
                </a:cubicBezTo>
                <a:cubicBezTo>
                  <a:pt x="2056" y="10757"/>
                  <a:pt x="2060" y="10740"/>
                  <a:pt x="2073" y="10730"/>
                </a:cubicBezTo>
                <a:close/>
                <a:moveTo>
                  <a:pt x="2192" y="10768"/>
                </a:moveTo>
                <a:cubicBezTo>
                  <a:pt x="2196" y="10768"/>
                  <a:pt x="2200" y="10769"/>
                  <a:pt x="2204" y="10771"/>
                </a:cubicBezTo>
                <a:cubicBezTo>
                  <a:pt x="2204" y="10774"/>
                  <a:pt x="2204" y="10774"/>
                  <a:pt x="2208" y="10778"/>
                </a:cubicBezTo>
                <a:lnTo>
                  <a:pt x="2204" y="10778"/>
                </a:lnTo>
                <a:cubicBezTo>
                  <a:pt x="2188" y="10784"/>
                  <a:pt x="2164" y="10794"/>
                  <a:pt x="2144" y="10804"/>
                </a:cubicBezTo>
                <a:cubicBezTo>
                  <a:pt x="2160" y="10783"/>
                  <a:pt x="2176" y="10768"/>
                  <a:pt x="2192" y="10768"/>
                </a:cubicBezTo>
                <a:close/>
                <a:moveTo>
                  <a:pt x="2204" y="10794"/>
                </a:moveTo>
                <a:cubicBezTo>
                  <a:pt x="2204" y="10821"/>
                  <a:pt x="2201" y="10852"/>
                  <a:pt x="2194" y="10878"/>
                </a:cubicBezTo>
                <a:cubicBezTo>
                  <a:pt x="2161" y="10878"/>
                  <a:pt x="2144" y="10855"/>
                  <a:pt x="2113" y="10852"/>
                </a:cubicBezTo>
                <a:cubicBezTo>
                  <a:pt x="2120" y="10841"/>
                  <a:pt x="2124" y="10835"/>
                  <a:pt x="2130" y="10825"/>
                </a:cubicBezTo>
                <a:lnTo>
                  <a:pt x="2127" y="10825"/>
                </a:lnTo>
                <a:cubicBezTo>
                  <a:pt x="2151" y="10808"/>
                  <a:pt x="2177" y="10798"/>
                  <a:pt x="2204" y="10794"/>
                </a:cubicBezTo>
                <a:close/>
                <a:moveTo>
                  <a:pt x="2406" y="10653"/>
                </a:moveTo>
                <a:cubicBezTo>
                  <a:pt x="2423" y="10656"/>
                  <a:pt x="2443" y="10660"/>
                  <a:pt x="2463" y="10663"/>
                </a:cubicBezTo>
                <a:lnTo>
                  <a:pt x="2450" y="10720"/>
                </a:lnTo>
                <a:lnTo>
                  <a:pt x="2460" y="10720"/>
                </a:lnTo>
                <a:lnTo>
                  <a:pt x="2470" y="10663"/>
                </a:lnTo>
                <a:cubicBezTo>
                  <a:pt x="2490" y="10666"/>
                  <a:pt x="2507" y="10670"/>
                  <a:pt x="2527" y="10673"/>
                </a:cubicBezTo>
                <a:cubicBezTo>
                  <a:pt x="2511" y="10774"/>
                  <a:pt x="2463" y="10882"/>
                  <a:pt x="2443" y="10979"/>
                </a:cubicBezTo>
                <a:cubicBezTo>
                  <a:pt x="2413" y="10990"/>
                  <a:pt x="2383" y="11003"/>
                  <a:pt x="2352" y="11013"/>
                </a:cubicBezTo>
                <a:cubicBezTo>
                  <a:pt x="2356" y="10986"/>
                  <a:pt x="2359" y="10959"/>
                  <a:pt x="2363" y="10929"/>
                </a:cubicBezTo>
                <a:cubicBezTo>
                  <a:pt x="2376" y="10919"/>
                  <a:pt x="2393" y="10905"/>
                  <a:pt x="2410" y="10899"/>
                </a:cubicBezTo>
                <a:lnTo>
                  <a:pt x="2410" y="10899"/>
                </a:lnTo>
                <a:lnTo>
                  <a:pt x="2366" y="10902"/>
                </a:lnTo>
                <a:cubicBezTo>
                  <a:pt x="2379" y="10818"/>
                  <a:pt x="2393" y="10734"/>
                  <a:pt x="2406" y="10653"/>
                </a:cubicBezTo>
                <a:close/>
                <a:moveTo>
                  <a:pt x="2283" y="11023"/>
                </a:moveTo>
                <a:cubicBezTo>
                  <a:pt x="2288" y="11023"/>
                  <a:pt x="2292" y="11026"/>
                  <a:pt x="2295" y="11033"/>
                </a:cubicBezTo>
                <a:lnTo>
                  <a:pt x="2255" y="11047"/>
                </a:lnTo>
                <a:cubicBezTo>
                  <a:pt x="2266" y="11034"/>
                  <a:pt x="2275" y="11023"/>
                  <a:pt x="2283" y="11023"/>
                </a:cubicBezTo>
                <a:close/>
                <a:moveTo>
                  <a:pt x="1976" y="11090"/>
                </a:moveTo>
                <a:cubicBezTo>
                  <a:pt x="1976" y="11094"/>
                  <a:pt x="1976" y="11094"/>
                  <a:pt x="1976" y="11097"/>
                </a:cubicBezTo>
                <a:lnTo>
                  <a:pt x="1965" y="11097"/>
                </a:lnTo>
                <a:lnTo>
                  <a:pt x="1976" y="11090"/>
                </a:lnTo>
                <a:close/>
                <a:moveTo>
                  <a:pt x="2184" y="10939"/>
                </a:moveTo>
                <a:lnTo>
                  <a:pt x="2184" y="10939"/>
                </a:lnTo>
                <a:cubicBezTo>
                  <a:pt x="2171" y="11000"/>
                  <a:pt x="2157" y="11053"/>
                  <a:pt x="2154" y="11080"/>
                </a:cubicBezTo>
                <a:cubicBezTo>
                  <a:pt x="2168" y="11047"/>
                  <a:pt x="2202" y="11018"/>
                  <a:pt x="2220" y="11018"/>
                </a:cubicBezTo>
                <a:cubicBezTo>
                  <a:pt x="2227" y="11018"/>
                  <a:pt x="2231" y="11023"/>
                  <a:pt x="2231" y="11033"/>
                </a:cubicBezTo>
                <a:lnTo>
                  <a:pt x="2214" y="11064"/>
                </a:lnTo>
                <a:cubicBezTo>
                  <a:pt x="2194" y="11070"/>
                  <a:pt x="2174" y="11074"/>
                  <a:pt x="2154" y="11080"/>
                </a:cubicBezTo>
                <a:lnTo>
                  <a:pt x="2127" y="11087"/>
                </a:lnTo>
                <a:cubicBezTo>
                  <a:pt x="2140" y="11064"/>
                  <a:pt x="2147" y="11037"/>
                  <a:pt x="2147" y="11013"/>
                </a:cubicBezTo>
                <a:lnTo>
                  <a:pt x="2147" y="11013"/>
                </a:lnTo>
                <a:lnTo>
                  <a:pt x="2073" y="11101"/>
                </a:lnTo>
                <a:lnTo>
                  <a:pt x="2033" y="11101"/>
                </a:lnTo>
                <a:cubicBezTo>
                  <a:pt x="2036" y="11084"/>
                  <a:pt x="2039" y="11067"/>
                  <a:pt x="2043" y="11050"/>
                </a:cubicBezTo>
                <a:cubicBezTo>
                  <a:pt x="2090" y="11020"/>
                  <a:pt x="2130" y="10983"/>
                  <a:pt x="2184" y="10939"/>
                </a:cubicBezTo>
                <a:close/>
                <a:moveTo>
                  <a:pt x="2299" y="11149"/>
                </a:moveTo>
                <a:cubicBezTo>
                  <a:pt x="2313" y="11149"/>
                  <a:pt x="2307" y="11169"/>
                  <a:pt x="2288" y="11195"/>
                </a:cubicBezTo>
                <a:cubicBezTo>
                  <a:pt x="2278" y="11195"/>
                  <a:pt x="2272" y="11185"/>
                  <a:pt x="2285" y="11154"/>
                </a:cubicBezTo>
                <a:lnTo>
                  <a:pt x="2282" y="11154"/>
                </a:lnTo>
                <a:cubicBezTo>
                  <a:pt x="2289" y="11151"/>
                  <a:pt x="2295" y="11149"/>
                  <a:pt x="2299" y="11149"/>
                </a:cubicBezTo>
                <a:close/>
                <a:moveTo>
                  <a:pt x="3156" y="11635"/>
                </a:moveTo>
                <a:cubicBezTo>
                  <a:pt x="3165" y="11635"/>
                  <a:pt x="3167" y="11642"/>
                  <a:pt x="3150" y="11663"/>
                </a:cubicBezTo>
                <a:cubicBezTo>
                  <a:pt x="3113" y="11694"/>
                  <a:pt x="3096" y="11706"/>
                  <a:pt x="3089" y="11706"/>
                </a:cubicBezTo>
                <a:cubicBezTo>
                  <a:pt x="3078" y="11706"/>
                  <a:pt x="3093" y="11677"/>
                  <a:pt x="3100" y="11653"/>
                </a:cubicBezTo>
                <a:cubicBezTo>
                  <a:pt x="3113" y="11649"/>
                  <a:pt x="3142" y="11635"/>
                  <a:pt x="3156" y="11635"/>
                </a:cubicBezTo>
                <a:close/>
                <a:moveTo>
                  <a:pt x="3296" y="11811"/>
                </a:moveTo>
                <a:cubicBezTo>
                  <a:pt x="3296" y="11811"/>
                  <a:pt x="3296" y="11811"/>
                  <a:pt x="3295" y="11811"/>
                </a:cubicBezTo>
                <a:lnTo>
                  <a:pt x="3295" y="11811"/>
                </a:lnTo>
                <a:lnTo>
                  <a:pt x="3301" y="11814"/>
                </a:lnTo>
                <a:cubicBezTo>
                  <a:pt x="3300" y="11812"/>
                  <a:pt x="3299" y="11811"/>
                  <a:pt x="3296" y="11811"/>
                </a:cubicBezTo>
                <a:close/>
                <a:moveTo>
                  <a:pt x="4150" y="12278"/>
                </a:moveTo>
                <a:lnTo>
                  <a:pt x="4150" y="12278"/>
                </a:lnTo>
                <a:cubicBezTo>
                  <a:pt x="4149" y="12279"/>
                  <a:pt x="4148" y="12279"/>
                  <a:pt x="4147" y="12279"/>
                </a:cubicBezTo>
                <a:lnTo>
                  <a:pt x="4147" y="12279"/>
                </a:lnTo>
                <a:lnTo>
                  <a:pt x="4150" y="12278"/>
                </a:lnTo>
                <a:close/>
                <a:moveTo>
                  <a:pt x="4532" y="12578"/>
                </a:moveTo>
                <a:cubicBezTo>
                  <a:pt x="4531" y="12578"/>
                  <a:pt x="4531" y="12578"/>
                  <a:pt x="4530" y="12578"/>
                </a:cubicBezTo>
                <a:cubicBezTo>
                  <a:pt x="4532" y="12578"/>
                  <a:pt x="4533" y="12578"/>
                  <a:pt x="4535" y="12579"/>
                </a:cubicBezTo>
                <a:lnTo>
                  <a:pt x="4535" y="12579"/>
                </a:lnTo>
                <a:cubicBezTo>
                  <a:pt x="4534" y="12578"/>
                  <a:pt x="4533" y="12578"/>
                  <a:pt x="4532" y="12578"/>
                </a:cubicBezTo>
                <a:close/>
                <a:moveTo>
                  <a:pt x="4789" y="12857"/>
                </a:moveTo>
                <a:cubicBezTo>
                  <a:pt x="4786" y="12867"/>
                  <a:pt x="4779" y="12874"/>
                  <a:pt x="4772" y="12881"/>
                </a:cubicBezTo>
                <a:cubicBezTo>
                  <a:pt x="4776" y="12874"/>
                  <a:pt x="4779" y="12867"/>
                  <a:pt x="4786" y="12861"/>
                </a:cubicBezTo>
                <a:lnTo>
                  <a:pt x="4789" y="12857"/>
                </a:lnTo>
                <a:close/>
                <a:moveTo>
                  <a:pt x="4897" y="12820"/>
                </a:moveTo>
                <a:cubicBezTo>
                  <a:pt x="4846" y="12844"/>
                  <a:pt x="4826" y="12867"/>
                  <a:pt x="4816" y="12888"/>
                </a:cubicBezTo>
                <a:cubicBezTo>
                  <a:pt x="4813" y="12888"/>
                  <a:pt x="4806" y="12891"/>
                  <a:pt x="4802" y="12891"/>
                </a:cubicBezTo>
                <a:cubicBezTo>
                  <a:pt x="4823" y="12871"/>
                  <a:pt x="4772" y="12844"/>
                  <a:pt x="4897" y="12820"/>
                </a:cubicBezTo>
                <a:close/>
                <a:moveTo>
                  <a:pt x="4779" y="12861"/>
                </a:moveTo>
                <a:lnTo>
                  <a:pt x="4779" y="12861"/>
                </a:lnTo>
                <a:cubicBezTo>
                  <a:pt x="4752" y="12895"/>
                  <a:pt x="4736" y="12907"/>
                  <a:pt x="4726" y="12907"/>
                </a:cubicBezTo>
                <a:cubicBezTo>
                  <a:pt x="4718" y="12907"/>
                  <a:pt x="4713" y="12900"/>
                  <a:pt x="4708" y="12891"/>
                </a:cubicBezTo>
                <a:lnTo>
                  <a:pt x="4779" y="12861"/>
                </a:lnTo>
                <a:close/>
                <a:moveTo>
                  <a:pt x="2696" y="10714"/>
                </a:moveTo>
                <a:lnTo>
                  <a:pt x="2746" y="10727"/>
                </a:lnTo>
                <a:cubicBezTo>
                  <a:pt x="2746" y="10730"/>
                  <a:pt x="2746" y="10734"/>
                  <a:pt x="2746" y="10737"/>
                </a:cubicBezTo>
                <a:cubicBezTo>
                  <a:pt x="2817" y="10771"/>
                  <a:pt x="2840" y="10848"/>
                  <a:pt x="2908" y="10868"/>
                </a:cubicBezTo>
                <a:cubicBezTo>
                  <a:pt x="2904" y="10905"/>
                  <a:pt x="2925" y="10956"/>
                  <a:pt x="2891" y="11016"/>
                </a:cubicBezTo>
                <a:cubicBezTo>
                  <a:pt x="2907" y="10994"/>
                  <a:pt x="2930" y="10949"/>
                  <a:pt x="2952" y="10949"/>
                </a:cubicBezTo>
                <a:cubicBezTo>
                  <a:pt x="2953" y="10949"/>
                  <a:pt x="2954" y="10949"/>
                  <a:pt x="2955" y="10949"/>
                </a:cubicBezTo>
                <a:cubicBezTo>
                  <a:pt x="2955" y="11090"/>
                  <a:pt x="2901" y="10956"/>
                  <a:pt x="2884" y="11117"/>
                </a:cubicBezTo>
                <a:cubicBezTo>
                  <a:pt x="2914" y="11033"/>
                  <a:pt x="2972" y="11016"/>
                  <a:pt x="3019" y="10976"/>
                </a:cubicBezTo>
                <a:cubicBezTo>
                  <a:pt x="3034" y="10922"/>
                  <a:pt x="3027" y="10903"/>
                  <a:pt x="3010" y="10903"/>
                </a:cubicBezTo>
                <a:cubicBezTo>
                  <a:pt x="2986" y="10903"/>
                  <a:pt x="2941" y="10943"/>
                  <a:pt x="2914" y="10969"/>
                </a:cubicBezTo>
                <a:cubicBezTo>
                  <a:pt x="2935" y="10909"/>
                  <a:pt x="2958" y="10848"/>
                  <a:pt x="2992" y="10791"/>
                </a:cubicBezTo>
                <a:cubicBezTo>
                  <a:pt x="3069" y="10815"/>
                  <a:pt x="3147" y="10848"/>
                  <a:pt x="3224" y="10875"/>
                </a:cubicBezTo>
                <a:cubicBezTo>
                  <a:pt x="3264" y="10936"/>
                  <a:pt x="3389" y="10939"/>
                  <a:pt x="3419" y="11047"/>
                </a:cubicBezTo>
                <a:cubicBezTo>
                  <a:pt x="3439" y="11027"/>
                  <a:pt x="3460" y="11003"/>
                  <a:pt x="3480" y="10979"/>
                </a:cubicBezTo>
                <a:cubicBezTo>
                  <a:pt x="3520" y="11000"/>
                  <a:pt x="3564" y="11020"/>
                  <a:pt x="3604" y="11043"/>
                </a:cubicBezTo>
                <a:lnTo>
                  <a:pt x="3621" y="11084"/>
                </a:lnTo>
                <a:lnTo>
                  <a:pt x="3621" y="11057"/>
                </a:lnTo>
                <a:lnTo>
                  <a:pt x="3614" y="11050"/>
                </a:lnTo>
                <a:lnTo>
                  <a:pt x="3614" y="11050"/>
                </a:lnTo>
                <a:cubicBezTo>
                  <a:pt x="3662" y="11074"/>
                  <a:pt x="3709" y="11094"/>
                  <a:pt x="3752" y="11121"/>
                </a:cubicBezTo>
                <a:cubicBezTo>
                  <a:pt x="3742" y="11134"/>
                  <a:pt x="3732" y="11148"/>
                  <a:pt x="3726" y="11161"/>
                </a:cubicBezTo>
                <a:lnTo>
                  <a:pt x="3783" y="11138"/>
                </a:lnTo>
                <a:lnTo>
                  <a:pt x="3789" y="11138"/>
                </a:lnTo>
                <a:cubicBezTo>
                  <a:pt x="3773" y="11158"/>
                  <a:pt x="3746" y="11185"/>
                  <a:pt x="3746" y="11208"/>
                </a:cubicBezTo>
                <a:cubicBezTo>
                  <a:pt x="3759" y="11181"/>
                  <a:pt x="3779" y="11161"/>
                  <a:pt x="3803" y="11144"/>
                </a:cubicBezTo>
                <a:cubicBezTo>
                  <a:pt x="3820" y="11154"/>
                  <a:pt x="3837" y="11168"/>
                  <a:pt x="3853" y="11178"/>
                </a:cubicBezTo>
                <a:lnTo>
                  <a:pt x="3853" y="11185"/>
                </a:lnTo>
                <a:cubicBezTo>
                  <a:pt x="3853" y="11185"/>
                  <a:pt x="3853" y="11186"/>
                  <a:pt x="3853" y="11186"/>
                </a:cubicBezTo>
                <a:cubicBezTo>
                  <a:pt x="3854" y="11186"/>
                  <a:pt x="3854" y="11181"/>
                  <a:pt x="3857" y="11181"/>
                </a:cubicBezTo>
                <a:cubicBezTo>
                  <a:pt x="3874" y="11191"/>
                  <a:pt x="3890" y="11205"/>
                  <a:pt x="3907" y="11215"/>
                </a:cubicBezTo>
                <a:cubicBezTo>
                  <a:pt x="3907" y="11218"/>
                  <a:pt x="3904" y="11218"/>
                  <a:pt x="3904" y="11222"/>
                </a:cubicBezTo>
                <a:cubicBezTo>
                  <a:pt x="3904" y="11223"/>
                  <a:pt x="3905" y="11223"/>
                  <a:pt x="3906" y="11223"/>
                </a:cubicBezTo>
                <a:cubicBezTo>
                  <a:pt x="3908" y="11223"/>
                  <a:pt x="3912" y="11222"/>
                  <a:pt x="3914" y="11222"/>
                </a:cubicBezTo>
                <a:cubicBezTo>
                  <a:pt x="4288" y="11464"/>
                  <a:pt x="4607" y="11774"/>
                  <a:pt x="4863" y="12140"/>
                </a:cubicBezTo>
                <a:cubicBezTo>
                  <a:pt x="4880" y="12167"/>
                  <a:pt x="4893" y="12194"/>
                  <a:pt x="4910" y="12218"/>
                </a:cubicBezTo>
                <a:cubicBezTo>
                  <a:pt x="4843" y="12285"/>
                  <a:pt x="4769" y="12346"/>
                  <a:pt x="4688" y="12393"/>
                </a:cubicBezTo>
                <a:cubicBezTo>
                  <a:pt x="4706" y="12387"/>
                  <a:pt x="4719" y="12384"/>
                  <a:pt x="4727" y="12384"/>
                </a:cubicBezTo>
                <a:cubicBezTo>
                  <a:pt x="4795" y="12384"/>
                  <a:pt x="4589" y="12554"/>
                  <a:pt x="4691" y="12554"/>
                </a:cubicBezTo>
                <a:cubicBezTo>
                  <a:pt x="4707" y="12554"/>
                  <a:pt x="4730" y="12550"/>
                  <a:pt x="4762" y="12541"/>
                </a:cubicBezTo>
                <a:lnTo>
                  <a:pt x="4762" y="12541"/>
                </a:lnTo>
                <a:cubicBezTo>
                  <a:pt x="4728" y="12575"/>
                  <a:pt x="4695" y="12565"/>
                  <a:pt x="4651" y="12591"/>
                </a:cubicBezTo>
                <a:cubicBezTo>
                  <a:pt x="4684" y="12582"/>
                  <a:pt x="4709" y="12577"/>
                  <a:pt x="4725" y="12577"/>
                </a:cubicBezTo>
                <a:cubicBezTo>
                  <a:pt x="4755" y="12577"/>
                  <a:pt x="4760" y="12592"/>
                  <a:pt x="4745" y="12622"/>
                </a:cubicBezTo>
                <a:lnTo>
                  <a:pt x="4722" y="12628"/>
                </a:lnTo>
                <a:cubicBezTo>
                  <a:pt x="4779" y="12703"/>
                  <a:pt x="4728" y="12773"/>
                  <a:pt x="4698" y="12871"/>
                </a:cubicBezTo>
                <a:cubicBezTo>
                  <a:pt x="4694" y="12867"/>
                  <a:pt x="4689" y="12865"/>
                  <a:pt x="4682" y="12865"/>
                </a:cubicBezTo>
                <a:cubicBezTo>
                  <a:pt x="4670" y="12865"/>
                  <a:pt x="4652" y="12875"/>
                  <a:pt x="4621" y="12908"/>
                </a:cubicBezTo>
                <a:lnTo>
                  <a:pt x="4675" y="12817"/>
                </a:lnTo>
                <a:lnTo>
                  <a:pt x="4675" y="12817"/>
                </a:lnTo>
                <a:cubicBezTo>
                  <a:pt x="4660" y="12826"/>
                  <a:pt x="4629" y="12856"/>
                  <a:pt x="4615" y="12856"/>
                </a:cubicBezTo>
                <a:cubicBezTo>
                  <a:pt x="4613" y="12856"/>
                  <a:pt x="4612" y="12855"/>
                  <a:pt x="4611" y="12854"/>
                </a:cubicBezTo>
                <a:lnTo>
                  <a:pt x="4698" y="12746"/>
                </a:lnTo>
                <a:lnTo>
                  <a:pt x="4698" y="12746"/>
                </a:lnTo>
                <a:cubicBezTo>
                  <a:pt x="4683" y="12760"/>
                  <a:pt x="4673" y="12766"/>
                  <a:pt x="4665" y="12766"/>
                </a:cubicBezTo>
                <a:cubicBezTo>
                  <a:pt x="4632" y="12766"/>
                  <a:pt x="4663" y="12648"/>
                  <a:pt x="4630" y="12648"/>
                </a:cubicBezTo>
                <a:cubicBezTo>
                  <a:pt x="4627" y="12648"/>
                  <a:pt x="4622" y="12649"/>
                  <a:pt x="4617" y="12652"/>
                </a:cubicBezTo>
                <a:cubicBezTo>
                  <a:pt x="4688" y="12689"/>
                  <a:pt x="4570" y="12773"/>
                  <a:pt x="4560" y="12861"/>
                </a:cubicBezTo>
                <a:cubicBezTo>
                  <a:pt x="4545" y="12867"/>
                  <a:pt x="4534" y="12870"/>
                  <a:pt x="4526" y="12870"/>
                </a:cubicBezTo>
                <a:cubicBezTo>
                  <a:pt x="4446" y="12870"/>
                  <a:pt x="4630" y="12597"/>
                  <a:pt x="4535" y="12579"/>
                </a:cubicBezTo>
                <a:lnTo>
                  <a:pt x="4535" y="12579"/>
                </a:lnTo>
                <a:cubicBezTo>
                  <a:pt x="4548" y="12589"/>
                  <a:pt x="4539" y="12665"/>
                  <a:pt x="4500" y="12692"/>
                </a:cubicBezTo>
                <a:cubicBezTo>
                  <a:pt x="4489" y="12649"/>
                  <a:pt x="4493" y="12602"/>
                  <a:pt x="4506" y="12558"/>
                </a:cubicBezTo>
                <a:cubicBezTo>
                  <a:pt x="4501" y="12556"/>
                  <a:pt x="4496" y="12556"/>
                  <a:pt x="4491" y="12556"/>
                </a:cubicBezTo>
                <a:cubicBezTo>
                  <a:pt x="4436" y="12556"/>
                  <a:pt x="4455" y="12662"/>
                  <a:pt x="4399" y="12699"/>
                </a:cubicBezTo>
                <a:cubicBezTo>
                  <a:pt x="4412" y="12662"/>
                  <a:pt x="4413" y="12648"/>
                  <a:pt x="4406" y="12648"/>
                </a:cubicBezTo>
                <a:cubicBezTo>
                  <a:pt x="4388" y="12648"/>
                  <a:pt x="4323" y="12728"/>
                  <a:pt x="4288" y="12740"/>
                </a:cubicBezTo>
                <a:lnTo>
                  <a:pt x="4345" y="12649"/>
                </a:lnTo>
                <a:cubicBezTo>
                  <a:pt x="4339" y="12631"/>
                  <a:pt x="4332" y="12624"/>
                  <a:pt x="4323" y="12624"/>
                </a:cubicBezTo>
                <a:cubicBezTo>
                  <a:pt x="4288" y="12624"/>
                  <a:pt x="4233" y="12740"/>
                  <a:pt x="4204" y="12740"/>
                </a:cubicBezTo>
                <a:cubicBezTo>
                  <a:pt x="4196" y="12740"/>
                  <a:pt x="4190" y="12732"/>
                  <a:pt x="4187" y="12713"/>
                </a:cubicBezTo>
                <a:lnTo>
                  <a:pt x="4294" y="12605"/>
                </a:lnTo>
                <a:lnTo>
                  <a:pt x="4240" y="12615"/>
                </a:lnTo>
                <a:lnTo>
                  <a:pt x="4314" y="12517"/>
                </a:lnTo>
                <a:lnTo>
                  <a:pt x="4314" y="12517"/>
                </a:lnTo>
                <a:cubicBezTo>
                  <a:pt x="4283" y="12536"/>
                  <a:pt x="4263" y="12544"/>
                  <a:pt x="4250" y="12544"/>
                </a:cubicBezTo>
                <a:cubicBezTo>
                  <a:pt x="4227" y="12544"/>
                  <a:pt x="4223" y="12522"/>
                  <a:pt x="4210" y="12491"/>
                </a:cubicBezTo>
                <a:cubicBezTo>
                  <a:pt x="4180" y="12552"/>
                  <a:pt x="4110" y="12635"/>
                  <a:pt x="4073" y="12635"/>
                </a:cubicBezTo>
                <a:cubicBezTo>
                  <a:pt x="4069" y="12635"/>
                  <a:pt x="4065" y="12634"/>
                  <a:pt x="4062" y="12632"/>
                </a:cubicBezTo>
                <a:cubicBezTo>
                  <a:pt x="4079" y="12565"/>
                  <a:pt x="4133" y="12554"/>
                  <a:pt x="4079" y="12538"/>
                </a:cubicBezTo>
                <a:cubicBezTo>
                  <a:pt x="4110" y="12506"/>
                  <a:pt x="4144" y="12470"/>
                  <a:pt x="4156" y="12470"/>
                </a:cubicBezTo>
                <a:cubicBezTo>
                  <a:pt x="4164" y="12470"/>
                  <a:pt x="4164" y="12484"/>
                  <a:pt x="4150" y="12521"/>
                </a:cubicBezTo>
                <a:lnTo>
                  <a:pt x="4220" y="12443"/>
                </a:lnTo>
                <a:cubicBezTo>
                  <a:pt x="4237" y="12366"/>
                  <a:pt x="4173" y="12390"/>
                  <a:pt x="4156" y="12379"/>
                </a:cubicBezTo>
                <a:lnTo>
                  <a:pt x="4156" y="12379"/>
                </a:lnTo>
                <a:cubicBezTo>
                  <a:pt x="4160" y="12390"/>
                  <a:pt x="4163" y="12400"/>
                  <a:pt x="4160" y="12413"/>
                </a:cubicBezTo>
                <a:lnTo>
                  <a:pt x="4008" y="12494"/>
                </a:lnTo>
                <a:cubicBezTo>
                  <a:pt x="4022" y="12460"/>
                  <a:pt x="4045" y="12430"/>
                  <a:pt x="4076" y="12410"/>
                </a:cubicBezTo>
                <a:cubicBezTo>
                  <a:pt x="4057" y="12410"/>
                  <a:pt x="4024" y="12441"/>
                  <a:pt x="3998" y="12441"/>
                </a:cubicBezTo>
                <a:cubicBezTo>
                  <a:pt x="3996" y="12441"/>
                  <a:pt x="3994" y="12441"/>
                  <a:pt x="3991" y="12440"/>
                </a:cubicBezTo>
                <a:cubicBezTo>
                  <a:pt x="4048" y="12371"/>
                  <a:pt x="4097" y="12298"/>
                  <a:pt x="4147" y="12279"/>
                </a:cubicBezTo>
                <a:lnTo>
                  <a:pt x="4147" y="12279"/>
                </a:lnTo>
                <a:lnTo>
                  <a:pt x="4035" y="12319"/>
                </a:lnTo>
                <a:cubicBezTo>
                  <a:pt x="4052" y="12285"/>
                  <a:pt x="4065" y="12211"/>
                  <a:pt x="4092" y="12191"/>
                </a:cubicBezTo>
                <a:cubicBezTo>
                  <a:pt x="4092" y="12178"/>
                  <a:pt x="4084" y="12174"/>
                  <a:pt x="4073" y="12174"/>
                </a:cubicBezTo>
                <a:cubicBezTo>
                  <a:pt x="4040" y="12174"/>
                  <a:pt x="3974" y="12212"/>
                  <a:pt x="3936" y="12212"/>
                </a:cubicBezTo>
                <a:cubicBezTo>
                  <a:pt x="3919" y="12212"/>
                  <a:pt x="3908" y="12205"/>
                  <a:pt x="3907" y="12184"/>
                </a:cubicBezTo>
                <a:cubicBezTo>
                  <a:pt x="3897" y="12194"/>
                  <a:pt x="3880" y="12204"/>
                  <a:pt x="3867" y="12208"/>
                </a:cubicBezTo>
                <a:cubicBezTo>
                  <a:pt x="3843" y="12170"/>
                  <a:pt x="3857" y="12091"/>
                  <a:pt x="3801" y="12091"/>
                </a:cubicBezTo>
                <a:cubicBezTo>
                  <a:pt x="3788" y="12091"/>
                  <a:pt x="3770" y="12096"/>
                  <a:pt x="3746" y="12107"/>
                </a:cubicBezTo>
                <a:lnTo>
                  <a:pt x="3816" y="11962"/>
                </a:lnTo>
                <a:cubicBezTo>
                  <a:pt x="3816" y="11962"/>
                  <a:pt x="3815" y="11962"/>
                  <a:pt x="3815" y="11962"/>
                </a:cubicBezTo>
                <a:cubicBezTo>
                  <a:pt x="3760" y="11962"/>
                  <a:pt x="3729" y="12141"/>
                  <a:pt x="3636" y="12141"/>
                </a:cubicBezTo>
                <a:cubicBezTo>
                  <a:pt x="3635" y="12141"/>
                  <a:pt x="3633" y="12141"/>
                  <a:pt x="3631" y="12140"/>
                </a:cubicBezTo>
                <a:cubicBezTo>
                  <a:pt x="3630" y="12141"/>
                  <a:pt x="3629" y="12141"/>
                  <a:pt x="3628" y="12141"/>
                </a:cubicBezTo>
                <a:cubicBezTo>
                  <a:pt x="3558" y="12141"/>
                  <a:pt x="3699" y="12022"/>
                  <a:pt x="3712" y="11976"/>
                </a:cubicBezTo>
                <a:lnTo>
                  <a:pt x="3712" y="11976"/>
                </a:lnTo>
                <a:cubicBezTo>
                  <a:pt x="3668" y="12005"/>
                  <a:pt x="3597" y="12050"/>
                  <a:pt x="3558" y="12050"/>
                </a:cubicBezTo>
                <a:cubicBezTo>
                  <a:pt x="3535" y="12050"/>
                  <a:pt x="3524" y="12033"/>
                  <a:pt x="3540" y="11982"/>
                </a:cubicBezTo>
                <a:cubicBezTo>
                  <a:pt x="3546" y="11981"/>
                  <a:pt x="3551" y="11980"/>
                  <a:pt x="3555" y="11980"/>
                </a:cubicBezTo>
                <a:cubicBezTo>
                  <a:pt x="3573" y="11980"/>
                  <a:pt x="3571" y="11996"/>
                  <a:pt x="3588" y="11999"/>
                </a:cubicBezTo>
                <a:lnTo>
                  <a:pt x="3614" y="11905"/>
                </a:lnTo>
                <a:cubicBezTo>
                  <a:pt x="3742" y="11824"/>
                  <a:pt x="3736" y="11885"/>
                  <a:pt x="3789" y="11767"/>
                </a:cubicBezTo>
                <a:lnTo>
                  <a:pt x="3789" y="11767"/>
                </a:lnTo>
                <a:cubicBezTo>
                  <a:pt x="3726" y="11840"/>
                  <a:pt x="3689" y="11860"/>
                  <a:pt x="3662" y="11860"/>
                </a:cubicBezTo>
                <a:cubicBezTo>
                  <a:pt x="3630" y="11860"/>
                  <a:pt x="3612" y="11833"/>
                  <a:pt x="3579" y="11833"/>
                </a:cubicBezTo>
                <a:cubicBezTo>
                  <a:pt x="3552" y="11833"/>
                  <a:pt x="3516" y="11852"/>
                  <a:pt x="3453" y="11922"/>
                </a:cubicBezTo>
                <a:lnTo>
                  <a:pt x="3473" y="11858"/>
                </a:lnTo>
                <a:cubicBezTo>
                  <a:pt x="3474" y="11859"/>
                  <a:pt x="3475" y="11860"/>
                  <a:pt x="3476" y="11860"/>
                </a:cubicBezTo>
                <a:cubicBezTo>
                  <a:pt x="3480" y="11860"/>
                  <a:pt x="3486" y="11856"/>
                  <a:pt x="3490" y="11856"/>
                </a:cubicBezTo>
                <a:cubicBezTo>
                  <a:pt x="3491" y="11856"/>
                  <a:pt x="3493" y="11856"/>
                  <a:pt x="3493" y="11858"/>
                </a:cubicBezTo>
                <a:cubicBezTo>
                  <a:pt x="3506" y="11828"/>
                  <a:pt x="3506" y="11816"/>
                  <a:pt x="3498" y="11816"/>
                </a:cubicBezTo>
                <a:cubicBezTo>
                  <a:pt x="3471" y="11816"/>
                  <a:pt x="3360" y="11935"/>
                  <a:pt x="3315" y="11935"/>
                </a:cubicBezTo>
                <a:cubicBezTo>
                  <a:pt x="3307" y="11935"/>
                  <a:pt x="3301" y="11931"/>
                  <a:pt x="3298" y="11922"/>
                </a:cubicBezTo>
                <a:cubicBezTo>
                  <a:pt x="3298" y="11881"/>
                  <a:pt x="3318" y="11848"/>
                  <a:pt x="3352" y="11828"/>
                </a:cubicBezTo>
                <a:lnTo>
                  <a:pt x="3352" y="11828"/>
                </a:lnTo>
                <a:lnTo>
                  <a:pt x="3261" y="11851"/>
                </a:lnTo>
                <a:cubicBezTo>
                  <a:pt x="3256" y="11840"/>
                  <a:pt x="3282" y="11813"/>
                  <a:pt x="3295" y="11811"/>
                </a:cubicBezTo>
                <a:lnTo>
                  <a:pt x="3295" y="11811"/>
                </a:lnTo>
                <a:lnTo>
                  <a:pt x="3227" y="11780"/>
                </a:lnTo>
                <a:lnTo>
                  <a:pt x="3234" y="11774"/>
                </a:lnTo>
                <a:lnTo>
                  <a:pt x="3234" y="11774"/>
                </a:lnTo>
                <a:cubicBezTo>
                  <a:pt x="3187" y="11801"/>
                  <a:pt x="3140" y="11828"/>
                  <a:pt x="3093" y="11851"/>
                </a:cubicBezTo>
                <a:cubicBezTo>
                  <a:pt x="3110" y="11804"/>
                  <a:pt x="3123" y="11834"/>
                  <a:pt x="3143" y="11804"/>
                </a:cubicBezTo>
                <a:lnTo>
                  <a:pt x="3143" y="11804"/>
                </a:lnTo>
                <a:lnTo>
                  <a:pt x="3063" y="11828"/>
                </a:lnTo>
                <a:cubicBezTo>
                  <a:pt x="3096" y="11774"/>
                  <a:pt x="3148" y="11744"/>
                  <a:pt x="3177" y="11744"/>
                </a:cubicBezTo>
                <a:cubicBezTo>
                  <a:pt x="3187" y="11744"/>
                  <a:pt x="3194" y="11747"/>
                  <a:pt x="3197" y="11753"/>
                </a:cubicBezTo>
                <a:cubicBezTo>
                  <a:pt x="3260" y="11666"/>
                  <a:pt x="3268" y="11644"/>
                  <a:pt x="3256" y="11644"/>
                </a:cubicBezTo>
                <a:cubicBezTo>
                  <a:pt x="3244" y="11644"/>
                  <a:pt x="3209" y="11667"/>
                  <a:pt x="3187" y="11667"/>
                </a:cubicBezTo>
                <a:cubicBezTo>
                  <a:pt x="3169" y="11667"/>
                  <a:pt x="3159" y="11652"/>
                  <a:pt x="3177" y="11595"/>
                </a:cubicBezTo>
                <a:lnTo>
                  <a:pt x="3234" y="11595"/>
                </a:lnTo>
                <a:cubicBezTo>
                  <a:pt x="3335" y="11454"/>
                  <a:pt x="3268" y="11478"/>
                  <a:pt x="3312" y="11370"/>
                </a:cubicBezTo>
                <a:lnTo>
                  <a:pt x="3312" y="11370"/>
                </a:lnTo>
                <a:cubicBezTo>
                  <a:pt x="3281" y="11417"/>
                  <a:pt x="3187" y="11629"/>
                  <a:pt x="3103" y="11649"/>
                </a:cubicBezTo>
                <a:cubicBezTo>
                  <a:pt x="3107" y="11634"/>
                  <a:pt x="3106" y="11619"/>
                  <a:pt x="3087" y="11619"/>
                </a:cubicBezTo>
                <a:cubicBezTo>
                  <a:pt x="3077" y="11619"/>
                  <a:pt x="3063" y="11623"/>
                  <a:pt x="3042" y="11632"/>
                </a:cubicBezTo>
                <a:cubicBezTo>
                  <a:pt x="3120" y="11555"/>
                  <a:pt x="3079" y="11555"/>
                  <a:pt x="3056" y="11538"/>
                </a:cubicBezTo>
                <a:lnTo>
                  <a:pt x="3157" y="11437"/>
                </a:lnTo>
                <a:lnTo>
                  <a:pt x="3157" y="11437"/>
                </a:lnTo>
                <a:cubicBezTo>
                  <a:pt x="3106" y="11444"/>
                  <a:pt x="3056" y="11498"/>
                  <a:pt x="2995" y="11531"/>
                </a:cubicBezTo>
                <a:cubicBezTo>
                  <a:pt x="2982" y="11491"/>
                  <a:pt x="3056" y="11410"/>
                  <a:pt x="3116" y="11336"/>
                </a:cubicBezTo>
                <a:cubicBezTo>
                  <a:pt x="3114" y="11329"/>
                  <a:pt x="3110" y="11326"/>
                  <a:pt x="3106" y="11326"/>
                </a:cubicBezTo>
                <a:cubicBezTo>
                  <a:pt x="3077" y="11326"/>
                  <a:pt x="3017" y="11464"/>
                  <a:pt x="2962" y="11464"/>
                </a:cubicBezTo>
                <a:cubicBezTo>
                  <a:pt x="2957" y="11464"/>
                  <a:pt x="2953" y="11463"/>
                  <a:pt x="2948" y="11461"/>
                </a:cubicBezTo>
                <a:cubicBezTo>
                  <a:pt x="2950" y="11419"/>
                  <a:pt x="2930" y="11406"/>
                  <a:pt x="2893" y="11406"/>
                </a:cubicBezTo>
                <a:cubicBezTo>
                  <a:pt x="2866" y="11406"/>
                  <a:pt x="2828" y="11413"/>
                  <a:pt x="2783" y="11420"/>
                </a:cubicBezTo>
                <a:cubicBezTo>
                  <a:pt x="2793" y="11360"/>
                  <a:pt x="2851" y="11363"/>
                  <a:pt x="2871" y="11326"/>
                </a:cubicBezTo>
                <a:lnTo>
                  <a:pt x="2871" y="11326"/>
                </a:lnTo>
                <a:lnTo>
                  <a:pt x="2766" y="11380"/>
                </a:lnTo>
                <a:cubicBezTo>
                  <a:pt x="2763" y="11373"/>
                  <a:pt x="2793" y="11353"/>
                  <a:pt x="2807" y="11340"/>
                </a:cubicBezTo>
                <a:lnTo>
                  <a:pt x="2807" y="11340"/>
                </a:lnTo>
                <a:cubicBezTo>
                  <a:pt x="2758" y="11349"/>
                  <a:pt x="2703" y="11431"/>
                  <a:pt x="2648" y="11431"/>
                </a:cubicBezTo>
                <a:cubicBezTo>
                  <a:pt x="2646" y="11431"/>
                  <a:pt x="2644" y="11431"/>
                  <a:pt x="2642" y="11430"/>
                </a:cubicBezTo>
                <a:cubicBezTo>
                  <a:pt x="2625" y="11444"/>
                  <a:pt x="2615" y="11449"/>
                  <a:pt x="2609" y="11449"/>
                </a:cubicBezTo>
                <a:cubicBezTo>
                  <a:pt x="2580" y="11449"/>
                  <a:pt x="2693" y="11281"/>
                  <a:pt x="2632" y="11281"/>
                </a:cubicBezTo>
                <a:cubicBezTo>
                  <a:pt x="2622" y="11281"/>
                  <a:pt x="2608" y="11286"/>
                  <a:pt x="2588" y="11296"/>
                </a:cubicBezTo>
                <a:cubicBezTo>
                  <a:pt x="2612" y="11259"/>
                  <a:pt x="2659" y="11242"/>
                  <a:pt x="2699" y="11202"/>
                </a:cubicBezTo>
                <a:lnTo>
                  <a:pt x="2699" y="11202"/>
                </a:lnTo>
                <a:cubicBezTo>
                  <a:pt x="2608" y="11215"/>
                  <a:pt x="2521" y="11239"/>
                  <a:pt x="2437" y="11276"/>
                </a:cubicBezTo>
                <a:lnTo>
                  <a:pt x="2477" y="11175"/>
                </a:lnTo>
                <a:lnTo>
                  <a:pt x="2477" y="11175"/>
                </a:lnTo>
                <a:cubicBezTo>
                  <a:pt x="2416" y="11276"/>
                  <a:pt x="2292" y="11323"/>
                  <a:pt x="2181" y="11356"/>
                </a:cubicBezTo>
                <a:lnTo>
                  <a:pt x="2171" y="11373"/>
                </a:lnTo>
                <a:lnTo>
                  <a:pt x="2161" y="11363"/>
                </a:lnTo>
                <a:lnTo>
                  <a:pt x="2181" y="11356"/>
                </a:lnTo>
                <a:lnTo>
                  <a:pt x="2201" y="11333"/>
                </a:lnTo>
                <a:lnTo>
                  <a:pt x="2201" y="11333"/>
                </a:lnTo>
                <a:lnTo>
                  <a:pt x="2157" y="11356"/>
                </a:lnTo>
                <a:lnTo>
                  <a:pt x="2137" y="11333"/>
                </a:lnTo>
                <a:cubicBezTo>
                  <a:pt x="2174" y="11303"/>
                  <a:pt x="2211" y="11279"/>
                  <a:pt x="2255" y="11259"/>
                </a:cubicBezTo>
                <a:lnTo>
                  <a:pt x="2255" y="11259"/>
                </a:lnTo>
                <a:lnTo>
                  <a:pt x="2201" y="11333"/>
                </a:lnTo>
                <a:cubicBezTo>
                  <a:pt x="2282" y="11289"/>
                  <a:pt x="2356" y="11239"/>
                  <a:pt x="2423" y="11181"/>
                </a:cubicBezTo>
                <a:lnTo>
                  <a:pt x="2423" y="11181"/>
                </a:lnTo>
                <a:cubicBezTo>
                  <a:pt x="2413" y="11186"/>
                  <a:pt x="2403" y="11189"/>
                  <a:pt x="2394" y="11189"/>
                </a:cubicBezTo>
                <a:cubicBezTo>
                  <a:pt x="2390" y="11189"/>
                  <a:pt x="2386" y="11189"/>
                  <a:pt x="2383" y="11188"/>
                </a:cubicBezTo>
                <a:cubicBezTo>
                  <a:pt x="2400" y="11181"/>
                  <a:pt x="2416" y="11168"/>
                  <a:pt x="2430" y="11154"/>
                </a:cubicBezTo>
                <a:cubicBezTo>
                  <a:pt x="2432" y="11152"/>
                  <a:pt x="2433" y="11151"/>
                  <a:pt x="2431" y="11151"/>
                </a:cubicBezTo>
                <a:cubicBezTo>
                  <a:pt x="2427" y="11151"/>
                  <a:pt x="2404" y="11162"/>
                  <a:pt x="2376" y="11175"/>
                </a:cubicBezTo>
                <a:lnTo>
                  <a:pt x="2490" y="11060"/>
                </a:lnTo>
                <a:lnTo>
                  <a:pt x="2490" y="11060"/>
                </a:lnTo>
                <a:lnTo>
                  <a:pt x="2440" y="11097"/>
                </a:lnTo>
                <a:lnTo>
                  <a:pt x="2463" y="10973"/>
                </a:lnTo>
                <a:lnTo>
                  <a:pt x="2460" y="10973"/>
                </a:lnTo>
                <a:cubicBezTo>
                  <a:pt x="2467" y="10963"/>
                  <a:pt x="2474" y="10949"/>
                  <a:pt x="2474" y="10946"/>
                </a:cubicBezTo>
                <a:lnTo>
                  <a:pt x="2474" y="10946"/>
                </a:lnTo>
                <a:cubicBezTo>
                  <a:pt x="2483" y="10981"/>
                  <a:pt x="2448" y="11061"/>
                  <a:pt x="2478" y="11061"/>
                </a:cubicBezTo>
                <a:cubicBezTo>
                  <a:pt x="2480" y="11061"/>
                  <a:pt x="2482" y="11061"/>
                  <a:pt x="2484" y="11060"/>
                </a:cubicBezTo>
                <a:cubicBezTo>
                  <a:pt x="2496" y="11006"/>
                  <a:pt x="2508" y="10994"/>
                  <a:pt x="2517" y="10994"/>
                </a:cubicBezTo>
                <a:cubicBezTo>
                  <a:pt x="2524" y="10994"/>
                  <a:pt x="2530" y="11002"/>
                  <a:pt x="2532" y="11002"/>
                </a:cubicBezTo>
                <a:cubicBezTo>
                  <a:pt x="2536" y="11002"/>
                  <a:pt x="2534" y="10990"/>
                  <a:pt x="2524" y="10936"/>
                </a:cubicBezTo>
                <a:cubicBezTo>
                  <a:pt x="2532" y="10929"/>
                  <a:pt x="2538" y="10927"/>
                  <a:pt x="2543" y="10927"/>
                </a:cubicBezTo>
                <a:cubicBezTo>
                  <a:pt x="2565" y="10927"/>
                  <a:pt x="2562" y="10977"/>
                  <a:pt x="2598" y="10979"/>
                </a:cubicBezTo>
                <a:cubicBezTo>
                  <a:pt x="2615" y="10885"/>
                  <a:pt x="2649" y="10798"/>
                  <a:pt x="2696" y="10714"/>
                </a:cubicBezTo>
                <a:close/>
                <a:moveTo>
                  <a:pt x="4813" y="12925"/>
                </a:moveTo>
                <a:cubicBezTo>
                  <a:pt x="4813" y="12935"/>
                  <a:pt x="4813" y="12945"/>
                  <a:pt x="4816" y="12955"/>
                </a:cubicBezTo>
                <a:cubicBezTo>
                  <a:pt x="4794" y="12984"/>
                  <a:pt x="4784" y="12987"/>
                  <a:pt x="4776" y="12987"/>
                </a:cubicBezTo>
                <a:cubicBezTo>
                  <a:pt x="4775" y="12987"/>
                  <a:pt x="4773" y="12986"/>
                  <a:pt x="4772" y="12986"/>
                </a:cubicBezTo>
                <a:cubicBezTo>
                  <a:pt x="4762" y="12986"/>
                  <a:pt x="4752" y="12991"/>
                  <a:pt x="4715" y="13056"/>
                </a:cubicBezTo>
                <a:cubicBezTo>
                  <a:pt x="4708" y="13056"/>
                  <a:pt x="4708" y="13059"/>
                  <a:pt x="4701" y="13059"/>
                </a:cubicBezTo>
                <a:cubicBezTo>
                  <a:pt x="4698" y="13061"/>
                  <a:pt x="4700" y="13061"/>
                  <a:pt x="4702" y="13061"/>
                </a:cubicBezTo>
                <a:cubicBezTo>
                  <a:pt x="4705" y="13061"/>
                  <a:pt x="4708" y="13061"/>
                  <a:pt x="4708" y="13063"/>
                </a:cubicBezTo>
                <a:lnTo>
                  <a:pt x="4708" y="13066"/>
                </a:lnTo>
                <a:lnTo>
                  <a:pt x="4715" y="13066"/>
                </a:lnTo>
                <a:cubicBezTo>
                  <a:pt x="4720" y="13068"/>
                  <a:pt x="4724" y="13069"/>
                  <a:pt x="4728" y="13069"/>
                </a:cubicBezTo>
                <a:cubicBezTo>
                  <a:pt x="4733" y="13069"/>
                  <a:pt x="4737" y="13068"/>
                  <a:pt x="4742" y="13066"/>
                </a:cubicBezTo>
                <a:lnTo>
                  <a:pt x="4789" y="13063"/>
                </a:lnTo>
                <a:lnTo>
                  <a:pt x="4789" y="13063"/>
                </a:lnTo>
                <a:cubicBezTo>
                  <a:pt x="4755" y="13083"/>
                  <a:pt x="4725" y="13106"/>
                  <a:pt x="4698" y="13133"/>
                </a:cubicBezTo>
                <a:cubicBezTo>
                  <a:pt x="4698" y="13127"/>
                  <a:pt x="4681" y="13123"/>
                  <a:pt x="4678" y="13116"/>
                </a:cubicBezTo>
                <a:cubicBezTo>
                  <a:pt x="4648" y="13133"/>
                  <a:pt x="4651" y="13147"/>
                  <a:pt x="4661" y="13160"/>
                </a:cubicBezTo>
                <a:cubicBezTo>
                  <a:pt x="4646" y="13170"/>
                  <a:pt x="4632" y="13176"/>
                  <a:pt x="4620" y="13176"/>
                </a:cubicBezTo>
                <a:cubicBezTo>
                  <a:pt x="4605" y="13176"/>
                  <a:pt x="4594" y="13164"/>
                  <a:pt x="4590" y="13133"/>
                </a:cubicBezTo>
                <a:cubicBezTo>
                  <a:pt x="4614" y="13103"/>
                  <a:pt x="4644" y="13076"/>
                  <a:pt x="4675" y="13056"/>
                </a:cubicBezTo>
                <a:cubicBezTo>
                  <a:pt x="4677" y="13034"/>
                  <a:pt x="4672" y="13029"/>
                  <a:pt x="4664" y="13029"/>
                </a:cubicBezTo>
                <a:cubicBezTo>
                  <a:pt x="4658" y="13029"/>
                  <a:pt x="4650" y="13033"/>
                  <a:pt x="4644" y="13033"/>
                </a:cubicBezTo>
                <a:cubicBezTo>
                  <a:pt x="4637" y="13033"/>
                  <a:pt x="4632" y="13028"/>
                  <a:pt x="4634" y="13009"/>
                </a:cubicBezTo>
                <a:cubicBezTo>
                  <a:pt x="4668" y="12950"/>
                  <a:pt x="4690" y="12936"/>
                  <a:pt x="4709" y="12936"/>
                </a:cubicBezTo>
                <a:cubicBezTo>
                  <a:pt x="4726" y="12936"/>
                  <a:pt x="4742" y="12947"/>
                  <a:pt x="4762" y="12947"/>
                </a:cubicBezTo>
                <a:cubicBezTo>
                  <a:pt x="4776" y="12947"/>
                  <a:pt x="4792" y="12942"/>
                  <a:pt x="4813" y="12925"/>
                </a:cubicBezTo>
                <a:close/>
                <a:moveTo>
                  <a:pt x="4017" y="15207"/>
                </a:moveTo>
                <a:lnTo>
                  <a:pt x="4001" y="15227"/>
                </a:lnTo>
                <a:cubicBezTo>
                  <a:pt x="4006" y="15223"/>
                  <a:pt x="4011" y="15216"/>
                  <a:pt x="4017" y="15207"/>
                </a:cubicBezTo>
                <a:close/>
                <a:moveTo>
                  <a:pt x="8500" y="0"/>
                </a:moveTo>
                <a:cubicBezTo>
                  <a:pt x="8391" y="0"/>
                  <a:pt x="8279" y="30"/>
                  <a:pt x="8158" y="69"/>
                </a:cubicBezTo>
                <a:cubicBezTo>
                  <a:pt x="8157" y="69"/>
                  <a:pt x="8157" y="69"/>
                  <a:pt x="8156" y="69"/>
                </a:cubicBezTo>
                <a:cubicBezTo>
                  <a:pt x="8113" y="69"/>
                  <a:pt x="7802" y="207"/>
                  <a:pt x="7639" y="476"/>
                </a:cubicBezTo>
                <a:cubicBezTo>
                  <a:pt x="7468" y="749"/>
                  <a:pt x="7421" y="1082"/>
                  <a:pt x="7508" y="1395"/>
                </a:cubicBezTo>
                <a:cubicBezTo>
                  <a:pt x="7475" y="1223"/>
                  <a:pt x="7475" y="1048"/>
                  <a:pt x="7515" y="880"/>
                </a:cubicBezTo>
                <a:cubicBezTo>
                  <a:pt x="7565" y="634"/>
                  <a:pt x="7771" y="365"/>
                  <a:pt x="7963" y="274"/>
                </a:cubicBezTo>
                <a:cubicBezTo>
                  <a:pt x="8040" y="235"/>
                  <a:pt x="8114" y="210"/>
                  <a:pt x="8148" y="210"/>
                </a:cubicBezTo>
                <a:cubicBezTo>
                  <a:pt x="8155" y="210"/>
                  <a:pt x="8161" y="211"/>
                  <a:pt x="8164" y="214"/>
                </a:cubicBezTo>
                <a:cubicBezTo>
                  <a:pt x="8191" y="214"/>
                  <a:pt x="8215" y="220"/>
                  <a:pt x="8238" y="237"/>
                </a:cubicBezTo>
                <a:cubicBezTo>
                  <a:pt x="8252" y="247"/>
                  <a:pt x="8252" y="264"/>
                  <a:pt x="8235" y="284"/>
                </a:cubicBezTo>
                <a:cubicBezTo>
                  <a:pt x="8218" y="304"/>
                  <a:pt x="8201" y="318"/>
                  <a:pt x="8090" y="405"/>
                </a:cubicBezTo>
                <a:cubicBezTo>
                  <a:pt x="7939" y="500"/>
                  <a:pt x="7831" y="654"/>
                  <a:pt x="7791" y="829"/>
                </a:cubicBezTo>
                <a:cubicBezTo>
                  <a:pt x="7744" y="1048"/>
                  <a:pt x="7801" y="1277"/>
                  <a:pt x="7949" y="1442"/>
                </a:cubicBezTo>
                <a:cubicBezTo>
                  <a:pt x="7905" y="1469"/>
                  <a:pt x="7946" y="1600"/>
                  <a:pt x="8127" y="1731"/>
                </a:cubicBezTo>
                <a:cubicBezTo>
                  <a:pt x="8242" y="1805"/>
                  <a:pt x="8370" y="1849"/>
                  <a:pt x="8504" y="1859"/>
                </a:cubicBezTo>
                <a:lnTo>
                  <a:pt x="8639" y="1869"/>
                </a:lnTo>
                <a:lnTo>
                  <a:pt x="8612" y="2011"/>
                </a:lnTo>
                <a:cubicBezTo>
                  <a:pt x="8740" y="1980"/>
                  <a:pt x="8757" y="1933"/>
                  <a:pt x="8868" y="1893"/>
                </a:cubicBezTo>
                <a:cubicBezTo>
                  <a:pt x="9039" y="1994"/>
                  <a:pt x="9013" y="2118"/>
                  <a:pt x="8989" y="2219"/>
                </a:cubicBezTo>
                <a:cubicBezTo>
                  <a:pt x="9032" y="2255"/>
                  <a:pt x="9057" y="2269"/>
                  <a:pt x="9072" y="2269"/>
                </a:cubicBezTo>
                <a:cubicBezTo>
                  <a:pt x="9096" y="2269"/>
                  <a:pt x="9091" y="2230"/>
                  <a:pt x="9087" y="2186"/>
                </a:cubicBezTo>
                <a:cubicBezTo>
                  <a:pt x="9080" y="2147"/>
                  <a:pt x="9078" y="2096"/>
                  <a:pt x="9119" y="2096"/>
                </a:cubicBezTo>
                <a:cubicBezTo>
                  <a:pt x="9143" y="2096"/>
                  <a:pt x="9183" y="2114"/>
                  <a:pt x="9245" y="2162"/>
                </a:cubicBezTo>
                <a:cubicBezTo>
                  <a:pt x="9426" y="2408"/>
                  <a:pt x="9615" y="2542"/>
                  <a:pt x="9908" y="2852"/>
                </a:cubicBezTo>
                <a:cubicBezTo>
                  <a:pt x="9936" y="2939"/>
                  <a:pt x="9930" y="2963"/>
                  <a:pt x="9912" y="2963"/>
                </a:cubicBezTo>
                <a:cubicBezTo>
                  <a:pt x="9890" y="2963"/>
                  <a:pt x="9851" y="2931"/>
                  <a:pt x="9831" y="2931"/>
                </a:cubicBezTo>
                <a:cubicBezTo>
                  <a:pt x="9821" y="2931"/>
                  <a:pt x="9816" y="2937"/>
                  <a:pt x="9817" y="2956"/>
                </a:cubicBezTo>
                <a:lnTo>
                  <a:pt x="10026" y="3088"/>
                </a:lnTo>
                <a:cubicBezTo>
                  <a:pt x="10046" y="3135"/>
                  <a:pt x="10009" y="3135"/>
                  <a:pt x="9989" y="3138"/>
                </a:cubicBezTo>
                <a:cubicBezTo>
                  <a:pt x="10031" y="3187"/>
                  <a:pt x="10060" y="3195"/>
                  <a:pt x="10087" y="3195"/>
                </a:cubicBezTo>
                <a:cubicBezTo>
                  <a:pt x="10100" y="3195"/>
                  <a:pt x="10112" y="3194"/>
                  <a:pt x="10125" y="3194"/>
                </a:cubicBezTo>
                <a:cubicBezTo>
                  <a:pt x="10164" y="3194"/>
                  <a:pt x="10208" y="3209"/>
                  <a:pt x="10288" y="3330"/>
                </a:cubicBezTo>
                <a:cubicBezTo>
                  <a:pt x="10473" y="3340"/>
                  <a:pt x="10328" y="3973"/>
                  <a:pt x="10604" y="4255"/>
                </a:cubicBezTo>
                <a:cubicBezTo>
                  <a:pt x="10601" y="4286"/>
                  <a:pt x="10590" y="4296"/>
                  <a:pt x="10575" y="4296"/>
                </a:cubicBezTo>
                <a:cubicBezTo>
                  <a:pt x="10551" y="4296"/>
                  <a:pt x="10517" y="4272"/>
                  <a:pt x="10489" y="4272"/>
                </a:cubicBezTo>
                <a:cubicBezTo>
                  <a:pt x="10480" y="4272"/>
                  <a:pt x="10471" y="4275"/>
                  <a:pt x="10463" y="4282"/>
                </a:cubicBezTo>
                <a:cubicBezTo>
                  <a:pt x="10722" y="4723"/>
                  <a:pt x="10668" y="4656"/>
                  <a:pt x="10911" y="5029"/>
                </a:cubicBezTo>
                <a:cubicBezTo>
                  <a:pt x="10901" y="5151"/>
                  <a:pt x="10894" y="5272"/>
                  <a:pt x="10874" y="5393"/>
                </a:cubicBezTo>
                <a:cubicBezTo>
                  <a:pt x="10893" y="5318"/>
                  <a:pt x="10921" y="5287"/>
                  <a:pt x="10953" y="5287"/>
                </a:cubicBezTo>
                <a:cubicBezTo>
                  <a:pt x="11040" y="5287"/>
                  <a:pt x="11162" y="5507"/>
                  <a:pt x="11257" y="5719"/>
                </a:cubicBezTo>
                <a:cubicBezTo>
                  <a:pt x="11264" y="5706"/>
                  <a:pt x="11267" y="5692"/>
                  <a:pt x="11274" y="5679"/>
                </a:cubicBezTo>
                <a:cubicBezTo>
                  <a:pt x="11277" y="5713"/>
                  <a:pt x="11281" y="5750"/>
                  <a:pt x="11284" y="5787"/>
                </a:cubicBezTo>
                <a:lnTo>
                  <a:pt x="11257" y="5723"/>
                </a:lnTo>
                <a:lnTo>
                  <a:pt x="11234" y="5780"/>
                </a:lnTo>
                <a:lnTo>
                  <a:pt x="11291" y="5847"/>
                </a:lnTo>
                <a:cubicBezTo>
                  <a:pt x="11298" y="5925"/>
                  <a:pt x="11301" y="6005"/>
                  <a:pt x="11304" y="6083"/>
                </a:cubicBezTo>
                <a:cubicBezTo>
                  <a:pt x="11261" y="6083"/>
                  <a:pt x="11207" y="6026"/>
                  <a:pt x="11156" y="5958"/>
                </a:cubicBezTo>
                <a:lnTo>
                  <a:pt x="11234" y="5780"/>
                </a:lnTo>
                <a:cubicBezTo>
                  <a:pt x="11147" y="5684"/>
                  <a:pt x="11057" y="5598"/>
                  <a:pt x="10980" y="5598"/>
                </a:cubicBezTo>
                <a:cubicBezTo>
                  <a:pt x="10968" y="5598"/>
                  <a:pt x="10956" y="5600"/>
                  <a:pt x="10944" y="5605"/>
                </a:cubicBezTo>
                <a:cubicBezTo>
                  <a:pt x="10971" y="5652"/>
                  <a:pt x="10991" y="5702"/>
                  <a:pt x="10998" y="5753"/>
                </a:cubicBezTo>
                <a:cubicBezTo>
                  <a:pt x="10978" y="5733"/>
                  <a:pt x="10961" y="5718"/>
                  <a:pt x="10948" y="5718"/>
                </a:cubicBezTo>
                <a:cubicBezTo>
                  <a:pt x="10944" y="5718"/>
                  <a:pt x="10941" y="5719"/>
                  <a:pt x="10938" y="5723"/>
                </a:cubicBezTo>
                <a:cubicBezTo>
                  <a:pt x="10924" y="5740"/>
                  <a:pt x="10961" y="5787"/>
                  <a:pt x="11005" y="5857"/>
                </a:cubicBezTo>
                <a:lnTo>
                  <a:pt x="10850" y="5972"/>
                </a:lnTo>
                <a:lnTo>
                  <a:pt x="10914" y="5995"/>
                </a:lnTo>
                <a:cubicBezTo>
                  <a:pt x="10894" y="6194"/>
                  <a:pt x="10864" y="6389"/>
                  <a:pt x="10820" y="6584"/>
                </a:cubicBezTo>
                <a:cubicBezTo>
                  <a:pt x="10890" y="6793"/>
                  <a:pt x="10975" y="6998"/>
                  <a:pt x="11012" y="7240"/>
                </a:cubicBezTo>
                <a:cubicBezTo>
                  <a:pt x="11069" y="7530"/>
                  <a:pt x="11025" y="7829"/>
                  <a:pt x="10894" y="8092"/>
                </a:cubicBezTo>
                <a:cubicBezTo>
                  <a:pt x="10887" y="7887"/>
                  <a:pt x="10749" y="7967"/>
                  <a:pt x="10635" y="7883"/>
                </a:cubicBezTo>
                <a:cubicBezTo>
                  <a:pt x="10850" y="7809"/>
                  <a:pt x="10789" y="7439"/>
                  <a:pt x="10864" y="7126"/>
                </a:cubicBezTo>
                <a:lnTo>
                  <a:pt x="10864" y="7126"/>
                </a:lnTo>
                <a:cubicBezTo>
                  <a:pt x="10838" y="7212"/>
                  <a:pt x="10811" y="7239"/>
                  <a:pt x="10789" y="7239"/>
                </a:cubicBezTo>
                <a:cubicBezTo>
                  <a:pt x="10768" y="7239"/>
                  <a:pt x="10751" y="7215"/>
                  <a:pt x="10742" y="7193"/>
                </a:cubicBezTo>
                <a:lnTo>
                  <a:pt x="10742" y="7193"/>
                </a:lnTo>
                <a:cubicBezTo>
                  <a:pt x="10749" y="7288"/>
                  <a:pt x="10746" y="7385"/>
                  <a:pt x="10736" y="7483"/>
                </a:cubicBezTo>
                <a:cubicBezTo>
                  <a:pt x="10732" y="7577"/>
                  <a:pt x="10715" y="7671"/>
                  <a:pt x="10695" y="7765"/>
                </a:cubicBezTo>
                <a:cubicBezTo>
                  <a:pt x="10681" y="7754"/>
                  <a:pt x="10665" y="7749"/>
                  <a:pt x="10649" y="7749"/>
                </a:cubicBezTo>
                <a:cubicBezTo>
                  <a:pt x="10624" y="7749"/>
                  <a:pt x="10599" y="7763"/>
                  <a:pt x="10584" y="7786"/>
                </a:cubicBezTo>
                <a:cubicBezTo>
                  <a:pt x="10551" y="7819"/>
                  <a:pt x="10510" y="7863"/>
                  <a:pt x="10460" y="7903"/>
                </a:cubicBezTo>
                <a:cubicBezTo>
                  <a:pt x="10517" y="7917"/>
                  <a:pt x="10544" y="7947"/>
                  <a:pt x="10544" y="7991"/>
                </a:cubicBezTo>
                <a:cubicBezTo>
                  <a:pt x="10544" y="8038"/>
                  <a:pt x="10507" y="8089"/>
                  <a:pt x="10490" y="8126"/>
                </a:cubicBezTo>
                <a:cubicBezTo>
                  <a:pt x="10429" y="8216"/>
                  <a:pt x="10301" y="8297"/>
                  <a:pt x="10221" y="8365"/>
                </a:cubicBezTo>
                <a:cubicBezTo>
                  <a:pt x="10201" y="8277"/>
                  <a:pt x="10234" y="8203"/>
                  <a:pt x="10376" y="8115"/>
                </a:cubicBezTo>
                <a:cubicBezTo>
                  <a:pt x="10364" y="8113"/>
                  <a:pt x="10353" y="8112"/>
                  <a:pt x="10343" y="8112"/>
                </a:cubicBezTo>
                <a:cubicBezTo>
                  <a:pt x="10258" y="8112"/>
                  <a:pt x="10244" y="8187"/>
                  <a:pt x="10187" y="8284"/>
                </a:cubicBezTo>
                <a:cubicBezTo>
                  <a:pt x="10150" y="8371"/>
                  <a:pt x="10071" y="8446"/>
                  <a:pt x="9992" y="8446"/>
                </a:cubicBezTo>
                <a:cubicBezTo>
                  <a:pt x="9970" y="8446"/>
                  <a:pt x="9949" y="8441"/>
                  <a:pt x="9928" y="8428"/>
                </a:cubicBezTo>
                <a:cubicBezTo>
                  <a:pt x="9978" y="8415"/>
                  <a:pt x="10009" y="8422"/>
                  <a:pt x="10036" y="8371"/>
                </a:cubicBezTo>
                <a:lnTo>
                  <a:pt x="10036" y="8371"/>
                </a:lnTo>
                <a:cubicBezTo>
                  <a:pt x="9982" y="8415"/>
                  <a:pt x="9918" y="8435"/>
                  <a:pt x="9851" y="8435"/>
                </a:cubicBezTo>
                <a:cubicBezTo>
                  <a:pt x="9845" y="8435"/>
                  <a:pt x="9839" y="8434"/>
                  <a:pt x="9833" y="8434"/>
                </a:cubicBezTo>
                <a:cubicBezTo>
                  <a:pt x="9826" y="8434"/>
                  <a:pt x="9820" y="8435"/>
                  <a:pt x="9813" y="8435"/>
                </a:cubicBezTo>
                <a:cubicBezTo>
                  <a:pt x="9794" y="8435"/>
                  <a:pt x="9776" y="8433"/>
                  <a:pt x="9770" y="8418"/>
                </a:cubicBezTo>
                <a:cubicBezTo>
                  <a:pt x="9763" y="8388"/>
                  <a:pt x="9763" y="8358"/>
                  <a:pt x="9763" y="8328"/>
                </a:cubicBezTo>
                <a:cubicBezTo>
                  <a:pt x="9763" y="8287"/>
                  <a:pt x="9776" y="8257"/>
                  <a:pt x="9793" y="8253"/>
                </a:cubicBezTo>
                <a:lnTo>
                  <a:pt x="9800" y="8270"/>
                </a:lnTo>
                <a:lnTo>
                  <a:pt x="9807" y="8297"/>
                </a:lnTo>
                <a:lnTo>
                  <a:pt x="9800" y="8267"/>
                </a:lnTo>
                <a:cubicBezTo>
                  <a:pt x="9780" y="8176"/>
                  <a:pt x="9753" y="8089"/>
                  <a:pt x="9716" y="8001"/>
                </a:cubicBezTo>
                <a:lnTo>
                  <a:pt x="9686" y="7930"/>
                </a:lnTo>
                <a:lnTo>
                  <a:pt x="9642" y="7836"/>
                </a:lnTo>
                <a:cubicBezTo>
                  <a:pt x="9601" y="7752"/>
                  <a:pt x="9561" y="7668"/>
                  <a:pt x="9517" y="7590"/>
                </a:cubicBezTo>
                <a:cubicBezTo>
                  <a:pt x="9347" y="7290"/>
                  <a:pt x="9155" y="7072"/>
                  <a:pt x="9052" y="7072"/>
                </a:cubicBezTo>
                <a:cubicBezTo>
                  <a:pt x="9049" y="7072"/>
                  <a:pt x="9046" y="7072"/>
                  <a:pt x="9043" y="7072"/>
                </a:cubicBezTo>
                <a:cubicBezTo>
                  <a:pt x="9057" y="7058"/>
                  <a:pt x="9222" y="7026"/>
                  <a:pt x="9299" y="7026"/>
                </a:cubicBezTo>
                <a:cubicBezTo>
                  <a:pt x="9312" y="7026"/>
                  <a:pt x="9322" y="7027"/>
                  <a:pt x="9329" y="7028"/>
                </a:cubicBezTo>
                <a:cubicBezTo>
                  <a:pt x="9087" y="6904"/>
                  <a:pt x="8834" y="6796"/>
                  <a:pt x="8575" y="6709"/>
                </a:cubicBezTo>
                <a:cubicBezTo>
                  <a:pt x="8514" y="6628"/>
                  <a:pt x="8457" y="6544"/>
                  <a:pt x="8393" y="6470"/>
                </a:cubicBezTo>
                <a:cubicBezTo>
                  <a:pt x="8468" y="6373"/>
                  <a:pt x="8546" y="6256"/>
                  <a:pt x="8667" y="6256"/>
                </a:cubicBezTo>
                <a:cubicBezTo>
                  <a:pt x="8726" y="6256"/>
                  <a:pt x="8796" y="6284"/>
                  <a:pt x="8881" y="6355"/>
                </a:cubicBezTo>
                <a:cubicBezTo>
                  <a:pt x="8790" y="6174"/>
                  <a:pt x="8656" y="6022"/>
                  <a:pt x="8488" y="5908"/>
                </a:cubicBezTo>
                <a:lnTo>
                  <a:pt x="8488" y="5908"/>
                </a:lnTo>
                <a:cubicBezTo>
                  <a:pt x="8528" y="5980"/>
                  <a:pt x="8484" y="6170"/>
                  <a:pt x="8411" y="6170"/>
                </a:cubicBezTo>
                <a:cubicBezTo>
                  <a:pt x="8399" y="6170"/>
                  <a:pt x="8386" y="6165"/>
                  <a:pt x="8373" y="6153"/>
                </a:cubicBezTo>
                <a:cubicBezTo>
                  <a:pt x="8274" y="5789"/>
                  <a:pt x="8289" y="5911"/>
                  <a:pt x="8096" y="5528"/>
                </a:cubicBezTo>
                <a:lnTo>
                  <a:pt x="8096" y="5528"/>
                </a:lnTo>
                <a:cubicBezTo>
                  <a:pt x="8120" y="5595"/>
                  <a:pt x="8033" y="5646"/>
                  <a:pt x="7928" y="5646"/>
                </a:cubicBezTo>
                <a:cubicBezTo>
                  <a:pt x="7860" y="5646"/>
                  <a:pt x="7784" y="5624"/>
                  <a:pt x="7727" y="5571"/>
                </a:cubicBezTo>
                <a:cubicBezTo>
                  <a:pt x="7774" y="5565"/>
                  <a:pt x="7867" y="5396"/>
                  <a:pt x="7942" y="5396"/>
                </a:cubicBezTo>
                <a:cubicBezTo>
                  <a:pt x="7945" y="5396"/>
                  <a:pt x="7949" y="5397"/>
                  <a:pt x="7952" y="5397"/>
                </a:cubicBezTo>
                <a:lnTo>
                  <a:pt x="7952" y="5397"/>
                </a:lnTo>
                <a:cubicBezTo>
                  <a:pt x="7771" y="5344"/>
                  <a:pt x="7590" y="5299"/>
                  <a:pt x="7413" y="5263"/>
                </a:cubicBezTo>
                <a:lnTo>
                  <a:pt x="7413" y="5263"/>
                </a:lnTo>
                <a:cubicBezTo>
                  <a:pt x="7415" y="5264"/>
                  <a:pt x="7418" y="5264"/>
                  <a:pt x="7420" y="5264"/>
                </a:cubicBezTo>
                <a:cubicBezTo>
                  <a:pt x="7521" y="5264"/>
                  <a:pt x="7530" y="5092"/>
                  <a:pt x="7481" y="4972"/>
                </a:cubicBezTo>
                <a:lnTo>
                  <a:pt x="7481" y="4972"/>
                </a:lnTo>
                <a:cubicBezTo>
                  <a:pt x="7483" y="4979"/>
                  <a:pt x="7482" y="4982"/>
                  <a:pt x="7477" y="4982"/>
                </a:cubicBezTo>
                <a:cubicBezTo>
                  <a:pt x="7432" y="4982"/>
                  <a:pt x="7092" y="4685"/>
                  <a:pt x="6970" y="4642"/>
                </a:cubicBezTo>
                <a:lnTo>
                  <a:pt x="6970" y="4642"/>
                </a:lnTo>
                <a:lnTo>
                  <a:pt x="7125" y="4814"/>
                </a:lnTo>
                <a:cubicBezTo>
                  <a:pt x="6653" y="4461"/>
                  <a:pt x="6451" y="4780"/>
                  <a:pt x="5960" y="4484"/>
                </a:cubicBezTo>
                <a:cubicBezTo>
                  <a:pt x="6044" y="4471"/>
                  <a:pt x="6276" y="4289"/>
                  <a:pt x="6017" y="4114"/>
                </a:cubicBezTo>
                <a:lnTo>
                  <a:pt x="6017" y="4114"/>
                </a:lnTo>
                <a:lnTo>
                  <a:pt x="5812" y="4171"/>
                </a:lnTo>
                <a:cubicBezTo>
                  <a:pt x="5721" y="4195"/>
                  <a:pt x="5600" y="4218"/>
                  <a:pt x="5496" y="4255"/>
                </a:cubicBezTo>
                <a:cubicBezTo>
                  <a:pt x="5469" y="4265"/>
                  <a:pt x="5445" y="4276"/>
                  <a:pt x="5418" y="4286"/>
                </a:cubicBezTo>
                <a:cubicBezTo>
                  <a:pt x="5245" y="4221"/>
                  <a:pt x="5079" y="4180"/>
                  <a:pt x="4934" y="4180"/>
                </a:cubicBezTo>
                <a:cubicBezTo>
                  <a:pt x="4890" y="4180"/>
                  <a:pt x="4849" y="4184"/>
                  <a:pt x="4809" y="4191"/>
                </a:cubicBezTo>
                <a:cubicBezTo>
                  <a:pt x="4819" y="4175"/>
                  <a:pt x="4833" y="4158"/>
                  <a:pt x="4843" y="4144"/>
                </a:cubicBezTo>
                <a:cubicBezTo>
                  <a:pt x="4954" y="4050"/>
                  <a:pt x="5085" y="3986"/>
                  <a:pt x="5226" y="3952"/>
                </a:cubicBezTo>
                <a:cubicBezTo>
                  <a:pt x="5330" y="3931"/>
                  <a:pt x="5434" y="3920"/>
                  <a:pt x="5538" y="3920"/>
                </a:cubicBezTo>
                <a:cubicBezTo>
                  <a:pt x="5594" y="3920"/>
                  <a:pt x="5649" y="3923"/>
                  <a:pt x="5704" y="3929"/>
                </a:cubicBezTo>
                <a:cubicBezTo>
                  <a:pt x="5634" y="3885"/>
                  <a:pt x="5570" y="3838"/>
                  <a:pt x="5506" y="3784"/>
                </a:cubicBezTo>
                <a:cubicBezTo>
                  <a:pt x="5465" y="3757"/>
                  <a:pt x="5401" y="3724"/>
                  <a:pt x="5159" y="3683"/>
                </a:cubicBezTo>
                <a:cubicBezTo>
                  <a:pt x="5072" y="3639"/>
                  <a:pt x="5132" y="3616"/>
                  <a:pt x="5243" y="3616"/>
                </a:cubicBezTo>
                <a:cubicBezTo>
                  <a:pt x="5361" y="3623"/>
                  <a:pt x="5479" y="3643"/>
                  <a:pt x="5590" y="3680"/>
                </a:cubicBezTo>
                <a:cubicBezTo>
                  <a:pt x="5352" y="3586"/>
                  <a:pt x="5109" y="3532"/>
                  <a:pt x="4871" y="3532"/>
                </a:cubicBezTo>
                <a:cubicBezTo>
                  <a:pt x="4776" y="3532"/>
                  <a:pt x="4683" y="3540"/>
                  <a:pt x="4590" y="3559"/>
                </a:cubicBezTo>
                <a:cubicBezTo>
                  <a:pt x="4523" y="3579"/>
                  <a:pt x="4459" y="3606"/>
                  <a:pt x="4395" y="3633"/>
                </a:cubicBezTo>
                <a:cubicBezTo>
                  <a:pt x="4429" y="3660"/>
                  <a:pt x="4395" y="3707"/>
                  <a:pt x="4338" y="3761"/>
                </a:cubicBezTo>
                <a:lnTo>
                  <a:pt x="4240" y="3848"/>
                </a:lnTo>
                <a:cubicBezTo>
                  <a:pt x="4207" y="3889"/>
                  <a:pt x="4173" y="3929"/>
                  <a:pt x="4136" y="3969"/>
                </a:cubicBezTo>
                <a:cubicBezTo>
                  <a:pt x="3998" y="4134"/>
                  <a:pt x="3954" y="4350"/>
                  <a:pt x="4018" y="4363"/>
                </a:cubicBezTo>
                <a:cubicBezTo>
                  <a:pt x="4055" y="4208"/>
                  <a:pt x="4136" y="4070"/>
                  <a:pt x="4251" y="3959"/>
                </a:cubicBezTo>
                <a:cubicBezTo>
                  <a:pt x="4301" y="3892"/>
                  <a:pt x="4372" y="3858"/>
                  <a:pt x="4439" y="3811"/>
                </a:cubicBezTo>
                <a:cubicBezTo>
                  <a:pt x="4503" y="3764"/>
                  <a:pt x="4574" y="3724"/>
                  <a:pt x="4648" y="3690"/>
                </a:cubicBezTo>
                <a:cubicBezTo>
                  <a:pt x="4712" y="3670"/>
                  <a:pt x="4776" y="3650"/>
                  <a:pt x="4839" y="3636"/>
                </a:cubicBezTo>
                <a:lnTo>
                  <a:pt x="4839" y="3636"/>
                </a:lnTo>
                <a:cubicBezTo>
                  <a:pt x="4873" y="3683"/>
                  <a:pt x="4813" y="3757"/>
                  <a:pt x="4712" y="3835"/>
                </a:cubicBezTo>
                <a:cubicBezTo>
                  <a:pt x="4668" y="3878"/>
                  <a:pt x="4614" y="3926"/>
                  <a:pt x="4560" y="3986"/>
                </a:cubicBezTo>
                <a:cubicBezTo>
                  <a:pt x="4506" y="4047"/>
                  <a:pt x="4439" y="4094"/>
                  <a:pt x="4388" y="4171"/>
                </a:cubicBezTo>
                <a:cubicBezTo>
                  <a:pt x="4271" y="4309"/>
                  <a:pt x="4203" y="4508"/>
                  <a:pt x="4180" y="4700"/>
                </a:cubicBezTo>
                <a:cubicBezTo>
                  <a:pt x="4167" y="4722"/>
                  <a:pt x="4152" y="4732"/>
                  <a:pt x="4136" y="4732"/>
                </a:cubicBezTo>
                <a:cubicBezTo>
                  <a:pt x="4052" y="4732"/>
                  <a:pt x="3934" y="4467"/>
                  <a:pt x="3901" y="4447"/>
                </a:cubicBezTo>
                <a:lnTo>
                  <a:pt x="3901" y="4447"/>
                </a:lnTo>
                <a:cubicBezTo>
                  <a:pt x="3921" y="4508"/>
                  <a:pt x="3890" y="4686"/>
                  <a:pt x="3921" y="4861"/>
                </a:cubicBezTo>
                <a:cubicBezTo>
                  <a:pt x="3938" y="5036"/>
                  <a:pt x="3988" y="5201"/>
                  <a:pt x="3971" y="5238"/>
                </a:cubicBezTo>
                <a:cubicBezTo>
                  <a:pt x="3921" y="5130"/>
                  <a:pt x="3877" y="5019"/>
                  <a:pt x="3837" y="4905"/>
                </a:cubicBezTo>
                <a:lnTo>
                  <a:pt x="3837" y="4905"/>
                </a:lnTo>
                <a:cubicBezTo>
                  <a:pt x="3837" y="5009"/>
                  <a:pt x="3853" y="5114"/>
                  <a:pt x="3890" y="5211"/>
                </a:cubicBezTo>
                <a:cubicBezTo>
                  <a:pt x="3931" y="5305"/>
                  <a:pt x="3975" y="5393"/>
                  <a:pt x="4028" y="5480"/>
                </a:cubicBezTo>
                <a:cubicBezTo>
                  <a:pt x="4136" y="5669"/>
                  <a:pt x="4213" y="5766"/>
                  <a:pt x="4237" y="5978"/>
                </a:cubicBezTo>
                <a:cubicBezTo>
                  <a:pt x="4286" y="6095"/>
                  <a:pt x="4263" y="6397"/>
                  <a:pt x="4338" y="6397"/>
                </a:cubicBezTo>
                <a:cubicBezTo>
                  <a:pt x="4341" y="6397"/>
                  <a:pt x="4345" y="6397"/>
                  <a:pt x="4348" y="6396"/>
                </a:cubicBezTo>
                <a:cubicBezTo>
                  <a:pt x="4372" y="6227"/>
                  <a:pt x="4543" y="6063"/>
                  <a:pt x="4715" y="5965"/>
                </a:cubicBezTo>
                <a:cubicBezTo>
                  <a:pt x="4789" y="6093"/>
                  <a:pt x="4863" y="6217"/>
                  <a:pt x="4930" y="6325"/>
                </a:cubicBezTo>
                <a:lnTo>
                  <a:pt x="4873" y="6342"/>
                </a:lnTo>
                <a:lnTo>
                  <a:pt x="4917" y="6409"/>
                </a:lnTo>
                <a:lnTo>
                  <a:pt x="4964" y="6376"/>
                </a:lnTo>
                <a:cubicBezTo>
                  <a:pt x="5055" y="6517"/>
                  <a:pt x="5136" y="6635"/>
                  <a:pt x="5189" y="6715"/>
                </a:cubicBezTo>
                <a:cubicBezTo>
                  <a:pt x="5193" y="6722"/>
                  <a:pt x="5200" y="6729"/>
                  <a:pt x="5203" y="6736"/>
                </a:cubicBezTo>
                <a:cubicBezTo>
                  <a:pt x="5186" y="6758"/>
                  <a:pt x="5157" y="6766"/>
                  <a:pt x="5123" y="6766"/>
                </a:cubicBezTo>
                <a:cubicBezTo>
                  <a:pt x="5045" y="6766"/>
                  <a:pt x="4938" y="6727"/>
                  <a:pt x="4865" y="6727"/>
                </a:cubicBezTo>
                <a:cubicBezTo>
                  <a:pt x="4816" y="6727"/>
                  <a:pt x="4782" y="6745"/>
                  <a:pt x="4782" y="6803"/>
                </a:cubicBezTo>
                <a:cubicBezTo>
                  <a:pt x="4786" y="6801"/>
                  <a:pt x="4791" y="6800"/>
                  <a:pt x="4797" y="6800"/>
                </a:cubicBezTo>
                <a:cubicBezTo>
                  <a:pt x="4842" y="6800"/>
                  <a:pt x="4928" y="6854"/>
                  <a:pt x="4964" y="6880"/>
                </a:cubicBezTo>
                <a:cubicBezTo>
                  <a:pt x="5011" y="7012"/>
                  <a:pt x="4826" y="6907"/>
                  <a:pt x="5008" y="7140"/>
                </a:cubicBezTo>
                <a:cubicBezTo>
                  <a:pt x="5015" y="7137"/>
                  <a:pt x="5022" y="7136"/>
                  <a:pt x="5029" y="7136"/>
                </a:cubicBezTo>
                <a:cubicBezTo>
                  <a:pt x="5132" y="7136"/>
                  <a:pt x="5241" y="7355"/>
                  <a:pt x="5253" y="7355"/>
                </a:cubicBezTo>
                <a:cubicBezTo>
                  <a:pt x="5258" y="7355"/>
                  <a:pt x="5243" y="7309"/>
                  <a:pt x="5196" y="7173"/>
                </a:cubicBezTo>
                <a:lnTo>
                  <a:pt x="5196" y="7173"/>
                </a:lnTo>
                <a:cubicBezTo>
                  <a:pt x="5398" y="7375"/>
                  <a:pt x="5351" y="7436"/>
                  <a:pt x="5570" y="7688"/>
                </a:cubicBezTo>
                <a:cubicBezTo>
                  <a:pt x="5573" y="7649"/>
                  <a:pt x="5608" y="7633"/>
                  <a:pt x="5663" y="7633"/>
                </a:cubicBezTo>
                <a:cubicBezTo>
                  <a:pt x="5741" y="7633"/>
                  <a:pt x="5857" y="7666"/>
                  <a:pt x="5974" y="7715"/>
                </a:cubicBezTo>
                <a:cubicBezTo>
                  <a:pt x="6051" y="7799"/>
                  <a:pt x="6128" y="7883"/>
                  <a:pt x="6209" y="7967"/>
                </a:cubicBezTo>
                <a:cubicBezTo>
                  <a:pt x="6209" y="7974"/>
                  <a:pt x="6209" y="7984"/>
                  <a:pt x="6213" y="7991"/>
                </a:cubicBezTo>
                <a:cubicBezTo>
                  <a:pt x="6307" y="8085"/>
                  <a:pt x="6394" y="8173"/>
                  <a:pt x="6472" y="8257"/>
                </a:cubicBezTo>
                <a:cubicBezTo>
                  <a:pt x="6472" y="8260"/>
                  <a:pt x="6472" y="8267"/>
                  <a:pt x="6465" y="8270"/>
                </a:cubicBezTo>
                <a:cubicBezTo>
                  <a:pt x="6472" y="8270"/>
                  <a:pt x="6475" y="8264"/>
                  <a:pt x="6482" y="8264"/>
                </a:cubicBezTo>
                <a:cubicBezTo>
                  <a:pt x="6576" y="8361"/>
                  <a:pt x="6663" y="8449"/>
                  <a:pt x="6754" y="8533"/>
                </a:cubicBezTo>
                <a:cubicBezTo>
                  <a:pt x="6788" y="8563"/>
                  <a:pt x="6818" y="8593"/>
                  <a:pt x="6852" y="8624"/>
                </a:cubicBezTo>
                <a:cubicBezTo>
                  <a:pt x="6849" y="8644"/>
                  <a:pt x="6835" y="8661"/>
                  <a:pt x="6818" y="8674"/>
                </a:cubicBezTo>
                <a:cubicBezTo>
                  <a:pt x="6842" y="8674"/>
                  <a:pt x="6869" y="8667"/>
                  <a:pt x="6889" y="8654"/>
                </a:cubicBezTo>
                <a:cubicBezTo>
                  <a:pt x="7007" y="8755"/>
                  <a:pt x="7131" y="8846"/>
                  <a:pt x="7263" y="8927"/>
                </a:cubicBezTo>
                <a:cubicBezTo>
                  <a:pt x="7283" y="8984"/>
                  <a:pt x="7488" y="9155"/>
                  <a:pt x="7360" y="9159"/>
                </a:cubicBezTo>
                <a:cubicBezTo>
                  <a:pt x="7441" y="9176"/>
                  <a:pt x="7532" y="9159"/>
                  <a:pt x="7680" y="9233"/>
                </a:cubicBezTo>
                <a:cubicBezTo>
                  <a:pt x="7743" y="9303"/>
                  <a:pt x="7749" y="9325"/>
                  <a:pt x="7726" y="9325"/>
                </a:cubicBezTo>
                <a:cubicBezTo>
                  <a:pt x="7684" y="9325"/>
                  <a:pt x="7546" y="9250"/>
                  <a:pt x="7487" y="9250"/>
                </a:cubicBezTo>
                <a:cubicBezTo>
                  <a:pt x="7455" y="9250"/>
                  <a:pt x="7446" y="9272"/>
                  <a:pt x="7485" y="9337"/>
                </a:cubicBezTo>
                <a:cubicBezTo>
                  <a:pt x="7495" y="9325"/>
                  <a:pt x="7516" y="9320"/>
                  <a:pt x="7545" y="9320"/>
                </a:cubicBezTo>
                <a:cubicBezTo>
                  <a:pt x="7678" y="9320"/>
                  <a:pt x="7979" y="9429"/>
                  <a:pt x="8185" y="9452"/>
                </a:cubicBezTo>
                <a:cubicBezTo>
                  <a:pt x="8161" y="9300"/>
                  <a:pt x="7687" y="9223"/>
                  <a:pt x="7448" y="9149"/>
                </a:cubicBezTo>
                <a:cubicBezTo>
                  <a:pt x="7481" y="9088"/>
                  <a:pt x="7562" y="9054"/>
                  <a:pt x="7670" y="9038"/>
                </a:cubicBezTo>
                <a:cubicBezTo>
                  <a:pt x="7946" y="9186"/>
                  <a:pt x="8238" y="9303"/>
                  <a:pt x="8538" y="9391"/>
                </a:cubicBezTo>
                <a:cubicBezTo>
                  <a:pt x="8565" y="9401"/>
                  <a:pt x="8592" y="9401"/>
                  <a:pt x="8622" y="9411"/>
                </a:cubicBezTo>
                <a:cubicBezTo>
                  <a:pt x="8639" y="9421"/>
                  <a:pt x="8663" y="9425"/>
                  <a:pt x="8686" y="9425"/>
                </a:cubicBezTo>
                <a:cubicBezTo>
                  <a:pt x="8831" y="9462"/>
                  <a:pt x="8979" y="9495"/>
                  <a:pt x="9127" y="9515"/>
                </a:cubicBezTo>
                <a:cubicBezTo>
                  <a:pt x="9137" y="9573"/>
                  <a:pt x="9144" y="9627"/>
                  <a:pt x="9151" y="9680"/>
                </a:cubicBezTo>
                <a:cubicBezTo>
                  <a:pt x="9154" y="9859"/>
                  <a:pt x="9181" y="10101"/>
                  <a:pt x="9174" y="10390"/>
                </a:cubicBezTo>
                <a:cubicBezTo>
                  <a:pt x="9171" y="10784"/>
                  <a:pt x="9090" y="11232"/>
                  <a:pt x="8949" y="11511"/>
                </a:cubicBezTo>
                <a:cubicBezTo>
                  <a:pt x="8955" y="11589"/>
                  <a:pt x="8945" y="11703"/>
                  <a:pt x="8962" y="11747"/>
                </a:cubicBezTo>
                <a:cubicBezTo>
                  <a:pt x="8851" y="12050"/>
                  <a:pt x="8706" y="12336"/>
                  <a:pt x="8531" y="12605"/>
                </a:cubicBezTo>
                <a:cubicBezTo>
                  <a:pt x="8474" y="12672"/>
                  <a:pt x="8417" y="12743"/>
                  <a:pt x="8353" y="12807"/>
                </a:cubicBezTo>
                <a:lnTo>
                  <a:pt x="8424" y="12750"/>
                </a:lnTo>
                <a:lnTo>
                  <a:pt x="8514" y="12628"/>
                </a:lnTo>
                <a:lnTo>
                  <a:pt x="8514" y="12628"/>
                </a:lnTo>
                <a:cubicBezTo>
                  <a:pt x="8488" y="12669"/>
                  <a:pt x="8467" y="12709"/>
                  <a:pt x="8437" y="12750"/>
                </a:cubicBezTo>
                <a:cubicBezTo>
                  <a:pt x="8238" y="13032"/>
                  <a:pt x="7989" y="13278"/>
                  <a:pt x="7697" y="13466"/>
                </a:cubicBezTo>
                <a:cubicBezTo>
                  <a:pt x="7697" y="13450"/>
                  <a:pt x="7687" y="13436"/>
                  <a:pt x="7670" y="13426"/>
                </a:cubicBezTo>
                <a:cubicBezTo>
                  <a:pt x="7602" y="13487"/>
                  <a:pt x="7532" y="13547"/>
                  <a:pt x="7454" y="13601"/>
                </a:cubicBezTo>
                <a:cubicBezTo>
                  <a:pt x="7444" y="13604"/>
                  <a:pt x="7438" y="13611"/>
                  <a:pt x="7427" y="13615"/>
                </a:cubicBezTo>
                <a:cubicBezTo>
                  <a:pt x="7427" y="13589"/>
                  <a:pt x="7477" y="13529"/>
                  <a:pt x="7424" y="13529"/>
                </a:cubicBezTo>
                <a:cubicBezTo>
                  <a:pt x="7420" y="13529"/>
                  <a:pt x="7416" y="13530"/>
                  <a:pt x="7411" y="13530"/>
                </a:cubicBezTo>
                <a:cubicBezTo>
                  <a:pt x="7417" y="13561"/>
                  <a:pt x="7394" y="13604"/>
                  <a:pt x="7343" y="13648"/>
                </a:cubicBezTo>
                <a:cubicBezTo>
                  <a:pt x="7199" y="13709"/>
                  <a:pt x="7051" y="13753"/>
                  <a:pt x="6896" y="13783"/>
                </a:cubicBezTo>
                <a:lnTo>
                  <a:pt x="6882" y="13783"/>
                </a:lnTo>
                <a:cubicBezTo>
                  <a:pt x="6876" y="13786"/>
                  <a:pt x="6869" y="13790"/>
                  <a:pt x="6862" y="13793"/>
                </a:cubicBezTo>
                <a:cubicBezTo>
                  <a:pt x="6738" y="13813"/>
                  <a:pt x="6613" y="13827"/>
                  <a:pt x="6485" y="13830"/>
                </a:cubicBezTo>
                <a:cubicBezTo>
                  <a:pt x="6472" y="13827"/>
                  <a:pt x="6455" y="13823"/>
                  <a:pt x="6438" y="13820"/>
                </a:cubicBezTo>
                <a:cubicBezTo>
                  <a:pt x="6421" y="13827"/>
                  <a:pt x="6401" y="13830"/>
                  <a:pt x="6381" y="13830"/>
                </a:cubicBezTo>
                <a:cubicBezTo>
                  <a:pt x="6320" y="13830"/>
                  <a:pt x="6263" y="13830"/>
                  <a:pt x="6202" y="13827"/>
                </a:cubicBezTo>
                <a:cubicBezTo>
                  <a:pt x="6347" y="13137"/>
                  <a:pt x="6243" y="12416"/>
                  <a:pt x="5906" y="11794"/>
                </a:cubicBezTo>
                <a:cubicBezTo>
                  <a:pt x="5140" y="10322"/>
                  <a:pt x="3374" y="9349"/>
                  <a:pt x="1691" y="9349"/>
                </a:cubicBezTo>
                <a:cubicBezTo>
                  <a:pt x="1297" y="9349"/>
                  <a:pt x="907" y="9402"/>
                  <a:pt x="535" y="9515"/>
                </a:cubicBezTo>
                <a:cubicBezTo>
                  <a:pt x="222" y="9613"/>
                  <a:pt x="0" y="10024"/>
                  <a:pt x="212" y="10330"/>
                </a:cubicBezTo>
                <a:cubicBezTo>
                  <a:pt x="337" y="10515"/>
                  <a:pt x="468" y="10697"/>
                  <a:pt x="599" y="10872"/>
                </a:cubicBezTo>
                <a:cubicBezTo>
                  <a:pt x="599" y="11023"/>
                  <a:pt x="599" y="11185"/>
                  <a:pt x="512" y="11228"/>
                </a:cubicBezTo>
                <a:cubicBezTo>
                  <a:pt x="855" y="11363"/>
                  <a:pt x="825" y="12090"/>
                  <a:pt x="1403" y="12302"/>
                </a:cubicBezTo>
                <a:cubicBezTo>
                  <a:pt x="1419" y="12340"/>
                  <a:pt x="1413" y="12350"/>
                  <a:pt x="1397" y="12350"/>
                </a:cubicBezTo>
                <a:cubicBezTo>
                  <a:pt x="1375" y="12350"/>
                  <a:pt x="1335" y="12330"/>
                  <a:pt x="1310" y="12330"/>
                </a:cubicBezTo>
                <a:cubicBezTo>
                  <a:pt x="1296" y="12330"/>
                  <a:pt x="1287" y="12336"/>
                  <a:pt x="1289" y="12356"/>
                </a:cubicBezTo>
                <a:cubicBezTo>
                  <a:pt x="1454" y="12393"/>
                  <a:pt x="1578" y="12497"/>
                  <a:pt x="1774" y="12740"/>
                </a:cubicBezTo>
                <a:lnTo>
                  <a:pt x="1730" y="12733"/>
                </a:lnTo>
                <a:lnTo>
                  <a:pt x="2531" y="13450"/>
                </a:lnTo>
                <a:cubicBezTo>
                  <a:pt x="2817" y="13712"/>
                  <a:pt x="3130" y="13948"/>
                  <a:pt x="3463" y="14156"/>
                </a:cubicBezTo>
                <a:lnTo>
                  <a:pt x="3450" y="14028"/>
                </a:lnTo>
                <a:lnTo>
                  <a:pt x="3450" y="14028"/>
                </a:lnTo>
                <a:cubicBezTo>
                  <a:pt x="3551" y="14092"/>
                  <a:pt x="3645" y="14170"/>
                  <a:pt x="3726" y="14257"/>
                </a:cubicBezTo>
                <a:cubicBezTo>
                  <a:pt x="4012" y="14230"/>
                  <a:pt x="3207" y="13975"/>
                  <a:pt x="3487" y="13921"/>
                </a:cubicBezTo>
                <a:lnTo>
                  <a:pt x="3487" y="13921"/>
                </a:lnTo>
                <a:cubicBezTo>
                  <a:pt x="3544" y="14069"/>
                  <a:pt x="3840" y="14234"/>
                  <a:pt x="4109" y="14362"/>
                </a:cubicBezTo>
                <a:cubicBezTo>
                  <a:pt x="4264" y="14439"/>
                  <a:pt x="4446" y="14506"/>
                  <a:pt x="4409" y="14570"/>
                </a:cubicBezTo>
                <a:cubicBezTo>
                  <a:pt x="4399" y="14591"/>
                  <a:pt x="4382" y="14604"/>
                  <a:pt x="4362" y="14614"/>
                </a:cubicBezTo>
                <a:cubicBezTo>
                  <a:pt x="4351" y="14643"/>
                  <a:pt x="4355" y="14653"/>
                  <a:pt x="4367" y="14653"/>
                </a:cubicBezTo>
                <a:cubicBezTo>
                  <a:pt x="4393" y="14653"/>
                  <a:pt x="4456" y="14606"/>
                  <a:pt x="4483" y="14606"/>
                </a:cubicBezTo>
                <a:cubicBezTo>
                  <a:pt x="4498" y="14606"/>
                  <a:pt x="4502" y="14619"/>
                  <a:pt x="4486" y="14658"/>
                </a:cubicBezTo>
                <a:lnTo>
                  <a:pt x="4385" y="14712"/>
                </a:lnTo>
                <a:cubicBezTo>
                  <a:pt x="4415" y="14718"/>
                  <a:pt x="4446" y="14725"/>
                  <a:pt x="4476" y="14735"/>
                </a:cubicBezTo>
                <a:cubicBezTo>
                  <a:pt x="4433" y="14812"/>
                  <a:pt x="4350" y="14861"/>
                  <a:pt x="4262" y="14861"/>
                </a:cubicBezTo>
                <a:cubicBezTo>
                  <a:pt x="4254" y="14861"/>
                  <a:pt x="4245" y="14861"/>
                  <a:pt x="4237" y="14860"/>
                </a:cubicBezTo>
                <a:cubicBezTo>
                  <a:pt x="4254" y="14846"/>
                  <a:pt x="4247" y="14813"/>
                  <a:pt x="4247" y="14796"/>
                </a:cubicBezTo>
                <a:lnTo>
                  <a:pt x="4247" y="14796"/>
                </a:lnTo>
                <a:cubicBezTo>
                  <a:pt x="4197" y="14826"/>
                  <a:pt x="4163" y="14880"/>
                  <a:pt x="4150" y="14937"/>
                </a:cubicBezTo>
                <a:cubicBezTo>
                  <a:pt x="4101" y="15046"/>
                  <a:pt x="4050" y="15159"/>
                  <a:pt x="4017" y="15207"/>
                </a:cubicBezTo>
                <a:lnTo>
                  <a:pt x="4017" y="15207"/>
                </a:lnTo>
                <a:lnTo>
                  <a:pt x="4183" y="15004"/>
                </a:lnTo>
                <a:lnTo>
                  <a:pt x="4183" y="15004"/>
                </a:lnTo>
                <a:cubicBezTo>
                  <a:pt x="4008" y="15365"/>
                  <a:pt x="3742" y="15738"/>
                  <a:pt x="3480" y="16125"/>
                </a:cubicBezTo>
                <a:lnTo>
                  <a:pt x="3285" y="16418"/>
                </a:lnTo>
                <a:lnTo>
                  <a:pt x="3238" y="16492"/>
                </a:lnTo>
                <a:lnTo>
                  <a:pt x="3207" y="16539"/>
                </a:lnTo>
                <a:cubicBezTo>
                  <a:pt x="3177" y="16590"/>
                  <a:pt x="3153" y="16643"/>
                  <a:pt x="3137" y="16697"/>
                </a:cubicBezTo>
                <a:cubicBezTo>
                  <a:pt x="3079" y="16892"/>
                  <a:pt x="3120" y="17104"/>
                  <a:pt x="3241" y="17269"/>
                </a:cubicBezTo>
                <a:cubicBezTo>
                  <a:pt x="3352" y="17421"/>
                  <a:pt x="3524" y="17518"/>
                  <a:pt x="3709" y="17539"/>
                </a:cubicBezTo>
                <a:cubicBezTo>
                  <a:pt x="3728" y="17540"/>
                  <a:pt x="3747" y="17541"/>
                  <a:pt x="3766" y="17541"/>
                </a:cubicBezTo>
                <a:cubicBezTo>
                  <a:pt x="3860" y="17541"/>
                  <a:pt x="3951" y="17521"/>
                  <a:pt x="4035" y="17481"/>
                </a:cubicBezTo>
                <a:cubicBezTo>
                  <a:pt x="4076" y="17458"/>
                  <a:pt x="4113" y="17434"/>
                  <a:pt x="4150" y="17407"/>
                </a:cubicBezTo>
                <a:lnTo>
                  <a:pt x="4180" y="17377"/>
                </a:lnTo>
                <a:cubicBezTo>
                  <a:pt x="4261" y="17303"/>
                  <a:pt x="4341" y="17222"/>
                  <a:pt x="4415" y="17138"/>
                </a:cubicBezTo>
                <a:lnTo>
                  <a:pt x="4331" y="17138"/>
                </a:lnTo>
                <a:cubicBezTo>
                  <a:pt x="4765" y="16650"/>
                  <a:pt x="4772" y="16852"/>
                  <a:pt x="5243" y="16303"/>
                </a:cubicBezTo>
                <a:lnTo>
                  <a:pt x="5243" y="16303"/>
                </a:lnTo>
                <a:lnTo>
                  <a:pt x="5233" y="16330"/>
                </a:lnTo>
                <a:cubicBezTo>
                  <a:pt x="5311" y="16166"/>
                  <a:pt x="5412" y="16014"/>
                  <a:pt x="5529" y="15879"/>
                </a:cubicBezTo>
                <a:lnTo>
                  <a:pt x="5529" y="15879"/>
                </a:lnTo>
                <a:cubicBezTo>
                  <a:pt x="5516" y="15916"/>
                  <a:pt x="5520" y="15930"/>
                  <a:pt x="5534" y="15930"/>
                </a:cubicBezTo>
                <a:cubicBezTo>
                  <a:pt x="5574" y="15930"/>
                  <a:pt x="5691" y="15830"/>
                  <a:pt x="5734" y="15830"/>
                </a:cubicBezTo>
                <a:cubicBezTo>
                  <a:pt x="5753" y="15830"/>
                  <a:pt x="5758" y="15849"/>
                  <a:pt x="5735" y="15906"/>
                </a:cubicBezTo>
                <a:cubicBezTo>
                  <a:pt x="5913" y="15587"/>
                  <a:pt x="5940" y="15496"/>
                  <a:pt x="5947" y="15428"/>
                </a:cubicBezTo>
                <a:cubicBezTo>
                  <a:pt x="5947" y="15368"/>
                  <a:pt x="5947" y="15304"/>
                  <a:pt x="5963" y="15082"/>
                </a:cubicBezTo>
                <a:cubicBezTo>
                  <a:pt x="5997" y="15075"/>
                  <a:pt x="6031" y="15072"/>
                  <a:pt x="6064" y="15068"/>
                </a:cubicBezTo>
                <a:cubicBezTo>
                  <a:pt x="6058" y="14954"/>
                  <a:pt x="6038" y="14897"/>
                  <a:pt x="6098" y="14728"/>
                </a:cubicBezTo>
                <a:cubicBezTo>
                  <a:pt x="6105" y="14727"/>
                  <a:pt x="6113" y="14727"/>
                  <a:pt x="6124" y="14727"/>
                </a:cubicBezTo>
                <a:cubicBezTo>
                  <a:pt x="6144" y="14727"/>
                  <a:pt x="6170" y="14728"/>
                  <a:pt x="6199" y="14728"/>
                </a:cubicBezTo>
                <a:cubicBezTo>
                  <a:pt x="6105" y="14752"/>
                  <a:pt x="6172" y="14789"/>
                  <a:pt x="6219" y="14829"/>
                </a:cubicBezTo>
                <a:cubicBezTo>
                  <a:pt x="6270" y="14870"/>
                  <a:pt x="6307" y="14910"/>
                  <a:pt x="6243" y="14947"/>
                </a:cubicBezTo>
                <a:cubicBezTo>
                  <a:pt x="6359" y="14999"/>
                  <a:pt x="6417" y="15015"/>
                  <a:pt x="6489" y="15015"/>
                </a:cubicBezTo>
                <a:cubicBezTo>
                  <a:pt x="6497" y="15015"/>
                  <a:pt x="6504" y="15015"/>
                  <a:pt x="6512" y="15015"/>
                </a:cubicBezTo>
                <a:cubicBezTo>
                  <a:pt x="6653" y="15004"/>
                  <a:pt x="6791" y="14981"/>
                  <a:pt x="6926" y="14941"/>
                </a:cubicBezTo>
                <a:cubicBezTo>
                  <a:pt x="7104" y="14889"/>
                  <a:pt x="7244" y="14837"/>
                  <a:pt x="7394" y="14837"/>
                </a:cubicBezTo>
                <a:cubicBezTo>
                  <a:pt x="7449" y="14837"/>
                  <a:pt x="7505" y="14844"/>
                  <a:pt x="7565" y="14860"/>
                </a:cubicBezTo>
                <a:cubicBezTo>
                  <a:pt x="7644" y="14761"/>
                  <a:pt x="7623" y="14730"/>
                  <a:pt x="7556" y="14730"/>
                </a:cubicBezTo>
                <a:cubicBezTo>
                  <a:pt x="7504" y="14730"/>
                  <a:pt x="7422" y="14749"/>
                  <a:pt x="7340" y="14769"/>
                </a:cubicBezTo>
                <a:cubicBezTo>
                  <a:pt x="7204" y="14800"/>
                  <a:pt x="7056" y="14832"/>
                  <a:pt x="7020" y="14832"/>
                </a:cubicBezTo>
                <a:cubicBezTo>
                  <a:pt x="7007" y="14832"/>
                  <a:pt x="7010" y="14827"/>
                  <a:pt x="7037" y="14816"/>
                </a:cubicBezTo>
                <a:cubicBezTo>
                  <a:pt x="6862" y="14772"/>
                  <a:pt x="7296" y="14607"/>
                  <a:pt x="7518" y="14530"/>
                </a:cubicBezTo>
                <a:cubicBezTo>
                  <a:pt x="7573" y="14509"/>
                  <a:pt x="7634" y="14506"/>
                  <a:pt x="7703" y="14506"/>
                </a:cubicBezTo>
                <a:cubicBezTo>
                  <a:pt x="7737" y="14506"/>
                  <a:pt x="7772" y="14507"/>
                  <a:pt x="7810" y="14507"/>
                </a:cubicBezTo>
                <a:cubicBezTo>
                  <a:pt x="8000" y="14507"/>
                  <a:pt x="8242" y="14487"/>
                  <a:pt x="8564" y="14245"/>
                </a:cubicBezTo>
                <a:lnTo>
                  <a:pt x="8564" y="14245"/>
                </a:lnTo>
                <a:cubicBezTo>
                  <a:pt x="8511" y="14284"/>
                  <a:pt x="8517" y="14301"/>
                  <a:pt x="8467" y="14338"/>
                </a:cubicBezTo>
                <a:cubicBezTo>
                  <a:pt x="8700" y="14237"/>
                  <a:pt x="8784" y="13985"/>
                  <a:pt x="9053" y="13840"/>
                </a:cubicBezTo>
                <a:cubicBezTo>
                  <a:pt x="9063" y="13625"/>
                  <a:pt x="9315" y="13554"/>
                  <a:pt x="9198" y="13403"/>
                </a:cubicBezTo>
                <a:lnTo>
                  <a:pt x="9198" y="13403"/>
                </a:lnTo>
                <a:cubicBezTo>
                  <a:pt x="9093" y="13564"/>
                  <a:pt x="8979" y="13719"/>
                  <a:pt x="8851" y="13864"/>
                </a:cubicBezTo>
                <a:cubicBezTo>
                  <a:pt x="9050" y="13588"/>
                  <a:pt x="9087" y="13251"/>
                  <a:pt x="9423" y="12857"/>
                </a:cubicBezTo>
                <a:lnTo>
                  <a:pt x="9423" y="12857"/>
                </a:lnTo>
                <a:cubicBezTo>
                  <a:pt x="9437" y="12911"/>
                  <a:pt x="9393" y="13066"/>
                  <a:pt x="9359" y="13174"/>
                </a:cubicBezTo>
                <a:cubicBezTo>
                  <a:pt x="9484" y="13069"/>
                  <a:pt x="9490" y="12904"/>
                  <a:pt x="9605" y="12783"/>
                </a:cubicBezTo>
                <a:lnTo>
                  <a:pt x="9605" y="12783"/>
                </a:lnTo>
                <a:cubicBezTo>
                  <a:pt x="9753" y="12918"/>
                  <a:pt x="9299" y="13416"/>
                  <a:pt x="9151" y="13759"/>
                </a:cubicBezTo>
                <a:cubicBezTo>
                  <a:pt x="9303" y="13697"/>
                  <a:pt x="9413" y="13331"/>
                  <a:pt x="9478" y="13331"/>
                </a:cubicBezTo>
                <a:cubicBezTo>
                  <a:pt x="9494" y="13331"/>
                  <a:pt x="9507" y="13352"/>
                  <a:pt x="9517" y="13403"/>
                </a:cubicBezTo>
                <a:cubicBezTo>
                  <a:pt x="9487" y="13221"/>
                  <a:pt x="9581" y="13096"/>
                  <a:pt x="9679" y="12945"/>
                </a:cubicBezTo>
                <a:cubicBezTo>
                  <a:pt x="9776" y="12790"/>
                  <a:pt x="9888" y="12615"/>
                  <a:pt x="9877" y="12379"/>
                </a:cubicBezTo>
                <a:lnTo>
                  <a:pt x="9877" y="12379"/>
                </a:lnTo>
                <a:lnTo>
                  <a:pt x="9965" y="12447"/>
                </a:lnTo>
                <a:cubicBezTo>
                  <a:pt x="9978" y="12376"/>
                  <a:pt x="9972" y="12225"/>
                  <a:pt x="10015" y="12107"/>
                </a:cubicBezTo>
                <a:lnTo>
                  <a:pt x="10073" y="12369"/>
                </a:lnTo>
                <a:cubicBezTo>
                  <a:pt x="10079" y="11999"/>
                  <a:pt x="10372" y="11740"/>
                  <a:pt x="10365" y="11383"/>
                </a:cubicBezTo>
                <a:lnTo>
                  <a:pt x="10365" y="11383"/>
                </a:lnTo>
                <a:cubicBezTo>
                  <a:pt x="10311" y="11683"/>
                  <a:pt x="10274" y="11750"/>
                  <a:pt x="10240" y="11750"/>
                </a:cubicBezTo>
                <a:cubicBezTo>
                  <a:pt x="10212" y="11750"/>
                  <a:pt x="10186" y="11707"/>
                  <a:pt x="10152" y="11707"/>
                </a:cubicBezTo>
                <a:cubicBezTo>
                  <a:pt x="10129" y="11707"/>
                  <a:pt x="10104" y="11725"/>
                  <a:pt x="10073" y="11787"/>
                </a:cubicBezTo>
                <a:cubicBezTo>
                  <a:pt x="10096" y="11360"/>
                  <a:pt x="10170" y="11255"/>
                  <a:pt x="10268" y="11128"/>
                </a:cubicBezTo>
                <a:cubicBezTo>
                  <a:pt x="10359" y="11010"/>
                  <a:pt x="10466" y="10868"/>
                  <a:pt x="10456" y="10441"/>
                </a:cubicBezTo>
                <a:lnTo>
                  <a:pt x="10456" y="10441"/>
                </a:lnTo>
                <a:cubicBezTo>
                  <a:pt x="10449" y="10557"/>
                  <a:pt x="10406" y="10715"/>
                  <a:pt x="10370" y="10715"/>
                </a:cubicBezTo>
                <a:cubicBezTo>
                  <a:pt x="10358" y="10715"/>
                  <a:pt x="10347" y="10697"/>
                  <a:pt x="10339" y="10653"/>
                </a:cubicBezTo>
                <a:lnTo>
                  <a:pt x="10386" y="10357"/>
                </a:lnTo>
                <a:cubicBezTo>
                  <a:pt x="10392" y="10341"/>
                  <a:pt x="10395" y="10299"/>
                  <a:pt x="10402" y="10299"/>
                </a:cubicBezTo>
                <a:cubicBezTo>
                  <a:pt x="10402" y="10299"/>
                  <a:pt x="10402" y="10300"/>
                  <a:pt x="10402" y="10300"/>
                </a:cubicBezTo>
                <a:cubicBezTo>
                  <a:pt x="10409" y="10300"/>
                  <a:pt x="10413" y="10290"/>
                  <a:pt x="10419" y="10286"/>
                </a:cubicBezTo>
                <a:cubicBezTo>
                  <a:pt x="10429" y="10276"/>
                  <a:pt x="10443" y="10269"/>
                  <a:pt x="10456" y="10263"/>
                </a:cubicBezTo>
                <a:cubicBezTo>
                  <a:pt x="10442" y="10198"/>
                  <a:pt x="10422" y="10177"/>
                  <a:pt x="10393" y="10177"/>
                </a:cubicBezTo>
                <a:cubicBezTo>
                  <a:pt x="10388" y="10177"/>
                  <a:pt x="10384" y="10178"/>
                  <a:pt x="10379" y="10178"/>
                </a:cubicBezTo>
                <a:cubicBezTo>
                  <a:pt x="10360" y="10182"/>
                  <a:pt x="10342" y="10195"/>
                  <a:pt x="10322" y="10195"/>
                </a:cubicBezTo>
                <a:cubicBezTo>
                  <a:pt x="10307" y="10195"/>
                  <a:pt x="10291" y="10187"/>
                  <a:pt x="10275" y="10158"/>
                </a:cubicBezTo>
                <a:cubicBezTo>
                  <a:pt x="10332" y="10138"/>
                  <a:pt x="10325" y="10118"/>
                  <a:pt x="10295" y="10074"/>
                </a:cubicBezTo>
                <a:cubicBezTo>
                  <a:pt x="10275" y="10034"/>
                  <a:pt x="10197" y="9946"/>
                  <a:pt x="10190" y="9896"/>
                </a:cubicBezTo>
                <a:cubicBezTo>
                  <a:pt x="10197" y="9886"/>
                  <a:pt x="10204" y="9879"/>
                  <a:pt x="10217" y="9876"/>
                </a:cubicBezTo>
                <a:lnTo>
                  <a:pt x="10318" y="9970"/>
                </a:lnTo>
                <a:cubicBezTo>
                  <a:pt x="10342" y="9973"/>
                  <a:pt x="10363" y="9974"/>
                  <a:pt x="10380" y="9974"/>
                </a:cubicBezTo>
                <a:cubicBezTo>
                  <a:pt x="10484" y="9974"/>
                  <a:pt x="10466" y="9925"/>
                  <a:pt x="10463" y="9879"/>
                </a:cubicBezTo>
                <a:cubicBezTo>
                  <a:pt x="10460" y="9852"/>
                  <a:pt x="10456" y="9825"/>
                  <a:pt x="10480" y="9805"/>
                </a:cubicBezTo>
                <a:cubicBezTo>
                  <a:pt x="10497" y="9791"/>
                  <a:pt x="10517" y="9785"/>
                  <a:pt x="10537" y="9781"/>
                </a:cubicBezTo>
                <a:lnTo>
                  <a:pt x="10726" y="9741"/>
                </a:lnTo>
                <a:lnTo>
                  <a:pt x="10726" y="9741"/>
                </a:lnTo>
                <a:cubicBezTo>
                  <a:pt x="10658" y="9818"/>
                  <a:pt x="10547" y="9896"/>
                  <a:pt x="10551" y="9946"/>
                </a:cubicBezTo>
                <a:cubicBezTo>
                  <a:pt x="10584" y="9926"/>
                  <a:pt x="10621" y="9913"/>
                  <a:pt x="10658" y="9899"/>
                </a:cubicBezTo>
                <a:lnTo>
                  <a:pt x="10826" y="9825"/>
                </a:lnTo>
                <a:lnTo>
                  <a:pt x="10826" y="9825"/>
                </a:lnTo>
                <a:lnTo>
                  <a:pt x="10793" y="9966"/>
                </a:lnTo>
                <a:cubicBezTo>
                  <a:pt x="11150" y="9744"/>
                  <a:pt x="11271" y="9711"/>
                  <a:pt x="11631" y="9492"/>
                </a:cubicBezTo>
                <a:cubicBezTo>
                  <a:pt x="11506" y="9485"/>
                  <a:pt x="11570" y="9317"/>
                  <a:pt x="11799" y="9068"/>
                </a:cubicBezTo>
                <a:cubicBezTo>
                  <a:pt x="11841" y="9038"/>
                  <a:pt x="11866" y="9029"/>
                  <a:pt x="11881" y="9029"/>
                </a:cubicBezTo>
                <a:cubicBezTo>
                  <a:pt x="11907" y="9029"/>
                  <a:pt x="11905" y="9056"/>
                  <a:pt x="11917" y="9056"/>
                </a:cubicBezTo>
                <a:cubicBezTo>
                  <a:pt x="11931" y="9056"/>
                  <a:pt x="11964" y="9016"/>
                  <a:pt x="12092" y="8836"/>
                </a:cubicBezTo>
                <a:lnTo>
                  <a:pt x="12092" y="8836"/>
                </a:lnTo>
                <a:cubicBezTo>
                  <a:pt x="12085" y="8964"/>
                  <a:pt x="12072" y="9135"/>
                  <a:pt x="11839" y="9229"/>
                </a:cubicBezTo>
                <a:cubicBezTo>
                  <a:pt x="11850" y="9273"/>
                  <a:pt x="11802" y="9361"/>
                  <a:pt x="11809" y="9401"/>
                </a:cubicBezTo>
                <a:cubicBezTo>
                  <a:pt x="12075" y="9273"/>
                  <a:pt x="12290" y="8879"/>
                  <a:pt x="12368" y="8711"/>
                </a:cubicBezTo>
                <a:lnTo>
                  <a:pt x="12368" y="8711"/>
                </a:lnTo>
                <a:cubicBezTo>
                  <a:pt x="12334" y="8772"/>
                  <a:pt x="12290" y="8829"/>
                  <a:pt x="12243" y="8879"/>
                </a:cubicBezTo>
                <a:cubicBezTo>
                  <a:pt x="12327" y="8651"/>
                  <a:pt x="12385" y="8418"/>
                  <a:pt x="12418" y="8179"/>
                </a:cubicBezTo>
                <a:cubicBezTo>
                  <a:pt x="12439" y="8155"/>
                  <a:pt x="12454" y="8145"/>
                  <a:pt x="12465" y="8145"/>
                </a:cubicBezTo>
                <a:cubicBezTo>
                  <a:pt x="12492" y="8145"/>
                  <a:pt x="12492" y="8209"/>
                  <a:pt x="12492" y="8274"/>
                </a:cubicBezTo>
                <a:cubicBezTo>
                  <a:pt x="12526" y="8139"/>
                  <a:pt x="12526" y="8035"/>
                  <a:pt x="12566" y="7840"/>
                </a:cubicBezTo>
                <a:cubicBezTo>
                  <a:pt x="12634" y="7914"/>
                  <a:pt x="12738" y="7927"/>
                  <a:pt x="12671" y="8223"/>
                </a:cubicBezTo>
                <a:cubicBezTo>
                  <a:pt x="12721" y="8004"/>
                  <a:pt x="12751" y="7782"/>
                  <a:pt x="12765" y="7560"/>
                </a:cubicBezTo>
                <a:cubicBezTo>
                  <a:pt x="12806" y="7531"/>
                  <a:pt x="12902" y="7321"/>
                  <a:pt x="12938" y="7321"/>
                </a:cubicBezTo>
                <a:cubicBezTo>
                  <a:pt x="12944" y="7321"/>
                  <a:pt x="12948" y="7326"/>
                  <a:pt x="12950" y="7338"/>
                </a:cubicBezTo>
                <a:cubicBezTo>
                  <a:pt x="13064" y="6978"/>
                  <a:pt x="12876" y="6446"/>
                  <a:pt x="12916" y="5989"/>
                </a:cubicBezTo>
                <a:cubicBezTo>
                  <a:pt x="12896" y="5965"/>
                  <a:pt x="12879" y="5918"/>
                  <a:pt x="12859" y="5820"/>
                </a:cubicBezTo>
                <a:cubicBezTo>
                  <a:pt x="12846" y="5393"/>
                  <a:pt x="12889" y="4989"/>
                  <a:pt x="12654" y="4525"/>
                </a:cubicBezTo>
                <a:cubicBezTo>
                  <a:pt x="12684" y="4417"/>
                  <a:pt x="12708" y="4313"/>
                  <a:pt x="12731" y="4205"/>
                </a:cubicBezTo>
                <a:cubicBezTo>
                  <a:pt x="12701" y="4128"/>
                  <a:pt x="12680" y="4101"/>
                  <a:pt x="12663" y="4101"/>
                </a:cubicBezTo>
                <a:cubicBezTo>
                  <a:pt x="12623" y="4101"/>
                  <a:pt x="12607" y="4258"/>
                  <a:pt x="12554" y="4258"/>
                </a:cubicBezTo>
                <a:cubicBezTo>
                  <a:pt x="12522" y="4258"/>
                  <a:pt x="12477" y="4201"/>
                  <a:pt x="12405" y="4020"/>
                </a:cubicBezTo>
                <a:cubicBezTo>
                  <a:pt x="12216" y="3599"/>
                  <a:pt x="12479" y="3814"/>
                  <a:pt x="12469" y="3639"/>
                </a:cubicBezTo>
                <a:cubicBezTo>
                  <a:pt x="12314" y="3444"/>
                  <a:pt x="12014" y="3141"/>
                  <a:pt x="11940" y="2711"/>
                </a:cubicBezTo>
                <a:lnTo>
                  <a:pt x="11940" y="2711"/>
                </a:lnTo>
                <a:cubicBezTo>
                  <a:pt x="12028" y="2825"/>
                  <a:pt x="12058" y="2933"/>
                  <a:pt x="12122" y="3047"/>
                </a:cubicBezTo>
                <a:cubicBezTo>
                  <a:pt x="12105" y="2939"/>
                  <a:pt x="12082" y="2828"/>
                  <a:pt x="12062" y="2717"/>
                </a:cubicBezTo>
                <a:lnTo>
                  <a:pt x="12062" y="2717"/>
                </a:lnTo>
                <a:cubicBezTo>
                  <a:pt x="12269" y="2915"/>
                  <a:pt x="12366" y="3116"/>
                  <a:pt x="12402" y="3116"/>
                </a:cubicBezTo>
                <a:cubicBezTo>
                  <a:pt x="12419" y="3116"/>
                  <a:pt x="12423" y="3073"/>
                  <a:pt x="12418" y="2966"/>
                </a:cubicBezTo>
                <a:lnTo>
                  <a:pt x="12418" y="2966"/>
                </a:lnTo>
                <a:cubicBezTo>
                  <a:pt x="12409" y="2969"/>
                  <a:pt x="12400" y="2970"/>
                  <a:pt x="12390" y="2970"/>
                </a:cubicBezTo>
                <a:cubicBezTo>
                  <a:pt x="12253" y="2970"/>
                  <a:pt x="12122" y="2700"/>
                  <a:pt x="11974" y="2445"/>
                </a:cubicBezTo>
                <a:cubicBezTo>
                  <a:pt x="11832" y="2196"/>
                  <a:pt x="11676" y="1951"/>
                  <a:pt x="11543" y="1951"/>
                </a:cubicBezTo>
                <a:cubicBezTo>
                  <a:pt x="11528" y="1951"/>
                  <a:pt x="11514" y="1954"/>
                  <a:pt x="11500" y="1960"/>
                </a:cubicBezTo>
                <a:cubicBezTo>
                  <a:pt x="11483" y="1889"/>
                  <a:pt x="11463" y="1815"/>
                  <a:pt x="11436" y="1745"/>
                </a:cubicBezTo>
                <a:lnTo>
                  <a:pt x="11436" y="1745"/>
                </a:lnTo>
                <a:cubicBezTo>
                  <a:pt x="11469" y="1799"/>
                  <a:pt x="11493" y="1795"/>
                  <a:pt x="11520" y="1849"/>
                </a:cubicBezTo>
                <a:cubicBezTo>
                  <a:pt x="11402" y="1415"/>
                  <a:pt x="11173" y="1708"/>
                  <a:pt x="10870" y="1264"/>
                </a:cubicBezTo>
                <a:cubicBezTo>
                  <a:pt x="10786" y="1134"/>
                  <a:pt x="10729" y="1024"/>
                  <a:pt x="10770" y="1024"/>
                </a:cubicBezTo>
                <a:cubicBezTo>
                  <a:pt x="10780" y="1024"/>
                  <a:pt x="10797" y="1030"/>
                  <a:pt x="10820" y="1045"/>
                </a:cubicBezTo>
                <a:cubicBezTo>
                  <a:pt x="10699" y="957"/>
                  <a:pt x="10581" y="870"/>
                  <a:pt x="10453" y="789"/>
                </a:cubicBezTo>
                <a:cubicBezTo>
                  <a:pt x="10399" y="741"/>
                  <a:pt x="10392" y="713"/>
                  <a:pt x="10413" y="713"/>
                </a:cubicBezTo>
                <a:cubicBezTo>
                  <a:pt x="10426" y="713"/>
                  <a:pt x="10448" y="722"/>
                  <a:pt x="10475" y="743"/>
                </a:cubicBezTo>
                <a:lnTo>
                  <a:pt x="10475" y="743"/>
                </a:lnTo>
                <a:cubicBezTo>
                  <a:pt x="10303" y="601"/>
                  <a:pt x="10116" y="479"/>
                  <a:pt x="9914" y="375"/>
                </a:cubicBezTo>
                <a:lnTo>
                  <a:pt x="9925" y="368"/>
                </a:lnTo>
                <a:cubicBezTo>
                  <a:pt x="9823" y="363"/>
                  <a:pt x="9637" y="338"/>
                  <a:pt x="9504" y="338"/>
                </a:cubicBezTo>
                <a:cubicBezTo>
                  <a:pt x="9478" y="338"/>
                  <a:pt x="9454" y="339"/>
                  <a:pt x="9433" y="341"/>
                </a:cubicBezTo>
                <a:cubicBezTo>
                  <a:pt x="9364" y="305"/>
                  <a:pt x="9367" y="297"/>
                  <a:pt x="9393" y="297"/>
                </a:cubicBezTo>
                <a:cubicBezTo>
                  <a:pt x="9414" y="297"/>
                  <a:pt x="9450" y="302"/>
                  <a:pt x="9475" y="302"/>
                </a:cubicBezTo>
                <a:cubicBezTo>
                  <a:pt x="9496" y="302"/>
                  <a:pt x="9510" y="298"/>
                  <a:pt x="9501" y="284"/>
                </a:cubicBezTo>
                <a:lnTo>
                  <a:pt x="9285" y="267"/>
                </a:lnTo>
                <a:lnTo>
                  <a:pt x="9070" y="291"/>
                </a:lnTo>
                <a:cubicBezTo>
                  <a:pt x="8948" y="239"/>
                  <a:pt x="9082" y="176"/>
                  <a:pt x="9272" y="176"/>
                </a:cubicBezTo>
                <a:cubicBezTo>
                  <a:pt x="9365" y="176"/>
                  <a:pt x="9471" y="192"/>
                  <a:pt x="9568" y="230"/>
                </a:cubicBezTo>
                <a:cubicBezTo>
                  <a:pt x="9451" y="79"/>
                  <a:pt x="9356" y="35"/>
                  <a:pt x="9247" y="35"/>
                </a:cubicBezTo>
                <a:cubicBezTo>
                  <a:pt x="9208" y="35"/>
                  <a:pt x="9167" y="41"/>
                  <a:pt x="9124" y="49"/>
                </a:cubicBezTo>
                <a:cubicBezTo>
                  <a:pt x="9039" y="65"/>
                  <a:pt x="8942" y="72"/>
                  <a:pt x="8807" y="106"/>
                </a:cubicBezTo>
                <a:cubicBezTo>
                  <a:pt x="8740" y="119"/>
                  <a:pt x="8663" y="129"/>
                  <a:pt x="8572" y="139"/>
                </a:cubicBezTo>
                <a:lnTo>
                  <a:pt x="8269" y="207"/>
                </a:lnTo>
                <a:cubicBezTo>
                  <a:pt x="8400" y="139"/>
                  <a:pt x="8531" y="69"/>
                  <a:pt x="8689" y="35"/>
                </a:cubicBezTo>
                <a:cubicBezTo>
                  <a:pt x="8626" y="10"/>
                  <a:pt x="8564" y="0"/>
                  <a:pt x="8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1"/>
          <p:cNvSpPr txBox="1">
            <a:spLocks noGrp="1"/>
          </p:cNvSpPr>
          <p:nvPr>
            <p:ph type="body" idx="1"/>
          </p:nvPr>
        </p:nvSpPr>
        <p:spPr>
          <a:xfrm>
            <a:off x="616500" y="1430800"/>
            <a:ext cx="7215900" cy="39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2" name="Google Shape;522;p21"/>
          <p:cNvSpPr txBox="1">
            <a:spLocks noGrp="1"/>
          </p:cNvSpPr>
          <p:nvPr>
            <p:ph type="title"/>
          </p:nvPr>
        </p:nvSpPr>
        <p:spPr>
          <a:xfrm>
            <a:off x="546675" y="258091"/>
            <a:ext cx="805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 1">
  <p:cSld name="Title and list 1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22"/>
          <p:cNvGrpSpPr/>
          <p:nvPr/>
        </p:nvGrpSpPr>
        <p:grpSpPr>
          <a:xfrm>
            <a:off x="5871408" y="5616205"/>
            <a:ext cx="1765518" cy="1910096"/>
            <a:chOff x="2282775" y="694625"/>
            <a:chExt cx="1044500" cy="847525"/>
          </a:xfrm>
        </p:grpSpPr>
        <p:sp>
          <p:nvSpPr>
            <p:cNvPr id="525" name="Google Shape;525;p22"/>
            <p:cNvSpPr/>
            <p:nvPr/>
          </p:nvSpPr>
          <p:spPr>
            <a:xfrm>
              <a:off x="3129750" y="707825"/>
              <a:ext cx="142400" cy="149050"/>
            </a:xfrm>
            <a:custGeom>
              <a:avLst/>
              <a:gdLst/>
              <a:ahLst/>
              <a:cxnLst/>
              <a:rect l="l" t="t" r="r" b="b"/>
              <a:pathLst>
                <a:path w="5696" h="5962" extrusionOk="0">
                  <a:moveTo>
                    <a:pt x="1796" y="1"/>
                  </a:moveTo>
                  <a:cubicBezTo>
                    <a:pt x="1779" y="1"/>
                    <a:pt x="1761" y="1"/>
                    <a:pt x="1744" y="1"/>
                  </a:cubicBezTo>
                  <a:cubicBezTo>
                    <a:pt x="1293" y="14"/>
                    <a:pt x="1007" y="284"/>
                    <a:pt x="842" y="674"/>
                  </a:cubicBezTo>
                  <a:cubicBezTo>
                    <a:pt x="398" y="1078"/>
                    <a:pt x="115" y="1657"/>
                    <a:pt x="135" y="2404"/>
                  </a:cubicBezTo>
                  <a:cubicBezTo>
                    <a:pt x="135" y="2414"/>
                    <a:pt x="142" y="2421"/>
                    <a:pt x="146" y="2431"/>
                  </a:cubicBezTo>
                  <a:cubicBezTo>
                    <a:pt x="1" y="3020"/>
                    <a:pt x="78" y="3676"/>
                    <a:pt x="368" y="4194"/>
                  </a:cubicBezTo>
                  <a:cubicBezTo>
                    <a:pt x="704" y="4797"/>
                    <a:pt x="1236" y="5110"/>
                    <a:pt x="1811" y="5204"/>
                  </a:cubicBezTo>
                  <a:cubicBezTo>
                    <a:pt x="1680" y="5520"/>
                    <a:pt x="1835" y="5961"/>
                    <a:pt x="2276" y="5961"/>
                  </a:cubicBezTo>
                  <a:cubicBezTo>
                    <a:pt x="2559" y="5961"/>
                    <a:pt x="2717" y="5779"/>
                    <a:pt x="2767" y="5564"/>
                  </a:cubicBezTo>
                  <a:cubicBezTo>
                    <a:pt x="2956" y="5503"/>
                    <a:pt x="3137" y="5372"/>
                    <a:pt x="3326" y="5224"/>
                  </a:cubicBezTo>
                  <a:cubicBezTo>
                    <a:pt x="3753" y="4888"/>
                    <a:pt x="4127" y="4565"/>
                    <a:pt x="4500" y="4161"/>
                  </a:cubicBezTo>
                  <a:cubicBezTo>
                    <a:pt x="5295" y="3299"/>
                    <a:pt x="5695" y="2044"/>
                    <a:pt x="4897" y="1034"/>
                  </a:cubicBezTo>
                  <a:cubicBezTo>
                    <a:pt x="4347" y="340"/>
                    <a:pt x="3501" y="10"/>
                    <a:pt x="2673" y="10"/>
                  </a:cubicBezTo>
                  <a:cubicBezTo>
                    <a:pt x="2534" y="10"/>
                    <a:pt x="2395" y="20"/>
                    <a:pt x="2259" y="38"/>
                  </a:cubicBezTo>
                  <a:cubicBezTo>
                    <a:pt x="2108" y="14"/>
                    <a:pt x="1951" y="1"/>
                    <a:pt x="1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2956125" y="710550"/>
              <a:ext cx="169200" cy="160025"/>
            </a:xfrm>
            <a:custGeom>
              <a:avLst/>
              <a:gdLst/>
              <a:ahLst/>
              <a:cxnLst/>
              <a:rect l="l" t="t" r="r" b="b"/>
              <a:pathLst>
                <a:path w="6768" h="6401" extrusionOk="0">
                  <a:moveTo>
                    <a:pt x="2011" y="2334"/>
                  </a:moveTo>
                  <a:lnTo>
                    <a:pt x="2011" y="2334"/>
                  </a:lnTo>
                  <a:cubicBezTo>
                    <a:pt x="2071" y="2400"/>
                    <a:pt x="2141" y="2464"/>
                    <a:pt x="2207" y="2531"/>
                  </a:cubicBezTo>
                  <a:cubicBezTo>
                    <a:pt x="2265" y="2588"/>
                    <a:pt x="2342" y="2625"/>
                    <a:pt x="2423" y="2635"/>
                  </a:cubicBezTo>
                  <a:cubicBezTo>
                    <a:pt x="2217" y="2840"/>
                    <a:pt x="2184" y="3160"/>
                    <a:pt x="2339" y="3406"/>
                  </a:cubicBezTo>
                  <a:cubicBezTo>
                    <a:pt x="1949" y="3305"/>
                    <a:pt x="1663" y="2764"/>
                    <a:pt x="2011" y="2334"/>
                  </a:cubicBezTo>
                  <a:close/>
                  <a:moveTo>
                    <a:pt x="2899" y="1916"/>
                  </a:moveTo>
                  <a:cubicBezTo>
                    <a:pt x="3126" y="1916"/>
                    <a:pt x="3341" y="1989"/>
                    <a:pt x="3540" y="2106"/>
                  </a:cubicBezTo>
                  <a:cubicBezTo>
                    <a:pt x="3813" y="2500"/>
                    <a:pt x="3947" y="2938"/>
                    <a:pt x="3870" y="3412"/>
                  </a:cubicBezTo>
                  <a:cubicBezTo>
                    <a:pt x="3840" y="3342"/>
                    <a:pt x="3796" y="3278"/>
                    <a:pt x="3745" y="3220"/>
                  </a:cubicBezTo>
                  <a:lnTo>
                    <a:pt x="3210" y="2642"/>
                  </a:lnTo>
                  <a:cubicBezTo>
                    <a:pt x="3089" y="2509"/>
                    <a:pt x="2954" y="2456"/>
                    <a:pt x="2824" y="2456"/>
                  </a:cubicBezTo>
                  <a:cubicBezTo>
                    <a:pt x="2795" y="2456"/>
                    <a:pt x="2767" y="2458"/>
                    <a:pt x="2739" y="2463"/>
                  </a:cubicBezTo>
                  <a:cubicBezTo>
                    <a:pt x="2793" y="2379"/>
                    <a:pt x="2817" y="2281"/>
                    <a:pt x="2803" y="2184"/>
                  </a:cubicBezTo>
                  <a:cubicBezTo>
                    <a:pt x="2790" y="2096"/>
                    <a:pt x="2779" y="2012"/>
                    <a:pt x="2759" y="1928"/>
                  </a:cubicBezTo>
                  <a:lnTo>
                    <a:pt x="2759" y="1925"/>
                  </a:lnTo>
                  <a:cubicBezTo>
                    <a:pt x="2806" y="1919"/>
                    <a:pt x="2853" y="1916"/>
                    <a:pt x="2899" y="1916"/>
                  </a:cubicBezTo>
                  <a:close/>
                  <a:moveTo>
                    <a:pt x="3779" y="4028"/>
                  </a:moveTo>
                  <a:cubicBezTo>
                    <a:pt x="3837" y="4314"/>
                    <a:pt x="4113" y="4477"/>
                    <a:pt x="4401" y="4477"/>
                  </a:cubicBezTo>
                  <a:cubicBezTo>
                    <a:pt x="4428" y="4477"/>
                    <a:pt x="4455" y="4475"/>
                    <a:pt x="4482" y="4472"/>
                  </a:cubicBezTo>
                  <a:lnTo>
                    <a:pt x="4482" y="4472"/>
                  </a:lnTo>
                  <a:cubicBezTo>
                    <a:pt x="4425" y="4607"/>
                    <a:pt x="4334" y="4721"/>
                    <a:pt x="4217" y="4809"/>
                  </a:cubicBezTo>
                  <a:cubicBezTo>
                    <a:pt x="4067" y="4917"/>
                    <a:pt x="3904" y="4962"/>
                    <a:pt x="3737" y="4962"/>
                  </a:cubicBezTo>
                  <a:cubicBezTo>
                    <a:pt x="3493" y="4962"/>
                    <a:pt x="3242" y="4867"/>
                    <a:pt x="3018" y="4735"/>
                  </a:cubicBezTo>
                  <a:cubicBezTo>
                    <a:pt x="2981" y="4698"/>
                    <a:pt x="2941" y="4668"/>
                    <a:pt x="2901" y="4641"/>
                  </a:cubicBezTo>
                  <a:cubicBezTo>
                    <a:pt x="3234" y="4550"/>
                    <a:pt x="3533" y="4355"/>
                    <a:pt x="3749" y="4082"/>
                  </a:cubicBezTo>
                  <a:cubicBezTo>
                    <a:pt x="3762" y="4065"/>
                    <a:pt x="3766" y="4045"/>
                    <a:pt x="3779" y="4028"/>
                  </a:cubicBezTo>
                  <a:close/>
                  <a:moveTo>
                    <a:pt x="2663" y="1"/>
                  </a:moveTo>
                  <a:cubicBezTo>
                    <a:pt x="2357" y="1"/>
                    <a:pt x="2074" y="97"/>
                    <a:pt x="1864" y="336"/>
                  </a:cubicBezTo>
                  <a:cubicBezTo>
                    <a:pt x="1773" y="430"/>
                    <a:pt x="1767" y="575"/>
                    <a:pt x="1841" y="680"/>
                  </a:cubicBezTo>
                  <a:cubicBezTo>
                    <a:pt x="1184" y="912"/>
                    <a:pt x="649" y="1393"/>
                    <a:pt x="447" y="2113"/>
                  </a:cubicBezTo>
                  <a:cubicBezTo>
                    <a:pt x="435" y="2112"/>
                    <a:pt x="424" y="2111"/>
                    <a:pt x="412" y="2111"/>
                  </a:cubicBezTo>
                  <a:cubicBezTo>
                    <a:pt x="191" y="2111"/>
                    <a:pt x="0" y="2318"/>
                    <a:pt x="134" y="2571"/>
                  </a:cubicBezTo>
                  <a:cubicBezTo>
                    <a:pt x="215" y="2722"/>
                    <a:pt x="303" y="2894"/>
                    <a:pt x="390" y="3069"/>
                  </a:cubicBezTo>
                  <a:cubicBezTo>
                    <a:pt x="467" y="3436"/>
                    <a:pt x="649" y="3772"/>
                    <a:pt x="915" y="4038"/>
                  </a:cubicBezTo>
                  <a:cubicBezTo>
                    <a:pt x="1080" y="4331"/>
                    <a:pt x="1262" y="4614"/>
                    <a:pt x="1457" y="4886"/>
                  </a:cubicBezTo>
                  <a:cubicBezTo>
                    <a:pt x="1221" y="5324"/>
                    <a:pt x="1373" y="6017"/>
                    <a:pt x="1921" y="6101"/>
                  </a:cubicBezTo>
                  <a:lnTo>
                    <a:pt x="2194" y="6145"/>
                  </a:lnTo>
                  <a:cubicBezTo>
                    <a:pt x="2247" y="6152"/>
                    <a:pt x="2300" y="6156"/>
                    <a:pt x="2353" y="6156"/>
                  </a:cubicBezTo>
                  <a:cubicBezTo>
                    <a:pt x="2469" y="6156"/>
                    <a:pt x="2585" y="6138"/>
                    <a:pt x="2695" y="6101"/>
                  </a:cubicBezTo>
                  <a:cubicBezTo>
                    <a:pt x="3017" y="6288"/>
                    <a:pt x="3367" y="6400"/>
                    <a:pt x="3750" y="6400"/>
                  </a:cubicBezTo>
                  <a:cubicBezTo>
                    <a:pt x="4075" y="6400"/>
                    <a:pt x="4424" y="6319"/>
                    <a:pt x="4799" y="6135"/>
                  </a:cubicBezTo>
                  <a:cubicBezTo>
                    <a:pt x="6767" y="5162"/>
                    <a:pt x="6061" y="2275"/>
                    <a:pt x="4671" y="1134"/>
                  </a:cubicBezTo>
                  <a:lnTo>
                    <a:pt x="4667" y="1130"/>
                  </a:lnTo>
                  <a:cubicBezTo>
                    <a:pt x="4624" y="1063"/>
                    <a:pt x="4580" y="996"/>
                    <a:pt x="4530" y="935"/>
                  </a:cubicBezTo>
                  <a:cubicBezTo>
                    <a:pt x="4179" y="498"/>
                    <a:pt x="3360" y="1"/>
                    <a:pt x="2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2769400" y="694625"/>
              <a:ext cx="152475" cy="166875"/>
            </a:xfrm>
            <a:custGeom>
              <a:avLst/>
              <a:gdLst/>
              <a:ahLst/>
              <a:cxnLst/>
              <a:rect l="l" t="t" r="r" b="b"/>
              <a:pathLst>
                <a:path w="6099" h="6675" extrusionOk="0">
                  <a:moveTo>
                    <a:pt x="2740" y="4938"/>
                  </a:moveTo>
                  <a:cubicBezTo>
                    <a:pt x="2899" y="4969"/>
                    <a:pt x="3060" y="4984"/>
                    <a:pt x="3220" y="4984"/>
                  </a:cubicBezTo>
                  <a:cubicBezTo>
                    <a:pt x="3303" y="4984"/>
                    <a:pt x="3387" y="4979"/>
                    <a:pt x="3471" y="4971"/>
                  </a:cubicBezTo>
                  <a:cubicBezTo>
                    <a:pt x="3582" y="5193"/>
                    <a:pt x="3622" y="5443"/>
                    <a:pt x="3528" y="5685"/>
                  </a:cubicBezTo>
                  <a:cubicBezTo>
                    <a:pt x="3427" y="5944"/>
                    <a:pt x="3168" y="6223"/>
                    <a:pt x="2888" y="6307"/>
                  </a:cubicBezTo>
                  <a:cubicBezTo>
                    <a:pt x="2993" y="6267"/>
                    <a:pt x="3070" y="6173"/>
                    <a:pt x="3087" y="6062"/>
                  </a:cubicBezTo>
                  <a:cubicBezTo>
                    <a:pt x="3094" y="5991"/>
                    <a:pt x="3111" y="5920"/>
                    <a:pt x="3131" y="5853"/>
                  </a:cubicBezTo>
                  <a:cubicBezTo>
                    <a:pt x="3218" y="5587"/>
                    <a:pt x="3067" y="5294"/>
                    <a:pt x="2845" y="5153"/>
                  </a:cubicBezTo>
                  <a:cubicBezTo>
                    <a:pt x="2784" y="5113"/>
                    <a:pt x="2720" y="5082"/>
                    <a:pt x="2656" y="5055"/>
                  </a:cubicBezTo>
                  <a:cubicBezTo>
                    <a:pt x="2686" y="5018"/>
                    <a:pt x="2717" y="4978"/>
                    <a:pt x="2740" y="4938"/>
                  </a:cubicBezTo>
                  <a:close/>
                  <a:moveTo>
                    <a:pt x="3713" y="1"/>
                  </a:moveTo>
                  <a:cubicBezTo>
                    <a:pt x="3707" y="1"/>
                    <a:pt x="3700" y="1"/>
                    <a:pt x="3693" y="1"/>
                  </a:cubicBezTo>
                  <a:cubicBezTo>
                    <a:pt x="3299" y="7"/>
                    <a:pt x="2946" y="192"/>
                    <a:pt x="2838" y="590"/>
                  </a:cubicBezTo>
                  <a:cubicBezTo>
                    <a:pt x="2811" y="684"/>
                    <a:pt x="2804" y="781"/>
                    <a:pt x="2814" y="876"/>
                  </a:cubicBezTo>
                  <a:cubicBezTo>
                    <a:pt x="2710" y="889"/>
                    <a:pt x="2606" y="909"/>
                    <a:pt x="2505" y="936"/>
                  </a:cubicBezTo>
                  <a:cubicBezTo>
                    <a:pt x="2279" y="1010"/>
                    <a:pt x="2071" y="1131"/>
                    <a:pt x="1892" y="1286"/>
                  </a:cubicBezTo>
                  <a:cubicBezTo>
                    <a:pt x="1728" y="959"/>
                    <a:pt x="1394" y="764"/>
                    <a:pt x="1066" y="764"/>
                  </a:cubicBezTo>
                  <a:cubicBezTo>
                    <a:pt x="803" y="764"/>
                    <a:pt x="544" y="889"/>
                    <a:pt x="378" y="1172"/>
                  </a:cubicBezTo>
                  <a:cubicBezTo>
                    <a:pt x="1" y="1811"/>
                    <a:pt x="65" y="2602"/>
                    <a:pt x="317" y="3349"/>
                  </a:cubicBezTo>
                  <a:cubicBezTo>
                    <a:pt x="321" y="3417"/>
                    <a:pt x="344" y="3477"/>
                    <a:pt x="381" y="3531"/>
                  </a:cubicBezTo>
                  <a:cubicBezTo>
                    <a:pt x="543" y="3945"/>
                    <a:pt x="748" y="4339"/>
                    <a:pt x="997" y="4709"/>
                  </a:cubicBezTo>
                  <a:cubicBezTo>
                    <a:pt x="947" y="5217"/>
                    <a:pt x="1074" y="5732"/>
                    <a:pt x="1435" y="6102"/>
                  </a:cubicBezTo>
                  <a:cubicBezTo>
                    <a:pt x="1789" y="6463"/>
                    <a:pt x="2365" y="6675"/>
                    <a:pt x="2917" y="6675"/>
                  </a:cubicBezTo>
                  <a:cubicBezTo>
                    <a:pt x="3451" y="6675"/>
                    <a:pt x="3963" y="6478"/>
                    <a:pt x="4235" y="6028"/>
                  </a:cubicBezTo>
                  <a:cubicBezTo>
                    <a:pt x="4347" y="6118"/>
                    <a:pt x="4490" y="6164"/>
                    <a:pt x="4633" y="6164"/>
                  </a:cubicBezTo>
                  <a:cubicBezTo>
                    <a:pt x="4928" y="6164"/>
                    <a:pt x="5219" y="5971"/>
                    <a:pt x="5224" y="5584"/>
                  </a:cubicBezTo>
                  <a:cubicBezTo>
                    <a:pt x="5224" y="5362"/>
                    <a:pt x="5194" y="5140"/>
                    <a:pt x="5136" y="4928"/>
                  </a:cubicBezTo>
                  <a:cubicBezTo>
                    <a:pt x="5873" y="4120"/>
                    <a:pt x="6099" y="3252"/>
                    <a:pt x="5793" y="2192"/>
                  </a:cubicBezTo>
                  <a:cubicBezTo>
                    <a:pt x="5535" y="1299"/>
                    <a:pt x="4786" y="1"/>
                    <a:pt x="3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2551575" y="699150"/>
              <a:ext cx="158375" cy="166800"/>
            </a:xfrm>
            <a:custGeom>
              <a:avLst/>
              <a:gdLst/>
              <a:ahLst/>
              <a:cxnLst/>
              <a:rect l="l" t="t" r="r" b="b"/>
              <a:pathLst>
                <a:path w="6335" h="6672" extrusionOk="0">
                  <a:moveTo>
                    <a:pt x="4453" y="4043"/>
                  </a:moveTo>
                  <a:lnTo>
                    <a:pt x="4453" y="4043"/>
                  </a:lnTo>
                  <a:cubicBezTo>
                    <a:pt x="4339" y="4269"/>
                    <a:pt x="4124" y="4420"/>
                    <a:pt x="3878" y="4454"/>
                  </a:cubicBezTo>
                  <a:cubicBezTo>
                    <a:pt x="3850" y="4458"/>
                    <a:pt x="3819" y="4460"/>
                    <a:pt x="3787" y="4460"/>
                  </a:cubicBezTo>
                  <a:cubicBezTo>
                    <a:pt x="3617" y="4460"/>
                    <a:pt x="3399" y="4400"/>
                    <a:pt x="3269" y="4279"/>
                  </a:cubicBezTo>
                  <a:cubicBezTo>
                    <a:pt x="3673" y="4262"/>
                    <a:pt x="4073" y="4185"/>
                    <a:pt x="4453" y="4043"/>
                  </a:cubicBezTo>
                  <a:close/>
                  <a:moveTo>
                    <a:pt x="2886" y="0"/>
                  </a:moveTo>
                  <a:cubicBezTo>
                    <a:pt x="2363" y="0"/>
                    <a:pt x="1834" y="132"/>
                    <a:pt x="1344" y="425"/>
                  </a:cubicBezTo>
                  <a:cubicBezTo>
                    <a:pt x="519" y="920"/>
                    <a:pt x="1" y="1886"/>
                    <a:pt x="314" y="2822"/>
                  </a:cubicBezTo>
                  <a:cubicBezTo>
                    <a:pt x="125" y="3505"/>
                    <a:pt x="233" y="4151"/>
                    <a:pt x="533" y="4716"/>
                  </a:cubicBezTo>
                  <a:lnTo>
                    <a:pt x="533" y="4723"/>
                  </a:lnTo>
                  <a:cubicBezTo>
                    <a:pt x="563" y="4854"/>
                    <a:pt x="600" y="4982"/>
                    <a:pt x="647" y="5107"/>
                  </a:cubicBezTo>
                  <a:cubicBezTo>
                    <a:pt x="748" y="5366"/>
                    <a:pt x="920" y="5608"/>
                    <a:pt x="1058" y="5850"/>
                  </a:cubicBezTo>
                  <a:cubicBezTo>
                    <a:pt x="1080" y="5884"/>
                    <a:pt x="1114" y="5899"/>
                    <a:pt x="1147" y="5899"/>
                  </a:cubicBezTo>
                  <a:cubicBezTo>
                    <a:pt x="1201" y="5899"/>
                    <a:pt x="1254" y="5861"/>
                    <a:pt x="1256" y="5797"/>
                  </a:cubicBezTo>
                  <a:cubicBezTo>
                    <a:pt x="1256" y="5753"/>
                    <a:pt x="1260" y="5706"/>
                    <a:pt x="1263" y="5659"/>
                  </a:cubicBezTo>
                  <a:cubicBezTo>
                    <a:pt x="1727" y="6089"/>
                    <a:pt x="2276" y="6416"/>
                    <a:pt x="2875" y="6621"/>
                  </a:cubicBezTo>
                  <a:cubicBezTo>
                    <a:pt x="2977" y="6656"/>
                    <a:pt x="3073" y="6671"/>
                    <a:pt x="3164" y="6671"/>
                  </a:cubicBezTo>
                  <a:cubicBezTo>
                    <a:pt x="3569" y="6671"/>
                    <a:pt x="3856" y="6357"/>
                    <a:pt x="3955" y="5988"/>
                  </a:cubicBezTo>
                  <a:cubicBezTo>
                    <a:pt x="4066" y="5982"/>
                    <a:pt x="4174" y="5965"/>
                    <a:pt x="4285" y="5941"/>
                  </a:cubicBezTo>
                  <a:cubicBezTo>
                    <a:pt x="5372" y="5712"/>
                    <a:pt x="6038" y="4780"/>
                    <a:pt x="6224" y="3727"/>
                  </a:cubicBezTo>
                  <a:cubicBezTo>
                    <a:pt x="6335" y="3091"/>
                    <a:pt x="6234" y="2438"/>
                    <a:pt x="5937" y="1866"/>
                  </a:cubicBezTo>
                  <a:cubicBezTo>
                    <a:pt x="5832" y="1034"/>
                    <a:pt x="5222" y="266"/>
                    <a:pt x="4325" y="266"/>
                  </a:cubicBezTo>
                  <a:cubicBezTo>
                    <a:pt x="4304" y="266"/>
                    <a:pt x="4283" y="266"/>
                    <a:pt x="4261" y="267"/>
                  </a:cubicBezTo>
                  <a:cubicBezTo>
                    <a:pt x="4245" y="267"/>
                    <a:pt x="4224" y="274"/>
                    <a:pt x="4208" y="277"/>
                  </a:cubicBezTo>
                  <a:cubicBezTo>
                    <a:pt x="3790" y="99"/>
                    <a:pt x="3340" y="0"/>
                    <a:pt x="28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2664750" y="891750"/>
              <a:ext cx="169050" cy="167975"/>
            </a:xfrm>
            <a:custGeom>
              <a:avLst/>
              <a:gdLst/>
              <a:ahLst/>
              <a:cxnLst/>
              <a:rect l="l" t="t" r="r" b="b"/>
              <a:pathLst>
                <a:path w="6762" h="6719" extrusionOk="0">
                  <a:moveTo>
                    <a:pt x="3012" y="2676"/>
                  </a:moveTo>
                  <a:cubicBezTo>
                    <a:pt x="3635" y="2676"/>
                    <a:pt x="3652" y="3413"/>
                    <a:pt x="3362" y="3797"/>
                  </a:cubicBezTo>
                  <a:cubicBezTo>
                    <a:pt x="3158" y="4069"/>
                    <a:pt x="2923" y="4180"/>
                    <a:pt x="2688" y="4180"/>
                  </a:cubicBezTo>
                  <a:cubicBezTo>
                    <a:pt x="2528" y="4180"/>
                    <a:pt x="2368" y="4129"/>
                    <a:pt x="2218" y="4043"/>
                  </a:cubicBezTo>
                  <a:cubicBezTo>
                    <a:pt x="2279" y="3598"/>
                    <a:pt x="2454" y="2676"/>
                    <a:pt x="3012" y="2676"/>
                  </a:cubicBezTo>
                  <a:close/>
                  <a:moveTo>
                    <a:pt x="3655" y="4780"/>
                  </a:moveTo>
                  <a:lnTo>
                    <a:pt x="3655" y="4780"/>
                  </a:lnTo>
                  <a:cubicBezTo>
                    <a:pt x="3534" y="4975"/>
                    <a:pt x="3389" y="5153"/>
                    <a:pt x="3228" y="5318"/>
                  </a:cubicBezTo>
                  <a:cubicBezTo>
                    <a:pt x="3009" y="5247"/>
                    <a:pt x="2804" y="5136"/>
                    <a:pt x="2629" y="4992"/>
                  </a:cubicBezTo>
                  <a:lnTo>
                    <a:pt x="2629" y="4992"/>
                  </a:lnTo>
                  <a:cubicBezTo>
                    <a:pt x="2653" y="4992"/>
                    <a:pt x="2677" y="4993"/>
                    <a:pt x="2701" y="4993"/>
                  </a:cubicBezTo>
                  <a:cubicBezTo>
                    <a:pt x="2892" y="4993"/>
                    <a:pt x="3083" y="4969"/>
                    <a:pt x="3272" y="4921"/>
                  </a:cubicBezTo>
                  <a:lnTo>
                    <a:pt x="3272" y="4924"/>
                  </a:lnTo>
                  <a:cubicBezTo>
                    <a:pt x="3403" y="4887"/>
                    <a:pt x="3534" y="4840"/>
                    <a:pt x="3655" y="4780"/>
                  </a:cubicBezTo>
                  <a:close/>
                  <a:moveTo>
                    <a:pt x="3788" y="0"/>
                  </a:moveTo>
                  <a:cubicBezTo>
                    <a:pt x="3048" y="0"/>
                    <a:pt x="2406" y="309"/>
                    <a:pt x="2131" y="1010"/>
                  </a:cubicBezTo>
                  <a:cubicBezTo>
                    <a:pt x="2030" y="960"/>
                    <a:pt x="1922" y="920"/>
                    <a:pt x="1814" y="893"/>
                  </a:cubicBezTo>
                  <a:cubicBezTo>
                    <a:pt x="1710" y="868"/>
                    <a:pt x="1607" y="857"/>
                    <a:pt x="1508" y="857"/>
                  </a:cubicBezTo>
                  <a:cubicBezTo>
                    <a:pt x="833" y="857"/>
                    <a:pt x="293" y="1385"/>
                    <a:pt x="135" y="2054"/>
                  </a:cubicBezTo>
                  <a:cubicBezTo>
                    <a:pt x="0" y="2626"/>
                    <a:pt x="115" y="3171"/>
                    <a:pt x="384" y="3639"/>
                  </a:cubicBezTo>
                  <a:cubicBezTo>
                    <a:pt x="334" y="4218"/>
                    <a:pt x="589" y="4847"/>
                    <a:pt x="899" y="5318"/>
                  </a:cubicBezTo>
                  <a:cubicBezTo>
                    <a:pt x="1470" y="6181"/>
                    <a:pt x="2371" y="6718"/>
                    <a:pt x="3364" y="6718"/>
                  </a:cubicBezTo>
                  <a:cubicBezTo>
                    <a:pt x="3587" y="6718"/>
                    <a:pt x="3816" y="6691"/>
                    <a:pt x="4046" y="6634"/>
                  </a:cubicBezTo>
                  <a:cubicBezTo>
                    <a:pt x="4429" y="6540"/>
                    <a:pt x="4550" y="6129"/>
                    <a:pt x="4456" y="5806"/>
                  </a:cubicBezTo>
                  <a:cubicBezTo>
                    <a:pt x="5065" y="5597"/>
                    <a:pt x="5594" y="5271"/>
                    <a:pt x="6024" y="4685"/>
                  </a:cubicBezTo>
                  <a:cubicBezTo>
                    <a:pt x="6667" y="3800"/>
                    <a:pt x="6761" y="2633"/>
                    <a:pt x="6267" y="1657"/>
                  </a:cubicBezTo>
                  <a:cubicBezTo>
                    <a:pt x="5846" y="832"/>
                    <a:pt x="5035" y="115"/>
                    <a:pt x="4096" y="18"/>
                  </a:cubicBezTo>
                  <a:cubicBezTo>
                    <a:pt x="3992" y="6"/>
                    <a:pt x="3889" y="0"/>
                    <a:pt x="37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2860025" y="891275"/>
              <a:ext cx="123700" cy="153675"/>
            </a:xfrm>
            <a:custGeom>
              <a:avLst/>
              <a:gdLst/>
              <a:ahLst/>
              <a:cxnLst/>
              <a:rect l="l" t="t" r="r" b="b"/>
              <a:pathLst>
                <a:path w="4948" h="6147" extrusionOk="0">
                  <a:moveTo>
                    <a:pt x="2245" y="2056"/>
                  </a:moveTo>
                  <a:cubicBezTo>
                    <a:pt x="2265" y="2116"/>
                    <a:pt x="2302" y="2170"/>
                    <a:pt x="2353" y="2211"/>
                  </a:cubicBezTo>
                  <a:cubicBezTo>
                    <a:pt x="2423" y="2261"/>
                    <a:pt x="2494" y="2312"/>
                    <a:pt x="2565" y="2362"/>
                  </a:cubicBezTo>
                  <a:cubicBezTo>
                    <a:pt x="2584" y="2508"/>
                    <a:pt x="2684" y="2636"/>
                    <a:pt x="2850" y="2636"/>
                  </a:cubicBezTo>
                  <a:cubicBezTo>
                    <a:pt x="2860" y="2636"/>
                    <a:pt x="2871" y="2636"/>
                    <a:pt x="2881" y="2635"/>
                  </a:cubicBezTo>
                  <a:lnTo>
                    <a:pt x="2908" y="2635"/>
                  </a:lnTo>
                  <a:cubicBezTo>
                    <a:pt x="3029" y="2739"/>
                    <a:pt x="3140" y="2857"/>
                    <a:pt x="3235" y="2988"/>
                  </a:cubicBezTo>
                  <a:cubicBezTo>
                    <a:pt x="3204" y="3012"/>
                    <a:pt x="3174" y="3035"/>
                    <a:pt x="3144" y="3059"/>
                  </a:cubicBezTo>
                  <a:cubicBezTo>
                    <a:pt x="2923" y="2965"/>
                    <a:pt x="2688" y="2919"/>
                    <a:pt x="2454" y="2919"/>
                  </a:cubicBezTo>
                  <a:cubicBezTo>
                    <a:pt x="2224" y="2919"/>
                    <a:pt x="1994" y="2964"/>
                    <a:pt x="1777" y="3052"/>
                  </a:cubicBezTo>
                  <a:cubicBezTo>
                    <a:pt x="1697" y="3086"/>
                    <a:pt x="1623" y="3123"/>
                    <a:pt x="1548" y="3163"/>
                  </a:cubicBezTo>
                  <a:cubicBezTo>
                    <a:pt x="1464" y="2928"/>
                    <a:pt x="1589" y="2598"/>
                    <a:pt x="1808" y="2362"/>
                  </a:cubicBezTo>
                  <a:cubicBezTo>
                    <a:pt x="1973" y="2184"/>
                    <a:pt x="2114" y="2090"/>
                    <a:pt x="2245" y="2056"/>
                  </a:cubicBezTo>
                  <a:close/>
                  <a:moveTo>
                    <a:pt x="2535" y="4099"/>
                  </a:moveTo>
                  <a:cubicBezTo>
                    <a:pt x="2588" y="4099"/>
                    <a:pt x="2639" y="4105"/>
                    <a:pt x="2689" y="4119"/>
                  </a:cubicBezTo>
                  <a:cubicBezTo>
                    <a:pt x="2905" y="4183"/>
                    <a:pt x="3120" y="4321"/>
                    <a:pt x="3325" y="4496"/>
                  </a:cubicBezTo>
                  <a:cubicBezTo>
                    <a:pt x="3218" y="4688"/>
                    <a:pt x="3053" y="4842"/>
                    <a:pt x="2854" y="4940"/>
                  </a:cubicBezTo>
                  <a:cubicBezTo>
                    <a:pt x="2804" y="4657"/>
                    <a:pt x="2706" y="4388"/>
                    <a:pt x="2561" y="4139"/>
                  </a:cubicBezTo>
                  <a:cubicBezTo>
                    <a:pt x="2555" y="4129"/>
                    <a:pt x="2541" y="4112"/>
                    <a:pt x="2535" y="4099"/>
                  </a:cubicBezTo>
                  <a:close/>
                  <a:moveTo>
                    <a:pt x="2345" y="0"/>
                  </a:moveTo>
                  <a:cubicBezTo>
                    <a:pt x="1601" y="0"/>
                    <a:pt x="875" y="344"/>
                    <a:pt x="461" y="1063"/>
                  </a:cubicBezTo>
                  <a:cubicBezTo>
                    <a:pt x="0" y="1871"/>
                    <a:pt x="48" y="2921"/>
                    <a:pt x="724" y="3510"/>
                  </a:cubicBezTo>
                  <a:cubicBezTo>
                    <a:pt x="744" y="3648"/>
                    <a:pt x="791" y="3782"/>
                    <a:pt x="862" y="3907"/>
                  </a:cubicBezTo>
                  <a:cubicBezTo>
                    <a:pt x="791" y="4055"/>
                    <a:pt x="751" y="4216"/>
                    <a:pt x="748" y="4381"/>
                  </a:cubicBezTo>
                  <a:cubicBezTo>
                    <a:pt x="734" y="4987"/>
                    <a:pt x="1259" y="5408"/>
                    <a:pt x="1777" y="5620"/>
                  </a:cubicBezTo>
                  <a:cubicBezTo>
                    <a:pt x="1838" y="5643"/>
                    <a:pt x="1902" y="5664"/>
                    <a:pt x="1966" y="5677"/>
                  </a:cubicBezTo>
                  <a:cubicBezTo>
                    <a:pt x="2023" y="5765"/>
                    <a:pt x="2094" y="5839"/>
                    <a:pt x="2178" y="5899"/>
                  </a:cubicBezTo>
                  <a:cubicBezTo>
                    <a:pt x="2218" y="5936"/>
                    <a:pt x="2269" y="5963"/>
                    <a:pt x="2323" y="5977"/>
                  </a:cubicBezTo>
                  <a:cubicBezTo>
                    <a:pt x="2344" y="5972"/>
                    <a:pt x="2363" y="5969"/>
                    <a:pt x="2379" y="5969"/>
                  </a:cubicBezTo>
                  <a:cubicBezTo>
                    <a:pt x="2442" y="5969"/>
                    <a:pt x="2460" y="6007"/>
                    <a:pt x="2430" y="6084"/>
                  </a:cubicBezTo>
                  <a:cubicBezTo>
                    <a:pt x="2451" y="6128"/>
                    <a:pt x="2487" y="6147"/>
                    <a:pt x="2524" y="6147"/>
                  </a:cubicBezTo>
                  <a:cubicBezTo>
                    <a:pt x="2589" y="6147"/>
                    <a:pt x="2658" y="6091"/>
                    <a:pt x="2662" y="6020"/>
                  </a:cubicBezTo>
                  <a:cubicBezTo>
                    <a:pt x="2673" y="5889"/>
                    <a:pt x="2777" y="5832"/>
                    <a:pt x="2834" y="5707"/>
                  </a:cubicBezTo>
                  <a:cubicBezTo>
                    <a:pt x="3265" y="5633"/>
                    <a:pt x="3669" y="5462"/>
                    <a:pt x="4022" y="5206"/>
                  </a:cubicBezTo>
                  <a:cubicBezTo>
                    <a:pt x="4096" y="5290"/>
                    <a:pt x="4170" y="5374"/>
                    <a:pt x="4234" y="5448"/>
                  </a:cubicBezTo>
                  <a:cubicBezTo>
                    <a:pt x="4293" y="5513"/>
                    <a:pt x="4369" y="5541"/>
                    <a:pt x="4446" y="5541"/>
                  </a:cubicBezTo>
                  <a:cubicBezTo>
                    <a:pt x="4643" y="5541"/>
                    <a:pt x="4844" y="5355"/>
                    <a:pt x="4769" y="5139"/>
                  </a:cubicBezTo>
                  <a:cubicBezTo>
                    <a:pt x="4709" y="4964"/>
                    <a:pt x="4645" y="4792"/>
                    <a:pt x="4577" y="4624"/>
                  </a:cubicBezTo>
                  <a:cubicBezTo>
                    <a:pt x="4688" y="4455"/>
                    <a:pt x="4769" y="4270"/>
                    <a:pt x="4813" y="4075"/>
                  </a:cubicBezTo>
                  <a:cubicBezTo>
                    <a:pt x="4887" y="3725"/>
                    <a:pt x="4840" y="3345"/>
                    <a:pt x="4705" y="2988"/>
                  </a:cubicBezTo>
                  <a:cubicBezTo>
                    <a:pt x="4722" y="2971"/>
                    <a:pt x="4739" y="2961"/>
                    <a:pt x="4756" y="2944"/>
                  </a:cubicBezTo>
                  <a:cubicBezTo>
                    <a:pt x="4934" y="2790"/>
                    <a:pt x="4948" y="2500"/>
                    <a:pt x="4833" y="2298"/>
                  </a:cubicBezTo>
                  <a:cubicBezTo>
                    <a:pt x="4863" y="1699"/>
                    <a:pt x="4473" y="1087"/>
                    <a:pt x="4069" y="696"/>
                  </a:cubicBezTo>
                  <a:cubicBezTo>
                    <a:pt x="3594" y="238"/>
                    <a:pt x="2963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3062025" y="875025"/>
              <a:ext cx="150200" cy="150350"/>
            </a:xfrm>
            <a:custGeom>
              <a:avLst/>
              <a:gdLst/>
              <a:ahLst/>
              <a:cxnLst/>
              <a:rect l="l" t="t" r="r" b="b"/>
              <a:pathLst>
                <a:path w="6008" h="6014" extrusionOk="0">
                  <a:moveTo>
                    <a:pt x="1872" y="2144"/>
                  </a:moveTo>
                  <a:cubicBezTo>
                    <a:pt x="1852" y="2406"/>
                    <a:pt x="2107" y="2568"/>
                    <a:pt x="2333" y="2598"/>
                  </a:cubicBezTo>
                  <a:cubicBezTo>
                    <a:pt x="2403" y="2605"/>
                    <a:pt x="2476" y="2609"/>
                    <a:pt x="2548" y="2609"/>
                  </a:cubicBezTo>
                  <a:cubicBezTo>
                    <a:pt x="2611" y="2609"/>
                    <a:pt x="2674" y="2606"/>
                    <a:pt x="2737" y="2602"/>
                  </a:cubicBezTo>
                  <a:lnTo>
                    <a:pt x="2737" y="2625"/>
                  </a:lnTo>
                  <a:cubicBezTo>
                    <a:pt x="2730" y="2817"/>
                    <a:pt x="2703" y="3009"/>
                    <a:pt x="2659" y="3197"/>
                  </a:cubicBezTo>
                  <a:cubicBezTo>
                    <a:pt x="2622" y="3248"/>
                    <a:pt x="2582" y="3295"/>
                    <a:pt x="2545" y="3349"/>
                  </a:cubicBezTo>
                  <a:cubicBezTo>
                    <a:pt x="2437" y="3389"/>
                    <a:pt x="2331" y="3411"/>
                    <a:pt x="2231" y="3411"/>
                  </a:cubicBezTo>
                  <a:cubicBezTo>
                    <a:pt x="1992" y="3411"/>
                    <a:pt x="1784" y="3284"/>
                    <a:pt x="1646" y="2955"/>
                  </a:cubicBezTo>
                  <a:cubicBezTo>
                    <a:pt x="1552" y="2726"/>
                    <a:pt x="1687" y="2544"/>
                    <a:pt x="1673" y="2332"/>
                  </a:cubicBezTo>
                  <a:cubicBezTo>
                    <a:pt x="1667" y="2295"/>
                    <a:pt x="1673" y="2258"/>
                    <a:pt x="1694" y="2228"/>
                  </a:cubicBezTo>
                  <a:cubicBezTo>
                    <a:pt x="1754" y="2204"/>
                    <a:pt x="1815" y="2177"/>
                    <a:pt x="1872" y="2144"/>
                  </a:cubicBezTo>
                  <a:close/>
                  <a:moveTo>
                    <a:pt x="997" y="3379"/>
                  </a:moveTo>
                  <a:lnTo>
                    <a:pt x="997" y="3379"/>
                  </a:lnTo>
                  <a:cubicBezTo>
                    <a:pt x="1041" y="3413"/>
                    <a:pt x="1084" y="3443"/>
                    <a:pt x="1131" y="3473"/>
                  </a:cubicBezTo>
                  <a:cubicBezTo>
                    <a:pt x="1576" y="3766"/>
                    <a:pt x="2060" y="3887"/>
                    <a:pt x="2558" y="3897"/>
                  </a:cubicBezTo>
                  <a:cubicBezTo>
                    <a:pt x="2565" y="3924"/>
                    <a:pt x="2582" y="3954"/>
                    <a:pt x="2606" y="3975"/>
                  </a:cubicBezTo>
                  <a:cubicBezTo>
                    <a:pt x="2737" y="4076"/>
                    <a:pt x="2898" y="4129"/>
                    <a:pt x="3063" y="4129"/>
                  </a:cubicBezTo>
                  <a:cubicBezTo>
                    <a:pt x="2949" y="4167"/>
                    <a:pt x="2832" y="4186"/>
                    <a:pt x="2715" y="4186"/>
                  </a:cubicBezTo>
                  <a:cubicBezTo>
                    <a:pt x="2541" y="4186"/>
                    <a:pt x="2367" y="4145"/>
                    <a:pt x="2208" y="4062"/>
                  </a:cubicBezTo>
                  <a:cubicBezTo>
                    <a:pt x="2081" y="3995"/>
                    <a:pt x="1955" y="3965"/>
                    <a:pt x="1837" y="3965"/>
                  </a:cubicBezTo>
                  <a:cubicBezTo>
                    <a:pt x="1606" y="3965"/>
                    <a:pt x="1403" y="4079"/>
                    <a:pt x="1269" y="4251"/>
                  </a:cubicBezTo>
                  <a:cubicBezTo>
                    <a:pt x="1108" y="3971"/>
                    <a:pt x="1041" y="3678"/>
                    <a:pt x="997" y="3379"/>
                  </a:cubicBezTo>
                  <a:close/>
                  <a:moveTo>
                    <a:pt x="2162" y="0"/>
                  </a:moveTo>
                  <a:cubicBezTo>
                    <a:pt x="1666" y="0"/>
                    <a:pt x="1176" y="149"/>
                    <a:pt x="778" y="478"/>
                  </a:cubicBezTo>
                  <a:cubicBezTo>
                    <a:pt x="300" y="875"/>
                    <a:pt x="28" y="1504"/>
                    <a:pt x="108" y="2120"/>
                  </a:cubicBezTo>
                  <a:cubicBezTo>
                    <a:pt x="135" y="2336"/>
                    <a:pt x="213" y="2544"/>
                    <a:pt x="334" y="2726"/>
                  </a:cubicBezTo>
                  <a:cubicBezTo>
                    <a:pt x="1" y="3339"/>
                    <a:pt x="327" y="4190"/>
                    <a:pt x="728" y="4725"/>
                  </a:cubicBezTo>
                  <a:cubicBezTo>
                    <a:pt x="919" y="4988"/>
                    <a:pt x="1155" y="5213"/>
                    <a:pt x="1424" y="5395"/>
                  </a:cubicBezTo>
                  <a:cubicBezTo>
                    <a:pt x="1680" y="5681"/>
                    <a:pt x="2023" y="5876"/>
                    <a:pt x="2404" y="5950"/>
                  </a:cubicBezTo>
                  <a:cubicBezTo>
                    <a:pt x="2551" y="5993"/>
                    <a:pt x="2703" y="6014"/>
                    <a:pt x="2856" y="6014"/>
                  </a:cubicBezTo>
                  <a:cubicBezTo>
                    <a:pt x="3018" y="6014"/>
                    <a:pt x="3180" y="5990"/>
                    <a:pt x="3336" y="5943"/>
                  </a:cubicBezTo>
                  <a:cubicBezTo>
                    <a:pt x="3396" y="5923"/>
                    <a:pt x="3450" y="5890"/>
                    <a:pt x="3494" y="5842"/>
                  </a:cubicBezTo>
                  <a:cubicBezTo>
                    <a:pt x="4160" y="5610"/>
                    <a:pt x="4796" y="5105"/>
                    <a:pt x="5227" y="4500"/>
                  </a:cubicBezTo>
                  <a:cubicBezTo>
                    <a:pt x="5253" y="4530"/>
                    <a:pt x="5286" y="4543"/>
                    <a:pt x="5319" y="4543"/>
                  </a:cubicBezTo>
                  <a:cubicBezTo>
                    <a:pt x="5391" y="4543"/>
                    <a:pt x="5460" y="4478"/>
                    <a:pt x="5439" y="4392"/>
                  </a:cubicBezTo>
                  <a:cubicBezTo>
                    <a:pt x="5429" y="4338"/>
                    <a:pt x="5416" y="4288"/>
                    <a:pt x="5406" y="4237"/>
                  </a:cubicBezTo>
                  <a:cubicBezTo>
                    <a:pt x="5523" y="4039"/>
                    <a:pt x="5621" y="3827"/>
                    <a:pt x="5692" y="3604"/>
                  </a:cubicBezTo>
                  <a:cubicBezTo>
                    <a:pt x="6008" y="2595"/>
                    <a:pt x="5900" y="1346"/>
                    <a:pt x="5042" y="633"/>
                  </a:cubicBezTo>
                  <a:cubicBezTo>
                    <a:pt x="4701" y="349"/>
                    <a:pt x="4356" y="216"/>
                    <a:pt x="4025" y="216"/>
                  </a:cubicBezTo>
                  <a:cubicBezTo>
                    <a:pt x="3834" y="216"/>
                    <a:pt x="3648" y="260"/>
                    <a:pt x="3470" y="347"/>
                  </a:cubicBezTo>
                  <a:cubicBezTo>
                    <a:pt x="3072" y="124"/>
                    <a:pt x="2615" y="0"/>
                    <a:pt x="2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2942800" y="1061600"/>
              <a:ext cx="161675" cy="154750"/>
            </a:xfrm>
            <a:custGeom>
              <a:avLst/>
              <a:gdLst/>
              <a:ahLst/>
              <a:cxnLst/>
              <a:rect l="l" t="t" r="r" b="b"/>
              <a:pathLst>
                <a:path w="6467" h="6190" extrusionOk="0">
                  <a:moveTo>
                    <a:pt x="3922" y="2619"/>
                  </a:moveTo>
                  <a:cubicBezTo>
                    <a:pt x="3950" y="2619"/>
                    <a:pt x="3978" y="2621"/>
                    <a:pt x="4006" y="2627"/>
                  </a:cubicBezTo>
                  <a:cubicBezTo>
                    <a:pt x="4107" y="2647"/>
                    <a:pt x="4198" y="2734"/>
                    <a:pt x="4275" y="2852"/>
                  </a:cubicBezTo>
                  <a:cubicBezTo>
                    <a:pt x="4236" y="2858"/>
                    <a:pt x="4197" y="2861"/>
                    <a:pt x="4158" y="2861"/>
                  </a:cubicBezTo>
                  <a:cubicBezTo>
                    <a:pt x="4059" y="2861"/>
                    <a:pt x="3962" y="2843"/>
                    <a:pt x="3868" y="2812"/>
                  </a:cubicBezTo>
                  <a:cubicBezTo>
                    <a:pt x="3599" y="2710"/>
                    <a:pt x="3750" y="2619"/>
                    <a:pt x="3922" y="2619"/>
                  </a:cubicBezTo>
                  <a:close/>
                  <a:moveTo>
                    <a:pt x="4551" y="3734"/>
                  </a:moveTo>
                  <a:cubicBezTo>
                    <a:pt x="4564" y="3828"/>
                    <a:pt x="4564" y="3922"/>
                    <a:pt x="4551" y="4013"/>
                  </a:cubicBezTo>
                  <a:cubicBezTo>
                    <a:pt x="4486" y="4287"/>
                    <a:pt x="4327" y="4389"/>
                    <a:pt x="4139" y="4389"/>
                  </a:cubicBezTo>
                  <a:cubicBezTo>
                    <a:pt x="3876" y="4389"/>
                    <a:pt x="3558" y="4191"/>
                    <a:pt x="3366" y="3983"/>
                  </a:cubicBezTo>
                  <a:cubicBezTo>
                    <a:pt x="3339" y="3949"/>
                    <a:pt x="3316" y="3912"/>
                    <a:pt x="3296" y="3875"/>
                  </a:cubicBezTo>
                  <a:lnTo>
                    <a:pt x="3296" y="3875"/>
                  </a:lnTo>
                  <a:cubicBezTo>
                    <a:pt x="3418" y="3894"/>
                    <a:pt x="3541" y="3903"/>
                    <a:pt x="3663" y="3903"/>
                  </a:cubicBezTo>
                  <a:cubicBezTo>
                    <a:pt x="3967" y="3903"/>
                    <a:pt x="4268" y="3846"/>
                    <a:pt x="4551" y="3734"/>
                  </a:cubicBezTo>
                  <a:close/>
                  <a:moveTo>
                    <a:pt x="4094" y="1"/>
                  </a:moveTo>
                  <a:cubicBezTo>
                    <a:pt x="4076" y="1"/>
                    <a:pt x="4058" y="1"/>
                    <a:pt x="4039" y="2"/>
                  </a:cubicBezTo>
                  <a:cubicBezTo>
                    <a:pt x="3521" y="15"/>
                    <a:pt x="3030" y="217"/>
                    <a:pt x="2646" y="567"/>
                  </a:cubicBezTo>
                  <a:cubicBezTo>
                    <a:pt x="2623" y="490"/>
                    <a:pt x="2579" y="419"/>
                    <a:pt x="2525" y="362"/>
                  </a:cubicBezTo>
                  <a:cubicBezTo>
                    <a:pt x="2491" y="331"/>
                    <a:pt x="2458" y="304"/>
                    <a:pt x="2421" y="281"/>
                  </a:cubicBezTo>
                  <a:cubicBezTo>
                    <a:pt x="2352" y="233"/>
                    <a:pt x="2253" y="208"/>
                    <a:pt x="2155" y="208"/>
                  </a:cubicBezTo>
                  <a:cubicBezTo>
                    <a:pt x="2061" y="208"/>
                    <a:pt x="1967" y="231"/>
                    <a:pt x="1902" y="281"/>
                  </a:cubicBezTo>
                  <a:cubicBezTo>
                    <a:pt x="1" y="1711"/>
                    <a:pt x="587" y="4663"/>
                    <a:pt x="2061" y="6147"/>
                  </a:cubicBezTo>
                  <a:cubicBezTo>
                    <a:pt x="2090" y="6177"/>
                    <a:pt x="2123" y="6190"/>
                    <a:pt x="2156" y="6190"/>
                  </a:cubicBezTo>
                  <a:cubicBezTo>
                    <a:pt x="2251" y="6190"/>
                    <a:pt x="2338" y="6080"/>
                    <a:pt x="2283" y="5975"/>
                  </a:cubicBezTo>
                  <a:cubicBezTo>
                    <a:pt x="1896" y="5255"/>
                    <a:pt x="1768" y="4545"/>
                    <a:pt x="1798" y="3781"/>
                  </a:cubicBezTo>
                  <a:lnTo>
                    <a:pt x="1798" y="3781"/>
                  </a:lnTo>
                  <a:cubicBezTo>
                    <a:pt x="1862" y="4020"/>
                    <a:pt x="1953" y="4245"/>
                    <a:pt x="2074" y="4457"/>
                  </a:cubicBezTo>
                  <a:cubicBezTo>
                    <a:pt x="2499" y="5189"/>
                    <a:pt x="3348" y="5776"/>
                    <a:pt x="4213" y="5776"/>
                  </a:cubicBezTo>
                  <a:cubicBezTo>
                    <a:pt x="4334" y="5776"/>
                    <a:pt x="4457" y="5764"/>
                    <a:pt x="4578" y="5740"/>
                  </a:cubicBezTo>
                  <a:cubicBezTo>
                    <a:pt x="5658" y="5521"/>
                    <a:pt x="6126" y="4380"/>
                    <a:pt x="6146" y="3377"/>
                  </a:cubicBezTo>
                  <a:cubicBezTo>
                    <a:pt x="6146" y="3131"/>
                    <a:pt x="6119" y="2889"/>
                    <a:pt x="6065" y="2653"/>
                  </a:cubicBezTo>
                  <a:cubicBezTo>
                    <a:pt x="6467" y="1532"/>
                    <a:pt x="5389" y="1"/>
                    <a:pt x="40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2748975" y="1075500"/>
              <a:ext cx="160425" cy="150150"/>
            </a:xfrm>
            <a:custGeom>
              <a:avLst/>
              <a:gdLst/>
              <a:ahLst/>
              <a:cxnLst/>
              <a:rect l="l" t="t" r="r" b="b"/>
              <a:pathLst>
                <a:path w="6417" h="6006" extrusionOk="0">
                  <a:moveTo>
                    <a:pt x="4419" y="2289"/>
                  </a:moveTo>
                  <a:cubicBezTo>
                    <a:pt x="4543" y="2330"/>
                    <a:pt x="4661" y="2394"/>
                    <a:pt x="4762" y="2478"/>
                  </a:cubicBezTo>
                  <a:lnTo>
                    <a:pt x="4759" y="2478"/>
                  </a:lnTo>
                  <a:cubicBezTo>
                    <a:pt x="4850" y="2649"/>
                    <a:pt x="4887" y="2845"/>
                    <a:pt x="4870" y="3036"/>
                  </a:cubicBezTo>
                  <a:cubicBezTo>
                    <a:pt x="4843" y="2902"/>
                    <a:pt x="4786" y="2774"/>
                    <a:pt x="4688" y="2693"/>
                  </a:cubicBezTo>
                  <a:cubicBezTo>
                    <a:pt x="4597" y="2622"/>
                    <a:pt x="4503" y="2559"/>
                    <a:pt x="4402" y="2508"/>
                  </a:cubicBezTo>
                  <a:cubicBezTo>
                    <a:pt x="4402" y="2434"/>
                    <a:pt x="4409" y="2363"/>
                    <a:pt x="4419" y="2289"/>
                  </a:cubicBezTo>
                  <a:close/>
                  <a:moveTo>
                    <a:pt x="3179" y="0"/>
                  </a:moveTo>
                  <a:cubicBezTo>
                    <a:pt x="3164" y="0"/>
                    <a:pt x="3148" y="0"/>
                    <a:pt x="3133" y="1"/>
                  </a:cubicBezTo>
                  <a:cubicBezTo>
                    <a:pt x="1740" y="51"/>
                    <a:pt x="767" y="1371"/>
                    <a:pt x="407" y="2609"/>
                  </a:cubicBezTo>
                  <a:cubicBezTo>
                    <a:pt x="0" y="3999"/>
                    <a:pt x="576" y="4972"/>
                    <a:pt x="1531" y="5917"/>
                  </a:cubicBezTo>
                  <a:cubicBezTo>
                    <a:pt x="1594" y="5979"/>
                    <a:pt x="1669" y="6005"/>
                    <a:pt x="1743" y="6005"/>
                  </a:cubicBezTo>
                  <a:cubicBezTo>
                    <a:pt x="1969" y="6005"/>
                    <a:pt x="2187" y="5763"/>
                    <a:pt x="2033" y="5530"/>
                  </a:cubicBezTo>
                  <a:cubicBezTo>
                    <a:pt x="2019" y="5510"/>
                    <a:pt x="2013" y="5483"/>
                    <a:pt x="2003" y="5463"/>
                  </a:cubicBezTo>
                  <a:lnTo>
                    <a:pt x="2003" y="5463"/>
                  </a:lnTo>
                  <a:cubicBezTo>
                    <a:pt x="2117" y="5513"/>
                    <a:pt x="2241" y="5547"/>
                    <a:pt x="2369" y="5554"/>
                  </a:cubicBezTo>
                  <a:lnTo>
                    <a:pt x="3211" y="5608"/>
                  </a:lnTo>
                  <a:cubicBezTo>
                    <a:pt x="3223" y="5608"/>
                    <a:pt x="3235" y="5609"/>
                    <a:pt x="3247" y="5609"/>
                  </a:cubicBezTo>
                  <a:cubicBezTo>
                    <a:pt x="3455" y="5609"/>
                    <a:pt x="3647" y="5501"/>
                    <a:pt x="3793" y="5352"/>
                  </a:cubicBezTo>
                  <a:cubicBezTo>
                    <a:pt x="3864" y="5342"/>
                    <a:pt x="3931" y="5318"/>
                    <a:pt x="3988" y="5278"/>
                  </a:cubicBezTo>
                  <a:cubicBezTo>
                    <a:pt x="4934" y="5278"/>
                    <a:pt x="5863" y="4702"/>
                    <a:pt x="6098" y="3740"/>
                  </a:cubicBezTo>
                  <a:cubicBezTo>
                    <a:pt x="6417" y="2459"/>
                    <a:pt x="5633" y="1047"/>
                    <a:pt x="4215" y="1047"/>
                  </a:cubicBezTo>
                  <a:cubicBezTo>
                    <a:pt x="4210" y="1047"/>
                    <a:pt x="4205" y="1047"/>
                    <a:pt x="4200" y="1047"/>
                  </a:cubicBezTo>
                  <a:cubicBezTo>
                    <a:pt x="4173" y="1047"/>
                    <a:pt x="4143" y="1058"/>
                    <a:pt x="4113" y="1058"/>
                  </a:cubicBezTo>
                  <a:cubicBezTo>
                    <a:pt x="4123" y="1034"/>
                    <a:pt x="4133" y="1010"/>
                    <a:pt x="4143" y="984"/>
                  </a:cubicBezTo>
                  <a:cubicBezTo>
                    <a:pt x="4287" y="361"/>
                    <a:pt x="3736" y="0"/>
                    <a:pt x="3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2548725" y="1056300"/>
              <a:ext cx="154925" cy="147875"/>
            </a:xfrm>
            <a:custGeom>
              <a:avLst/>
              <a:gdLst/>
              <a:ahLst/>
              <a:cxnLst/>
              <a:rect l="l" t="t" r="r" b="b"/>
              <a:pathLst>
                <a:path w="6197" h="5915" extrusionOk="0">
                  <a:moveTo>
                    <a:pt x="3110" y="3110"/>
                  </a:moveTo>
                  <a:cubicBezTo>
                    <a:pt x="3139" y="3110"/>
                    <a:pt x="3170" y="3113"/>
                    <a:pt x="3201" y="3118"/>
                  </a:cubicBezTo>
                  <a:cubicBezTo>
                    <a:pt x="3241" y="3273"/>
                    <a:pt x="3272" y="3427"/>
                    <a:pt x="3292" y="3589"/>
                  </a:cubicBezTo>
                  <a:cubicBezTo>
                    <a:pt x="3204" y="3636"/>
                    <a:pt x="3108" y="3661"/>
                    <a:pt x="3025" y="3661"/>
                  </a:cubicBezTo>
                  <a:cubicBezTo>
                    <a:pt x="2834" y="3661"/>
                    <a:pt x="2704" y="3533"/>
                    <a:pt x="2868" y="3246"/>
                  </a:cubicBezTo>
                  <a:lnTo>
                    <a:pt x="2864" y="3246"/>
                  </a:lnTo>
                  <a:cubicBezTo>
                    <a:pt x="2920" y="3146"/>
                    <a:pt x="3007" y="3110"/>
                    <a:pt x="3110" y="3110"/>
                  </a:cubicBezTo>
                  <a:close/>
                  <a:moveTo>
                    <a:pt x="1656" y="1"/>
                  </a:moveTo>
                  <a:cubicBezTo>
                    <a:pt x="1398" y="1"/>
                    <a:pt x="1142" y="262"/>
                    <a:pt x="1162" y="520"/>
                  </a:cubicBezTo>
                  <a:cubicBezTo>
                    <a:pt x="1175" y="735"/>
                    <a:pt x="1212" y="944"/>
                    <a:pt x="1266" y="1149"/>
                  </a:cubicBezTo>
                  <a:cubicBezTo>
                    <a:pt x="660" y="1590"/>
                    <a:pt x="260" y="2260"/>
                    <a:pt x="162" y="3007"/>
                  </a:cubicBezTo>
                  <a:cubicBezTo>
                    <a:pt x="0" y="4286"/>
                    <a:pt x="761" y="5740"/>
                    <a:pt x="2151" y="5901"/>
                  </a:cubicBezTo>
                  <a:cubicBezTo>
                    <a:pt x="2227" y="5910"/>
                    <a:pt x="2300" y="5914"/>
                    <a:pt x="2371" y="5914"/>
                  </a:cubicBezTo>
                  <a:cubicBezTo>
                    <a:pt x="2775" y="5914"/>
                    <a:pt x="3100" y="5771"/>
                    <a:pt x="3352" y="5531"/>
                  </a:cubicBezTo>
                  <a:cubicBezTo>
                    <a:pt x="3574" y="5652"/>
                    <a:pt x="3828" y="5712"/>
                    <a:pt x="4088" y="5712"/>
                  </a:cubicBezTo>
                  <a:cubicBezTo>
                    <a:pt x="4500" y="5712"/>
                    <a:pt x="4926" y="5561"/>
                    <a:pt x="5254" y="5268"/>
                  </a:cubicBezTo>
                  <a:cubicBezTo>
                    <a:pt x="6196" y="4427"/>
                    <a:pt x="5957" y="3094"/>
                    <a:pt x="5247" y="2192"/>
                  </a:cubicBezTo>
                  <a:cubicBezTo>
                    <a:pt x="4880" y="1338"/>
                    <a:pt x="3992" y="718"/>
                    <a:pt x="3033" y="638"/>
                  </a:cubicBezTo>
                  <a:cubicBezTo>
                    <a:pt x="3019" y="638"/>
                    <a:pt x="3004" y="639"/>
                    <a:pt x="2990" y="639"/>
                  </a:cubicBezTo>
                  <a:cubicBezTo>
                    <a:pt x="2983" y="639"/>
                    <a:pt x="2975" y="639"/>
                    <a:pt x="2969" y="638"/>
                  </a:cubicBezTo>
                  <a:cubicBezTo>
                    <a:pt x="2619" y="271"/>
                    <a:pt x="2188" y="32"/>
                    <a:pt x="1680" y="2"/>
                  </a:cubicBezTo>
                  <a:cubicBezTo>
                    <a:pt x="1672" y="1"/>
                    <a:pt x="1664" y="1"/>
                    <a:pt x="1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3170475" y="1070175"/>
              <a:ext cx="156800" cy="124250"/>
            </a:xfrm>
            <a:custGeom>
              <a:avLst/>
              <a:gdLst/>
              <a:ahLst/>
              <a:cxnLst/>
              <a:rect l="l" t="t" r="r" b="b"/>
              <a:pathLst>
                <a:path w="6272" h="4970" extrusionOk="0">
                  <a:moveTo>
                    <a:pt x="3114" y="1"/>
                  </a:moveTo>
                  <a:cubicBezTo>
                    <a:pt x="2659" y="1"/>
                    <a:pt x="2191" y="122"/>
                    <a:pt x="1754" y="392"/>
                  </a:cubicBezTo>
                  <a:cubicBezTo>
                    <a:pt x="1455" y="406"/>
                    <a:pt x="1172" y="480"/>
                    <a:pt x="973" y="665"/>
                  </a:cubicBezTo>
                  <a:cubicBezTo>
                    <a:pt x="721" y="904"/>
                    <a:pt x="573" y="1294"/>
                    <a:pt x="506" y="1674"/>
                  </a:cubicBezTo>
                  <a:cubicBezTo>
                    <a:pt x="48" y="1981"/>
                    <a:pt x="1" y="2718"/>
                    <a:pt x="559" y="2943"/>
                  </a:cubicBezTo>
                  <a:cubicBezTo>
                    <a:pt x="798" y="3838"/>
                    <a:pt x="1455" y="4633"/>
                    <a:pt x="2367" y="4885"/>
                  </a:cubicBezTo>
                  <a:cubicBezTo>
                    <a:pt x="2570" y="4942"/>
                    <a:pt x="2775" y="4969"/>
                    <a:pt x="2977" y="4969"/>
                  </a:cubicBezTo>
                  <a:cubicBezTo>
                    <a:pt x="3952" y="4969"/>
                    <a:pt x="4870" y="4344"/>
                    <a:pt x="5321" y="3472"/>
                  </a:cubicBezTo>
                  <a:cubicBezTo>
                    <a:pt x="6271" y="1635"/>
                    <a:pt x="4785" y="1"/>
                    <a:pt x="3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3083650" y="1218425"/>
              <a:ext cx="169800" cy="149800"/>
            </a:xfrm>
            <a:custGeom>
              <a:avLst/>
              <a:gdLst/>
              <a:ahLst/>
              <a:cxnLst/>
              <a:rect l="l" t="t" r="r" b="b"/>
              <a:pathLst>
                <a:path w="6792" h="5992" extrusionOk="0">
                  <a:moveTo>
                    <a:pt x="3597" y="765"/>
                  </a:moveTo>
                  <a:cubicBezTo>
                    <a:pt x="3946" y="765"/>
                    <a:pt x="4249" y="965"/>
                    <a:pt x="4466" y="1264"/>
                  </a:cubicBezTo>
                  <a:cubicBezTo>
                    <a:pt x="4130" y="1294"/>
                    <a:pt x="3800" y="1392"/>
                    <a:pt x="3497" y="1546"/>
                  </a:cubicBezTo>
                  <a:cubicBezTo>
                    <a:pt x="3462" y="1542"/>
                    <a:pt x="3427" y="1540"/>
                    <a:pt x="3392" y="1540"/>
                  </a:cubicBezTo>
                  <a:cubicBezTo>
                    <a:pt x="3237" y="1540"/>
                    <a:pt x="3082" y="1581"/>
                    <a:pt x="2945" y="1661"/>
                  </a:cubicBezTo>
                  <a:cubicBezTo>
                    <a:pt x="2797" y="1583"/>
                    <a:pt x="2639" y="1519"/>
                    <a:pt x="2478" y="1476"/>
                  </a:cubicBezTo>
                  <a:cubicBezTo>
                    <a:pt x="2579" y="1321"/>
                    <a:pt x="2700" y="1183"/>
                    <a:pt x="2838" y="1065"/>
                  </a:cubicBezTo>
                  <a:lnTo>
                    <a:pt x="2841" y="1065"/>
                  </a:lnTo>
                  <a:cubicBezTo>
                    <a:pt x="3107" y="855"/>
                    <a:pt x="3362" y="765"/>
                    <a:pt x="3597" y="765"/>
                  </a:cubicBezTo>
                  <a:close/>
                  <a:moveTo>
                    <a:pt x="5079" y="2216"/>
                  </a:moveTo>
                  <a:lnTo>
                    <a:pt x="5079" y="2216"/>
                  </a:lnTo>
                  <a:cubicBezTo>
                    <a:pt x="5170" y="2236"/>
                    <a:pt x="5251" y="2280"/>
                    <a:pt x="5325" y="2337"/>
                  </a:cubicBezTo>
                  <a:cubicBezTo>
                    <a:pt x="5658" y="2620"/>
                    <a:pt x="5739" y="3545"/>
                    <a:pt x="5540" y="3932"/>
                  </a:cubicBezTo>
                  <a:cubicBezTo>
                    <a:pt x="5419" y="4165"/>
                    <a:pt x="5224" y="4360"/>
                    <a:pt x="5002" y="4515"/>
                  </a:cubicBezTo>
                  <a:cubicBezTo>
                    <a:pt x="4985" y="4303"/>
                    <a:pt x="4938" y="4094"/>
                    <a:pt x="4857" y="3899"/>
                  </a:cubicBezTo>
                  <a:cubicBezTo>
                    <a:pt x="4941" y="3710"/>
                    <a:pt x="4981" y="3508"/>
                    <a:pt x="4985" y="3303"/>
                  </a:cubicBezTo>
                  <a:cubicBezTo>
                    <a:pt x="5069" y="2946"/>
                    <a:pt x="5103" y="2580"/>
                    <a:pt x="5079" y="2216"/>
                  </a:cubicBezTo>
                  <a:close/>
                  <a:moveTo>
                    <a:pt x="2690" y="3821"/>
                  </a:moveTo>
                  <a:cubicBezTo>
                    <a:pt x="2854" y="3990"/>
                    <a:pt x="3033" y="4033"/>
                    <a:pt x="3309" y="4091"/>
                  </a:cubicBezTo>
                  <a:cubicBezTo>
                    <a:pt x="3320" y="4093"/>
                    <a:pt x="3331" y="4094"/>
                    <a:pt x="3343" y="4094"/>
                  </a:cubicBezTo>
                  <a:cubicBezTo>
                    <a:pt x="3448" y="4094"/>
                    <a:pt x="3567" y="4001"/>
                    <a:pt x="3528" y="3885"/>
                  </a:cubicBezTo>
                  <a:lnTo>
                    <a:pt x="3528" y="3885"/>
                  </a:lnTo>
                  <a:cubicBezTo>
                    <a:pt x="3639" y="3976"/>
                    <a:pt x="3642" y="4138"/>
                    <a:pt x="3602" y="4484"/>
                  </a:cubicBezTo>
                  <a:cubicBezTo>
                    <a:pt x="3612" y="4548"/>
                    <a:pt x="3615" y="4616"/>
                    <a:pt x="3612" y="4683"/>
                  </a:cubicBezTo>
                  <a:cubicBezTo>
                    <a:pt x="3511" y="4737"/>
                    <a:pt x="3403" y="4784"/>
                    <a:pt x="3295" y="4821"/>
                  </a:cubicBezTo>
                  <a:cubicBezTo>
                    <a:pt x="3013" y="4760"/>
                    <a:pt x="2750" y="4622"/>
                    <a:pt x="2538" y="4427"/>
                  </a:cubicBezTo>
                  <a:cubicBezTo>
                    <a:pt x="2538" y="4336"/>
                    <a:pt x="2548" y="4245"/>
                    <a:pt x="2572" y="4158"/>
                  </a:cubicBezTo>
                  <a:cubicBezTo>
                    <a:pt x="2605" y="4043"/>
                    <a:pt x="2646" y="3929"/>
                    <a:pt x="2690" y="3821"/>
                  </a:cubicBezTo>
                  <a:close/>
                  <a:moveTo>
                    <a:pt x="3505" y="0"/>
                  </a:moveTo>
                  <a:cubicBezTo>
                    <a:pt x="3161" y="0"/>
                    <a:pt x="2766" y="142"/>
                    <a:pt x="2323" y="476"/>
                  </a:cubicBezTo>
                  <a:cubicBezTo>
                    <a:pt x="1996" y="722"/>
                    <a:pt x="1737" y="1052"/>
                    <a:pt x="1576" y="1429"/>
                  </a:cubicBezTo>
                  <a:cubicBezTo>
                    <a:pt x="1343" y="1462"/>
                    <a:pt x="1121" y="1536"/>
                    <a:pt x="913" y="1647"/>
                  </a:cubicBezTo>
                  <a:cubicBezTo>
                    <a:pt x="219" y="2028"/>
                    <a:pt x="1" y="2633"/>
                    <a:pt x="88" y="3273"/>
                  </a:cubicBezTo>
                  <a:cubicBezTo>
                    <a:pt x="118" y="3529"/>
                    <a:pt x="192" y="3778"/>
                    <a:pt x="314" y="4006"/>
                  </a:cubicBezTo>
                  <a:cubicBezTo>
                    <a:pt x="805" y="5050"/>
                    <a:pt x="1955" y="5991"/>
                    <a:pt x="3045" y="5991"/>
                  </a:cubicBezTo>
                  <a:cubicBezTo>
                    <a:pt x="3238" y="5991"/>
                    <a:pt x="3430" y="5962"/>
                    <a:pt x="3615" y="5898"/>
                  </a:cubicBezTo>
                  <a:cubicBezTo>
                    <a:pt x="3675" y="5905"/>
                    <a:pt x="3734" y="5909"/>
                    <a:pt x="3793" y="5909"/>
                  </a:cubicBezTo>
                  <a:cubicBezTo>
                    <a:pt x="4248" y="5909"/>
                    <a:pt x="4667" y="5683"/>
                    <a:pt x="4914" y="5117"/>
                  </a:cubicBezTo>
                  <a:cubicBezTo>
                    <a:pt x="4954" y="5016"/>
                    <a:pt x="4985" y="4912"/>
                    <a:pt x="4998" y="4804"/>
                  </a:cubicBezTo>
                  <a:cubicBezTo>
                    <a:pt x="6058" y="4242"/>
                    <a:pt x="6792" y="3078"/>
                    <a:pt x="5978" y="1954"/>
                  </a:cubicBezTo>
                  <a:cubicBezTo>
                    <a:pt x="5725" y="1593"/>
                    <a:pt x="5338" y="1348"/>
                    <a:pt x="4901" y="1280"/>
                  </a:cubicBezTo>
                  <a:cubicBezTo>
                    <a:pt x="4657" y="554"/>
                    <a:pt x="4182" y="0"/>
                    <a:pt x="35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2875075" y="1242650"/>
              <a:ext cx="136925" cy="121400"/>
            </a:xfrm>
            <a:custGeom>
              <a:avLst/>
              <a:gdLst/>
              <a:ahLst/>
              <a:cxnLst/>
              <a:rect l="l" t="t" r="r" b="b"/>
              <a:pathLst>
                <a:path w="5477" h="4856" extrusionOk="0">
                  <a:moveTo>
                    <a:pt x="2460" y="2389"/>
                  </a:moveTo>
                  <a:cubicBezTo>
                    <a:pt x="2775" y="2389"/>
                    <a:pt x="3101" y="2639"/>
                    <a:pt x="3329" y="2906"/>
                  </a:cubicBezTo>
                  <a:cubicBezTo>
                    <a:pt x="3329" y="2940"/>
                    <a:pt x="3329" y="2974"/>
                    <a:pt x="3326" y="3007"/>
                  </a:cubicBezTo>
                  <a:cubicBezTo>
                    <a:pt x="3127" y="3303"/>
                    <a:pt x="2796" y="3528"/>
                    <a:pt x="2465" y="3528"/>
                  </a:cubicBezTo>
                  <a:cubicBezTo>
                    <a:pt x="2298" y="3528"/>
                    <a:pt x="2131" y="3471"/>
                    <a:pt x="1980" y="3337"/>
                  </a:cubicBezTo>
                  <a:cubicBezTo>
                    <a:pt x="1906" y="3270"/>
                    <a:pt x="1845" y="3189"/>
                    <a:pt x="1801" y="3101"/>
                  </a:cubicBezTo>
                  <a:cubicBezTo>
                    <a:pt x="1852" y="2883"/>
                    <a:pt x="1933" y="2674"/>
                    <a:pt x="2054" y="2560"/>
                  </a:cubicBezTo>
                  <a:cubicBezTo>
                    <a:pt x="2181" y="2439"/>
                    <a:pt x="2319" y="2389"/>
                    <a:pt x="2460" y="2389"/>
                  </a:cubicBezTo>
                  <a:close/>
                  <a:moveTo>
                    <a:pt x="2543" y="1"/>
                  </a:moveTo>
                  <a:cubicBezTo>
                    <a:pt x="1988" y="1"/>
                    <a:pt x="1433" y="162"/>
                    <a:pt x="984" y="490"/>
                  </a:cubicBezTo>
                  <a:cubicBezTo>
                    <a:pt x="146" y="1102"/>
                    <a:pt x="1" y="2041"/>
                    <a:pt x="260" y="2869"/>
                  </a:cubicBezTo>
                  <a:cubicBezTo>
                    <a:pt x="334" y="3505"/>
                    <a:pt x="664" y="4118"/>
                    <a:pt x="1199" y="4491"/>
                  </a:cubicBezTo>
                  <a:cubicBezTo>
                    <a:pt x="1560" y="4743"/>
                    <a:pt x="1959" y="4855"/>
                    <a:pt x="2355" y="4855"/>
                  </a:cubicBezTo>
                  <a:cubicBezTo>
                    <a:pt x="2919" y="4855"/>
                    <a:pt x="3478" y="4627"/>
                    <a:pt x="3915" y="4246"/>
                  </a:cubicBezTo>
                  <a:cubicBezTo>
                    <a:pt x="4015" y="4440"/>
                    <a:pt x="4223" y="4572"/>
                    <a:pt x="4428" y="4572"/>
                  </a:cubicBezTo>
                  <a:cubicBezTo>
                    <a:pt x="4589" y="4572"/>
                    <a:pt x="4749" y="4491"/>
                    <a:pt x="4854" y="4296"/>
                  </a:cubicBezTo>
                  <a:cubicBezTo>
                    <a:pt x="5476" y="3142"/>
                    <a:pt x="5342" y="1631"/>
                    <a:pt x="4369" y="699"/>
                  </a:cubicBezTo>
                  <a:cubicBezTo>
                    <a:pt x="3885" y="236"/>
                    <a:pt x="3214" y="1"/>
                    <a:pt x="2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2639350" y="1256150"/>
              <a:ext cx="145975" cy="134025"/>
            </a:xfrm>
            <a:custGeom>
              <a:avLst/>
              <a:gdLst/>
              <a:ahLst/>
              <a:cxnLst/>
              <a:rect l="l" t="t" r="r" b="b"/>
              <a:pathLst>
                <a:path w="5839" h="5361" extrusionOk="0">
                  <a:moveTo>
                    <a:pt x="2824" y="3234"/>
                  </a:moveTo>
                  <a:cubicBezTo>
                    <a:pt x="2999" y="3386"/>
                    <a:pt x="3194" y="3514"/>
                    <a:pt x="3402" y="3615"/>
                  </a:cubicBezTo>
                  <a:cubicBezTo>
                    <a:pt x="3396" y="3625"/>
                    <a:pt x="3399" y="3635"/>
                    <a:pt x="3396" y="3645"/>
                  </a:cubicBezTo>
                  <a:cubicBezTo>
                    <a:pt x="3365" y="3702"/>
                    <a:pt x="3325" y="3756"/>
                    <a:pt x="3278" y="3797"/>
                  </a:cubicBezTo>
                  <a:cubicBezTo>
                    <a:pt x="3147" y="3786"/>
                    <a:pt x="3019" y="3736"/>
                    <a:pt x="2911" y="3655"/>
                  </a:cubicBezTo>
                  <a:cubicBezTo>
                    <a:pt x="2871" y="3517"/>
                    <a:pt x="2840" y="3376"/>
                    <a:pt x="2824" y="3234"/>
                  </a:cubicBezTo>
                  <a:close/>
                  <a:moveTo>
                    <a:pt x="2051" y="0"/>
                  </a:moveTo>
                  <a:cubicBezTo>
                    <a:pt x="1495" y="0"/>
                    <a:pt x="968" y="363"/>
                    <a:pt x="818" y="922"/>
                  </a:cubicBezTo>
                  <a:cubicBezTo>
                    <a:pt x="687" y="1417"/>
                    <a:pt x="646" y="1932"/>
                    <a:pt x="703" y="2440"/>
                  </a:cubicBezTo>
                  <a:cubicBezTo>
                    <a:pt x="0" y="3675"/>
                    <a:pt x="1124" y="4867"/>
                    <a:pt x="2383" y="5143"/>
                  </a:cubicBezTo>
                  <a:cubicBezTo>
                    <a:pt x="2604" y="5267"/>
                    <a:pt x="2852" y="5361"/>
                    <a:pt x="3095" y="5361"/>
                  </a:cubicBezTo>
                  <a:cubicBezTo>
                    <a:pt x="3225" y="5361"/>
                    <a:pt x="3354" y="5334"/>
                    <a:pt x="3476" y="5271"/>
                  </a:cubicBezTo>
                  <a:cubicBezTo>
                    <a:pt x="3611" y="5193"/>
                    <a:pt x="3736" y="5096"/>
                    <a:pt x="3843" y="4981"/>
                  </a:cubicBezTo>
                  <a:cubicBezTo>
                    <a:pt x="3897" y="4951"/>
                    <a:pt x="3951" y="4921"/>
                    <a:pt x="4001" y="4884"/>
                  </a:cubicBezTo>
                  <a:cubicBezTo>
                    <a:pt x="4136" y="4833"/>
                    <a:pt x="4264" y="4769"/>
                    <a:pt x="4385" y="4692"/>
                  </a:cubicBezTo>
                  <a:cubicBezTo>
                    <a:pt x="4742" y="4453"/>
                    <a:pt x="5035" y="4052"/>
                    <a:pt x="5213" y="3605"/>
                  </a:cubicBezTo>
                  <a:cubicBezTo>
                    <a:pt x="5681" y="3187"/>
                    <a:pt x="5839" y="2457"/>
                    <a:pt x="5274" y="1848"/>
                  </a:cubicBezTo>
                  <a:cubicBezTo>
                    <a:pt x="4493" y="1013"/>
                    <a:pt x="3483" y="330"/>
                    <a:pt x="2369" y="41"/>
                  </a:cubicBezTo>
                  <a:cubicBezTo>
                    <a:pt x="2264" y="13"/>
                    <a:pt x="2157" y="0"/>
                    <a:pt x="2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2446100" y="889450"/>
              <a:ext cx="177700" cy="127625"/>
            </a:xfrm>
            <a:custGeom>
              <a:avLst/>
              <a:gdLst/>
              <a:ahLst/>
              <a:cxnLst/>
              <a:rect l="l" t="t" r="r" b="b"/>
              <a:pathLst>
                <a:path w="7108" h="5105" extrusionOk="0">
                  <a:moveTo>
                    <a:pt x="2060" y="1789"/>
                  </a:moveTo>
                  <a:cubicBezTo>
                    <a:pt x="2120" y="1789"/>
                    <a:pt x="2181" y="1808"/>
                    <a:pt x="2238" y="1853"/>
                  </a:cubicBezTo>
                  <a:cubicBezTo>
                    <a:pt x="2244" y="1856"/>
                    <a:pt x="2248" y="1860"/>
                    <a:pt x="2255" y="1863"/>
                  </a:cubicBezTo>
                  <a:cubicBezTo>
                    <a:pt x="2255" y="1903"/>
                    <a:pt x="2261" y="1947"/>
                    <a:pt x="2265" y="1991"/>
                  </a:cubicBezTo>
                  <a:cubicBezTo>
                    <a:pt x="2117" y="2142"/>
                    <a:pt x="1992" y="2314"/>
                    <a:pt x="1894" y="2502"/>
                  </a:cubicBezTo>
                  <a:cubicBezTo>
                    <a:pt x="1837" y="2613"/>
                    <a:pt x="1787" y="2731"/>
                    <a:pt x="1746" y="2852"/>
                  </a:cubicBezTo>
                  <a:cubicBezTo>
                    <a:pt x="1595" y="2674"/>
                    <a:pt x="1501" y="2455"/>
                    <a:pt x="1575" y="2206"/>
                  </a:cubicBezTo>
                  <a:cubicBezTo>
                    <a:pt x="1622" y="2042"/>
                    <a:pt x="1840" y="1789"/>
                    <a:pt x="2060" y="1789"/>
                  </a:cubicBezTo>
                  <a:close/>
                  <a:moveTo>
                    <a:pt x="3693" y="3077"/>
                  </a:moveTo>
                  <a:cubicBezTo>
                    <a:pt x="3811" y="3077"/>
                    <a:pt x="3909" y="3155"/>
                    <a:pt x="3991" y="3263"/>
                  </a:cubicBezTo>
                  <a:cubicBezTo>
                    <a:pt x="3833" y="3317"/>
                    <a:pt x="3671" y="3357"/>
                    <a:pt x="3506" y="3381"/>
                  </a:cubicBezTo>
                  <a:cubicBezTo>
                    <a:pt x="3274" y="3276"/>
                    <a:pt x="3426" y="3101"/>
                    <a:pt x="3675" y="3078"/>
                  </a:cubicBezTo>
                  <a:lnTo>
                    <a:pt x="3671" y="3078"/>
                  </a:lnTo>
                  <a:cubicBezTo>
                    <a:pt x="3679" y="3077"/>
                    <a:pt x="3686" y="3077"/>
                    <a:pt x="3693" y="3077"/>
                  </a:cubicBezTo>
                  <a:close/>
                  <a:moveTo>
                    <a:pt x="4246" y="1"/>
                  </a:moveTo>
                  <a:cubicBezTo>
                    <a:pt x="3671" y="1"/>
                    <a:pt x="3103" y="242"/>
                    <a:pt x="2699" y="699"/>
                  </a:cubicBezTo>
                  <a:cubicBezTo>
                    <a:pt x="2467" y="589"/>
                    <a:pt x="2217" y="538"/>
                    <a:pt x="1966" y="538"/>
                  </a:cubicBezTo>
                  <a:cubicBezTo>
                    <a:pt x="984" y="538"/>
                    <a:pt x="1" y="1322"/>
                    <a:pt x="138" y="2435"/>
                  </a:cubicBezTo>
                  <a:cubicBezTo>
                    <a:pt x="242" y="3276"/>
                    <a:pt x="881" y="3983"/>
                    <a:pt x="1629" y="4333"/>
                  </a:cubicBezTo>
                  <a:cubicBezTo>
                    <a:pt x="1790" y="4407"/>
                    <a:pt x="1955" y="4464"/>
                    <a:pt x="2127" y="4501"/>
                  </a:cubicBezTo>
                  <a:cubicBezTo>
                    <a:pt x="2550" y="4890"/>
                    <a:pt x="3192" y="5105"/>
                    <a:pt x="3843" y="5105"/>
                  </a:cubicBezTo>
                  <a:cubicBezTo>
                    <a:pt x="4274" y="5105"/>
                    <a:pt x="4708" y="5011"/>
                    <a:pt x="5085" y="4811"/>
                  </a:cubicBezTo>
                  <a:cubicBezTo>
                    <a:pt x="6831" y="3886"/>
                    <a:pt x="7107" y="1304"/>
                    <a:pt x="5270" y="275"/>
                  </a:cubicBezTo>
                  <a:cubicBezTo>
                    <a:pt x="4949" y="90"/>
                    <a:pt x="4596" y="1"/>
                    <a:pt x="4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2478300" y="1255625"/>
              <a:ext cx="113350" cy="110925"/>
            </a:xfrm>
            <a:custGeom>
              <a:avLst/>
              <a:gdLst/>
              <a:ahLst/>
              <a:cxnLst/>
              <a:rect l="l" t="t" r="r" b="b"/>
              <a:pathLst>
                <a:path w="4534" h="4437" extrusionOk="0">
                  <a:moveTo>
                    <a:pt x="2142" y="1909"/>
                  </a:moveTo>
                  <a:cubicBezTo>
                    <a:pt x="2217" y="1909"/>
                    <a:pt x="2313" y="1950"/>
                    <a:pt x="2430" y="2044"/>
                  </a:cubicBezTo>
                  <a:cubicBezTo>
                    <a:pt x="2585" y="2168"/>
                    <a:pt x="2636" y="2354"/>
                    <a:pt x="2717" y="2518"/>
                  </a:cubicBezTo>
                  <a:lnTo>
                    <a:pt x="2717" y="2522"/>
                  </a:lnTo>
                  <a:cubicBezTo>
                    <a:pt x="2579" y="2676"/>
                    <a:pt x="2397" y="2784"/>
                    <a:pt x="2243" y="2784"/>
                  </a:cubicBezTo>
                  <a:cubicBezTo>
                    <a:pt x="2073" y="2784"/>
                    <a:pt x="1936" y="2652"/>
                    <a:pt x="1929" y="2306"/>
                  </a:cubicBezTo>
                  <a:cubicBezTo>
                    <a:pt x="1925" y="2073"/>
                    <a:pt x="1992" y="1909"/>
                    <a:pt x="2142" y="1909"/>
                  </a:cubicBezTo>
                  <a:close/>
                  <a:moveTo>
                    <a:pt x="2094" y="0"/>
                  </a:moveTo>
                  <a:cubicBezTo>
                    <a:pt x="970" y="0"/>
                    <a:pt x="41" y="928"/>
                    <a:pt x="17" y="2054"/>
                  </a:cubicBezTo>
                  <a:cubicBezTo>
                    <a:pt x="1" y="3067"/>
                    <a:pt x="633" y="4093"/>
                    <a:pt x="1636" y="4373"/>
                  </a:cubicBezTo>
                  <a:cubicBezTo>
                    <a:pt x="1797" y="4414"/>
                    <a:pt x="1964" y="4436"/>
                    <a:pt x="2130" y="4436"/>
                  </a:cubicBezTo>
                  <a:cubicBezTo>
                    <a:pt x="2193" y="4436"/>
                    <a:pt x="2256" y="4433"/>
                    <a:pt x="2319" y="4427"/>
                  </a:cubicBezTo>
                  <a:cubicBezTo>
                    <a:pt x="2353" y="4427"/>
                    <a:pt x="2387" y="4433"/>
                    <a:pt x="2420" y="4433"/>
                  </a:cubicBezTo>
                  <a:cubicBezTo>
                    <a:pt x="2424" y="4433"/>
                    <a:pt x="2429" y="4433"/>
                    <a:pt x="2433" y="4433"/>
                  </a:cubicBezTo>
                  <a:cubicBezTo>
                    <a:pt x="3687" y="4433"/>
                    <a:pt x="4386" y="3407"/>
                    <a:pt x="4433" y="2377"/>
                  </a:cubicBezTo>
                  <a:cubicBezTo>
                    <a:pt x="4534" y="1657"/>
                    <a:pt x="4292" y="917"/>
                    <a:pt x="3659" y="462"/>
                  </a:cubicBezTo>
                  <a:cubicBezTo>
                    <a:pt x="3376" y="267"/>
                    <a:pt x="3050" y="139"/>
                    <a:pt x="2710" y="95"/>
                  </a:cubicBezTo>
                  <a:cubicBezTo>
                    <a:pt x="2528" y="38"/>
                    <a:pt x="2340" y="8"/>
                    <a:pt x="2148" y="1"/>
                  </a:cubicBezTo>
                  <a:cubicBezTo>
                    <a:pt x="2130" y="1"/>
                    <a:pt x="2112" y="0"/>
                    <a:pt x="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2379600" y="695600"/>
              <a:ext cx="152500" cy="127975"/>
            </a:xfrm>
            <a:custGeom>
              <a:avLst/>
              <a:gdLst/>
              <a:ahLst/>
              <a:cxnLst/>
              <a:rect l="l" t="t" r="r" b="b"/>
              <a:pathLst>
                <a:path w="6100" h="5119" extrusionOk="0">
                  <a:moveTo>
                    <a:pt x="2656" y="1944"/>
                  </a:moveTo>
                  <a:lnTo>
                    <a:pt x="2656" y="1944"/>
                  </a:lnTo>
                  <a:cubicBezTo>
                    <a:pt x="2569" y="2510"/>
                    <a:pt x="2886" y="3231"/>
                    <a:pt x="3487" y="3231"/>
                  </a:cubicBezTo>
                  <a:cubicBezTo>
                    <a:pt x="3555" y="3231"/>
                    <a:pt x="3625" y="3222"/>
                    <a:pt x="3700" y="3203"/>
                  </a:cubicBezTo>
                  <a:cubicBezTo>
                    <a:pt x="4245" y="3061"/>
                    <a:pt x="4386" y="2566"/>
                    <a:pt x="4342" y="2048"/>
                  </a:cubicBezTo>
                  <a:lnTo>
                    <a:pt x="4342" y="2048"/>
                  </a:lnTo>
                  <a:cubicBezTo>
                    <a:pt x="5260" y="3049"/>
                    <a:pt x="4123" y="4304"/>
                    <a:pt x="2950" y="4304"/>
                  </a:cubicBezTo>
                  <a:cubicBezTo>
                    <a:pt x="2932" y="4304"/>
                    <a:pt x="2914" y="4304"/>
                    <a:pt x="2895" y="4303"/>
                  </a:cubicBezTo>
                  <a:cubicBezTo>
                    <a:pt x="2300" y="4286"/>
                    <a:pt x="1714" y="4088"/>
                    <a:pt x="1472" y="3505"/>
                  </a:cubicBezTo>
                  <a:cubicBezTo>
                    <a:pt x="1277" y="3031"/>
                    <a:pt x="1297" y="2506"/>
                    <a:pt x="1576" y="2072"/>
                  </a:cubicBezTo>
                  <a:cubicBezTo>
                    <a:pt x="1579" y="2065"/>
                    <a:pt x="1583" y="2062"/>
                    <a:pt x="1586" y="2058"/>
                  </a:cubicBezTo>
                  <a:lnTo>
                    <a:pt x="1586" y="2058"/>
                  </a:lnTo>
                  <a:cubicBezTo>
                    <a:pt x="1421" y="2688"/>
                    <a:pt x="1563" y="3394"/>
                    <a:pt x="2165" y="3929"/>
                  </a:cubicBezTo>
                  <a:cubicBezTo>
                    <a:pt x="2198" y="3958"/>
                    <a:pt x="2236" y="3970"/>
                    <a:pt x="2273" y="3970"/>
                  </a:cubicBezTo>
                  <a:cubicBezTo>
                    <a:pt x="2386" y="3970"/>
                    <a:pt x="2491" y="3858"/>
                    <a:pt x="2417" y="3734"/>
                  </a:cubicBezTo>
                  <a:cubicBezTo>
                    <a:pt x="2057" y="3135"/>
                    <a:pt x="2236" y="2381"/>
                    <a:pt x="2656" y="1944"/>
                  </a:cubicBezTo>
                  <a:close/>
                  <a:moveTo>
                    <a:pt x="2345" y="0"/>
                  </a:moveTo>
                  <a:cubicBezTo>
                    <a:pt x="1156" y="0"/>
                    <a:pt x="0" y="1149"/>
                    <a:pt x="169" y="2590"/>
                  </a:cubicBezTo>
                  <a:cubicBezTo>
                    <a:pt x="260" y="3364"/>
                    <a:pt x="792" y="3970"/>
                    <a:pt x="1482" y="4340"/>
                  </a:cubicBezTo>
                  <a:cubicBezTo>
                    <a:pt x="1418" y="4454"/>
                    <a:pt x="1445" y="4599"/>
                    <a:pt x="1546" y="4683"/>
                  </a:cubicBezTo>
                  <a:cubicBezTo>
                    <a:pt x="1653" y="4788"/>
                    <a:pt x="1761" y="4902"/>
                    <a:pt x="1892" y="4976"/>
                  </a:cubicBezTo>
                  <a:cubicBezTo>
                    <a:pt x="2027" y="5050"/>
                    <a:pt x="2189" y="5077"/>
                    <a:pt x="2343" y="5111"/>
                  </a:cubicBezTo>
                  <a:cubicBezTo>
                    <a:pt x="2367" y="5116"/>
                    <a:pt x="2391" y="5119"/>
                    <a:pt x="2415" y="5119"/>
                  </a:cubicBezTo>
                  <a:cubicBezTo>
                    <a:pt x="2617" y="5119"/>
                    <a:pt x="2795" y="4924"/>
                    <a:pt x="2774" y="4737"/>
                  </a:cubicBezTo>
                  <a:lnTo>
                    <a:pt x="2774" y="4737"/>
                  </a:lnTo>
                  <a:cubicBezTo>
                    <a:pt x="2878" y="4749"/>
                    <a:pt x="2982" y="4754"/>
                    <a:pt x="3086" y="4754"/>
                  </a:cubicBezTo>
                  <a:cubicBezTo>
                    <a:pt x="3346" y="4754"/>
                    <a:pt x="3605" y="4718"/>
                    <a:pt x="3858" y="4646"/>
                  </a:cubicBezTo>
                  <a:cubicBezTo>
                    <a:pt x="5702" y="4094"/>
                    <a:pt x="6099" y="1641"/>
                    <a:pt x="4268" y="763"/>
                  </a:cubicBezTo>
                  <a:cubicBezTo>
                    <a:pt x="4083" y="675"/>
                    <a:pt x="3888" y="615"/>
                    <a:pt x="3686" y="588"/>
                  </a:cubicBezTo>
                  <a:cubicBezTo>
                    <a:pt x="3287" y="179"/>
                    <a:pt x="2813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2362275" y="1100975"/>
              <a:ext cx="143575" cy="117200"/>
            </a:xfrm>
            <a:custGeom>
              <a:avLst/>
              <a:gdLst/>
              <a:ahLst/>
              <a:cxnLst/>
              <a:rect l="l" t="t" r="r" b="b"/>
              <a:pathLst>
                <a:path w="5743" h="4688" extrusionOk="0">
                  <a:moveTo>
                    <a:pt x="3209" y="1"/>
                  </a:moveTo>
                  <a:cubicBezTo>
                    <a:pt x="3071" y="1"/>
                    <a:pt x="2931" y="11"/>
                    <a:pt x="2787" y="32"/>
                  </a:cubicBezTo>
                  <a:cubicBezTo>
                    <a:pt x="2309" y="99"/>
                    <a:pt x="1922" y="284"/>
                    <a:pt x="1653" y="564"/>
                  </a:cubicBezTo>
                  <a:cubicBezTo>
                    <a:pt x="893" y="826"/>
                    <a:pt x="277" y="1516"/>
                    <a:pt x="145" y="2307"/>
                  </a:cubicBezTo>
                  <a:cubicBezTo>
                    <a:pt x="1" y="2754"/>
                    <a:pt x="55" y="3239"/>
                    <a:pt x="294" y="3643"/>
                  </a:cubicBezTo>
                  <a:cubicBezTo>
                    <a:pt x="681" y="4310"/>
                    <a:pt x="1447" y="4687"/>
                    <a:pt x="2206" y="4687"/>
                  </a:cubicBezTo>
                  <a:cubicBezTo>
                    <a:pt x="2251" y="4687"/>
                    <a:pt x="2295" y="4685"/>
                    <a:pt x="2340" y="4683"/>
                  </a:cubicBezTo>
                  <a:cubicBezTo>
                    <a:pt x="2393" y="4686"/>
                    <a:pt x="2446" y="4688"/>
                    <a:pt x="2499" y="4688"/>
                  </a:cubicBezTo>
                  <a:cubicBezTo>
                    <a:pt x="2722" y="4688"/>
                    <a:pt x="2943" y="4659"/>
                    <a:pt x="3161" y="4602"/>
                  </a:cubicBezTo>
                  <a:cubicBezTo>
                    <a:pt x="4255" y="4303"/>
                    <a:pt x="5022" y="3320"/>
                    <a:pt x="5517" y="2357"/>
                  </a:cubicBezTo>
                  <a:cubicBezTo>
                    <a:pt x="5682" y="2034"/>
                    <a:pt x="5742" y="1593"/>
                    <a:pt x="5517" y="1277"/>
                  </a:cubicBezTo>
                  <a:cubicBezTo>
                    <a:pt x="4956" y="481"/>
                    <a:pt x="4151" y="1"/>
                    <a:pt x="3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2282775" y="878000"/>
              <a:ext cx="148350" cy="138025"/>
            </a:xfrm>
            <a:custGeom>
              <a:avLst/>
              <a:gdLst/>
              <a:ahLst/>
              <a:cxnLst/>
              <a:rect l="l" t="t" r="r" b="b"/>
              <a:pathLst>
                <a:path w="5934" h="5521" extrusionOk="0">
                  <a:moveTo>
                    <a:pt x="2557" y="2526"/>
                  </a:moveTo>
                  <a:cubicBezTo>
                    <a:pt x="2943" y="2526"/>
                    <a:pt x="3403" y="2861"/>
                    <a:pt x="3070" y="3203"/>
                  </a:cubicBezTo>
                  <a:cubicBezTo>
                    <a:pt x="2939" y="3338"/>
                    <a:pt x="2793" y="3394"/>
                    <a:pt x="2647" y="3394"/>
                  </a:cubicBezTo>
                  <a:cubicBezTo>
                    <a:pt x="2498" y="3394"/>
                    <a:pt x="2349" y="3336"/>
                    <a:pt x="2215" y="3246"/>
                  </a:cubicBezTo>
                  <a:cubicBezTo>
                    <a:pt x="2144" y="3108"/>
                    <a:pt x="2107" y="2960"/>
                    <a:pt x="2138" y="2826"/>
                  </a:cubicBezTo>
                  <a:cubicBezTo>
                    <a:pt x="2184" y="2612"/>
                    <a:pt x="2361" y="2526"/>
                    <a:pt x="2557" y="2526"/>
                  </a:cubicBezTo>
                  <a:close/>
                  <a:moveTo>
                    <a:pt x="3287" y="1"/>
                  </a:moveTo>
                  <a:cubicBezTo>
                    <a:pt x="3044" y="1"/>
                    <a:pt x="2810" y="49"/>
                    <a:pt x="2609" y="167"/>
                  </a:cubicBezTo>
                  <a:cubicBezTo>
                    <a:pt x="2447" y="265"/>
                    <a:pt x="2309" y="399"/>
                    <a:pt x="2208" y="561"/>
                  </a:cubicBezTo>
                  <a:cubicBezTo>
                    <a:pt x="2052" y="492"/>
                    <a:pt x="1884" y="457"/>
                    <a:pt x="1714" y="457"/>
                  </a:cubicBezTo>
                  <a:cubicBezTo>
                    <a:pt x="1686" y="457"/>
                    <a:pt x="1658" y="458"/>
                    <a:pt x="1629" y="460"/>
                  </a:cubicBezTo>
                  <a:cubicBezTo>
                    <a:pt x="987" y="507"/>
                    <a:pt x="502" y="1002"/>
                    <a:pt x="290" y="1581"/>
                  </a:cubicBezTo>
                  <a:cubicBezTo>
                    <a:pt x="0" y="2371"/>
                    <a:pt x="192" y="3270"/>
                    <a:pt x="677" y="3946"/>
                  </a:cubicBezTo>
                  <a:cubicBezTo>
                    <a:pt x="960" y="4552"/>
                    <a:pt x="1458" y="5064"/>
                    <a:pt x="2057" y="5326"/>
                  </a:cubicBezTo>
                  <a:cubicBezTo>
                    <a:pt x="2361" y="5459"/>
                    <a:pt x="2673" y="5520"/>
                    <a:pt x="2979" y="5520"/>
                  </a:cubicBezTo>
                  <a:cubicBezTo>
                    <a:pt x="3912" y="5520"/>
                    <a:pt x="4793" y="4948"/>
                    <a:pt x="5267" y="4091"/>
                  </a:cubicBezTo>
                  <a:cubicBezTo>
                    <a:pt x="5934" y="2886"/>
                    <a:pt x="5873" y="1146"/>
                    <a:pt x="4581" y="379"/>
                  </a:cubicBezTo>
                  <a:cubicBezTo>
                    <a:pt x="4231" y="173"/>
                    <a:pt x="3744" y="1"/>
                    <a:pt x="3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013725" y="1390275"/>
              <a:ext cx="189675" cy="151875"/>
            </a:xfrm>
            <a:custGeom>
              <a:avLst/>
              <a:gdLst/>
              <a:ahLst/>
              <a:cxnLst/>
              <a:rect l="l" t="t" r="r" b="b"/>
              <a:pathLst>
                <a:path w="7587" h="6075" extrusionOk="0">
                  <a:moveTo>
                    <a:pt x="3292" y="1898"/>
                  </a:moveTo>
                  <a:cubicBezTo>
                    <a:pt x="3387" y="1975"/>
                    <a:pt x="3467" y="2066"/>
                    <a:pt x="3531" y="2170"/>
                  </a:cubicBezTo>
                  <a:cubicBezTo>
                    <a:pt x="3406" y="2274"/>
                    <a:pt x="3250" y="2328"/>
                    <a:pt x="3093" y="2328"/>
                  </a:cubicBezTo>
                  <a:cubicBezTo>
                    <a:pt x="3009" y="2328"/>
                    <a:pt x="2925" y="2313"/>
                    <a:pt x="2845" y="2282"/>
                  </a:cubicBezTo>
                  <a:cubicBezTo>
                    <a:pt x="2973" y="2133"/>
                    <a:pt x="3124" y="2006"/>
                    <a:pt x="3289" y="1901"/>
                  </a:cubicBezTo>
                  <a:lnTo>
                    <a:pt x="3292" y="1898"/>
                  </a:lnTo>
                  <a:close/>
                  <a:moveTo>
                    <a:pt x="4601" y="1555"/>
                  </a:moveTo>
                  <a:cubicBezTo>
                    <a:pt x="4877" y="1578"/>
                    <a:pt x="5143" y="1662"/>
                    <a:pt x="5362" y="1831"/>
                  </a:cubicBezTo>
                  <a:cubicBezTo>
                    <a:pt x="5655" y="2063"/>
                    <a:pt x="5843" y="2335"/>
                    <a:pt x="6001" y="2628"/>
                  </a:cubicBezTo>
                  <a:cubicBezTo>
                    <a:pt x="5938" y="2609"/>
                    <a:pt x="5874" y="2599"/>
                    <a:pt x="5811" y="2599"/>
                  </a:cubicBezTo>
                  <a:cubicBezTo>
                    <a:pt x="5536" y="2599"/>
                    <a:pt x="5281" y="2775"/>
                    <a:pt x="5194" y="3049"/>
                  </a:cubicBezTo>
                  <a:cubicBezTo>
                    <a:pt x="5116" y="3284"/>
                    <a:pt x="4948" y="3507"/>
                    <a:pt x="4763" y="3705"/>
                  </a:cubicBezTo>
                  <a:cubicBezTo>
                    <a:pt x="4871" y="3493"/>
                    <a:pt x="4945" y="3261"/>
                    <a:pt x="4982" y="3025"/>
                  </a:cubicBezTo>
                  <a:cubicBezTo>
                    <a:pt x="5063" y="2477"/>
                    <a:pt x="4898" y="1972"/>
                    <a:pt x="4601" y="1555"/>
                  </a:cubicBezTo>
                  <a:close/>
                  <a:moveTo>
                    <a:pt x="1785" y="2133"/>
                  </a:moveTo>
                  <a:cubicBezTo>
                    <a:pt x="1933" y="2709"/>
                    <a:pt x="2401" y="3187"/>
                    <a:pt x="3084" y="3217"/>
                  </a:cubicBezTo>
                  <a:cubicBezTo>
                    <a:pt x="3096" y="3217"/>
                    <a:pt x="3108" y="3217"/>
                    <a:pt x="3120" y="3217"/>
                  </a:cubicBezTo>
                  <a:cubicBezTo>
                    <a:pt x="3276" y="3217"/>
                    <a:pt x="3432" y="3197"/>
                    <a:pt x="3582" y="3153"/>
                  </a:cubicBezTo>
                  <a:lnTo>
                    <a:pt x="3582" y="3153"/>
                  </a:lnTo>
                  <a:cubicBezTo>
                    <a:pt x="3511" y="3355"/>
                    <a:pt x="3403" y="3544"/>
                    <a:pt x="3262" y="3705"/>
                  </a:cubicBezTo>
                  <a:cubicBezTo>
                    <a:pt x="3056" y="3838"/>
                    <a:pt x="2819" y="3918"/>
                    <a:pt x="2588" y="3918"/>
                  </a:cubicBezTo>
                  <a:cubicBezTo>
                    <a:pt x="2237" y="3918"/>
                    <a:pt x="1897" y="3733"/>
                    <a:pt x="1690" y="3261"/>
                  </a:cubicBezTo>
                  <a:cubicBezTo>
                    <a:pt x="1492" y="2803"/>
                    <a:pt x="1566" y="2416"/>
                    <a:pt x="1785" y="2137"/>
                  </a:cubicBezTo>
                  <a:lnTo>
                    <a:pt x="1785" y="2133"/>
                  </a:lnTo>
                  <a:close/>
                  <a:moveTo>
                    <a:pt x="4610" y="1"/>
                  </a:moveTo>
                  <a:cubicBezTo>
                    <a:pt x="4103" y="1"/>
                    <a:pt x="3579" y="134"/>
                    <a:pt x="3151" y="380"/>
                  </a:cubicBezTo>
                  <a:cubicBezTo>
                    <a:pt x="3101" y="374"/>
                    <a:pt x="3052" y="371"/>
                    <a:pt x="3002" y="371"/>
                  </a:cubicBezTo>
                  <a:cubicBezTo>
                    <a:pt x="2801" y="371"/>
                    <a:pt x="2603" y="421"/>
                    <a:pt x="2424" y="518"/>
                  </a:cubicBezTo>
                  <a:cubicBezTo>
                    <a:pt x="1734" y="572"/>
                    <a:pt x="1071" y="905"/>
                    <a:pt x="698" y="1538"/>
                  </a:cubicBezTo>
                  <a:cubicBezTo>
                    <a:pt x="1" y="2706"/>
                    <a:pt x="563" y="4395"/>
                    <a:pt x="1805" y="4930"/>
                  </a:cubicBezTo>
                  <a:cubicBezTo>
                    <a:pt x="2057" y="5038"/>
                    <a:pt x="2325" y="5094"/>
                    <a:pt x="2597" y="5094"/>
                  </a:cubicBezTo>
                  <a:cubicBezTo>
                    <a:pt x="2688" y="5094"/>
                    <a:pt x="2780" y="5088"/>
                    <a:pt x="2872" y="5075"/>
                  </a:cubicBezTo>
                  <a:lnTo>
                    <a:pt x="2872" y="5075"/>
                  </a:lnTo>
                  <a:cubicBezTo>
                    <a:pt x="2845" y="5145"/>
                    <a:pt x="2841" y="5223"/>
                    <a:pt x="2858" y="5297"/>
                  </a:cubicBezTo>
                  <a:cubicBezTo>
                    <a:pt x="2973" y="5738"/>
                    <a:pt x="3494" y="5963"/>
                    <a:pt x="3905" y="6044"/>
                  </a:cubicBezTo>
                  <a:cubicBezTo>
                    <a:pt x="4005" y="6065"/>
                    <a:pt x="4105" y="6074"/>
                    <a:pt x="4204" y="6074"/>
                  </a:cubicBezTo>
                  <a:cubicBezTo>
                    <a:pt x="4623" y="6074"/>
                    <a:pt x="5030" y="5903"/>
                    <a:pt x="5376" y="5664"/>
                  </a:cubicBezTo>
                  <a:cubicBezTo>
                    <a:pt x="6065" y="5186"/>
                    <a:pt x="6526" y="4408"/>
                    <a:pt x="6493" y="3584"/>
                  </a:cubicBezTo>
                  <a:lnTo>
                    <a:pt x="6493" y="3584"/>
                  </a:lnTo>
                  <a:cubicBezTo>
                    <a:pt x="6658" y="3813"/>
                    <a:pt x="6836" y="4045"/>
                    <a:pt x="6870" y="4267"/>
                  </a:cubicBezTo>
                  <a:cubicBezTo>
                    <a:pt x="6878" y="4327"/>
                    <a:pt x="6930" y="4355"/>
                    <a:pt x="6984" y="4355"/>
                  </a:cubicBezTo>
                  <a:cubicBezTo>
                    <a:pt x="7040" y="4355"/>
                    <a:pt x="7097" y="4325"/>
                    <a:pt x="7109" y="4267"/>
                  </a:cubicBezTo>
                  <a:cubicBezTo>
                    <a:pt x="7179" y="3914"/>
                    <a:pt x="7482" y="3655"/>
                    <a:pt x="7533" y="3268"/>
                  </a:cubicBezTo>
                  <a:cubicBezTo>
                    <a:pt x="7587" y="2827"/>
                    <a:pt x="7412" y="2335"/>
                    <a:pt x="7250" y="1938"/>
                  </a:cubicBezTo>
                  <a:cubicBezTo>
                    <a:pt x="6900" y="1090"/>
                    <a:pt x="6240" y="377"/>
                    <a:pt x="5345" y="104"/>
                  </a:cubicBezTo>
                  <a:cubicBezTo>
                    <a:pt x="5114" y="34"/>
                    <a:pt x="4864" y="1"/>
                    <a:pt x="4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2795900" y="1400775"/>
              <a:ext cx="143150" cy="119375"/>
            </a:xfrm>
            <a:custGeom>
              <a:avLst/>
              <a:gdLst/>
              <a:ahLst/>
              <a:cxnLst/>
              <a:rect l="l" t="t" r="r" b="b"/>
              <a:pathLst>
                <a:path w="5726" h="4775" extrusionOk="0">
                  <a:moveTo>
                    <a:pt x="3582" y="2501"/>
                  </a:moveTo>
                  <a:cubicBezTo>
                    <a:pt x="3656" y="2868"/>
                    <a:pt x="3555" y="3241"/>
                    <a:pt x="3097" y="3376"/>
                  </a:cubicBezTo>
                  <a:cubicBezTo>
                    <a:pt x="3043" y="3392"/>
                    <a:pt x="2990" y="3399"/>
                    <a:pt x="2938" y="3399"/>
                  </a:cubicBezTo>
                  <a:cubicBezTo>
                    <a:pt x="2766" y="3399"/>
                    <a:pt x="2609" y="3320"/>
                    <a:pt x="2488" y="3201"/>
                  </a:cubicBezTo>
                  <a:cubicBezTo>
                    <a:pt x="2518" y="3174"/>
                    <a:pt x="2549" y="3147"/>
                    <a:pt x="2579" y="3120"/>
                  </a:cubicBezTo>
                  <a:lnTo>
                    <a:pt x="2784" y="3120"/>
                  </a:lnTo>
                  <a:cubicBezTo>
                    <a:pt x="3225" y="3120"/>
                    <a:pt x="3488" y="2837"/>
                    <a:pt x="3582" y="2501"/>
                  </a:cubicBezTo>
                  <a:close/>
                  <a:moveTo>
                    <a:pt x="2286" y="0"/>
                  </a:moveTo>
                  <a:cubicBezTo>
                    <a:pt x="1843" y="0"/>
                    <a:pt x="1403" y="123"/>
                    <a:pt x="1017" y="364"/>
                  </a:cubicBezTo>
                  <a:cubicBezTo>
                    <a:pt x="963" y="361"/>
                    <a:pt x="910" y="350"/>
                    <a:pt x="856" y="347"/>
                  </a:cubicBezTo>
                  <a:cubicBezTo>
                    <a:pt x="846" y="347"/>
                    <a:pt x="837" y="346"/>
                    <a:pt x="828" y="346"/>
                  </a:cubicBezTo>
                  <a:cubicBezTo>
                    <a:pt x="465" y="346"/>
                    <a:pt x="262" y="732"/>
                    <a:pt x="334" y="1047"/>
                  </a:cubicBezTo>
                  <a:cubicBezTo>
                    <a:pt x="95" y="1458"/>
                    <a:pt x="1" y="1966"/>
                    <a:pt x="142" y="2538"/>
                  </a:cubicBezTo>
                  <a:cubicBezTo>
                    <a:pt x="263" y="3036"/>
                    <a:pt x="566" y="3450"/>
                    <a:pt x="967" y="3618"/>
                  </a:cubicBezTo>
                  <a:cubicBezTo>
                    <a:pt x="1342" y="4303"/>
                    <a:pt x="2026" y="4775"/>
                    <a:pt x="2797" y="4775"/>
                  </a:cubicBezTo>
                  <a:cubicBezTo>
                    <a:pt x="3167" y="4775"/>
                    <a:pt x="3556" y="4667"/>
                    <a:pt x="3942" y="4423"/>
                  </a:cubicBezTo>
                  <a:cubicBezTo>
                    <a:pt x="5726" y="3288"/>
                    <a:pt x="4898" y="886"/>
                    <a:pt x="3191" y="179"/>
                  </a:cubicBezTo>
                  <a:cubicBezTo>
                    <a:pt x="2900" y="59"/>
                    <a:pt x="2592" y="0"/>
                    <a:pt x="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2541150" y="1410500"/>
              <a:ext cx="136075" cy="116950"/>
            </a:xfrm>
            <a:custGeom>
              <a:avLst/>
              <a:gdLst/>
              <a:ahLst/>
              <a:cxnLst/>
              <a:rect l="l" t="t" r="r" b="b"/>
              <a:pathLst>
                <a:path w="5443" h="4678" extrusionOk="0">
                  <a:moveTo>
                    <a:pt x="3155" y="1"/>
                  </a:moveTo>
                  <a:cubicBezTo>
                    <a:pt x="2701" y="1"/>
                    <a:pt x="2244" y="124"/>
                    <a:pt x="1862" y="355"/>
                  </a:cubicBezTo>
                  <a:cubicBezTo>
                    <a:pt x="1" y="1483"/>
                    <a:pt x="791" y="4340"/>
                    <a:pt x="2841" y="4663"/>
                  </a:cubicBezTo>
                  <a:cubicBezTo>
                    <a:pt x="2905" y="4673"/>
                    <a:pt x="2966" y="4678"/>
                    <a:pt x="3025" y="4678"/>
                  </a:cubicBezTo>
                  <a:cubicBezTo>
                    <a:pt x="3444" y="4678"/>
                    <a:pt x="3748" y="4436"/>
                    <a:pt x="3952" y="4094"/>
                  </a:cubicBezTo>
                  <a:cubicBezTo>
                    <a:pt x="4527" y="3879"/>
                    <a:pt x="4971" y="3411"/>
                    <a:pt x="5160" y="2825"/>
                  </a:cubicBezTo>
                  <a:cubicBezTo>
                    <a:pt x="5442" y="1967"/>
                    <a:pt x="5200" y="958"/>
                    <a:pt x="4460" y="409"/>
                  </a:cubicBezTo>
                  <a:cubicBezTo>
                    <a:pt x="4085" y="131"/>
                    <a:pt x="3621" y="1"/>
                    <a:pt x="31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2315800" y="1374225"/>
              <a:ext cx="178850" cy="129375"/>
            </a:xfrm>
            <a:custGeom>
              <a:avLst/>
              <a:gdLst/>
              <a:ahLst/>
              <a:cxnLst/>
              <a:rect l="l" t="t" r="r" b="b"/>
              <a:pathLst>
                <a:path w="7154" h="5175" extrusionOk="0">
                  <a:moveTo>
                    <a:pt x="3398" y="1"/>
                  </a:moveTo>
                  <a:cubicBezTo>
                    <a:pt x="2965" y="1"/>
                    <a:pt x="2519" y="137"/>
                    <a:pt x="2156" y="403"/>
                  </a:cubicBezTo>
                  <a:cubicBezTo>
                    <a:pt x="1" y="1981"/>
                    <a:pt x="1677" y="5175"/>
                    <a:pt x="3936" y="5175"/>
                  </a:cubicBezTo>
                  <a:cubicBezTo>
                    <a:pt x="4235" y="5175"/>
                    <a:pt x="4544" y="5119"/>
                    <a:pt x="4855" y="4997"/>
                  </a:cubicBezTo>
                  <a:cubicBezTo>
                    <a:pt x="7154" y="4088"/>
                    <a:pt x="6666" y="80"/>
                    <a:pt x="4064" y="66"/>
                  </a:cubicBezTo>
                  <a:cubicBezTo>
                    <a:pt x="4024" y="66"/>
                    <a:pt x="3980" y="76"/>
                    <a:pt x="3940" y="76"/>
                  </a:cubicBezTo>
                  <a:cubicBezTo>
                    <a:pt x="3767" y="26"/>
                    <a:pt x="3584" y="1"/>
                    <a:pt x="3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8" name="Google Shape;548;p22"/>
          <p:cNvSpPr/>
          <p:nvPr/>
        </p:nvSpPr>
        <p:spPr>
          <a:xfrm>
            <a:off x="7581195" y="4180203"/>
            <a:ext cx="2694664" cy="3458189"/>
          </a:xfrm>
          <a:custGeom>
            <a:avLst/>
            <a:gdLst/>
            <a:ahLst/>
            <a:cxnLst/>
            <a:rect l="l" t="t" r="r" b="b"/>
            <a:pathLst>
              <a:path w="37077" h="35687" extrusionOk="0">
                <a:moveTo>
                  <a:pt x="14942" y="78"/>
                </a:moveTo>
                <a:lnTo>
                  <a:pt x="14942" y="78"/>
                </a:lnTo>
                <a:cubicBezTo>
                  <a:pt x="14932" y="83"/>
                  <a:pt x="14922" y="89"/>
                  <a:pt x="14912" y="95"/>
                </a:cubicBezTo>
                <a:lnTo>
                  <a:pt x="14912" y="95"/>
                </a:lnTo>
                <a:cubicBezTo>
                  <a:pt x="14922" y="89"/>
                  <a:pt x="14933" y="84"/>
                  <a:pt x="14942" y="78"/>
                </a:cubicBezTo>
                <a:close/>
                <a:moveTo>
                  <a:pt x="10392" y="1243"/>
                </a:moveTo>
                <a:cubicBezTo>
                  <a:pt x="10381" y="1244"/>
                  <a:pt x="10372" y="1248"/>
                  <a:pt x="10364" y="1255"/>
                </a:cubicBezTo>
                <a:lnTo>
                  <a:pt x="10364" y="1255"/>
                </a:lnTo>
                <a:cubicBezTo>
                  <a:pt x="10373" y="1251"/>
                  <a:pt x="10383" y="1247"/>
                  <a:pt x="10392" y="1243"/>
                </a:cubicBezTo>
                <a:close/>
                <a:moveTo>
                  <a:pt x="18906" y="1268"/>
                </a:moveTo>
                <a:cubicBezTo>
                  <a:pt x="18916" y="1286"/>
                  <a:pt x="18932" y="1297"/>
                  <a:pt x="18954" y="1297"/>
                </a:cubicBezTo>
                <a:cubicBezTo>
                  <a:pt x="18956" y="1297"/>
                  <a:pt x="18959" y="1297"/>
                  <a:pt x="18961" y="1296"/>
                </a:cubicBezTo>
                <a:cubicBezTo>
                  <a:pt x="18943" y="1288"/>
                  <a:pt x="18925" y="1278"/>
                  <a:pt x="18906" y="1268"/>
                </a:cubicBezTo>
                <a:close/>
                <a:moveTo>
                  <a:pt x="20664" y="1367"/>
                </a:moveTo>
                <a:cubicBezTo>
                  <a:pt x="20714" y="1455"/>
                  <a:pt x="20731" y="1559"/>
                  <a:pt x="20707" y="1657"/>
                </a:cubicBezTo>
                <a:cubicBezTo>
                  <a:pt x="20580" y="1646"/>
                  <a:pt x="20455" y="1633"/>
                  <a:pt x="20327" y="1623"/>
                </a:cubicBezTo>
                <a:cubicBezTo>
                  <a:pt x="20438" y="1535"/>
                  <a:pt x="20549" y="1448"/>
                  <a:pt x="20664" y="1367"/>
                </a:cubicBezTo>
                <a:close/>
                <a:moveTo>
                  <a:pt x="22817" y="1727"/>
                </a:moveTo>
                <a:lnTo>
                  <a:pt x="22868" y="1983"/>
                </a:lnTo>
                <a:cubicBezTo>
                  <a:pt x="22767" y="1963"/>
                  <a:pt x="22663" y="1943"/>
                  <a:pt x="22562" y="1926"/>
                </a:cubicBezTo>
                <a:cubicBezTo>
                  <a:pt x="22602" y="1858"/>
                  <a:pt x="22676" y="1795"/>
                  <a:pt x="22817" y="1727"/>
                </a:cubicBezTo>
                <a:close/>
                <a:moveTo>
                  <a:pt x="27044" y="2700"/>
                </a:moveTo>
                <a:lnTo>
                  <a:pt x="27059" y="2712"/>
                </a:lnTo>
                <a:lnTo>
                  <a:pt x="27059" y="2712"/>
                </a:lnTo>
                <a:cubicBezTo>
                  <a:pt x="27054" y="2708"/>
                  <a:pt x="27049" y="2704"/>
                  <a:pt x="27044" y="2700"/>
                </a:cubicBezTo>
                <a:close/>
                <a:moveTo>
                  <a:pt x="30097" y="5273"/>
                </a:moveTo>
                <a:cubicBezTo>
                  <a:pt x="30150" y="5273"/>
                  <a:pt x="30209" y="5285"/>
                  <a:pt x="30279" y="5311"/>
                </a:cubicBezTo>
                <a:cubicBezTo>
                  <a:pt x="30231" y="5382"/>
                  <a:pt x="30178" y="5446"/>
                  <a:pt x="30117" y="5503"/>
                </a:cubicBezTo>
                <a:cubicBezTo>
                  <a:pt x="30053" y="5446"/>
                  <a:pt x="29986" y="5385"/>
                  <a:pt x="29918" y="5328"/>
                </a:cubicBezTo>
                <a:cubicBezTo>
                  <a:pt x="29967" y="5295"/>
                  <a:pt x="30025" y="5273"/>
                  <a:pt x="30097" y="5273"/>
                </a:cubicBezTo>
                <a:close/>
                <a:moveTo>
                  <a:pt x="6768" y="5840"/>
                </a:moveTo>
                <a:lnTo>
                  <a:pt x="6768" y="5840"/>
                </a:lnTo>
                <a:cubicBezTo>
                  <a:pt x="6769" y="5841"/>
                  <a:pt x="6770" y="5841"/>
                  <a:pt x="6771" y="5842"/>
                </a:cubicBezTo>
                <a:lnTo>
                  <a:pt x="6771" y="5842"/>
                </a:lnTo>
                <a:cubicBezTo>
                  <a:pt x="6770" y="5841"/>
                  <a:pt x="6769" y="5841"/>
                  <a:pt x="6768" y="5840"/>
                </a:cubicBezTo>
                <a:close/>
                <a:moveTo>
                  <a:pt x="2771" y="11622"/>
                </a:moveTo>
                <a:cubicBezTo>
                  <a:pt x="2761" y="11657"/>
                  <a:pt x="2750" y="11702"/>
                  <a:pt x="2736" y="11763"/>
                </a:cubicBezTo>
                <a:lnTo>
                  <a:pt x="2729" y="11763"/>
                </a:lnTo>
                <a:cubicBezTo>
                  <a:pt x="2744" y="11710"/>
                  <a:pt x="2759" y="11662"/>
                  <a:pt x="2771" y="11622"/>
                </a:cubicBezTo>
                <a:close/>
                <a:moveTo>
                  <a:pt x="14359" y="12312"/>
                </a:moveTo>
                <a:cubicBezTo>
                  <a:pt x="14362" y="12312"/>
                  <a:pt x="14371" y="12337"/>
                  <a:pt x="14387" y="12396"/>
                </a:cubicBezTo>
                <a:lnTo>
                  <a:pt x="14357" y="12419"/>
                </a:lnTo>
                <a:lnTo>
                  <a:pt x="14357" y="12385"/>
                </a:lnTo>
                <a:lnTo>
                  <a:pt x="14357" y="12325"/>
                </a:lnTo>
                <a:cubicBezTo>
                  <a:pt x="14357" y="12317"/>
                  <a:pt x="14358" y="12312"/>
                  <a:pt x="14359" y="12312"/>
                </a:cubicBezTo>
                <a:close/>
                <a:moveTo>
                  <a:pt x="15074" y="12453"/>
                </a:moveTo>
                <a:lnTo>
                  <a:pt x="15084" y="12456"/>
                </a:lnTo>
                <a:lnTo>
                  <a:pt x="15074" y="12463"/>
                </a:lnTo>
                <a:lnTo>
                  <a:pt x="15067" y="12459"/>
                </a:lnTo>
                <a:lnTo>
                  <a:pt x="15074" y="12453"/>
                </a:lnTo>
                <a:close/>
                <a:moveTo>
                  <a:pt x="2581" y="12227"/>
                </a:moveTo>
                <a:cubicBezTo>
                  <a:pt x="2692" y="12234"/>
                  <a:pt x="2783" y="12298"/>
                  <a:pt x="2750" y="12379"/>
                </a:cubicBezTo>
                <a:cubicBezTo>
                  <a:pt x="2742" y="12368"/>
                  <a:pt x="2732" y="12363"/>
                  <a:pt x="2721" y="12363"/>
                </a:cubicBezTo>
                <a:cubicBezTo>
                  <a:pt x="2661" y="12363"/>
                  <a:pt x="2559" y="12498"/>
                  <a:pt x="2457" y="12577"/>
                </a:cubicBezTo>
                <a:cubicBezTo>
                  <a:pt x="2504" y="12463"/>
                  <a:pt x="2548" y="12348"/>
                  <a:pt x="2581" y="12231"/>
                </a:cubicBezTo>
                <a:lnTo>
                  <a:pt x="2581" y="12227"/>
                </a:lnTo>
                <a:close/>
                <a:moveTo>
                  <a:pt x="14761" y="12695"/>
                </a:moveTo>
                <a:lnTo>
                  <a:pt x="14754" y="12702"/>
                </a:lnTo>
                <a:lnTo>
                  <a:pt x="14747" y="12698"/>
                </a:lnTo>
                <a:lnTo>
                  <a:pt x="14754" y="12695"/>
                </a:lnTo>
                <a:close/>
                <a:moveTo>
                  <a:pt x="13965" y="12740"/>
                </a:moveTo>
                <a:cubicBezTo>
                  <a:pt x="13969" y="12740"/>
                  <a:pt x="13970" y="12753"/>
                  <a:pt x="13970" y="12772"/>
                </a:cubicBezTo>
                <a:lnTo>
                  <a:pt x="13956" y="12756"/>
                </a:lnTo>
                <a:cubicBezTo>
                  <a:pt x="13960" y="12744"/>
                  <a:pt x="13963" y="12740"/>
                  <a:pt x="13965" y="12740"/>
                </a:cubicBezTo>
                <a:close/>
                <a:moveTo>
                  <a:pt x="13993" y="12772"/>
                </a:moveTo>
                <a:lnTo>
                  <a:pt x="14020" y="12806"/>
                </a:lnTo>
                <a:lnTo>
                  <a:pt x="14014" y="12826"/>
                </a:lnTo>
                <a:lnTo>
                  <a:pt x="13990" y="12796"/>
                </a:lnTo>
                <a:cubicBezTo>
                  <a:pt x="13990" y="12789"/>
                  <a:pt x="13993" y="12779"/>
                  <a:pt x="13993" y="12772"/>
                </a:cubicBezTo>
                <a:close/>
                <a:moveTo>
                  <a:pt x="15455" y="12843"/>
                </a:moveTo>
                <a:cubicBezTo>
                  <a:pt x="15456" y="12843"/>
                  <a:pt x="15457" y="12843"/>
                  <a:pt x="15457" y="12843"/>
                </a:cubicBezTo>
                <a:lnTo>
                  <a:pt x="15464" y="12847"/>
                </a:lnTo>
                <a:cubicBezTo>
                  <a:pt x="15467" y="12850"/>
                  <a:pt x="15467" y="12870"/>
                  <a:pt x="15471" y="12877"/>
                </a:cubicBezTo>
                <a:lnTo>
                  <a:pt x="15434" y="12857"/>
                </a:lnTo>
                <a:cubicBezTo>
                  <a:pt x="15443" y="12854"/>
                  <a:pt x="15449" y="12843"/>
                  <a:pt x="15455" y="12843"/>
                </a:cubicBezTo>
                <a:close/>
                <a:moveTo>
                  <a:pt x="14051" y="12843"/>
                </a:moveTo>
                <a:lnTo>
                  <a:pt x="14071" y="12870"/>
                </a:lnTo>
                <a:cubicBezTo>
                  <a:pt x="14067" y="12877"/>
                  <a:pt x="14067" y="12887"/>
                  <a:pt x="14064" y="12894"/>
                </a:cubicBezTo>
                <a:lnTo>
                  <a:pt x="14044" y="12867"/>
                </a:lnTo>
                <a:cubicBezTo>
                  <a:pt x="14044" y="12860"/>
                  <a:pt x="14047" y="12853"/>
                  <a:pt x="14051" y="12843"/>
                </a:cubicBezTo>
                <a:close/>
                <a:moveTo>
                  <a:pt x="15303" y="12939"/>
                </a:moveTo>
                <a:cubicBezTo>
                  <a:pt x="15305" y="12939"/>
                  <a:pt x="15313" y="12955"/>
                  <a:pt x="15316" y="12978"/>
                </a:cubicBezTo>
                <a:lnTo>
                  <a:pt x="15313" y="12978"/>
                </a:lnTo>
                <a:lnTo>
                  <a:pt x="15303" y="12974"/>
                </a:lnTo>
                <a:lnTo>
                  <a:pt x="15303" y="12941"/>
                </a:lnTo>
                <a:cubicBezTo>
                  <a:pt x="15303" y="12940"/>
                  <a:pt x="15303" y="12939"/>
                  <a:pt x="15303" y="12939"/>
                </a:cubicBezTo>
                <a:close/>
                <a:moveTo>
                  <a:pt x="15306" y="12984"/>
                </a:moveTo>
                <a:lnTo>
                  <a:pt x="15303" y="12991"/>
                </a:lnTo>
                <a:cubicBezTo>
                  <a:pt x="15303" y="12991"/>
                  <a:pt x="15303" y="12991"/>
                  <a:pt x="15303" y="12988"/>
                </a:cubicBezTo>
                <a:lnTo>
                  <a:pt x="15303" y="12984"/>
                </a:lnTo>
                <a:close/>
                <a:moveTo>
                  <a:pt x="14868" y="13011"/>
                </a:moveTo>
                <a:lnTo>
                  <a:pt x="14889" y="13022"/>
                </a:lnTo>
                <a:lnTo>
                  <a:pt x="14889" y="13025"/>
                </a:lnTo>
                <a:cubicBezTo>
                  <a:pt x="14882" y="13022"/>
                  <a:pt x="14875" y="13018"/>
                  <a:pt x="14868" y="13011"/>
                </a:cubicBezTo>
                <a:close/>
                <a:moveTo>
                  <a:pt x="14953" y="13042"/>
                </a:moveTo>
                <a:lnTo>
                  <a:pt x="15000" y="13055"/>
                </a:lnTo>
                <a:lnTo>
                  <a:pt x="14993" y="13075"/>
                </a:lnTo>
                <a:cubicBezTo>
                  <a:pt x="14976" y="13069"/>
                  <a:pt x="14963" y="13062"/>
                  <a:pt x="14949" y="13055"/>
                </a:cubicBezTo>
                <a:cubicBezTo>
                  <a:pt x="14949" y="13052"/>
                  <a:pt x="14953" y="13045"/>
                  <a:pt x="14953" y="13042"/>
                </a:cubicBezTo>
                <a:close/>
                <a:moveTo>
                  <a:pt x="14088" y="12894"/>
                </a:moveTo>
                <a:lnTo>
                  <a:pt x="14219" y="13059"/>
                </a:lnTo>
                <a:cubicBezTo>
                  <a:pt x="14216" y="13062"/>
                  <a:pt x="14212" y="13069"/>
                  <a:pt x="14212" y="13075"/>
                </a:cubicBezTo>
                <a:lnTo>
                  <a:pt x="14212" y="13079"/>
                </a:lnTo>
                <a:lnTo>
                  <a:pt x="14084" y="12917"/>
                </a:lnTo>
                <a:cubicBezTo>
                  <a:pt x="14084" y="12910"/>
                  <a:pt x="14088" y="12900"/>
                  <a:pt x="14088" y="12894"/>
                </a:cubicBezTo>
                <a:close/>
                <a:moveTo>
                  <a:pt x="15006" y="13059"/>
                </a:moveTo>
                <a:lnTo>
                  <a:pt x="15043" y="13069"/>
                </a:lnTo>
                <a:cubicBezTo>
                  <a:pt x="15043" y="13079"/>
                  <a:pt x="15043" y="13085"/>
                  <a:pt x="15040" y="13092"/>
                </a:cubicBezTo>
                <a:lnTo>
                  <a:pt x="15003" y="13079"/>
                </a:lnTo>
                <a:cubicBezTo>
                  <a:pt x="15003" y="13072"/>
                  <a:pt x="15006" y="13066"/>
                  <a:pt x="15006" y="13059"/>
                </a:cubicBezTo>
                <a:close/>
                <a:moveTo>
                  <a:pt x="16026" y="12946"/>
                </a:moveTo>
                <a:cubicBezTo>
                  <a:pt x="16032" y="12946"/>
                  <a:pt x="16022" y="12988"/>
                  <a:pt x="16006" y="13048"/>
                </a:cubicBezTo>
                <a:cubicBezTo>
                  <a:pt x="15992" y="13069"/>
                  <a:pt x="15979" y="13085"/>
                  <a:pt x="15966" y="13102"/>
                </a:cubicBezTo>
                <a:cubicBezTo>
                  <a:pt x="15979" y="13059"/>
                  <a:pt x="15992" y="13018"/>
                  <a:pt x="16006" y="12974"/>
                </a:cubicBezTo>
                <a:cubicBezTo>
                  <a:pt x="16016" y="12954"/>
                  <a:pt x="16023" y="12946"/>
                  <a:pt x="16026" y="12946"/>
                </a:cubicBezTo>
                <a:close/>
                <a:moveTo>
                  <a:pt x="14831" y="13106"/>
                </a:moveTo>
                <a:lnTo>
                  <a:pt x="14855" y="13109"/>
                </a:lnTo>
                <a:cubicBezTo>
                  <a:pt x="14855" y="13109"/>
                  <a:pt x="14855" y="13112"/>
                  <a:pt x="14855" y="13112"/>
                </a:cubicBezTo>
                <a:lnTo>
                  <a:pt x="14831" y="13106"/>
                </a:lnTo>
                <a:close/>
                <a:moveTo>
                  <a:pt x="15427" y="12863"/>
                </a:moveTo>
                <a:lnTo>
                  <a:pt x="15471" y="12884"/>
                </a:lnTo>
                <a:cubicBezTo>
                  <a:pt x="15481" y="12907"/>
                  <a:pt x="15484" y="12931"/>
                  <a:pt x="15488" y="12958"/>
                </a:cubicBezTo>
                <a:cubicBezTo>
                  <a:pt x="15484" y="12951"/>
                  <a:pt x="15474" y="12947"/>
                  <a:pt x="15467" y="12934"/>
                </a:cubicBezTo>
                <a:lnTo>
                  <a:pt x="15467" y="12931"/>
                </a:lnTo>
                <a:cubicBezTo>
                  <a:pt x="15457" y="12958"/>
                  <a:pt x="15454" y="12974"/>
                  <a:pt x="15447" y="12991"/>
                </a:cubicBezTo>
                <a:cubicBezTo>
                  <a:pt x="15427" y="13035"/>
                  <a:pt x="15414" y="13082"/>
                  <a:pt x="15400" y="13126"/>
                </a:cubicBezTo>
                <a:lnTo>
                  <a:pt x="15380" y="13119"/>
                </a:lnTo>
                <a:cubicBezTo>
                  <a:pt x="15380" y="13082"/>
                  <a:pt x="15380" y="13045"/>
                  <a:pt x="15377" y="13011"/>
                </a:cubicBezTo>
                <a:lnTo>
                  <a:pt x="15377" y="13008"/>
                </a:lnTo>
                <a:lnTo>
                  <a:pt x="15414" y="13018"/>
                </a:lnTo>
                <a:cubicBezTo>
                  <a:pt x="15397" y="13011"/>
                  <a:pt x="15390" y="13008"/>
                  <a:pt x="15373" y="13001"/>
                </a:cubicBezTo>
                <a:cubicBezTo>
                  <a:pt x="15373" y="12995"/>
                  <a:pt x="15370" y="12988"/>
                  <a:pt x="15367" y="12978"/>
                </a:cubicBezTo>
                <a:cubicBezTo>
                  <a:pt x="15367" y="12971"/>
                  <a:pt x="15373" y="12968"/>
                  <a:pt x="15373" y="12961"/>
                </a:cubicBezTo>
                <a:lnTo>
                  <a:pt x="15447" y="12991"/>
                </a:lnTo>
                <a:cubicBezTo>
                  <a:pt x="15424" y="12981"/>
                  <a:pt x="15397" y="12968"/>
                  <a:pt x="15377" y="12958"/>
                </a:cubicBezTo>
                <a:cubicBezTo>
                  <a:pt x="15383" y="12944"/>
                  <a:pt x="15387" y="12927"/>
                  <a:pt x="15393" y="12914"/>
                </a:cubicBezTo>
                <a:cubicBezTo>
                  <a:pt x="15400" y="12894"/>
                  <a:pt x="15414" y="12877"/>
                  <a:pt x="15427" y="12863"/>
                </a:cubicBezTo>
                <a:close/>
                <a:moveTo>
                  <a:pt x="14872" y="13112"/>
                </a:moveTo>
                <a:cubicBezTo>
                  <a:pt x="14882" y="13112"/>
                  <a:pt x="14892" y="13116"/>
                  <a:pt x="14899" y="13116"/>
                </a:cubicBezTo>
                <a:lnTo>
                  <a:pt x="14899" y="13129"/>
                </a:lnTo>
                <a:lnTo>
                  <a:pt x="14879" y="13119"/>
                </a:lnTo>
                <a:lnTo>
                  <a:pt x="14872" y="13119"/>
                </a:lnTo>
                <a:lnTo>
                  <a:pt x="14872" y="13112"/>
                </a:lnTo>
                <a:close/>
                <a:moveTo>
                  <a:pt x="15144" y="13089"/>
                </a:moveTo>
                <a:cubicBezTo>
                  <a:pt x="15158" y="13102"/>
                  <a:pt x="15165" y="13119"/>
                  <a:pt x="15175" y="13139"/>
                </a:cubicBezTo>
                <a:lnTo>
                  <a:pt x="15128" y="13122"/>
                </a:lnTo>
                <a:lnTo>
                  <a:pt x="15128" y="13089"/>
                </a:lnTo>
                <a:close/>
                <a:moveTo>
                  <a:pt x="16016" y="12910"/>
                </a:moveTo>
                <a:lnTo>
                  <a:pt x="15949" y="13122"/>
                </a:lnTo>
                <a:cubicBezTo>
                  <a:pt x="15942" y="13129"/>
                  <a:pt x="15939" y="13133"/>
                  <a:pt x="15932" y="13139"/>
                </a:cubicBezTo>
                <a:lnTo>
                  <a:pt x="16016" y="12910"/>
                </a:lnTo>
                <a:close/>
                <a:moveTo>
                  <a:pt x="14670" y="13143"/>
                </a:moveTo>
                <a:lnTo>
                  <a:pt x="14693" y="13146"/>
                </a:lnTo>
                <a:cubicBezTo>
                  <a:pt x="14693" y="13149"/>
                  <a:pt x="14693" y="13149"/>
                  <a:pt x="14693" y="13149"/>
                </a:cubicBezTo>
                <a:cubicBezTo>
                  <a:pt x="14687" y="13149"/>
                  <a:pt x="14677" y="13149"/>
                  <a:pt x="14670" y="13146"/>
                </a:cubicBezTo>
                <a:lnTo>
                  <a:pt x="14670" y="13143"/>
                </a:lnTo>
                <a:close/>
                <a:moveTo>
                  <a:pt x="14981" y="13102"/>
                </a:moveTo>
                <a:cubicBezTo>
                  <a:pt x="14984" y="13102"/>
                  <a:pt x="14986" y="13102"/>
                  <a:pt x="14990" y="13102"/>
                </a:cubicBezTo>
                <a:lnTo>
                  <a:pt x="14980" y="13153"/>
                </a:lnTo>
                <a:lnTo>
                  <a:pt x="14969" y="13149"/>
                </a:lnTo>
                <a:cubicBezTo>
                  <a:pt x="14969" y="13129"/>
                  <a:pt x="14969" y="13120"/>
                  <a:pt x="14966" y="13120"/>
                </a:cubicBezTo>
                <a:cubicBezTo>
                  <a:pt x="14964" y="13120"/>
                  <a:pt x="14961" y="13129"/>
                  <a:pt x="14956" y="13146"/>
                </a:cubicBezTo>
                <a:lnTo>
                  <a:pt x="14926" y="13136"/>
                </a:lnTo>
                <a:cubicBezTo>
                  <a:pt x="14926" y="13129"/>
                  <a:pt x="14929" y="13126"/>
                  <a:pt x="14932" y="13119"/>
                </a:cubicBezTo>
                <a:cubicBezTo>
                  <a:pt x="14967" y="13119"/>
                  <a:pt x="14952" y="13102"/>
                  <a:pt x="14981" y="13102"/>
                </a:cubicBezTo>
                <a:close/>
                <a:moveTo>
                  <a:pt x="15996" y="12924"/>
                </a:moveTo>
                <a:lnTo>
                  <a:pt x="15925" y="13149"/>
                </a:lnTo>
                <a:lnTo>
                  <a:pt x="15912" y="13166"/>
                </a:lnTo>
                <a:cubicBezTo>
                  <a:pt x="15932" y="13082"/>
                  <a:pt x="15962" y="13001"/>
                  <a:pt x="15996" y="12924"/>
                </a:cubicBezTo>
                <a:close/>
                <a:moveTo>
                  <a:pt x="15131" y="13133"/>
                </a:moveTo>
                <a:lnTo>
                  <a:pt x="15175" y="13143"/>
                </a:lnTo>
                <a:lnTo>
                  <a:pt x="15178" y="13153"/>
                </a:lnTo>
                <a:cubicBezTo>
                  <a:pt x="15169" y="13161"/>
                  <a:pt x="15161" y="13167"/>
                  <a:pt x="15153" y="13167"/>
                </a:cubicBezTo>
                <a:cubicBezTo>
                  <a:pt x="15143" y="13167"/>
                  <a:pt x="15135" y="13157"/>
                  <a:pt x="15131" y="13133"/>
                </a:cubicBezTo>
                <a:close/>
                <a:moveTo>
                  <a:pt x="14879" y="13163"/>
                </a:moveTo>
                <a:cubicBezTo>
                  <a:pt x="14889" y="13163"/>
                  <a:pt x="14895" y="13166"/>
                  <a:pt x="14905" y="13166"/>
                </a:cubicBezTo>
                <a:lnTo>
                  <a:pt x="14905" y="13170"/>
                </a:lnTo>
                <a:cubicBezTo>
                  <a:pt x="14895" y="13166"/>
                  <a:pt x="14895" y="13166"/>
                  <a:pt x="14879" y="13163"/>
                </a:cubicBezTo>
                <a:close/>
                <a:moveTo>
                  <a:pt x="15003" y="13102"/>
                </a:moveTo>
                <a:cubicBezTo>
                  <a:pt x="15013" y="13102"/>
                  <a:pt x="15027" y="13106"/>
                  <a:pt x="15040" y="13109"/>
                </a:cubicBezTo>
                <a:cubicBezTo>
                  <a:pt x="15037" y="13133"/>
                  <a:pt x="15037" y="13149"/>
                  <a:pt x="15033" y="13180"/>
                </a:cubicBezTo>
                <a:cubicBezTo>
                  <a:pt x="15027" y="13173"/>
                  <a:pt x="15010" y="13166"/>
                  <a:pt x="14996" y="13159"/>
                </a:cubicBezTo>
                <a:cubicBezTo>
                  <a:pt x="14996" y="13143"/>
                  <a:pt x="15000" y="13122"/>
                  <a:pt x="15000" y="13102"/>
                </a:cubicBezTo>
                <a:close/>
                <a:moveTo>
                  <a:pt x="14916" y="13170"/>
                </a:moveTo>
                <a:lnTo>
                  <a:pt x="14949" y="13176"/>
                </a:lnTo>
                <a:cubicBezTo>
                  <a:pt x="14949" y="13180"/>
                  <a:pt x="14946" y="13183"/>
                  <a:pt x="14946" y="13186"/>
                </a:cubicBezTo>
                <a:cubicBezTo>
                  <a:pt x="14942" y="13183"/>
                  <a:pt x="14926" y="13176"/>
                  <a:pt x="14916" y="13173"/>
                </a:cubicBezTo>
                <a:lnTo>
                  <a:pt x="14916" y="13170"/>
                </a:lnTo>
                <a:close/>
                <a:moveTo>
                  <a:pt x="14828" y="13170"/>
                </a:moveTo>
                <a:lnTo>
                  <a:pt x="14848" y="13173"/>
                </a:lnTo>
                <a:cubicBezTo>
                  <a:pt x="14845" y="13180"/>
                  <a:pt x="14842" y="13183"/>
                  <a:pt x="14842" y="13190"/>
                </a:cubicBezTo>
                <a:cubicBezTo>
                  <a:pt x="14835" y="13186"/>
                  <a:pt x="14831" y="13186"/>
                  <a:pt x="14828" y="13186"/>
                </a:cubicBezTo>
                <a:lnTo>
                  <a:pt x="14825" y="13186"/>
                </a:lnTo>
                <a:cubicBezTo>
                  <a:pt x="14828" y="13180"/>
                  <a:pt x="14828" y="13176"/>
                  <a:pt x="14828" y="13170"/>
                </a:cubicBezTo>
                <a:close/>
                <a:moveTo>
                  <a:pt x="13977" y="13201"/>
                </a:moveTo>
                <a:lnTo>
                  <a:pt x="13993" y="13203"/>
                </a:lnTo>
                <a:lnTo>
                  <a:pt x="14007" y="13203"/>
                </a:lnTo>
                <a:lnTo>
                  <a:pt x="13977" y="13201"/>
                </a:lnTo>
                <a:close/>
                <a:moveTo>
                  <a:pt x="14815" y="13197"/>
                </a:moveTo>
                <a:lnTo>
                  <a:pt x="14835" y="13200"/>
                </a:lnTo>
                <a:lnTo>
                  <a:pt x="14835" y="13207"/>
                </a:lnTo>
                <a:lnTo>
                  <a:pt x="14815" y="13200"/>
                </a:lnTo>
                <a:cubicBezTo>
                  <a:pt x="14815" y="13200"/>
                  <a:pt x="14815" y="13197"/>
                  <a:pt x="14815" y="13197"/>
                </a:cubicBezTo>
                <a:close/>
                <a:moveTo>
                  <a:pt x="14862" y="13176"/>
                </a:moveTo>
                <a:lnTo>
                  <a:pt x="14905" y="13183"/>
                </a:lnTo>
                <a:cubicBezTo>
                  <a:pt x="14919" y="13186"/>
                  <a:pt x="14929" y="13190"/>
                  <a:pt x="14942" y="13190"/>
                </a:cubicBezTo>
                <a:cubicBezTo>
                  <a:pt x="14942" y="13197"/>
                  <a:pt x="14939" y="13207"/>
                  <a:pt x="14936" y="13213"/>
                </a:cubicBezTo>
                <a:cubicBezTo>
                  <a:pt x="14905" y="13207"/>
                  <a:pt x="14885" y="13200"/>
                  <a:pt x="14855" y="13193"/>
                </a:cubicBezTo>
                <a:cubicBezTo>
                  <a:pt x="14862" y="13190"/>
                  <a:pt x="14862" y="13183"/>
                  <a:pt x="14865" y="13180"/>
                </a:cubicBezTo>
                <a:lnTo>
                  <a:pt x="14862" y="13176"/>
                </a:lnTo>
                <a:close/>
                <a:moveTo>
                  <a:pt x="14969" y="13180"/>
                </a:moveTo>
                <a:cubicBezTo>
                  <a:pt x="14969" y="13193"/>
                  <a:pt x="14966" y="13203"/>
                  <a:pt x="14963" y="13217"/>
                </a:cubicBezTo>
                <a:lnTo>
                  <a:pt x="14959" y="13217"/>
                </a:lnTo>
                <a:cubicBezTo>
                  <a:pt x="14963" y="13200"/>
                  <a:pt x="14963" y="13193"/>
                  <a:pt x="14963" y="13180"/>
                </a:cubicBezTo>
                <a:close/>
                <a:moveTo>
                  <a:pt x="14125" y="13227"/>
                </a:moveTo>
                <a:cubicBezTo>
                  <a:pt x="14118" y="13230"/>
                  <a:pt x="14111" y="13230"/>
                  <a:pt x="14105" y="13230"/>
                </a:cubicBezTo>
                <a:lnTo>
                  <a:pt x="14105" y="13227"/>
                </a:lnTo>
                <a:close/>
                <a:moveTo>
                  <a:pt x="14855" y="13203"/>
                </a:moveTo>
                <a:cubicBezTo>
                  <a:pt x="14882" y="13210"/>
                  <a:pt x="14909" y="13217"/>
                  <a:pt x="14936" y="13220"/>
                </a:cubicBezTo>
                <a:cubicBezTo>
                  <a:pt x="14936" y="13223"/>
                  <a:pt x="14936" y="13227"/>
                  <a:pt x="14936" y="13230"/>
                </a:cubicBezTo>
                <a:lnTo>
                  <a:pt x="14855" y="13210"/>
                </a:lnTo>
                <a:cubicBezTo>
                  <a:pt x="14855" y="13207"/>
                  <a:pt x="14855" y="13207"/>
                  <a:pt x="14855" y="13203"/>
                </a:cubicBezTo>
                <a:close/>
                <a:moveTo>
                  <a:pt x="14993" y="13187"/>
                </a:moveTo>
                <a:lnTo>
                  <a:pt x="15030" y="13197"/>
                </a:lnTo>
                <a:cubicBezTo>
                  <a:pt x="15030" y="13203"/>
                  <a:pt x="15027" y="13220"/>
                  <a:pt x="15027" y="13230"/>
                </a:cubicBezTo>
                <a:cubicBezTo>
                  <a:pt x="15013" y="13227"/>
                  <a:pt x="15000" y="13223"/>
                  <a:pt x="14986" y="13223"/>
                </a:cubicBezTo>
                <a:cubicBezTo>
                  <a:pt x="14990" y="13210"/>
                  <a:pt x="14993" y="13200"/>
                  <a:pt x="14993" y="13187"/>
                </a:cubicBezTo>
                <a:close/>
                <a:moveTo>
                  <a:pt x="16497" y="13156"/>
                </a:moveTo>
                <a:cubicBezTo>
                  <a:pt x="16454" y="13186"/>
                  <a:pt x="16427" y="13210"/>
                  <a:pt x="16400" y="13230"/>
                </a:cubicBezTo>
                <a:cubicBezTo>
                  <a:pt x="16400" y="13230"/>
                  <a:pt x="16400" y="13227"/>
                  <a:pt x="16400" y="13223"/>
                </a:cubicBezTo>
                <a:cubicBezTo>
                  <a:pt x="16430" y="13200"/>
                  <a:pt x="16457" y="13180"/>
                  <a:pt x="16497" y="13156"/>
                </a:cubicBezTo>
                <a:close/>
                <a:moveTo>
                  <a:pt x="15575" y="12667"/>
                </a:moveTo>
                <a:cubicBezTo>
                  <a:pt x="15580" y="12667"/>
                  <a:pt x="15583" y="12687"/>
                  <a:pt x="15585" y="12735"/>
                </a:cubicBezTo>
                <a:lnTo>
                  <a:pt x="15572" y="12789"/>
                </a:lnTo>
                <a:cubicBezTo>
                  <a:pt x="15598" y="12836"/>
                  <a:pt x="15629" y="12840"/>
                  <a:pt x="15660" y="12840"/>
                </a:cubicBezTo>
                <a:cubicBezTo>
                  <a:pt x="15666" y="12840"/>
                  <a:pt x="15671" y="12840"/>
                  <a:pt x="15677" y="12840"/>
                </a:cubicBezTo>
                <a:cubicBezTo>
                  <a:pt x="15719" y="12840"/>
                  <a:pt x="15757" y="12847"/>
                  <a:pt x="15774" y="12971"/>
                </a:cubicBezTo>
                <a:cubicBezTo>
                  <a:pt x="15768" y="12960"/>
                  <a:pt x="15761" y="12955"/>
                  <a:pt x="15752" y="12955"/>
                </a:cubicBezTo>
                <a:cubicBezTo>
                  <a:pt x="15704" y="12955"/>
                  <a:pt x="15611" y="13115"/>
                  <a:pt x="15511" y="13244"/>
                </a:cubicBezTo>
                <a:lnTo>
                  <a:pt x="15555" y="13102"/>
                </a:lnTo>
                <a:cubicBezTo>
                  <a:pt x="15555" y="13032"/>
                  <a:pt x="15535" y="13008"/>
                  <a:pt x="15511" y="12991"/>
                </a:cubicBezTo>
                <a:cubicBezTo>
                  <a:pt x="15518" y="12968"/>
                  <a:pt x="15521" y="12941"/>
                  <a:pt x="15525" y="12914"/>
                </a:cubicBezTo>
                <a:cubicBezTo>
                  <a:pt x="15605" y="12954"/>
                  <a:pt x="15666" y="12991"/>
                  <a:pt x="15666" y="12991"/>
                </a:cubicBezTo>
                <a:cubicBezTo>
                  <a:pt x="15673" y="12984"/>
                  <a:pt x="15609" y="12947"/>
                  <a:pt x="15525" y="12907"/>
                </a:cubicBezTo>
                <a:cubicBezTo>
                  <a:pt x="15525" y="12897"/>
                  <a:pt x="15528" y="12890"/>
                  <a:pt x="15531" y="12880"/>
                </a:cubicBezTo>
                <a:cubicBezTo>
                  <a:pt x="15545" y="12887"/>
                  <a:pt x="15562" y="12894"/>
                  <a:pt x="15572" y="12900"/>
                </a:cubicBezTo>
                <a:cubicBezTo>
                  <a:pt x="15565" y="12894"/>
                  <a:pt x="15545" y="12880"/>
                  <a:pt x="15531" y="12873"/>
                </a:cubicBezTo>
                <a:cubicBezTo>
                  <a:pt x="15548" y="12769"/>
                  <a:pt x="15564" y="12667"/>
                  <a:pt x="15575" y="12667"/>
                </a:cubicBezTo>
                <a:close/>
                <a:moveTo>
                  <a:pt x="14051" y="13234"/>
                </a:moveTo>
                <a:lnTo>
                  <a:pt x="14051" y="13247"/>
                </a:lnTo>
                <a:lnTo>
                  <a:pt x="14027" y="13250"/>
                </a:lnTo>
                <a:lnTo>
                  <a:pt x="14030" y="13234"/>
                </a:lnTo>
                <a:close/>
                <a:moveTo>
                  <a:pt x="14986" y="13234"/>
                </a:moveTo>
                <a:cubicBezTo>
                  <a:pt x="15000" y="13237"/>
                  <a:pt x="15013" y="13240"/>
                  <a:pt x="15027" y="13244"/>
                </a:cubicBezTo>
                <a:cubicBezTo>
                  <a:pt x="15027" y="13247"/>
                  <a:pt x="15027" y="13250"/>
                  <a:pt x="15027" y="13257"/>
                </a:cubicBezTo>
                <a:lnTo>
                  <a:pt x="14986" y="13247"/>
                </a:lnTo>
                <a:cubicBezTo>
                  <a:pt x="14986" y="13240"/>
                  <a:pt x="14986" y="13237"/>
                  <a:pt x="14986" y="13234"/>
                </a:cubicBezTo>
                <a:close/>
                <a:moveTo>
                  <a:pt x="15380" y="13126"/>
                </a:moveTo>
                <a:lnTo>
                  <a:pt x="15400" y="13133"/>
                </a:lnTo>
                <a:cubicBezTo>
                  <a:pt x="15393" y="13163"/>
                  <a:pt x="15383" y="13203"/>
                  <a:pt x="15373" y="13260"/>
                </a:cubicBezTo>
                <a:cubicBezTo>
                  <a:pt x="15380" y="13197"/>
                  <a:pt x="15380" y="13170"/>
                  <a:pt x="15380" y="13126"/>
                </a:cubicBezTo>
                <a:close/>
                <a:moveTo>
                  <a:pt x="14791" y="13257"/>
                </a:moveTo>
                <a:lnTo>
                  <a:pt x="14815" y="13260"/>
                </a:lnTo>
                <a:lnTo>
                  <a:pt x="14815" y="13264"/>
                </a:lnTo>
                <a:lnTo>
                  <a:pt x="14791" y="13257"/>
                </a:lnTo>
                <a:close/>
                <a:moveTo>
                  <a:pt x="14007" y="13200"/>
                </a:moveTo>
                <a:lnTo>
                  <a:pt x="14014" y="13203"/>
                </a:lnTo>
                <a:lnTo>
                  <a:pt x="14014" y="13207"/>
                </a:lnTo>
                <a:lnTo>
                  <a:pt x="13993" y="13203"/>
                </a:lnTo>
                <a:lnTo>
                  <a:pt x="13973" y="13203"/>
                </a:lnTo>
                <a:lnTo>
                  <a:pt x="14017" y="13210"/>
                </a:lnTo>
                <a:cubicBezTo>
                  <a:pt x="13997" y="13213"/>
                  <a:pt x="13980" y="13217"/>
                  <a:pt x="13963" y="13227"/>
                </a:cubicBezTo>
                <a:cubicBezTo>
                  <a:pt x="13960" y="13234"/>
                  <a:pt x="13977" y="13237"/>
                  <a:pt x="14010" y="13237"/>
                </a:cubicBezTo>
                <a:lnTo>
                  <a:pt x="14007" y="13254"/>
                </a:lnTo>
                <a:cubicBezTo>
                  <a:pt x="13983" y="13260"/>
                  <a:pt x="13963" y="13267"/>
                  <a:pt x="13943" y="13271"/>
                </a:cubicBezTo>
                <a:cubicBezTo>
                  <a:pt x="13950" y="13247"/>
                  <a:pt x="13960" y="13223"/>
                  <a:pt x="13970" y="13200"/>
                </a:cubicBezTo>
                <a:lnTo>
                  <a:pt x="13977" y="13201"/>
                </a:lnTo>
                <a:lnTo>
                  <a:pt x="13977" y="13201"/>
                </a:lnTo>
                <a:lnTo>
                  <a:pt x="13973" y="13200"/>
                </a:lnTo>
                <a:close/>
                <a:moveTo>
                  <a:pt x="16346" y="13156"/>
                </a:moveTo>
                <a:lnTo>
                  <a:pt x="16346" y="13156"/>
                </a:lnTo>
                <a:cubicBezTo>
                  <a:pt x="16329" y="13180"/>
                  <a:pt x="16309" y="13203"/>
                  <a:pt x="16289" y="13227"/>
                </a:cubicBezTo>
                <a:cubicBezTo>
                  <a:pt x="16289" y="13221"/>
                  <a:pt x="16293" y="13210"/>
                  <a:pt x="16295" y="13202"/>
                </a:cubicBezTo>
                <a:lnTo>
                  <a:pt x="16295" y="13202"/>
                </a:lnTo>
                <a:lnTo>
                  <a:pt x="16282" y="13234"/>
                </a:lnTo>
                <a:cubicBezTo>
                  <a:pt x="16268" y="13247"/>
                  <a:pt x="16255" y="13264"/>
                  <a:pt x="16242" y="13277"/>
                </a:cubicBezTo>
                <a:cubicBezTo>
                  <a:pt x="16245" y="13264"/>
                  <a:pt x="16248" y="13247"/>
                  <a:pt x="16252" y="13234"/>
                </a:cubicBezTo>
                <a:lnTo>
                  <a:pt x="16295" y="13200"/>
                </a:lnTo>
                <a:lnTo>
                  <a:pt x="16295" y="13200"/>
                </a:lnTo>
                <a:cubicBezTo>
                  <a:pt x="16295" y="13201"/>
                  <a:pt x="16295" y="13201"/>
                  <a:pt x="16295" y="13202"/>
                </a:cubicBezTo>
                <a:lnTo>
                  <a:pt x="16295" y="13202"/>
                </a:lnTo>
                <a:lnTo>
                  <a:pt x="16295" y="13200"/>
                </a:lnTo>
                <a:lnTo>
                  <a:pt x="16295" y="13200"/>
                </a:lnTo>
                <a:lnTo>
                  <a:pt x="16295" y="13200"/>
                </a:lnTo>
                <a:lnTo>
                  <a:pt x="16295" y="13200"/>
                </a:lnTo>
                <a:cubicBezTo>
                  <a:pt x="16295" y="13199"/>
                  <a:pt x="16295" y="13198"/>
                  <a:pt x="16295" y="13197"/>
                </a:cubicBezTo>
                <a:cubicBezTo>
                  <a:pt x="16312" y="13183"/>
                  <a:pt x="16326" y="13173"/>
                  <a:pt x="16346" y="13156"/>
                </a:cubicBezTo>
                <a:close/>
                <a:moveTo>
                  <a:pt x="14980" y="13271"/>
                </a:moveTo>
                <a:lnTo>
                  <a:pt x="15023" y="13277"/>
                </a:lnTo>
                <a:lnTo>
                  <a:pt x="15023" y="13287"/>
                </a:lnTo>
                <a:lnTo>
                  <a:pt x="14980" y="13277"/>
                </a:lnTo>
                <a:lnTo>
                  <a:pt x="14980" y="13271"/>
                </a:lnTo>
                <a:close/>
                <a:moveTo>
                  <a:pt x="14835" y="13264"/>
                </a:moveTo>
                <a:lnTo>
                  <a:pt x="14922" y="13277"/>
                </a:lnTo>
                <a:cubicBezTo>
                  <a:pt x="14922" y="13284"/>
                  <a:pt x="14922" y="13287"/>
                  <a:pt x="14919" y="13294"/>
                </a:cubicBezTo>
                <a:lnTo>
                  <a:pt x="14835" y="13271"/>
                </a:lnTo>
                <a:lnTo>
                  <a:pt x="14835" y="13264"/>
                </a:lnTo>
                <a:close/>
                <a:moveTo>
                  <a:pt x="14280" y="13247"/>
                </a:moveTo>
                <a:lnTo>
                  <a:pt x="14269" y="13311"/>
                </a:lnTo>
                <a:cubicBezTo>
                  <a:pt x="14263" y="13311"/>
                  <a:pt x="14259" y="13308"/>
                  <a:pt x="14256" y="13308"/>
                </a:cubicBezTo>
                <a:cubicBezTo>
                  <a:pt x="14263" y="13291"/>
                  <a:pt x="14266" y="13271"/>
                  <a:pt x="14273" y="13247"/>
                </a:cubicBezTo>
                <a:close/>
                <a:moveTo>
                  <a:pt x="16645" y="13240"/>
                </a:moveTo>
                <a:cubicBezTo>
                  <a:pt x="16635" y="13257"/>
                  <a:pt x="16625" y="13271"/>
                  <a:pt x="16615" y="13287"/>
                </a:cubicBezTo>
                <a:cubicBezTo>
                  <a:pt x="16602" y="13297"/>
                  <a:pt x="16585" y="13308"/>
                  <a:pt x="16571" y="13318"/>
                </a:cubicBezTo>
                <a:cubicBezTo>
                  <a:pt x="16568" y="13314"/>
                  <a:pt x="16561" y="13318"/>
                  <a:pt x="16561" y="13297"/>
                </a:cubicBezTo>
                <a:lnTo>
                  <a:pt x="16561" y="13294"/>
                </a:lnTo>
                <a:cubicBezTo>
                  <a:pt x="16588" y="13274"/>
                  <a:pt x="16615" y="13254"/>
                  <a:pt x="16645" y="13240"/>
                </a:cubicBezTo>
                <a:close/>
                <a:moveTo>
                  <a:pt x="14572" y="13287"/>
                </a:moveTo>
                <a:cubicBezTo>
                  <a:pt x="14568" y="13297"/>
                  <a:pt x="14564" y="13308"/>
                  <a:pt x="14559" y="13320"/>
                </a:cubicBezTo>
                <a:lnTo>
                  <a:pt x="14559" y="13320"/>
                </a:lnTo>
                <a:cubicBezTo>
                  <a:pt x="14562" y="13310"/>
                  <a:pt x="14565" y="13299"/>
                  <a:pt x="14569" y="13287"/>
                </a:cubicBezTo>
                <a:close/>
                <a:moveTo>
                  <a:pt x="14980" y="13284"/>
                </a:moveTo>
                <a:lnTo>
                  <a:pt x="15023" y="13291"/>
                </a:lnTo>
                <a:cubicBezTo>
                  <a:pt x="15017" y="13304"/>
                  <a:pt x="15013" y="13308"/>
                  <a:pt x="15013" y="13321"/>
                </a:cubicBezTo>
                <a:lnTo>
                  <a:pt x="14973" y="13308"/>
                </a:lnTo>
                <a:cubicBezTo>
                  <a:pt x="14973" y="13301"/>
                  <a:pt x="14980" y="13294"/>
                  <a:pt x="14980" y="13284"/>
                </a:cubicBezTo>
                <a:close/>
                <a:moveTo>
                  <a:pt x="14794" y="13311"/>
                </a:moveTo>
                <a:cubicBezTo>
                  <a:pt x="14794" y="13314"/>
                  <a:pt x="14791" y="13321"/>
                  <a:pt x="14788" y="13328"/>
                </a:cubicBezTo>
                <a:lnTo>
                  <a:pt x="14788" y="13311"/>
                </a:lnTo>
                <a:close/>
                <a:moveTo>
                  <a:pt x="16221" y="13257"/>
                </a:moveTo>
                <a:lnTo>
                  <a:pt x="16221" y="13257"/>
                </a:lnTo>
                <a:cubicBezTo>
                  <a:pt x="16218" y="13274"/>
                  <a:pt x="16215" y="13291"/>
                  <a:pt x="16208" y="13308"/>
                </a:cubicBezTo>
                <a:lnTo>
                  <a:pt x="16208" y="13311"/>
                </a:lnTo>
                <a:lnTo>
                  <a:pt x="16188" y="13331"/>
                </a:lnTo>
                <a:cubicBezTo>
                  <a:pt x="16191" y="13328"/>
                  <a:pt x="16191" y="13324"/>
                  <a:pt x="16191" y="13321"/>
                </a:cubicBezTo>
                <a:cubicBezTo>
                  <a:pt x="16188" y="13304"/>
                  <a:pt x="16178" y="13304"/>
                  <a:pt x="16167" y="13301"/>
                </a:cubicBezTo>
                <a:cubicBezTo>
                  <a:pt x="16184" y="13287"/>
                  <a:pt x="16205" y="13271"/>
                  <a:pt x="16221" y="13257"/>
                </a:cubicBezTo>
                <a:close/>
                <a:moveTo>
                  <a:pt x="16352" y="12909"/>
                </a:moveTo>
                <a:cubicBezTo>
                  <a:pt x="16316" y="12976"/>
                  <a:pt x="16096" y="13245"/>
                  <a:pt x="16023" y="13334"/>
                </a:cubicBezTo>
                <a:lnTo>
                  <a:pt x="16107" y="13240"/>
                </a:lnTo>
                <a:lnTo>
                  <a:pt x="16026" y="13341"/>
                </a:lnTo>
                <a:cubicBezTo>
                  <a:pt x="16023" y="13338"/>
                  <a:pt x="16019" y="13334"/>
                  <a:pt x="16016" y="13331"/>
                </a:cubicBezTo>
                <a:cubicBezTo>
                  <a:pt x="16114" y="13197"/>
                  <a:pt x="16292" y="12951"/>
                  <a:pt x="16319" y="12934"/>
                </a:cubicBezTo>
                <a:lnTo>
                  <a:pt x="16319" y="12934"/>
                </a:lnTo>
                <a:lnTo>
                  <a:pt x="16097" y="13234"/>
                </a:lnTo>
                <a:cubicBezTo>
                  <a:pt x="16240" y="13058"/>
                  <a:pt x="16179" y="13111"/>
                  <a:pt x="16352" y="12909"/>
                </a:cubicBezTo>
                <a:close/>
                <a:moveTo>
                  <a:pt x="16376" y="13240"/>
                </a:moveTo>
                <a:cubicBezTo>
                  <a:pt x="16373" y="13244"/>
                  <a:pt x="16369" y="13250"/>
                  <a:pt x="16369" y="13254"/>
                </a:cubicBezTo>
                <a:cubicBezTo>
                  <a:pt x="16319" y="13294"/>
                  <a:pt x="16292" y="13318"/>
                  <a:pt x="16255" y="13345"/>
                </a:cubicBezTo>
                <a:cubicBezTo>
                  <a:pt x="16258" y="13331"/>
                  <a:pt x="16262" y="13328"/>
                  <a:pt x="16265" y="13314"/>
                </a:cubicBezTo>
                <a:cubicBezTo>
                  <a:pt x="16299" y="13291"/>
                  <a:pt x="16339" y="13267"/>
                  <a:pt x="16376" y="13240"/>
                </a:cubicBezTo>
                <a:close/>
                <a:moveTo>
                  <a:pt x="16252" y="13324"/>
                </a:moveTo>
                <a:lnTo>
                  <a:pt x="16242" y="13355"/>
                </a:lnTo>
                <a:lnTo>
                  <a:pt x="16221" y="13368"/>
                </a:lnTo>
                <a:cubicBezTo>
                  <a:pt x="16221" y="13358"/>
                  <a:pt x="16221" y="13351"/>
                  <a:pt x="16225" y="13341"/>
                </a:cubicBezTo>
                <a:lnTo>
                  <a:pt x="16252" y="13324"/>
                </a:lnTo>
                <a:close/>
                <a:moveTo>
                  <a:pt x="13825" y="13173"/>
                </a:moveTo>
                <a:lnTo>
                  <a:pt x="13899" y="13186"/>
                </a:lnTo>
                <a:cubicBezTo>
                  <a:pt x="13888" y="13292"/>
                  <a:pt x="13890" y="13332"/>
                  <a:pt x="13901" y="13332"/>
                </a:cubicBezTo>
                <a:cubicBezTo>
                  <a:pt x="13909" y="13332"/>
                  <a:pt x="13922" y="13309"/>
                  <a:pt x="13936" y="13274"/>
                </a:cubicBezTo>
                <a:cubicBezTo>
                  <a:pt x="13956" y="13271"/>
                  <a:pt x="13983" y="13271"/>
                  <a:pt x="14004" y="13267"/>
                </a:cubicBezTo>
                <a:lnTo>
                  <a:pt x="14004" y="13267"/>
                </a:lnTo>
                <a:lnTo>
                  <a:pt x="13973" y="13402"/>
                </a:lnTo>
                <a:cubicBezTo>
                  <a:pt x="13930" y="13395"/>
                  <a:pt x="13889" y="13385"/>
                  <a:pt x="13845" y="13378"/>
                </a:cubicBezTo>
                <a:cubicBezTo>
                  <a:pt x="13852" y="13311"/>
                  <a:pt x="13815" y="13247"/>
                  <a:pt x="13825" y="13180"/>
                </a:cubicBezTo>
                <a:cubicBezTo>
                  <a:pt x="13825" y="13176"/>
                  <a:pt x="13825" y="13176"/>
                  <a:pt x="13825" y="13173"/>
                </a:cubicBezTo>
                <a:close/>
                <a:moveTo>
                  <a:pt x="16198" y="13361"/>
                </a:moveTo>
                <a:lnTo>
                  <a:pt x="16198" y="13361"/>
                </a:lnTo>
                <a:cubicBezTo>
                  <a:pt x="16194" y="13372"/>
                  <a:pt x="16191" y="13378"/>
                  <a:pt x="16191" y="13388"/>
                </a:cubicBezTo>
                <a:lnTo>
                  <a:pt x="16157" y="13409"/>
                </a:lnTo>
                <a:cubicBezTo>
                  <a:pt x="16161" y="13402"/>
                  <a:pt x="16167" y="13388"/>
                  <a:pt x="16171" y="13378"/>
                </a:cubicBezTo>
                <a:lnTo>
                  <a:pt x="16198" y="13361"/>
                </a:lnTo>
                <a:close/>
                <a:moveTo>
                  <a:pt x="14047" y="13264"/>
                </a:moveTo>
                <a:cubicBezTo>
                  <a:pt x="14037" y="13314"/>
                  <a:pt x="14030" y="13365"/>
                  <a:pt x="14020" y="13412"/>
                </a:cubicBezTo>
                <a:lnTo>
                  <a:pt x="13980" y="13405"/>
                </a:lnTo>
                <a:lnTo>
                  <a:pt x="14020" y="13264"/>
                </a:lnTo>
                <a:close/>
                <a:moveTo>
                  <a:pt x="14357" y="13260"/>
                </a:moveTo>
                <a:lnTo>
                  <a:pt x="14384" y="13264"/>
                </a:lnTo>
                <a:lnTo>
                  <a:pt x="14508" y="13422"/>
                </a:lnTo>
                <a:cubicBezTo>
                  <a:pt x="14488" y="13402"/>
                  <a:pt x="14468" y="13388"/>
                  <a:pt x="14448" y="13375"/>
                </a:cubicBezTo>
                <a:lnTo>
                  <a:pt x="14357" y="13260"/>
                </a:lnTo>
                <a:close/>
                <a:moveTo>
                  <a:pt x="14152" y="13254"/>
                </a:moveTo>
                <a:lnTo>
                  <a:pt x="14152" y="13254"/>
                </a:lnTo>
                <a:cubicBezTo>
                  <a:pt x="14131" y="13311"/>
                  <a:pt x="14108" y="13368"/>
                  <a:pt x="14084" y="13425"/>
                </a:cubicBezTo>
                <a:lnTo>
                  <a:pt x="14071" y="13422"/>
                </a:lnTo>
                <a:cubicBezTo>
                  <a:pt x="14078" y="13368"/>
                  <a:pt x="14088" y="13311"/>
                  <a:pt x="14101" y="13257"/>
                </a:cubicBezTo>
                <a:lnTo>
                  <a:pt x="14152" y="13254"/>
                </a:lnTo>
                <a:close/>
                <a:moveTo>
                  <a:pt x="14767" y="13304"/>
                </a:moveTo>
                <a:cubicBezTo>
                  <a:pt x="14771" y="13318"/>
                  <a:pt x="14778" y="13331"/>
                  <a:pt x="14781" y="13341"/>
                </a:cubicBezTo>
                <a:cubicBezTo>
                  <a:pt x="14781" y="13345"/>
                  <a:pt x="14781" y="13348"/>
                  <a:pt x="14778" y="13351"/>
                </a:cubicBezTo>
                <a:lnTo>
                  <a:pt x="14757" y="13351"/>
                </a:lnTo>
                <a:lnTo>
                  <a:pt x="14771" y="13372"/>
                </a:lnTo>
                <a:cubicBezTo>
                  <a:pt x="14757" y="13410"/>
                  <a:pt x="14745" y="13437"/>
                  <a:pt x="14738" y="13437"/>
                </a:cubicBezTo>
                <a:cubicBezTo>
                  <a:pt x="14731" y="13437"/>
                  <a:pt x="14729" y="13413"/>
                  <a:pt x="14734" y="13351"/>
                </a:cubicBezTo>
                <a:cubicBezTo>
                  <a:pt x="14741" y="13334"/>
                  <a:pt x="14747" y="13321"/>
                  <a:pt x="14757" y="13304"/>
                </a:cubicBezTo>
                <a:close/>
                <a:moveTo>
                  <a:pt x="16221" y="13415"/>
                </a:moveTo>
                <a:lnTo>
                  <a:pt x="16211" y="13442"/>
                </a:lnTo>
                <a:cubicBezTo>
                  <a:pt x="16211" y="13432"/>
                  <a:pt x="16215" y="13425"/>
                  <a:pt x="16215" y="13415"/>
                </a:cubicBezTo>
                <a:close/>
                <a:moveTo>
                  <a:pt x="15945" y="12732"/>
                </a:moveTo>
                <a:lnTo>
                  <a:pt x="15945" y="12732"/>
                </a:lnTo>
                <a:cubicBezTo>
                  <a:pt x="15922" y="12958"/>
                  <a:pt x="15898" y="13075"/>
                  <a:pt x="15875" y="13203"/>
                </a:cubicBezTo>
                <a:cubicBezTo>
                  <a:pt x="15857" y="13219"/>
                  <a:pt x="15841" y="13229"/>
                  <a:pt x="15827" y="13229"/>
                </a:cubicBezTo>
                <a:cubicBezTo>
                  <a:pt x="15817" y="13229"/>
                  <a:pt x="15808" y="13223"/>
                  <a:pt x="15801" y="13210"/>
                </a:cubicBezTo>
                <a:lnTo>
                  <a:pt x="15801" y="13210"/>
                </a:lnTo>
                <a:lnTo>
                  <a:pt x="15804" y="13257"/>
                </a:lnTo>
                <a:cubicBezTo>
                  <a:pt x="15766" y="13399"/>
                  <a:pt x="15748" y="13449"/>
                  <a:pt x="15741" y="13449"/>
                </a:cubicBezTo>
                <a:cubicBezTo>
                  <a:pt x="15724" y="13449"/>
                  <a:pt x="15766" y="13172"/>
                  <a:pt x="15739" y="13172"/>
                </a:cubicBezTo>
                <a:cubicBezTo>
                  <a:pt x="15733" y="13172"/>
                  <a:pt x="15724" y="13186"/>
                  <a:pt x="15710" y="13220"/>
                </a:cubicBezTo>
                <a:cubicBezTo>
                  <a:pt x="15737" y="13143"/>
                  <a:pt x="15760" y="13069"/>
                  <a:pt x="15777" y="12991"/>
                </a:cubicBezTo>
                <a:cubicBezTo>
                  <a:pt x="15780" y="13042"/>
                  <a:pt x="15784" y="13092"/>
                  <a:pt x="15784" y="13146"/>
                </a:cubicBezTo>
                <a:cubicBezTo>
                  <a:pt x="15809" y="13011"/>
                  <a:pt x="15823" y="12976"/>
                  <a:pt x="15834" y="12976"/>
                </a:cubicBezTo>
                <a:cubicBezTo>
                  <a:pt x="15846" y="12976"/>
                  <a:pt x="15854" y="13019"/>
                  <a:pt x="15867" y="13019"/>
                </a:cubicBezTo>
                <a:cubicBezTo>
                  <a:pt x="15881" y="13019"/>
                  <a:pt x="15903" y="12965"/>
                  <a:pt x="15945" y="12732"/>
                </a:cubicBezTo>
                <a:close/>
                <a:moveTo>
                  <a:pt x="14266" y="13345"/>
                </a:moveTo>
                <a:lnTo>
                  <a:pt x="14253" y="13456"/>
                </a:lnTo>
                <a:lnTo>
                  <a:pt x="14216" y="13449"/>
                </a:lnTo>
                <a:cubicBezTo>
                  <a:pt x="14226" y="13419"/>
                  <a:pt x="14236" y="13378"/>
                  <a:pt x="14246" y="13345"/>
                </a:cubicBezTo>
                <a:close/>
                <a:moveTo>
                  <a:pt x="16181" y="13415"/>
                </a:moveTo>
                <a:lnTo>
                  <a:pt x="16181" y="13415"/>
                </a:lnTo>
                <a:cubicBezTo>
                  <a:pt x="16174" y="13450"/>
                  <a:pt x="16166" y="13474"/>
                  <a:pt x="16161" y="13474"/>
                </a:cubicBezTo>
                <a:cubicBezTo>
                  <a:pt x="16157" y="13474"/>
                  <a:pt x="16154" y="13458"/>
                  <a:pt x="16154" y="13419"/>
                </a:cubicBezTo>
                <a:cubicBezTo>
                  <a:pt x="16161" y="13419"/>
                  <a:pt x="16171" y="13419"/>
                  <a:pt x="16181" y="13415"/>
                </a:cubicBezTo>
                <a:close/>
                <a:moveTo>
                  <a:pt x="14879" y="13318"/>
                </a:moveTo>
                <a:lnTo>
                  <a:pt x="14912" y="13321"/>
                </a:lnTo>
                <a:cubicBezTo>
                  <a:pt x="14894" y="13405"/>
                  <a:pt x="14874" y="13481"/>
                  <a:pt x="14864" y="13481"/>
                </a:cubicBezTo>
                <a:cubicBezTo>
                  <a:pt x="14858" y="13481"/>
                  <a:pt x="14855" y="13463"/>
                  <a:pt x="14855" y="13419"/>
                </a:cubicBezTo>
                <a:lnTo>
                  <a:pt x="14855" y="13415"/>
                </a:lnTo>
                <a:lnTo>
                  <a:pt x="14879" y="13318"/>
                </a:lnTo>
                <a:close/>
                <a:moveTo>
                  <a:pt x="14815" y="13314"/>
                </a:moveTo>
                <a:lnTo>
                  <a:pt x="14872" y="13318"/>
                </a:lnTo>
                <a:cubicBezTo>
                  <a:pt x="14842" y="13382"/>
                  <a:pt x="14805" y="13483"/>
                  <a:pt x="14787" y="13483"/>
                </a:cubicBezTo>
                <a:cubicBezTo>
                  <a:pt x="14785" y="13483"/>
                  <a:pt x="14783" y="13481"/>
                  <a:pt x="14781" y="13476"/>
                </a:cubicBezTo>
                <a:cubicBezTo>
                  <a:pt x="14788" y="13442"/>
                  <a:pt x="14791" y="13432"/>
                  <a:pt x="14794" y="13405"/>
                </a:cubicBezTo>
                <a:lnTo>
                  <a:pt x="14808" y="13355"/>
                </a:lnTo>
                <a:lnTo>
                  <a:pt x="14805" y="13355"/>
                </a:lnTo>
                <a:cubicBezTo>
                  <a:pt x="14808" y="13338"/>
                  <a:pt x="14811" y="13321"/>
                  <a:pt x="14815" y="13314"/>
                </a:cubicBezTo>
                <a:close/>
                <a:moveTo>
                  <a:pt x="16248" y="13412"/>
                </a:moveTo>
                <a:cubicBezTo>
                  <a:pt x="16234" y="13441"/>
                  <a:pt x="16220" y="13467"/>
                  <a:pt x="16209" y="13495"/>
                </a:cubicBezTo>
                <a:lnTo>
                  <a:pt x="16209" y="13495"/>
                </a:lnTo>
                <a:cubicBezTo>
                  <a:pt x="16217" y="13473"/>
                  <a:pt x="16227" y="13441"/>
                  <a:pt x="16235" y="13412"/>
                </a:cubicBezTo>
                <a:close/>
                <a:moveTo>
                  <a:pt x="14966" y="13328"/>
                </a:moveTo>
                <a:cubicBezTo>
                  <a:pt x="14980" y="13328"/>
                  <a:pt x="14993" y="13331"/>
                  <a:pt x="15006" y="13331"/>
                </a:cubicBezTo>
                <a:cubicBezTo>
                  <a:pt x="14970" y="13443"/>
                  <a:pt x="14934" y="13530"/>
                  <a:pt x="14917" y="13530"/>
                </a:cubicBezTo>
                <a:cubicBezTo>
                  <a:pt x="14916" y="13530"/>
                  <a:pt x="14916" y="13530"/>
                  <a:pt x="14916" y="13530"/>
                </a:cubicBezTo>
                <a:cubicBezTo>
                  <a:pt x="14942" y="13466"/>
                  <a:pt x="14959" y="13398"/>
                  <a:pt x="14969" y="13331"/>
                </a:cubicBezTo>
                <a:lnTo>
                  <a:pt x="14966" y="13328"/>
                </a:lnTo>
                <a:close/>
                <a:moveTo>
                  <a:pt x="15161" y="13372"/>
                </a:moveTo>
                <a:cubicBezTo>
                  <a:pt x="15148" y="13442"/>
                  <a:pt x="15128" y="13540"/>
                  <a:pt x="15107" y="13624"/>
                </a:cubicBezTo>
                <a:lnTo>
                  <a:pt x="15080" y="13617"/>
                </a:lnTo>
                <a:cubicBezTo>
                  <a:pt x="15097" y="13533"/>
                  <a:pt x="15124" y="13449"/>
                  <a:pt x="15161" y="13372"/>
                </a:cubicBezTo>
                <a:close/>
                <a:moveTo>
                  <a:pt x="16541" y="13308"/>
                </a:moveTo>
                <a:lnTo>
                  <a:pt x="16541" y="13341"/>
                </a:lnTo>
                <a:cubicBezTo>
                  <a:pt x="16514" y="13361"/>
                  <a:pt x="16487" y="13378"/>
                  <a:pt x="16457" y="13395"/>
                </a:cubicBezTo>
                <a:lnTo>
                  <a:pt x="16430" y="13409"/>
                </a:lnTo>
                <a:lnTo>
                  <a:pt x="16430" y="13409"/>
                </a:lnTo>
                <a:cubicBezTo>
                  <a:pt x="16464" y="13397"/>
                  <a:pt x="16487" y="13392"/>
                  <a:pt x="16502" y="13392"/>
                </a:cubicBezTo>
                <a:cubicBezTo>
                  <a:pt x="16513" y="13392"/>
                  <a:pt x="16520" y="13394"/>
                  <a:pt x="16524" y="13398"/>
                </a:cubicBezTo>
                <a:cubicBezTo>
                  <a:pt x="16511" y="13425"/>
                  <a:pt x="16501" y="13456"/>
                  <a:pt x="16491" y="13483"/>
                </a:cubicBezTo>
                <a:cubicBezTo>
                  <a:pt x="16460" y="13523"/>
                  <a:pt x="16423" y="13567"/>
                  <a:pt x="16380" y="13614"/>
                </a:cubicBezTo>
                <a:cubicBezTo>
                  <a:pt x="16383" y="13567"/>
                  <a:pt x="16386" y="13520"/>
                  <a:pt x="16396" y="13476"/>
                </a:cubicBezTo>
                <a:lnTo>
                  <a:pt x="16396" y="13476"/>
                </a:lnTo>
                <a:cubicBezTo>
                  <a:pt x="16357" y="13563"/>
                  <a:pt x="16317" y="13653"/>
                  <a:pt x="16299" y="13653"/>
                </a:cubicBezTo>
                <a:cubicBezTo>
                  <a:pt x="16292" y="13653"/>
                  <a:pt x="16289" y="13641"/>
                  <a:pt x="16289" y="13614"/>
                </a:cubicBezTo>
                <a:cubicBezTo>
                  <a:pt x="16302" y="13563"/>
                  <a:pt x="16326" y="13483"/>
                  <a:pt x="16349" y="13398"/>
                </a:cubicBezTo>
                <a:cubicBezTo>
                  <a:pt x="16373" y="13395"/>
                  <a:pt x="16396" y="13392"/>
                  <a:pt x="16427" y="13385"/>
                </a:cubicBezTo>
                <a:lnTo>
                  <a:pt x="16427" y="13385"/>
                </a:lnTo>
                <a:cubicBezTo>
                  <a:pt x="16417" y="13415"/>
                  <a:pt x="16406" y="13446"/>
                  <a:pt x="16396" y="13476"/>
                </a:cubicBezTo>
                <a:lnTo>
                  <a:pt x="16443" y="13382"/>
                </a:lnTo>
                <a:lnTo>
                  <a:pt x="16467" y="13365"/>
                </a:lnTo>
                <a:cubicBezTo>
                  <a:pt x="16469" y="13372"/>
                  <a:pt x="16471" y="13378"/>
                  <a:pt x="16476" y="13378"/>
                </a:cubicBezTo>
                <a:cubicBezTo>
                  <a:pt x="16480" y="13378"/>
                  <a:pt x="16486" y="13373"/>
                  <a:pt x="16494" y="13358"/>
                </a:cubicBezTo>
                <a:cubicBezTo>
                  <a:pt x="16494" y="13348"/>
                  <a:pt x="16494" y="13351"/>
                  <a:pt x="16491" y="13345"/>
                </a:cubicBezTo>
                <a:lnTo>
                  <a:pt x="16541" y="13308"/>
                </a:lnTo>
                <a:close/>
                <a:moveTo>
                  <a:pt x="35749" y="19501"/>
                </a:moveTo>
                <a:cubicBezTo>
                  <a:pt x="35752" y="19509"/>
                  <a:pt x="35755" y="19518"/>
                  <a:pt x="35757" y="19527"/>
                </a:cubicBezTo>
                <a:cubicBezTo>
                  <a:pt x="35755" y="19517"/>
                  <a:pt x="35752" y="19508"/>
                  <a:pt x="35749" y="19501"/>
                </a:cubicBezTo>
                <a:close/>
                <a:moveTo>
                  <a:pt x="36397" y="22138"/>
                </a:moveTo>
                <a:cubicBezTo>
                  <a:pt x="36395" y="22138"/>
                  <a:pt x="36394" y="22138"/>
                  <a:pt x="36393" y="22138"/>
                </a:cubicBezTo>
                <a:cubicBezTo>
                  <a:pt x="36394" y="22139"/>
                  <a:pt x="36394" y="22140"/>
                  <a:pt x="36394" y="22140"/>
                </a:cubicBezTo>
                <a:lnTo>
                  <a:pt x="36394" y="22140"/>
                </a:lnTo>
                <a:cubicBezTo>
                  <a:pt x="36395" y="22140"/>
                  <a:pt x="36396" y="22139"/>
                  <a:pt x="36397" y="22138"/>
                </a:cubicBezTo>
                <a:lnTo>
                  <a:pt x="36397" y="22138"/>
                </a:lnTo>
                <a:cubicBezTo>
                  <a:pt x="36397" y="22138"/>
                  <a:pt x="36397" y="22138"/>
                  <a:pt x="36397" y="22138"/>
                </a:cubicBezTo>
                <a:close/>
                <a:moveTo>
                  <a:pt x="36411" y="21968"/>
                </a:moveTo>
                <a:cubicBezTo>
                  <a:pt x="36394" y="21968"/>
                  <a:pt x="36373" y="21971"/>
                  <a:pt x="36350" y="21977"/>
                </a:cubicBezTo>
                <a:lnTo>
                  <a:pt x="36434" y="22108"/>
                </a:lnTo>
                <a:cubicBezTo>
                  <a:pt x="36422" y="22120"/>
                  <a:pt x="36410" y="22130"/>
                  <a:pt x="36397" y="22138"/>
                </a:cubicBezTo>
                <a:lnTo>
                  <a:pt x="36397" y="22138"/>
                </a:lnTo>
                <a:cubicBezTo>
                  <a:pt x="36441" y="22139"/>
                  <a:pt x="36499" y="22208"/>
                  <a:pt x="36548" y="22276"/>
                </a:cubicBezTo>
                <a:cubicBezTo>
                  <a:pt x="36512" y="22148"/>
                  <a:pt x="36554" y="21968"/>
                  <a:pt x="36411" y="21968"/>
                </a:cubicBezTo>
                <a:close/>
                <a:moveTo>
                  <a:pt x="1461" y="26567"/>
                </a:moveTo>
                <a:cubicBezTo>
                  <a:pt x="1511" y="26590"/>
                  <a:pt x="1558" y="26618"/>
                  <a:pt x="1604" y="26644"/>
                </a:cubicBezTo>
                <a:lnTo>
                  <a:pt x="1604" y="26644"/>
                </a:lnTo>
                <a:cubicBezTo>
                  <a:pt x="1569" y="26621"/>
                  <a:pt x="1522" y="26595"/>
                  <a:pt x="1461" y="26567"/>
                </a:cubicBezTo>
                <a:close/>
                <a:moveTo>
                  <a:pt x="32374" y="33947"/>
                </a:moveTo>
                <a:lnTo>
                  <a:pt x="32374" y="33947"/>
                </a:lnTo>
                <a:cubicBezTo>
                  <a:pt x="32351" y="33971"/>
                  <a:pt x="32333" y="33995"/>
                  <a:pt x="32321" y="34018"/>
                </a:cubicBezTo>
                <a:cubicBezTo>
                  <a:pt x="32338" y="34000"/>
                  <a:pt x="32358" y="33974"/>
                  <a:pt x="32374" y="33947"/>
                </a:cubicBezTo>
                <a:close/>
                <a:moveTo>
                  <a:pt x="15424" y="1"/>
                </a:moveTo>
                <a:cubicBezTo>
                  <a:pt x="15188" y="206"/>
                  <a:pt x="15609" y="452"/>
                  <a:pt x="15235" y="576"/>
                </a:cubicBezTo>
                <a:cubicBezTo>
                  <a:pt x="15080" y="409"/>
                  <a:pt x="15069" y="266"/>
                  <a:pt x="14976" y="266"/>
                </a:cubicBezTo>
                <a:cubicBezTo>
                  <a:pt x="14938" y="266"/>
                  <a:pt x="14887" y="290"/>
                  <a:pt x="14808" y="344"/>
                </a:cubicBezTo>
                <a:cubicBezTo>
                  <a:pt x="14774" y="225"/>
                  <a:pt x="14821" y="148"/>
                  <a:pt x="14912" y="95"/>
                </a:cubicBezTo>
                <a:lnTo>
                  <a:pt x="14912" y="95"/>
                </a:lnTo>
                <a:cubicBezTo>
                  <a:pt x="14661" y="217"/>
                  <a:pt x="14275" y="156"/>
                  <a:pt x="14165" y="418"/>
                </a:cubicBezTo>
                <a:cubicBezTo>
                  <a:pt x="14084" y="334"/>
                  <a:pt x="13976" y="314"/>
                  <a:pt x="13864" y="314"/>
                </a:cubicBezTo>
                <a:cubicBezTo>
                  <a:pt x="13765" y="314"/>
                  <a:pt x="13662" y="330"/>
                  <a:pt x="13573" y="330"/>
                </a:cubicBezTo>
                <a:cubicBezTo>
                  <a:pt x="13431" y="330"/>
                  <a:pt x="13321" y="291"/>
                  <a:pt x="13307" y="92"/>
                </a:cubicBezTo>
                <a:cubicBezTo>
                  <a:pt x="13236" y="206"/>
                  <a:pt x="12913" y="529"/>
                  <a:pt x="12694" y="590"/>
                </a:cubicBezTo>
                <a:cubicBezTo>
                  <a:pt x="12793" y="377"/>
                  <a:pt x="12736" y="320"/>
                  <a:pt x="12613" y="320"/>
                </a:cubicBezTo>
                <a:cubicBezTo>
                  <a:pt x="12470" y="320"/>
                  <a:pt x="12237" y="397"/>
                  <a:pt x="12050" y="397"/>
                </a:cubicBezTo>
                <a:cubicBezTo>
                  <a:pt x="11901" y="397"/>
                  <a:pt x="11782" y="348"/>
                  <a:pt x="11762" y="172"/>
                </a:cubicBezTo>
                <a:cubicBezTo>
                  <a:pt x="11601" y="738"/>
                  <a:pt x="10675" y="825"/>
                  <a:pt x="10315" y="1408"/>
                </a:cubicBezTo>
                <a:cubicBezTo>
                  <a:pt x="10321" y="1364"/>
                  <a:pt x="10328" y="1286"/>
                  <a:pt x="10364" y="1255"/>
                </a:cubicBezTo>
                <a:lnTo>
                  <a:pt x="10364" y="1255"/>
                </a:lnTo>
                <a:cubicBezTo>
                  <a:pt x="10072" y="1380"/>
                  <a:pt x="9904" y="1315"/>
                  <a:pt x="9676" y="1374"/>
                </a:cubicBezTo>
                <a:cubicBezTo>
                  <a:pt x="9884" y="1734"/>
                  <a:pt x="9548" y="2138"/>
                  <a:pt x="9548" y="2511"/>
                </a:cubicBezTo>
                <a:cubicBezTo>
                  <a:pt x="8972" y="2498"/>
                  <a:pt x="9373" y="1990"/>
                  <a:pt x="9016" y="1791"/>
                </a:cubicBezTo>
                <a:lnTo>
                  <a:pt x="9016" y="1791"/>
                </a:lnTo>
                <a:cubicBezTo>
                  <a:pt x="9248" y="2023"/>
                  <a:pt x="8754" y="2545"/>
                  <a:pt x="9063" y="2636"/>
                </a:cubicBezTo>
                <a:cubicBezTo>
                  <a:pt x="8838" y="2669"/>
                  <a:pt x="8788" y="2702"/>
                  <a:pt x="8710" y="2702"/>
                </a:cubicBezTo>
                <a:cubicBezTo>
                  <a:pt x="8655" y="2702"/>
                  <a:pt x="8587" y="2686"/>
                  <a:pt x="8434" y="2643"/>
                </a:cubicBezTo>
                <a:lnTo>
                  <a:pt x="8434" y="2643"/>
                </a:lnTo>
                <a:cubicBezTo>
                  <a:pt x="8811" y="3016"/>
                  <a:pt x="8326" y="2922"/>
                  <a:pt x="8444" y="3312"/>
                </a:cubicBezTo>
                <a:cubicBezTo>
                  <a:pt x="8339" y="3356"/>
                  <a:pt x="8257" y="3369"/>
                  <a:pt x="8191" y="3369"/>
                </a:cubicBezTo>
                <a:cubicBezTo>
                  <a:pt x="8096" y="3369"/>
                  <a:pt x="8037" y="3342"/>
                  <a:pt x="7992" y="3342"/>
                </a:cubicBezTo>
                <a:cubicBezTo>
                  <a:pt x="7934" y="3342"/>
                  <a:pt x="7901" y="3387"/>
                  <a:pt x="7848" y="3592"/>
                </a:cubicBezTo>
                <a:cubicBezTo>
                  <a:pt x="7822" y="3602"/>
                  <a:pt x="7800" y="3606"/>
                  <a:pt x="7780" y="3606"/>
                </a:cubicBezTo>
                <a:cubicBezTo>
                  <a:pt x="7603" y="3606"/>
                  <a:pt x="7663" y="3238"/>
                  <a:pt x="7663" y="3238"/>
                </a:cubicBezTo>
                <a:lnTo>
                  <a:pt x="7663" y="3238"/>
                </a:lnTo>
                <a:cubicBezTo>
                  <a:pt x="7387" y="3639"/>
                  <a:pt x="7865" y="3639"/>
                  <a:pt x="8006" y="3844"/>
                </a:cubicBezTo>
                <a:cubicBezTo>
                  <a:pt x="7936" y="4039"/>
                  <a:pt x="7865" y="4098"/>
                  <a:pt x="7790" y="4098"/>
                </a:cubicBezTo>
                <a:cubicBezTo>
                  <a:pt x="7675" y="4098"/>
                  <a:pt x="7548" y="3960"/>
                  <a:pt x="7399" y="3960"/>
                </a:cubicBezTo>
                <a:cubicBezTo>
                  <a:pt x="7383" y="3960"/>
                  <a:pt x="7367" y="3962"/>
                  <a:pt x="7350" y="3965"/>
                </a:cubicBezTo>
                <a:cubicBezTo>
                  <a:pt x="7266" y="4319"/>
                  <a:pt x="7461" y="4729"/>
                  <a:pt x="7340" y="4924"/>
                </a:cubicBezTo>
                <a:cubicBezTo>
                  <a:pt x="7283" y="4911"/>
                  <a:pt x="7232" y="4884"/>
                  <a:pt x="7189" y="4847"/>
                </a:cubicBezTo>
                <a:lnTo>
                  <a:pt x="7189" y="4847"/>
                </a:lnTo>
                <a:cubicBezTo>
                  <a:pt x="7232" y="4887"/>
                  <a:pt x="7259" y="4945"/>
                  <a:pt x="7256" y="5005"/>
                </a:cubicBezTo>
                <a:cubicBezTo>
                  <a:pt x="7263" y="5000"/>
                  <a:pt x="7268" y="4998"/>
                  <a:pt x="7270" y="4998"/>
                </a:cubicBezTo>
                <a:cubicBezTo>
                  <a:pt x="7291" y="4998"/>
                  <a:pt x="7158" y="5162"/>
                  <a:pt x="7098" y="5237"/>
                </a:cubicBezTo>
                <a:cubicBezTo>
                  <a:pt x="7010" y="5345"/>
                  <a:pt x="6936" y="5459"/>
                  <a:pt x="6869" y="5581"/>
                </a:cubicBezTo>
                <a:cubicBezTo>
                  <a:pt x="6839" y="5641"/>
                  <a:pt x="6815" y="5702"/>
                  <a:pt x="6802" y="5769"/>
                </a:cubicBezTo>
                <a:cubicBezTo>
                  <a:pt x="6785" y="5813"/>
                  <a:pt x="6802" y="5820"/>
                  <a:pt x="6825" y="5820"/>
                </a:cubicBezTo>
                <a:lnTo>
                  <a:pt x="6852" y="5890"/>
                </a:lnTo>
                <a:cubicBezTo>
                  <a:pt x="6823" y="5877"/>
                  <a:pt x="6797" y="5861"/>
                  <a:pt x="6771" y="5842"/>
                </a:cubicBezTo>
                <a:lnTo>
                  <a:pt x="6771" y="5842"/>
                </a:lnTo>
                <a:cubicBezTo>
                  <a:pt x="6915" y="5949"/>
                  <a:pt x="7052" y="6070"/>
                  <a:pt x="7179" y="6200"/>
                </a:cubicBezTo>
                <a:cubicBezTo>
                  <a:pt x="7114" y="6278"/>
                  <a:pt x="7112" y="6477"/>
                  <a:pt x="6999" y="6477"/>
                </a:cubicBezTo>
                <a:cubicBezTo>
                  <a:pt x="6971" y="6477"/>
                  <a:pt x="6937" y="6465"/>
                  <a:pt x="6892" y="6435"/>
                </a:cubicBezTo>
                <a:cubicBezTo>
                  <a:pt x="6987" y="6365"/>
                  <a:pt x="6930" y="6277"/>
                  <a:pt x="6919" y="6180"/>
                </a:cubicBezTo>
                <a:lnTo>
                  <a:pt x="6919" y="6180"/>
                </a:lnTo>
                <a:lnTo>
                  <a:pt x="6835" y="6395"/>
                </a:lnTo>
                <a:cubicBezTo>
                  <a:pt x="6445" y="6234"/>
                  <a:pt x="6990" y="6099"/>
                  <a:pt x="6768" y="5924"/>
                </a:cubicBezTo>
                <a:lnTo>
                  <a:pt x="6768" y="5924"/>
                </a:lnTo>
                <a:cubicBezTo>
                  <a:pt x="6580" y="6234"/>
                  <a:pt x="6398" y="6802"/>
                  <a:pt x="6118" y="6923"/>
                </a:cubicBezTo>
                <a:cubicBezTo>
                  <a:pt x="5830" y="6712"/>
                  <a:pt x="6502" y="6379"/>
                  <a:pt x="6113" y="6379"/>
                </a:cubicBezTo>
                <a:cubicBezTo>
                  <a:pt x="6093" y="6379"/>
                  <a:pt x="6070" y="6380"/>
                  <a:pt x="6044" y="6382"/>
                </a:cubicBezTo>
                <a:lnTo>
                  <a:pt x="6499" y="6170"/>
                </a:lnTo>
                <a:cubicBezTo>
                  <a:pt x="5842" y="5971"/>
                  <a:pt x="6751" y="6005"/>
                  <a:pt x="6088" y="5759"/>
                </a:cubicBezTo>
                <a:lnTo>
                  <a:pt x="6088" y="5759"/>
                </a:lnTo>
                <a:cubicBezTo>
                  <a:pt x="5523" y="6112"/>
                  <a:pt x="5661" y="6382"/>
                  <a:pt x="5122" y="6772"/>
                </a:cubicBezTo>
                <a:cubicBezTo>
                  <a:pt x="5166" y="7021"/>
                  <a:pt x="5375" y="6947"/>
                  <a:pt x="5418" y="7193"/>
                </a:cubicBezTo>
                <a:cubicBezTo>
                  <a:pt x="5287" y="7556"/>
                  <a:pt x="5070" y="7619"/>
                  <a:pt x="4854" y="7619"/>
                </a:cubicBezTo>
                <a:cubicBezTo>
                  <a:pt x="4738" y="7619"/>
                  <a:pt x="4623" y="7601"/>
                  <a:pt x="4521" y="7601"/>
                </a:cubicBezTo>
                <a:cubicBezTo>
                  <a:pt x="4336" y="7601"/>
                  <a:pt x="4194" y="7660"/>
                  <a:pt x="4173" y="7994"/>
                </a:cubicBezTo>
                <a:cubicBezTo>
                  <a:pt x="4257" y="8286"/>
                  <a:pt x="4594" y="8603"/>
                  <a:pt x="4129" y="8859"/>
                </a:cubicBezTo>
                <a:lnTo>
                  <a:pt x="3877" y="8488"/>
                </a:lnTo>
                <a:lnTo>
                  <a:pt x="3877" y="8488"/>
                </a:lnTo>
                <a:cubicBezTo>
                  <a:pt x="3480" y="9003"/>
                  <a:pt x="4177" y="9111"/>
                  <a:pt x="3601" y="9525"/>
                </a:cubicBezTo>
                <a:cubicBezTo>
                  <a:pt x="3518" y="9355"/>
                  <a:pt x="3704" y="9080"/>
                  <a:pt x="3659" y="9080"/>
                </a:cubicBezTo>
                <a:cubicBezTo>
                  <a:pt x="3655" y="9080"/>
                  <a:pt x="3650" y="9083"/>
                  <a:pt x="3642" y="9087"/>
                </a:cubicBezTo>
                <a:cubicBezTo>
                  <a:pt x="3133" y="9286"/>
                  <a:pt x="3689" y="9468"/>
                  <a:pt x="3527" y="9747"/>
                </a:cubicBezTo>
                <a:lnTo>
                  <a:pt x="3174" y="9629"/>
                </a:lnTo>
                <a:cubicBezTo>
                  <a:pt x="2898" y="10252"/>
                  <a:pt x="2834" y="11026"/>
                  <a:pt x="2642" y="11722"/>
                </a:cubicBezTo>
                <a:cubicBezTo>
                  <a:pt x="2575" y="11665"/>
                  <a:pt x="2522" y="11564"/>
                  <a:pt x="2434" y="11564"/>
                </a:cubicBezTo>
                <a:cubicBezTo>
                  <a:pt x="2403" y="11564"/>
                  <a:pt x="2368" y="11576"/>
                  <a:pt x="2326" y="11608"/>
                </a:cubicBezTo>
                <a:cubicBezTo>
                  <a:pt x="2167" y="12534"/>
                  <a:pt x="1669" y="13459"/>
                  <a:pt x="1276" y="14300"/>
                </a:cubicBezTo>
                <a:lnTo>
                  <a:pt x="1521" y="14694"/>
                </a:lnTo>
                <a:cubicBezTo>
                  <a:pt x="1509" y="14740"/>
                  <a:pt x="1453" y="14772"/>
                  <a:pt x="1400" y="14772"/>
                </a:cubicBezTo>
                <a:cubicBezTo>
                  <a:pt x="1363" y="14772"/>
                  <a:pt x="1327" y="14756"/>
                  <a:pt x="1309" y="14718"/>
                </a:cubicBezTo>
                <a:lnTo>
                  <a:pt x="1309" y="14718"/>
                </a:lnTo>
                <a:cubicBezTo>
                  <a:pt x="1227" y="14865"/>
                  <a:pt x="1262" y="14888"/>
                  <a:pt x="1333" y="14888"/>
                </a:cubicBezTo>
                <a:cubicBezTo>
                  <a:pt x="1365" y="14888"/>
                  <a:pt x="1404" y="14883"/>
                  <a:pt x="1443" y="14883"/>
                </a:cubicBezTo>
                <a:cubicBezTo>
                  <a:pt x="1506" y="14883"/>
                  <a:pt x="1567" y="14895"/>
                  <a:pt x="1599" y="14957"/>
                </a:cubicBezTo>
                <a:cubicBezTo>
                  <a:pt x="1591" y="15069"/>
                  <a:pt x="1515" y="15126"/>
                  <a:pt x="1438" y="15126"/>
                </a:cubicBezTo>
                <a:cubicBezTo>
                  <a:pt x="1384" y="15126"/>
                  <a:pt x="1330" y="15098"/>
                  <a:pt x="1299" y="15041"/>
                </a:cubicBezTo>
                <a:lnTo>
                  <a:pt x="1299" y="15041"/>
                </a:lnTo>
                <a:cubicBezTo>
                  <a:pt x="1400" y="15435"/>
                  <a:pt x="1461" y="15838"/>
                  <a:pt x="1488" y="16246"/>
                </a:cubicBezTo>
                <a:cubicBezTo>
                  <a:pt x="1498" y="16777"/>
                  <a:pt x="1504" y="16895"/>
                  <a:pt x="1266" y="16919"/>
                </a:cubicBezTo>
                <a:lnTo>
                  <a:pt x="1198" y="16845"/>
                </a:lnTo>
                <a:cubicBezTo>
                  <a:pt x="1175" y="16858"/>
                  <a:pt x="1175" y="16855"/>
                  <a:pt x="1165" y="16892"/>
                </a:cubicBezTo>
                <a:cubicBezTo>
                  <a:pt x="1144" y="16939"/>
                  <a:pt x="1138" y="16993"/>
                  <a:pt x="1141" y="17043"/>
                </a:cubicBezTo>
                <a:cubicBezTo>
                  <a:pt x="1148" y="17144"/>
                  <a:pt x="1171" y="17245"/>
                  <a:pt x="1208" y="17339"/>
                </a:cubicBezTo>
                <a:cubicBezTo>
                  <a:pt x="1269" y="17528"/>
                  <a:pt x="1333" y="17699"/>
                  <a:pt x="1101" y="17858"/>
                </a:cubicBezTo>
                <a:lnTo>
                  <a:pt x="1087" y="17753"/>
                </a:lnTo>
                <a:cubicBezTo>
                  <a:pt x="492" y="18749"/>
                  <a:pt x="522" y="20011"/>
                  <a:pt x="0" y="20849"/>
                </a:cubicBezTo>
                <a:cubicBezTo>
                  <a:pt x="226" y="20947"/>
                  <a:pt x="165" y="21226"/>
                  <a:pt x="128" y="21502"/>
                </a:cubicBezTo>
                <a:cubicBezTo>
                  <a:pt x="108" y="21775"/>
                  <a:pt x="128" y="22044"/>
                  <a:pt x="444" y="22054"/>
                </a:cubicBezTo>
                <a:cubicBezTo>
                  <a:pt x="179" y="22731"/>
                  <a:pt x="54" y="22559"/>
                  <a:pt x="34" y="23548"/>
                </a:cubicBezTo>
                <a:cubicBezTo>
                  <a:pt x="74" y="23811"/>
                  <a:pt x="522" y="23818"/>
                  <a:pt x="667" y="24084"/>
                </a:cubicBezTo>
                <a:lnTo>
                  <a:pt x="354" y="24198"/>
                </a:lnTo>
                <a:cubicBezTo>
                  <a:pt x="508" y="24299"/>
                  <a:pt x="677" y="24386"/>
                  <a:pt x="835" y="24474"/>
                </a:cubicBezTo>
                <a:lnTo>
                  <a:pt x="549" y="24831"/>
                </a:lnTo>
                <a:lnTo>
                  <a:pt x="741" y="25073"/>
                </a:lnTo>
                <a:cubicBezTo>
                  <a:pt x="714" y="24955"/>
                  <a:pt x="781" y="24780"/>
                  <a:pt x="879" y="24760"/>
                </a:cubicBezTo>
                <a:cubicBezTo>
                  <a:pt x="1171" y="25107"/>
                  <a:pt x="1175" y="25840"/>
                  <a:pt x="1030" y="25951"/>
                </a:cubicBezTo>
                <a:cubicBezTo>
                  <a:pt x="1306" y="26217"/>
                  <a:pt x="1595" y="26463"/>
                  <a:pt x="1875" y="26695"/>
                </a:cubicBezTo>
                <a:cubicBezTo>
                  <a:pt x="1850" y="26709"/>
                  <a:pt x="1824" y="26714"/>
                  <a:pt x="1798" y="26714"/>
                </a:cubicBezTo>
                <a:cubicBezTo>
                  <a:pt x="1737" y="26714"/>
                  <a:pt x="1672" y="26682"/>
                  <a:pt x="1604" y="26644"/>
                </a:cubicBezTo>
                <a:lnTo>
                  <a:pt x="1604" y="26644"/>
                </a:lnTo>
                <a:cubicBezTo>
                  <a:pt x="1916" y="26852"/>
                  <a:pt x="1295" y="26900"/>
                  <a:pt x="1824" y="27102"/>
                </a:cubicBezTo>
                <a:cubicBezTo>
                  <a:pt x="1834" y="27001"/>
                  <a:pt x="2003" y="27005"/>
                  <a:pt x="2060" y="26971"/>
                </a:cubicBezTo>
                <a:cubicBezTo>
                  <a:pt x="2067" y="27308"/>
                  <a:pt x="2480" y="27762"/>
                  <a:pt x="2874" y="27987"/>
                </a:cubicBezTo>
                <a:lnTo>
                  <a:pt x="2655" y="28099"/>
                </a:lnTo>
                <a:cubicBezTo>
                  <a:pt x="3207" y="28714"/>
                  <a:pt x="4042" y="29085"/>
                  <a:pt x="4792" y="29532"/>
                </a:cubicBezTo>
                <a:cubicBezTo>
                  <a:pt x="4602" y="29306"/>
                  <a:pt x="4784" y="29050"/>
                  <a:pt x="4983" y="29050"/>
                </a:cubicBezTo>
                <a:cubicBezTo>
                  <a:pt x="5013" y="29050"/>
                  <a:pt x="5043" y="29056"/>
                  <a:pt x="5072" y="29068"/>
                </a:cubicBezTo>
                <a:lnTo>
                  <a:pt x="4984" y="29428"/>
                </a:lnTo>
                <a:cubicBezTo>
                  <a:pt x="5227" y="29317"/>
                  <a:pt x="4833" y="29186"/>
                  <a:pt x="5237" y="29111"/>
                </a:cubicBezTo>
                <a:lnTo>
                  <a:pt x="5237" y="29111"/>
                </a:lnTo>
                <a:cubicBezTo>
                  <a:pt x="5479" y="29286"/>
                  <a:pt x="5220" y="29556"/>
                  <a:pt x="5015" y="29573"/>
                </a:cubicBezTo>
                <a:lnTo>
                  <a:pt x="5392" y="29640"/>
                </a:lnTo>
                <a:cubicBezTo>
                  <a:pt x="5361" y="29741"/>
                  <a:pt x="5260" y="29748"/>
                  <a:pt x="5176" y="29855"/>
                </a:cubicBezTo>
                <a:cubicBezTo>
                  <a:pt x="5194" y="29846"/>
                  <a:pt x="5212" y="29842"/>
                  <a:pt x="5230" y="29842"/>
                </a:cubicBezTo>
                <a:cubicBezTo>
                  <a:pt x="5405" y="29842"/>
                  <a:pt x="5544" y="30278"/>
                  <a:pt x="5791" y="30278"/>
                </a:cubicBezTo>
                <a:cubicBezTo>
                  <a:pt x="5835" y="30278"/>
                  <a:pt x="5882" y="30264"/>
                  <a:pt x="5933" y="30232"/>
                </a:cubicBezTo>
                <a:lnTo>
                  <a:pt x="5933" y="30232"/>
                </a:lnTo>
                <a:lnTo>
                  <a:pt x="5903" y="30333"/>
                </a:lnTo>
                <a:cubicBezTo>
                  <a:pt x="6613" y="30710"/>
                  <a:pt x="6997" y="30757"/>
                  <a:pt x="7589" y="31030"/>
                </a:cubicBezTo>
                <a:cubicBezTo>
                  <a:pt x="7730" y="30761"/>
                  <a:pt x="7932" y="30929"/>
                  <a:pt x="8212" y="30787"/>
                </a:cubicBezTo>
                <a:cubicBezTo>
                  <a:pt x="8599" y="31077"/>
                  <a:pt x="8982" y="31518"/>
                  <a:pt x="9528" y="31713"/>
                </a:cubicBezTo>
                <a:cubicBezTo>
                  <a:pt x="9547" y="31714"/>
                  <a:pt x="9566" y="31714"/>
                  <a:pt x="9583" y="31714"/>
                </a:cubicBezTo>
                <a:cubicBezTo>
                  <a:pt x="9939" y="31714"/>
                  <a:pt x="9747" y="31520"/>
                  <a:pt x="9972" y="31427"/>
                </a:cubicBezTo>
                <a:lnTo>
                  <a:pt x="9972" y="31427"/>
                </a:lnTo>
                <a:cubicBezTo>
                  <a:pt x="9891" y="31693"/>
                  <a:pt x="10430" y="31895"/>
                  <a:pt x="10080" y="31962"/>
                </a:cubicBezTo>
                <a:cubicBezTo>
                  <a:pt x="10736" y="32184"/>
                  <a:pt x="10921" y="32238"/>
                  <a:pt x="11813" y="32342"/>
                </a:cubicBezTo>
                <a:cubicBezTo>
                  <a:pt x="11762" y="32204"/>
                  <a:pt x="11685" y="32117"/>
                  <a:pt x="11769" y="32049"/>
                </a:cubicBezTo>
                <a:lnTo>
                  <a:pt x="11769" y="32049"/>
                </a:lnTo>
                <a:cubicBezTo>
                  <a:pt x="11930" y="32063"/>
                  <a:pt x="12062" y="32278"/>
                  <a:pt x="11998" y="32396"/>
                </a:cubicBezTo>
                <a:lnTo>
                  <a:pt x="11947" y="32410"/>
                </a:lnTo>
                <a:cubicBezTo>
                  <a:pt x="11966" y="32409"/>
                  <a:pt x="11985" y="32408"/>
                  <a:pt x="12004" y="32408"/>
                </a:cubicBezTo>
                <a:cubicBezTo>
                  <a:pt x="12921" y="32408"/>
                  <a:pt x="13687" y="33624"/>
                  <a:pt x="14499" y="33624"/>
                </a:cubicBezTo>
                <a:cubicBezTo>
                  <a:pt x="14577" y="33624"/>
                  <a:pt x="14655" y="33613"/>
                  <a:pt x="14734" y="33589"/>
                </a:cubicBezTo>
                <a:lnTo>
                  <a:pt x="14734" y="33589"/>
                </a:lnTo>
                <a:lnTo>
                  <a:pt x="14717" y="33594"/>
                </a:lnTo>
                <a:lnTo>
                  <a:pt x="14717" y="33594"/>
                </a:lnTo>
                <a:lnTo>
                  <a:pt x="15579" y="33524"/>
                </a:lnTo>
                <a:lnTo>
                  <a:pt x="15579" y="33524"/>
                </a:lnTo>
                <a:cubicBezTo>
                  <a:pt x="15922" y="33668"/>
                  <a:pt x="15306" y="33665"/>
                  <a:pt x="15528" y="33900"/>
                </a:cubicBezTo>
                <a:cubicBezTo>
                  <a:pt x="15672" y="33868"/>
                  <a:pt x="15802" y="33855"/>
                  <a:pt x="15923" y="33855"/>
                </a:cubicBezTo>
                <a:cubicBezTo>
                  <a:pt x="16526" y="33855"/>
                  <a:pt x="16880" y="34191"/>
                  <a:pt x="17404" y="34191"/>
                </a:cubicBezTo>
                <a:cubicBezTo>
                  <a:pt x="17476" y="34191"/>
                  <a:pt x="17551" y="34184"/>
                  <a:pt x="17631" y="34170"/>
                </a:cubicBezTo>
                <a:cubicBezTo>
                  <a:pt x="18008" y="35095"/>
                  <a:pt x="19587" y="34503"/>
                  <a:pt x="20250" y="35129"/>
                </a:cubicBezTo>
                <a:lnTo>
                  <a:pt x="20233" y="34934"/>
                </a:lnTo>
                <a:cubicBezTo>
                  <a:pt x="20279" y="34901"/>
                  <a:pt x="20315" y="34888"/>
                  <a:pt x="20345" y="34888"/>
                </a:cubicBezTo>
                <a:cubicBezTo>
                  <a:pt x="20460" y="34888"/>
                  <a:pt x="20480" y="35085"/>
                  <a:pt x="20590" y="35136"/>
                </a:cubicBezTo>
                <a:cubicBezTo>
                  <a:pt x="20590" y="34984"/>
                  <a:pt x="20405" y="34937"/>
                  <a:pt x="20539" y="34849"/>
                </a:cubicBezTo>
                <a:lnTo>
                  <a:pt x="20539" y="34849"/>
                </a:lnTo>
                <a:cubicBezTo>
                  <a:pt x="22202" y="34863"/>
                  <a:pt x="23908" y="35502"/>
                  <a:pt x="25648" y="35684"/>
                </a:cubicBezTo>
                <a:cubicBezTo>
                  <a:pt x="25664" y="35685"/>
                  <a:pt x="25679" y="35686"/>
                  <a:pt x="25694" y="35686"/>
                </a:cubicBezTo>
                <a:cubicBezTo>
                  <a:pt x="26164" y="35686"/>
                  <a:pt x="26078" y="35029"/>
                  <a:pt x="26460" y="35029"/>
                </a:cubicBezTo>
                <a:cubicBezTo>
                  <a:pt x="26543" y="35029"/>
                  <a:pt x="26648" y="35060"/>
                  <a:pt x="26785" y="35136"/>
                </a:cubicBezTo>
                <a:lnTo>
                  <a:pt x="26570" y="35499"/>
                </a:lnTo>
                <a:cubicBezTo>
                  <a:pt x="27728" y="35075"/>
                  <a:pt x="29414" y="35371"/>
                  <a:pt x="30568" y="34510"/>
                </a:cubicBezTo>
                <a:lnTo>
                  <a:pt x="30568" y="34510"/>
                </a:lnTo>
                <a:cubicBezTo>
                  <a:pt x="30521" y="34617"/>
                  <a:pt x="30555" y="34715"/>
                  <a:pt x="30427" y="34759"/>
                </a:cubicBezTo>
                <a:cubicBezTo>
                  <a:pt x="30471" y="34777"/>
                  <a:pt x="30518" y="34785"/>
                  <a:pt x="30568" y="34785"/>
                </a:cubicBezTo>
                <a:cubicBezTo>
                  <a:pt x="30939" y="34785"/>
                  <a:pt x="31428" y="34330"/>
                  <a:pt x="31342" y="34170"/>
                </a:cubicBezTo>
                <a:cubicBezTo>
                  <a:pt x="31371" y="34158"/>
                  <a:pt x="31394" y="34154"/>
                  <a:pt x="31413" y="34154"/>
                </a:cubicBezTo>
                <a:cubicBezTo>
                  <a:pt x="31525" y="34154"/>
                  <a:pt x="31494" y="34323"/>
                  <a:pt x="31638" y="34351"/>
                </a:cubicBezTo>
                <a:cubicBezTo>
                  <a:pt x="31942" y="34342"/>
                  <a:pt x="32095" y="33838"/>
                  <a:pt x="32312" y="33838"/>
                </a:cubicBezTo>
                <a:cubicBezTo>
                  <a:pt x="32336" y="33838"/>
                  <a:pt x="32360" y="33844"/>
                  <a:pt x="32385" y="33857"/>
                </a:cubicBezTo>
                <a:cubicBezTo>
                  <a:pt x="32409" y="33869"/>
                  <a:pt x="32396" y="33908"/>
                  <a:pt x="32374" y="33947"/>
                </a:cubicBezTo>
                <a:lnTo>
                  <a:pt x="32374" y="33947"/>
                </a:lnTo>
                <a:cubicBezTo>
                  <a:pt x="32558" y="33753"/>
                  <a:pt x="33053" y="33531"/>
                  <a:pt x="32766" y="33406"/>
                </a:cubicBezTo>
                <a:cubicBezTo>
                  <a:pt x="33274" y="33227"/>
                  <a:pt x="33459" y="32712"/>
                  <a:pt x="33873" y="32571"/>
                </a:cubicBezTo>
                <a:cubicBezTo>
                  <a:pt x="33829" y="32150"/>
                  <a:pt x="34620" y="32073"/>
                  <a:pt x="34314" y="31679"/>
                </a:cubicBezTo>
                <a:lnTo>
                  <a:pt x="34314" y="31679"/>
                </a:lnTo>
                <a:cubicBezTo>
                  <a:pt x="34373" y="31743"/>
                  <a:pt x="34440" y="31771"/>
                  <a:pt x="34509" y="31771"/>
                </a:cubicBezTo>
                <a:cubicBezTo>
                  <a:pt x="34829" y="31771"/>
                  <a:pt x="35203" y="31173"/>
                  <a:pt x="35179" y="30838"/>
                </a:cubicBezTo>
                <a:lnTo>
                  <a:pt x="35179" y="30838"/>
                </a:lnTo>
                <a:cubicBezTo>
                  <a:pt x="35192" y="30878"/>
                  <a:pt x="35214" y="30891"/>
                  <a:pt x="35242" y="30891"/>
                </a:cubicBezTo>
                <a:cubicBezTo>
                  <a:pt x="35302" y="30891"/>
                  <a:pt x="35386" y="30830"/>
                  <a:pt x="35458" y="30830"/>
                </a:cubicBezTo>
                <a:cubicBezTo>
                  <a:pt x="35499" y="30830"/>
                  <a:pt x="35535" y="30849"/>
                  <a:pt x="35562" y="30909"/>
                </a:cubicBezTo>
                <a:cubicBezTo>
                  <a:pt x="35784" y="30602"/>
                  <a:pt x="35852" y="30236"/>
                  <a:pt x="35609" y="30175"/>
                </a:cubicBezTo>
                <a:cubicBezTo>
                  <a:pt x="36033" y="30027"/>
                  <a:pt x="36097" y="29653"/>
                  <a:pt x="36124" y="29334"/>
                </a:cubicBezTo>
                <a:cubicBezTo>
                  <a:pt x="36161" y="29014"/>
                  <a:pt x="36192" y="28755"/>
                  <a:pt x="36599" y="28691"/>
                </a:cubicBezTo>
                <a:cubicBezTo>
                  <a:pt x="36720" y="27651"/>
                  <a:pt x="36713" y="26601"/>
                  <a:pt x="36582" y="25564"/>
                </a:cubicBezTo>
                <a:lnTo>
                  <a:pt x="36582" y="25564"/>
                </a:lnTo>
                <a:cubicBezTo>
                  <a:pt x="36824" y="25581"/>
                  <a:pt x="36838" y="25854"/>
                  <a:pt x="36844" y="26116"/>
                </a:cubicBezTo>
                <a:cubicBezTo>
                  <a:pt x="36831" y="26379"/>
                  <a:pt x="36821" y="26631"/>
                  <a:pt x="37077" y="26641"/>
                </a:cubicBezTo>
                <a:cubicBezTo>
                  <a:pt x="36993" y="25655"/>
                  <a:pt x="36521" y="25127"/>
                  <a:pt x="36589" y="24309"/>
                </a:cubicBezTo>
                <a:cubicBezTo>
                  <a:pt x="36597" y="24259"/>
                  <a:pt x="36614" y="24239"/>
                  <a:pt x="36636" y="24239"/>
                </a:cubicBezTo>
                <a:cubicBezTo>
                  <a:pt x="36705" y="24239"/>
                  <a:pt x="36824" y="24443"/>
                  <a:pt x="36888" y="24494"/>
                </a:cubicBezTo>
                <a:cubicBezTo>
                  <a:pt x="36626" y="23664"/>
                  <a:pt x="36774" y="22846"/>
                  <a:pt x="36394" y="22140"/>
                </a:cubicBezTo>
                <a:lnTo>
                  <a:pt x="36394" y="22140"/>
                </a:lnTo>
                <a:cubicBezTo>
                  <a:pt x="36361" y="22161"/>
                  <a:pt x="36325" y="22171"/>
                  <a:pt x="36288" y="22171"/>
                </a:cubicBezTo>
                <a:cubicBezTo>
                  <a:pt x="36030" y="22171"/>
                  <a:pt x="35700" y="21717"/>
                  <a:pt x="35536" y="21660"/>
                </a:cubicBezTo>
                <a:lnTo>
                  <a:pt x="35536" y="21660"/>
                </a:lnTo>
                <a:cubicBezTo>
                  <a:pt x="35568" y="21664"/>
                  <a:pt x="35597" y="21667"/>
                  <a:pt x="35623" y="21667"/>
                </a:cubicBezTo>
                <a:cubicBezTo>
                  <a:pt x="36033" y="21667"/>
                  <a:pt x="35695" y="21099"/>
                  <a:pt x="36137" y="21099"/>
                </a:cubicBezTo>
                <a:cubicBezTo>
                  <a:pt x="36201" y="21099"/>
                  <a:pt x="36282" y="21111"/>
                  <a:pt x="36383" y="21139"/>
                </a:cubicBezTo>
                <a:cubicBezTo>
                  <a:pt x="36334" y="21068"/>
                  <a:pt x="36241" y="20990"/>
                  <a:pt x="36132" y="20990"/>
                </a:cubicBezTo>
                <a:cubicBezTo>
                  <a:pt x="36107" y="20990"/>
                  <a:pt x="36080" y="20995"/>
                  <a:pt x="36054" y="21004"/>
                </a:cubicBezTo>
                <a:cubicBezTo>
                  <a:pt x="36062" y="20908"/>
                  <a:pt x="36098" y="20847"/>
                  <a:pt x="36175" y="20847"/>
                </a:cubicBezTo>
                <a:cubicBezTo>
                  <a:pt x="36216" y="20847"/>
                  <a:pt x="36269" y="20865"/>
                  <a:pt x="36336" y="20903"/>
                </a:cubicBezTo>
                <a:cubicBezTo>
                  <a:pt x="36111" y="20405"/>
                  <a:pt x="35922" y="20641"/>
                  <a:pt x="35818" y="20173"/>
                </a:cubicBezTo>
                <a:cubicBezTo>
                  <a:pt x="35830" y="20170"/>
                  <a:pt x="35842" y="20169"/>
                  <a:pt x="35853" y="20169"/>
                </a:cubicBezTo>
                <a:cubicBezTo>
                  <a:pt x="35938" y="20169"/>
                  <a:pt x="36002" y="20239"/>
                  <a:pt x="36121" y="20257"/>
                </a:cubicBezTo>
                <a:cubicBezTo>
                  <a:pt x="35862" y="20065"/>
                  <a:pt x="35603" y="19880"/>
                  <a:pt x="35589" y="19470"/>
                </a:cubicBezTo>
                <a:lnTo>
                  <a:pt x="35589" y="19470"/>
                </a:lnTo>
                <a:cubicBezTo>
                  <a:pt x="35592" y="19470"/>
                  <a:pt x="35596" y="19470"/>
                  <a:pt x="35599" y="19470"/>
                </a:cubicBezTo>
                <a:cubicBezTo>
                  <a:pt x="35631" y="19470"/>
                  <a:pt x="35663" y="19456"/>
                  <a:pt x="35691" y="19456"/>
                </a:cubicBezTo>
                <a:cubicBezTo>
                  <a:pt x="35714" y="19456"/>
                  <a:pt x="35734" y="19466"/>
                  <a:pt x="35749" y="19501"/>
                </a:cubicBezTo>
                <a:lnTo>
                  <a:pt x="35749" y="19501"/>
                </a:lnTo>
                <a:cubicBezTo>
                  <a:pt x="35529" y="18849"/>
                  <a:pt x="34912" y="18534"/>
                  <a:pt x="34869" y="17770"/>
                </a:cubicBezTo>
                <a:lnTo>
                  <a:pt x="34869" y="17770"/>
                </a:lnTo>
                <a:cubicBezTo>
                  <a:pt x="34912" y="17776"/>
                  <a:pt x="34949" y="17778"/>
                  <a:pt x="34979" y="17778"/>
                </a:cubicBezTo>
                <a:cubicBezTo>
                  <a:pt x="35311" y="17778"/>
                  <a:pt x="34964" y="17466"/>
                  <a:pt x="35303" y="17309"/>
                </a:cubicBezTo>
                <a:lnTo>
                  <a:pt x="35051" y="16962"/>
                </a:lnTo>
                <a:lnTo>
                  <a:pt x="34919" y="17181"/>
                </a:lnTo>
                <a:cubicBezTo>
                  <a:pt x="34808" y="16841"/>
                  <a:pt x="34421" y="16649"/>
                  <a:pt x="34435" y="16320"/>
                </a:cubicBezTo>
                <a:lnTo>
                  <a:pt x="34435" y="16320"/>
                </a:lnTo>
                <a:lnTo>
                  <a:pt x="34684" y="16505"/>
                </a:lnTo>
                <a:lnTo>
                  <a:pt x="34371" y="15912"/>
                </a:lnTo>
                <a:lnTo>
                  <a:pt x="34371" y="16316"/>
                </a:lnTo>
                <a:cubicBezTo>
                  <a:pt x="34292" y="16255"/>
                  <a:pt x="34225" y="16236"/>
                  <a:pt x="34166" y="16236"/>
                </a:cubicBezTo>
                <a:cubicBezTo>
                  <a:pt x="34073" y="16236"/>
                  <a:pt x="34003" y="16285"/>
                  <a:pt x="33951" y="16285"/>
                </a:cubicBezTo>
                <a:cubicBezTo>
                  <a:pt x="33900" y="16285"/>
                  <a:pt x="33865" y="16240"/>
                  <a:pt x="33839" y="16064"/>
                </a:cubicBezTo>
                <a:lnTo>
                  <a:pt x="33839" y="16064"/>
                </a:lnTo>
                <a:cubicBezTo>
                  <a:pt x="33845" y="16070"/>
                  <a:pt x="33849" y="16073"/>
                  <a:pt x="33852" y="16073"/>
                </a:cubicBezTo>
                <a:cubicBezTo>
                  <a:pt x="33881" y="16073"/>
                  <a:pt x="33719" y="15705"/>
                  <a:pt x="33880" y="15532"/>
                </a:cubicBezTo>
                <a:cubicBezTo>
                  <a:pt x="33705" y="15445"/>
                  <a:pt x="33462" y="15307"/>
                  <a:pt x="33634" y="15085"/>
                </a:cubicBezTo>
                <a:cubicBezTo>
                  <a:pt x="33665" y="15074"/>
                  <a:pt x="33704" y="15070"/>
                  <a:pt x="33748" y="15070"/>
                </a:cubicBezTo>
                <a:cubicBezTo>
                  <a:pt x="33866" y="15070"/>
                  <a:pt x="34015" y="15098"/>
                  <a:pt x="34107" y="15098"/>
                </a:cubicBezTo>
                <a:cubicBezTo>
                  <a:pt x="34131" y="15098"/>
                  <a:pt x="34151" y="15096"/>
                  <a:pt x="34166" y="15091"/>
                </a:cubicBezTo>
                <a:lnTo>
                  <a:pt x="34166" y="15091"/>
                </a:lnTo>
                <a:cubicBezTo>
                  <a:pt x="34161" y="15092"/>
                  <a:pt x="34156" y="15092"/>
                  <a:pt x="34151" y="15092"/>
                </a:cubicBezTo>
                <a:cubicBezTo>
                  <a:pt x="33850" y="15092"/>
                  <a:pt x="34146" y="14393"/>
                  <a:pt x="33885" y="14143"/>
                </a:cubicBezTo>
                <a:lnTo>
                  <a:pt x="33885" y="14143"/>
                </a:lnTo>
                <a:cubicBezTo>
                  <a:pt x="33955" y="14186"/>
                  <a:pt x="34063" y="14206"/>
                  <a:pt x="34128" y="14206"/>
                </a:cubicBezTo>
                <a:cubicBezTo>
                  <a:pt x="34150" y="14206"/>
                  <a:pt x="34166" y="14204"/>
                  <a:pt x="34176" y="14199"/>
                </a:cubicBezTo>
                <a:lnTo>
                  <a:pt x="33923" y="14024"/>
                </a:lnTo>
                <a:cubicBezTo>
                  <a:pt x="34003" y="13911"/>
                  <a:pt x="34050" y="13868"/>
                  <a:pt x="34129" y="13868"/>
                </a:cubicBezTo>
                <a:cubicBezTo>
                  <a:pt x="34161" y="13868"/>
                  <a:pt x="34197" y="13875"/>
                  <a:pt x="34243" y="13886"/>
                </a:cubicBezTo>
                <a:cubicBezTo>
                  <a:pt x="34278" y="13711"/>
                  <a:pt x="34229" y="13672"/>
                  <a:pt x="34160" y="13672"/>
                </a:cubicBezTo>
                <a:cubicBezTo>
                  <a:pt x="34107" y="13672"/>
                  <a:pt x="34041" y="13696"/>
                  <a:pt x="33993" y="13696"/>
                </a:cubicBezTo>
                <a:cubicBezTo>
                  <a:pt x="33924" y="13696"/>
                  <a:pt x="33891" y="13649"/>
                  <a:pt x="33977" y="13425"/>
                </a:cubicBezTo>
                <a:lnTo>
                  <a:pt x="33977" y="13425"/>
                </a:lnTo>
                <a:cubicBezTo>
                  <a:pt x="33997" y="13476"/>
                  <a:pt x="34041" y="13452"/>
                  <a:pt x="34081" y="13553"/>
                </a:cubicBezTo>
                <a:cubicBezTo>
                  <a:pt x="34179" y="12941"/>
                  <a:pt x="33923" y="12385"/>
                  <a:pt x="33994" y="11827"/>
                </a:cubicBezTo>
                <a:cubicBezTo>
                  <a:pt x="34047" y="11799"/>
                  <a:pt x="34088" y="11787"/>
                  <a:pt x="34121" y="11787"/>
                </a:cubicBezTo>
                <a:cubicBezTo>
                  <a:pt x="34299" y="11787"/>
                  <a:pt x="34228" y="12133"/>
                  <a:pt x="34362" y="12133"/>
                </a:cubicBezTo>
                <a:cubicBezTo>
                  <a:pt x="34387" y="12133"/>
                  <a:pt x="34421" y="12120"/>
                  <a:pt x="34465" y="12089"/>
                </a:cubicBezTo>
                <a:cubicBezTo>
                  <a:pt x="34270" y="11255"/>
                  <a:pt x="33775" y="10467"/>
                  <a:pt x="33573" y="9723"/>
                </a:cubicBezTo>
                <a:lnTo>
                  <a:pt x="33573" y="9723"/>
                </a:lnTo>
                <a:lnTo>
                  <a:pt x="33577" y="9875"/>
                </a:lnTo>
                <a:cubicBezTo>
                  <a:pt x="33545" y="9879"/>
                  <a:pt x="33518" y="9882"/>
                  <a:pt x="33494" y="9882"/>
                </a:cubicBezTo>
                <a:cubicBezTo>
                  <a:pt x="33071" y="9882"/>
                  <a:pt x="33631" y="9228"/>
                  <a:pt x="33285" y="8955"/>
                </a:cubicBezTo>
                <a:lnTo>
                  <a:pt x="33285" y="8955"/>
                </a:lnTo>
                <a:cubicBezTo>
                  <a:pt x="33311" y="8971"/>
                  <a:pt x="33349" y="8977"/>
                  <a:pt x="33389" y="8977"/>
                </a:cubicBezTo>
                <a:cubicBezTo>
                  <a:pt x="33485" y="8977"/>
                  <a:pt x="33590" y="8943"/>
                  <a:pt x="33546" y="8943"/>
                </a:cubicBezTo>
                <a:cubicBezTo>
                  <a:pt x="33385" y="8418"/>
                  <a:pt x="32944" y="7970"/>
                  <a:pt x="32355" y="7405"/>
                </a:cubicBezTo>
                <a:lnTo>
                  <a:pt x="32537" y="7405"/>
                </a:lnTo>
                <a:cubicBezTo>
                  <a:pt x="32466" y="7075"/>
                  <a:pt x="32116" y="6681"/>
                  <a:pt x="31968" y="6361"/>
                </a:cubicBezTo>
                <a:cubicBezTo>
                  <a:pt x="31966" y="6361"/>
                  <a:pt x="31964" y="6361"/>
                  <a:pt x="31963" y="6361"/>
                </a:cubicBezTo>
                <a:cubicBezTo>
                  <a:pt x="31867" y="6361"/>
                  <a:pt x="31790" y="6312"/>
                  <a:pt x="31724" y="6312"/>
                </a:cubicBezTo>
                <a:cubicBezTo>
                  <a:pt x="31676" y="6312"/>
                  <a:pt x="31635" y="6339"/>
                  <a:pt x="31598" y="6432"/>
                </a:cubicBezTo>
                <a:cubicBezTo>
                  <a:pt x="31564" y="5786"/>
                  <a:pt x="31123" y="5473"/>
                  <a:pt x="30703" y="5221"/>
                </a:cubicBezTo>
                <a:cubicBezTo>
                  <a:pt x="30238" y="5005"/>
                  <a:pt x="29807" y="4833"/>
                  <a:pt x="29663" y="4261"/>
                </a:cubicBezTo>
                <a:lnTo>
                  <a:pt x="29663" y="4261"/>
                </a:lnTo>
                <a:cubicBezTo>
                  <a:pt x="29706" y="4298"/>
                  <a:pt x="29779" y="4314"/>
                  <a:pt x="29831" y="4314"/>
                </a:cubicBezTo>
                <a:cubicBezTo>
                  <a:pt x="29880" y="4314"/>
                  <a:pt x="29909" y="4299"/>
                  <a:pt x="29875" y="4271"/>
                </a:cubicBezTo>
                <a:cubicBezTo>
                  <a:pt x="29649" y="4130"/>
                  <a:pt x="29400" y="4026"/>
                  <a:pt x="29155" y="3918"/>
                </a:cubicBezTo>
                <a:lnTo>
                  <a:pt x="29155" y="3918"/>
                </a:lnTo>
                <a:cubicBezTo>
                  <a:pt x="29064" y="4157"/>
                  <a:pt x="29155" y="4100"/>
                  <a:pt x="29178" y="4349"/>
                </a:cubicBezTo>
                <a:cubicBezTo>
                  <a:pt x="29106" y="4373"/>
                  <a:pt x="29032" y="4385"/>
                  <a:pt x="28958" y="4385"/>
                </a:cubicBezTo>
                <a:cubicBezTo>
                  <a:pt x="28837" y="4385"/>
                  <a:pt x="28717" y="4353"/>
                  <a:pt x="28613" y="4288"/>
                </a:cubicBezTo>
                <a:lnTo>
                  <a:pt x="28613" y="4288"/>
                </a:lnTo>
                <a:cubicBezTo>
                  <a:pt x="28636" y="4291"/>
                  <a:pt x="28657" y="4293"/>
                  <a:pt x="28676" y="4293"/>
                </a:cubicBezTo>
                <a:cubicBezTo>
                  <a:pt x="28971" y="4293"/>
                  <a:pt x="28832" y="3943"/>
                  <a:pt x="28781" y="3753"/>
                </a:cubicBezTo>
                <a:lnTo>
                  <a:pt x="28781" y="3753"/>
                </a:lnTo>
                <a:cubicBezTo>
                  <a:pt x="28757" y="3831"/>
                  <a:pt x="28670" y="3874"/>
                  <a:pt x="28640" y="3945"/>
                </a:cubicBezTo>
                <a:cubicBezTo>
                  <a:pt x="28614" y="3796"/>
                  <a:pt x="28581" y="3746"/>
                  <a:pt x="28542" y="3746"/>
                </a:cubicBezTo>
                <a:cubicBezTo>
                  <a:pt x="28459" y="3746"/>
                  <a:pt x="28348" y="3958"/>
                  <a:pt x="28216" y="3958"/>
                </a:cubicBezTo>
                <a:cubicBezTo>
                  <a:pt x="28155" y="3958"/>
                  <a:pt x="28089" y="3914"/>
                  <a:pt x="28020" y="3783"/>
                </a:cubicBezTo>
                <a:lnTo>
                  <a:pt x="28111" y="3686"/>
                </a:lnTo>
                <a:cubicBezTo>
                  <a:pt x="27899" y="3635"/>
                  <a:pt x="27647" y="3713"/>
                  <a:pt x="27475" y="3575"/>
                </a:cubicBezTo>
                <a:cubicBezTo>
                  <a:pt x="27498" y="3452"/>
                  <a:pt x="27546" y="3429"/>
                  <a:pt x="27604" y="3429"/>
                </a:cubicBezTo>
                <a:cubicBezTo>
                  <a:pt x="27639" y="3429"/>
                  <a:pt x="27677" y="3437"/>
                  <a:pt x="27715" y="3437"/>
                </a:cubicBezTo>
                <a:cubicBezTo>
                  <a:pt x="27766" y="3437"/>
                  <a:pt x="27816" y="3423"/>
                  <a:pt x="27859" y="3356"/>
                </a:cubicBezTo>
                <a:cubicBezTo>
                  <a:pt x="27805" y="3332"/>
                  <a:pt x="27743" y="3323"/>
                  <a:pt x="27679" y="3323"/>
                </a:cubicBezTo>
                <a:cubicBezTo>
                  <a:pt x="27533" y="3323"/>
                  <a:pt x="27369" y="3366"/>
                  <a:pt x="27231" y="3366"/>
                </a:cubicBezTo>
                <a:cubicBezTo>
                  <a:pt x="27100" y="3366"/>
                  <a:pt x="26992" y="3327"/>
                  <a:pt x="26947" y="3174"/>
                </a:cubicBezTo>
                <a:cubicBezTo>
                  <a:pt x="26958" y="3173"/>
                  <a:pt x="26969" y="3173"/>
                  <a:pt x="26980" y="3173"/>
                </a:cubicBezTo>
                <a:cubicBezTo>
                  <a:pt x="27114" y="3173"/>
                  <a:pt x="27259" y="3239"/>
                  <a:pt x="27393" y="3239"/>
                </a:cubicBezTo>
                <a:cubicBezTo>
                  <a:pt x="27401" y="3239"/>
                  <a:pt x="27410" y="3239"/>
                  <a:pt x="27418" y="3238"/>
                </a:cubicBezTo>
                <a:cubicBezTo>
                  <a:pt x="27308" y="2810"/>
                  <a:pt x="27232" y="2851"/>
                  <a:pt x="27064" y="2716"/>
                </a:cubicBezTo>
                <a:lnTo>
                  <a:pt x="27064" y="2716"/>
                </a:lnTo>
                <a:cubicBezTo>
                  <a:pt x="26929" y="2585"/>
                  <a:pt x="26788" y="2464"/>
                  <a:pt x="26641" y="2353"/>
                </a:cubicBezTo>
                <a:lnTo>
                  <a:pt x="26641" y="2353"/>
                </a:lnTo>
                <a:lnTo>
                  <a:pt x="26728" y="2488"/>
                </a:lnTo>
                <a:cubicBezTo>
                  <a:pt x="26535" y="2645"/>
                  <a:pt x="26387" y="2696"/>
                  <a:pt x="26258" y="2696"/>
                </a:cubicBezTo>
                <a:cubicBezTo>
                  <a:pt x="26018" y="2696"/>
                  <a:pt x="25842" y="2519"/>
                  <a:pt x="25565" y="2519"/>
                </a:cubicBezTo>
                <a:cubicBezTo>
                  <a:pt x="25482" y="2519"/>
                  <a:pt x="25390" y="2535"/>
                  <a:pt x="25284" y="2577"/>
                </a:cubicBezTo>
                <a:lnTo>
                  <a:pt x="25284" y="2577"/>
                </a:lnTo>
                <a:cubicBezTo>
                  <a:pt x="25897" y="2330"/>
                  <a:pt x="25444" y="2358"/>
                  <a:pt x="25591" y="2064"/>
                </a:cubicBezTo>
                <a:cubicBezTo>
                  <a:pt x="25496" y="1929"/>
                  <a:pt x="25335" y="1754"/>
                  <a:pt x="25422" y="1690"/>
                </a:cubicBezTo>
                <a:lnTo>
                  <a:pt x="25422" y="1690"/>
                </a:lnTo>
                <a:cubicBezTo>
                  <a:pt x="25371" y="1718"/>
                  <a:pt x="25328" y="1728"/>
                  <a:pt x="25289" y="1728"/>
                </a:cubicBezTo>
                <a:cubicBezTo>
                  <a:pt x="25134" y="1728"/>
                  <a:pt x="25052" y="1553"/>
                  <a:pt x="24864" y="1553"/>
                </a:cubicBezTo>
                <a:cubicBezTo>
                  <a:pt x="24798" y="1553"/>
                  <a:pt x="24718" y="1575"/>
                  <a:pt x="24618" y="1633"/>
                </a:cubicBezTo>
                <a:cubicBezTo>
                  <a:pt x="24635" y="1529"/>
                  <a:pt x="24362" y="1545"/>
                  <a:pt x="24490" y="1310"/>
                </a:cubicBezTo>
                <a:cubicBezTo>
                  <a:pt x="24477" y="1309"/>
                  <a:pt x="24466" y="1309"/>
                  <a:pt x="24455" y="1309"/>
                </a:cubicBezTo>
                <a:cubicBezTo>
                  <a:pt x="24177" y="1309"/>
                  <a:pt x="24515" y="1513"/>
                  <a:pt x="24450" y="1626"/>
                </a:cubicBezTo>
                <a:cubicBezTo>
                  <a:pt x="24398" y="1643"/>
                  <a:pt x="24347" y="1650"/>
                  <a:pt x="24296" y="1650"/>
                </a:cubicBezTo>
                <a:cubicBezTo>
                  <a:pt x="23882" y="1650"/>
                  <a:pt x="23493" y="1155"/>
                  <a:pt x="22952" y="1155"/>
                </a:cubicBezTo>
                <a:cubicBezTo>
                  <a:pt x="22836" y="1155"/>
                  <a:pt x="22713" y="1178"/>
                  <a:pt x="22582" y="1233"/>
                </a:cubicBezTo>
                <a:cubicBezTo>
                  <a:pt x="22000" y="1286"/>
                  <a:pt x="21791" y="1586"/>
                  <a:pt x="21333" y="1720"/>
                </a:cubicBezTo>
                <a:cubicBezTo>
                  <a:pt x="21280" y="1710"/>
                  <a:pt x="21226" y="1704"/>
                  <a:pt x="21172" y="1697"/>
                </a:cubicBezTo>
                <a:cubicBezTo>
                  <a:pt x="21128" y="1535"/>
                  <a:pt x="21394" y="1404"/>
                  <a:pt x="21394" y="1404"/>
                </a:cubicBezTo>
                <a:cubicBezTo>
                  <a:pt x="21222" y="1289"/>
                  <a:pt x="21066" y="1243"/>
                  <a:pt x="20903" y="1243"/>
                </a:cubicBezTo>
                <a:cubicBezTo>
                  <a:pt x="20796" y="1243"/>
                  <a:pt x="20685" y="1263"/>
                  <a:pt x="20566" y="1296"/>
                </a:cubicBezTo>
                <a:cubicBezTo>
                  <a:pt x="20633" y="1212"/>
                  <a:pt x="20580" y="1128"/>
                  <a:pt x="20499" y="1000"/>
                </a:cubicBezTo>
                <a:cubicBezTo>
                  <a:pt x="20305" y="1009"/>
                  <a:pt x="20304" y="1250"/>
                  <a:pt x="20150" y="1250"/>
                </a:cubicBezTo>
                <a:cubicBezTo>
                  <a:pt x="20114" y="1250"/>
                  <a:pt x="20070" y="1237"/>
                  <a:pt x="20014" y="1206"/>
                </a:cubicBezTo>
                <a:cubicBezTo>
                  <a:pt x="20075" y="1091"/>
                  <a:pt x="20155" y="906"/>
                  <a:pt x="20280" y="792"/>
                </a:cubicBezTo>
                <a:lnTo>
                  <a:pt x="20280" y="792"/>
                </a:lnTo>
                <a:cubicBezTo>
                  <a:pt x="19987" y="876"/>
                  <a:pt x="19705" y="1064"/>
                  <a:pt x="19415" y="1152"/>
                </a:cubicBezTo>
                <a:cubicBezTo>
                  <a:pt x="19341" y="963"/>
                  <a:pt x="19597" y="879"/>
                  <a:pt x="19705" y="761"/>
                </a:cubicBezTo>
                <a:lnTo>
                  <a:pt x="19705" y="761"/>
                </a:lnTo>
                <a:cubicBezTo>
                  <a:pt x="19371" y="835"/>
                  <a:pt x="18850" y="896"/>
                  <a:pt x="18755" y="1189"/>
                </a:cubicBezTo>
                <a:cubicBezTo>
                  <a:pt x="18805" y="1211"/>
                  <a:pt x="18856" y="1240"/>
                  <a:pt x="18906" y="1268"/>
                </a:cubicBezTo>
                <a:lnTo>
                  <a:pt x="18906" y="1268"/>
                </a:lnTo>
                <a:cubicBezTo>
                  <a:pt x="18870" y="1200"/>
                  <a:pt x="18920" y="1033"/>
                  <a:pt x="18988" y="994"/>
                </a:cubicBezTo>
                <a:cubicBezTo>
                  <a:pt x="19054" y="943"/>
                  <a:pt x="19112" y="923"/>
                  <a:pt x="19161" y="923"/>
                </a:cubicBezTo>
                <a:cubicBezTo>
                  <a:pt x="19320" y="923"/>
                  <a:pt x="19391" y="1136"/>
                  <a:pt x="19398" y="1216"/>
                </a:cubicBezTo>
                <a:lnTo>
                  <a:pt x="19196" y="1276"/>
                </a:lnTo>
                <a:cubicBezTo>
                  <a:pt x="19256" y="1473"/>
                  <a:pt x="19358" y="1539"/>
                  <a:pt x="19483" y="1539"/>
                </a:cubicBezTo>
                <a:cubicBezTo>
                  <a:pt x="19741" y="1539"/>
                  <a:pt x="20096" y="1253"/>
                  <a:pt x="20376" y="1253"/>
                </a:cubicBezTo>
                <a:cubicBezTo>
                  <a:pt x="20391" y="1253"/>
                  <a:pt x="20407" y="1254"/>
                  <a:pt x="20421" y="1256"/>
                </a:cubicBezTo>
                <a:lnTo>
                  <a:pt x="20260" y="1613"/>
                </a:lnTo>
                <a:cubicBezTo>
                  <a:pt x="19816" y="1582"/>
                  <a:pt x="19372" y="1567"/>
                  <a:pt x="18928" y="1567"/>
                </a:cubicBezTo>
                <a:cubicBezTo>
                  <a:pt x="18348" y="1567"/>
                  <a:pt x="17768" y="1593"/>
                  <a:pt x="17191" y="1646"/>
                </a:cubicBezTo>
                <a:cubicBezTo>
                  <a:pt x="17177" y="1643"/>
                  <a:pt x="17164" y="1643"/>
                  <a:pt x="17147" y="1640"/>
                </a:cubicBezTo>
                <a:cubicBezTo>
                  <a:pt x="17217" y="1421"/>
                  <a:pt x="17308" y="1206"/>
                  <a:pt x="17325" y="994"/>
                </a:cubicBezTo>
                <a:lnTo>
                  <a:pt x="17366" y="822"/>
                </a:lnTo>
                <a:lnTo>
                  <a:pt x="17366" y="822"/>
                </a:lnTo>
                <a:lnTo>
                  <a:pt x="17325" y="842"/>
                </a:lnTo>
                <a:cubicBezTo>
                  <a:pt x="17302" y="664"/>
                  <a:pt x="17204" y="489"/>
                  <a:pt x="16972" y="310"/>
                </a:cubicBezTo>
                <a:lnTo>
                  <a:pt x="16450" y="539"/>
                </a:lnTo>
                <a:lnTo>
                  <a:pt x="16329" y="277"/>
                </a:lnTo>
                <a:lnTo>
                  <a:pt x="16733" y="320"/>
                </a:lnTo>
                <a:cubicBezTo>
                  <a:pt x="16660" y="221"/>
                  <a:pt x="16590" y="185"/>
                  <a:pt x="16520" y="185"/>
                </a:cubicBezTo>
                <a:cubicBezTo>
                  <a:pt x="16406" y="185"/>
                  <a:pt x="16295" y="282"/>
                  <a:pt x="16184" y="358"/>
                </a:cubicBezTo>
                <a:cubicBezTo>
                  <a:pt x="16161" y="223"/>
                  <a:pt x="16104" y="125"/>
                  <a:pt x="16013" y="68"/>
                </a:cubicBezTo>
                <a:cubicBezTo>
                  <a:pt x="15838" y="206"/>
                  <a:pt x="15663" y="358"/>
                  <a:pt x="15498" y="506"/>
                </a:cubicBezTo>
                <a:cubicBezTo>
                  <a:pt x="15451" y="304"/>
                  <a:pt x="15740" y="132"/>
                  <a:pt x="154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2"/>
          <p:cNvSpPr/>
          <p:nvPr/>
        </p:nvSpPr>
        <p:spPr>
          <a:xfrm>
            <a:off x="-1089280" y="349070"/>
            <a:ext cx="2694664" cy="3458189"/>
          </a:xfrm>
          <a:custGeom>
            <a:avLst/>
            <a:gdLst/>
            <a:ahLst/>
            <a:cxnLst/>
            <a:rect l="l" t="t" r="r" b="b"/>
            <a:pathLst>
              <a:path w="37077" h="35687" extrusionOk="0">
                <a:moveTo>
                  <a:pt x="14942" y="78"/>
                </a:moveTo>
                <a:lnTo>
                  <a:pt x="14942" y="78"/>
                </a:lnTo>
                <a:cubicBezTo>
                  <a:pt x="14932" y="83"/>
                  <a:pt x="14922" y="89"/>
                  <a:pt x="14912" y="95"/>
                </a:cubicBezTo>
                <a:lnTo>
                  <a:pt x="14912" y="95"/>
                </a:lnTo>
                <a:cubicBezTo>
                  <a:pt x="14922" y="89"/>
                  <a:pt x="14933" y="84"/>
                  <a:pt x="14942" y="78"/>
                </a:cubicBezTo>
                <a:close/>
                <a:moveTo>
                  <a:pt x="10392" y="1243"/>
                </a:moveTo>
                <a:cubicBezTo>
                  <a:pt x="10381" y="1244"/>
                  <a:pt x="10372" y="1248"/>
                  <a:pt x="10364" y="1255"/>
                </a:cubicBezTo>
                <a:lnTo>
                  <a:pt x="10364" y="1255"/>
                </a:lnTo>
                <a:cubicBezTo>
                  <a:pt x="10373" y="1251"/>
                  <a:pt x="10383" y="1247"/>
                  <a:pt x="10392" y="1243"/>
                </a:cubicBezTo>
                <a:close/>
                <a:moveTo>
                  <a:pt x="18906" y="1268"/>
                </a:moveTo>
                <a:cubicBezTo>
                  <a:pt x="18916" y="1286"/>
                  <a:pt x="18932" y="1297"/>
                  <a:pt x="18954" y="1297"/>
                </a:cubicBezTo>
                <a:cubicBezTo>
                  <a:pt x="18956" y="1297"/>
                  <a:pt x="18959" y="1297"/>
                  <a:pt x="18961" y="1296"/>
                </a:cubicBezTo>
                <a:cubicBezTo>
                  <a:pt x="18943" y="1288"/>
                  <a:pt x="18925" y="1278"/>
                  <a:pt x="18906" y="1268"/>
                </a:cubicBezTo>
                <a:close/>
                <a:moveTo>
                  <a:pt x="20664" y="1367"/>
                </a:moveTo>
                <a:cubicBezTo>
                  <a:pt x="20714" y="1455"/>
                  <a:pt x="20731" y="1559"/>
                  <a:pt x="20707" y="1657"/>
                </a:cubicBezTo>
                <a:cubicBezTo>
                  <a:pt x="20580" y="1646"/>
                  <a:pt x="20455" y="1633"/>
                  <a:pt x="20327" y="1623"/>
                </a:cubicBezTo>
                <a:cubicBezTo>
                  <a:pt x="20438" y="1535"/>
                  <a:pt x="20549" y="1448"/>
                  <a:pt x="20664" y="1367"/>
                </a:cubicBezTo>
                <a:close/>
                <a:moveTo>
                  <a:pt x="22817" y="1727"/>
                </a:moveTo>
                <a:lnTo>
                  <a:pt x="22868" y="1983"/>
                </a:lnTo>
                <a:cubicBezTo>
                  <a:pt x="22767" y="1963"/>
                  <a:pt x="22663" y="1943"/>
                  <a:pt x="22562" y="1926"/>
                </a:cubicBezTo>
                <a:cubicBezTo>
                  <a:pt x="22602" y="1858"/>
                  <a:pt x="22676" y="1795"/>
                  <a:pt x="22817" y="1727"/>
                </a:cubicBezTo>
                <a:close/>
                <a:moveTo>
                  <a:pt x="27044" y="2700"/>
                </a:moveTo>
                <a:lnTo>
                  <a:pt x="27059" y="2712"/>
                </a:lnTo>
                <a:lnTo>
                  <a:pt x="27059" y="2712"/>
                </a:lnTo>
                <a:cubicBezTo>
                  <a:pt x="27054" y="2708"/>
                  <a:pt x="27049" y="2704"/>
                  <a:pt x="27044" y="2700"/>
                </a:cubicBezTo>
                <a:close/>
                <a:moveTo>
                  <a:pt x="30097" y="5273"/>
                </a:moveTo>
                <a:cubicBezTo>
                  <a:pt x="30150" y="5273"/>
                  <a:pt x="30209" y="5285"/>
                  <a:pt x="30279" y="5311"/>
                </a:cubicBezTo>
                <a:cubicBezTo>
                  <a:pt x="30231" y="5382"/>
                  <a:pt x="30178" y="5446"/>
                  <a:pt x="30117" y="5503"/>
                </a:cubicBezTo>
                <a:cubicBezTo>
                  <a:pt x="30053" y="5446"/>
                  <a:pt x="29986" y="5385"/>
                  <a:pt x="29918" y="5328"/>
                </a:cubicBezTo>
                <a:cubicBezTo>
                  <a:pt x="29967" y="5295"/>
                  <a:pt x="30025" y="5273"/>
                  <a:pt x="30097" y="5273"/>
                </a:cubicBezTo>
                <a:close/>
                <a:moveTo>
                  <a:pt x="6768" y="5840"/>
                </a:moveTo>
                <a:lnTo>
                  <a:pt x="6768" y="5840"/>
                </a:lnTo>
                <a:cubicBezTo>
                  <a:pt x="6769" y="5841"/>
                  <a:pt x="6770" y="5841"/>
                  <a:pt x="6771" y="5842"/>
                </a:cubicBezTo>
                <a:lnTo>
                  <a:pt x="6771" y="5842"/>
                </a:lnTo>
                <a:cubicBezTo>
                  <a:pt x="6770" y="5841"/>
                  <a:pt x="6769" y="5841"/>
                  <a:pt x="6768" y="5840"/>
                </a:cubicBezTo>
                <a:close/>
                <a:moveTo>
                  <a:pt x="2771" y="11622"/>
                </a:moveTo>
                <a:cubicBezTo>
                  <a:pt x="2761" y="11657"/>
                  <a:pt x="2750" y="11702"/>
                  <a:pt x="2736" y="11763"/>
                </a:cubicBezTo>
                <a:lnTo>
                  <a:pt x="2729" y="11763"/>
                </a:lnTo>
                <a:cubicBezTo>
                  <a:pt x="2744" y="11710"/>
                  <a:pt x="2759" y="11662"/>
                  <a:pt x="2771" y="11622"/>
                </a:cubicBezTo>
                <a:close/>
                <a:moveTo>
                  <a:pt x="14359" y="12312"/>
                </a:moveTo>
                <a:cubicBezTo>
                  <a:pt x="14362" y="12312"/>
                  <a:pt x="14371" y="12337"/>
                  <a:pt x="14387" y="12396"/>
                </a:cubicBezTo>
                <a:lnTo>
                  <a:pt x="14357" y="12419"/>
                </a:lnTo>
                <a:lnTo>
                  <a:pt x="14357" y="12385"/>
                </a:lnTo>
                <a:lnTo>
                  <a:pt x="14357" y="12325"/>
                </a:lnTo>
                <a:cubicBezTo>
                  <a:pt x="14357" y="12317"/>
                  <a:pt x="14358" y="12312"/>
                  <a:pt x="14359" y="12312"/>
                </a:cubicBezTo>
                <a:close/>
                <a:moveTo>
                  <a:pt x="15074" y="12453"/>
                </a:moveTo>
                <a:lnTo>
                  <a:pt x="15084" y="12456"/>
                </a:lnTo>
                <a:lnTo>
                  <a:pt x="15074" y="12463"/>
                </a:lnTo>
                <a:lnTo>
                  <a:pt x="15067" y="12459"/>
                </a:lnTo>
                <a:lnTo>
                  <a:pt x="15074" y="12453"/>
                </a:lnTo>
                <a:close/>
                <a:moveTo>
                  <a:pt x="2581" y="12227"/>
                </a:moveTo>
                <a:cubicBezTo>
                  <a:pt x="2692" y="12234"/>
                  <a:pt x="2783" y="12298"/>
                  <a:pt x="2750" y="12379"/>
                </a:cubicBezTo>
                <a:cubicBezTo>
                  <a:pt x="2742" y="12368"/>
                  <a:pt x="2732" y="12363"/>
                  <a:pt x="2721" y="12363"/>
                </a:cubicBezTo>
                <a:cubicBezTo>
                  <a:pt x="2661" y="12363"/>
                  <a:pt x="2559" y="12498"/>
                  <a:pt x="2457" y="12577"/>
                </a:cubicBezTo>
                <a:cubicBezTo>
                  <a:pt x="2504" y="12463"/>
                  <a:pt x="2548" y="12348"/>
                  <a:pt x="2581" y="12231"/>
                </a:cubicBezTo>
                <a:lnTo>
                  <a:pt x="2581" y="12227"/>
                </a:lnTo>
                <a:close/>
                <a:moveTo>
                  <a:pt x="14761" y="12695"/>
                </a:moveTo>
                <a:lnTo>
                  <a:pt x="14754" y="12702"/>
                </a:lnTo>
                <a:lnTo>
                  <a:pt x="14747" y="12698"/>
                </a:lnTo>
                <a:lnTo>
                  <a:pt x="14754" y="12695"/>
                </a:lnTo>
                <a:close/>
                <a:moveTo>
                  <a:pt x="13965" y="12740"/>
                </a:moveTo>
                <a:cubicBezTo>
                  <a:pt x="13969" y="12740"/>
                  <a:pt x="13970" y="12753"/>
                  <a:pt x="13970" y="12772"/>
                </a:cubicBezTo>
                <a:lnTo>
                  <a:pt x="13956" y="12756"/>
                </a:lnTo>
                <a:cubicBezTo>
                  <a:pt x="13960" y="12744"/>
                  <a:pt x="13963" y="12740"/>
                  <a:pt x="13965" y="12740"/>
                </a:cubicBezTo>
                <a:close/>
                <a:moveTo>
                  <a:pt x="13993" y="12772"/>
                </a:moveTo>
                <a:lnTo>
                  <a:pt x="14020" y="12806"/>
                </a:lnTo>
                <a:lnTo>
                  <a:pt x="14014" y="12826"/>
                </a:lnTo>
                <a:lnTo>
                  <a:pt x="13990" y="12796"/>
                </a:lnTo>
                <a:cubicBezTo>
                  <a:pt x="13990" y="12789"/>
                  <a:pt x="13993" y="12779"/>
                  <a:pt x="13993" y="12772"/>
                </a:cubicBezTo>
                <a:close/>
                <a:moveTo>
                  <a:pt x="15455" y="12843"/>
                </a:moveTo>
                <a:cubicBezTo>
                  <a:pt x="15456" y="12843"/>
                  <a:pt x="15457" y="12843"/>
                  <a:pt x="15457" y="12843"/>
                </a:cubicBezTo>
                <a:lnTo>
                  <a:pt x="15464" y="12847"/>
                </a:lnTo>
                <a:cubicBezTo>
                  <a:pt x="15467" y="12850"/>
                  <a:pt x="15467" y="12870"/>
                  <a:pt x="15471" y="12877"/>
                </a:cubicBezTo>
                <a:lnTo>
                  <a:pt x="15434" y="12857"/>
                </a:lnTo>
                <a:cubicBezTo>
                  <a:pt x="15443" y="12854"/>
                  <a:pt x="15449" y="12843"/>
                  <a:pt x="15455" y="12843"/>
                </a:cubicBezTo>
                <a:close/>
                <a:moveTo>
                  <a:pt x="14051" y="12843"/>
                </a:moveTo>
                <a:lnTo>
                  <a:pt x="14071" y="12870"/>
                </a:lnTo>
                <a:cubicBezTo>
                  <a:pt x="14067" y="12877"/>
                  <a:pt x="14067" y="12887"/>
                  <a:pt x="14064" y="12894"/>
                </a:cubicBezTo>
                <a:lnTo>
                  <a:pt x="14044" y="12867"/>
                </a:lnTo>
                <a:cubicBezTo>
                  <a:pt x="14044" y="12860"/>
                  <a:pt x="14047" y="12853"/>
                  <a:pt x="14051" y="12843"/>
                </a:cubicBezTo>
                <a:close/>
                <a:moveTo>
                  <a:pt x="15303" y="12939"/>
                </a:moveTo>
                <a:cubicBezTo>
                  <a:pt x="15305" y="12939"/>
                  <a:pt x="15313" y="12955"/>
                  <a:pt x="15316" y="12978"/>
                </a:cubicBezTo>
                <a:lnTo>
                  <a:pt x="15313" y="12978"/>
                </a:lnTo>
                <a:lnTo>
                  <a:pt x="15303" y="12974"/>
                </a:lnTo>
                <a:lnTo>
                  <a:pt x="15303" y="12941"/>
                </a:lnTo>
                <a:cubicBezTo>
                  <a:pt x="15303" y="12940"/>
                  <a:pt x="15303" y="12939"/>
                  <a:pt x="15303" y="12939"/>
                </a:cubicBezTo>
                <a:close/>
                <a:moveTo>
                  <a:pt x="15306" y="12984"/>
                </a:moveTo>
                <a:lnTo>
                  <a:pt x="15303" y="12991"/>
                </a:lnTo>
                <a:cubicBezTo>
                  <a:pt x="15303" y="12991"/>
                  <a:pt x="15303" y="12991"/>
                  <a:pt x="15303" y="12988"/>
                </a:cubicBezTo>
                <a:lnTo>
                  <a:pt x="15303" y="12984"/>
                </a:lnTo>
                <a:close/>
                <a:moveTo>
                  <a:pt x="14868" y="13011"/>
                </a:moveTo>
                <a:lnTo>
                  <a:pt x="14889" y="13022"/>
                </a:lnTo>
                <a:lnTo>
                  <a:pt x="14889" y="13025"/>
                </a:lnTo>
                <a:cubicBezTo>
                  <a:pt x="14882" y="13022"/>
                  <a:pt x="14875" y="13018"/>
                  <a:pt x="14868" y="13011"/>
                </a:cubicBezTo>
                <a:close/>
                <a:moveTo>
                  <a:pt x="14953" y="13042"/>
                </a:moveTo>
                <a:lnTo>
                  <a:pt x="15000" y="13055"/>
                </a:lnTo>
                <a:lnTo>
                  <a:pt x="14993" y="13075"/>
                </a:lnTo>
                <a:cubicBezTo>
                  <a:pt x="14976" y="13069"/>
                  <a:pt x="14963" y="13062"/>
                  <a:pt x="14949" y="13055"/>
                </a:cubicBezTo>
                <a:cubicBezTo>
                  <a:pt x="14949" y="13052"/>
                  <a:pt x="14953" y="13045"/>
                  <a:pt x="14953" y="13042"/>
                </a:cubicBezTo>
                <a:close/>
                <a:moveTo>
                  <a:pt x="14088" y="12894"/>
                </a:moveTo>
                <a:lnTo>
                  <a:pt x="14219" y="13059"/>
                </a:lnTo>
                <a:cubicBezTo>
                  <a:pt x="14216" y="13062"/>
                  <a:pt x="14212" y="13069"/>
                  <a:pt x="14212" y="13075"/>
                </a:cubicBezTo>
                <a:lnTo>
                  <a:pt x="14212" y="13079"/>
                </a:lnTo>
                <a:lnTo>
                  <a:pt x="14084" y="12917"/>
                </a:lnTo>
                <a:cubicBezTo>
                  <a:pt x="14084" y="12910"/>
                  <a:pt x="14088" y="12900"/>
                  <a:pt x="14088" y="12894"/>
                </a:cubicBezTo>
                <a:close/>
                <a:moveTo>
                  <a:pt x="15006" y="13059"/>
                </a:moveTo>
                <a:lnTo>
                  <a:pt x="15043" y="13069"/>
                </a:lnTo>
                <a:cubicBezTo>
                  <a:pt x="15043" y="13079"/>
                  <a:pt x="15043" y="13085"/>
                  <a:pt x="15040" y="13092"/>
                </a:cubicBezTo>
                <a:lnTo>
                  <a:pt x="15003" y="13079"/>
                </a:lnTo>
                <a:cubicBezTo>
                  <a:pt x="15003" y="13072"/>
                  <a:pt x="15006" y="13066"/>
                  <a:pt x="15006" y="13059"/>
                </a:cubicBezTo>
                <a:close/>
                <a:moveTo>
                  <a:pt x="16026" y="12946"/>
                </a:moveTo>
                <a:cubicBezTo>
                  <a:pt x="16032" y="12946"/>
                  <a:pt x="16022" y="12988"/>
                  <a:pt x="16006" y="13048"/>
                </a:cubicBezTo>
                <a:cubicBezTo>
                  <a:pt x="15992" y="13069"/>
                  <a:pt x="15979" y="13085"/>
                  <a:pt x="15966" y="13102"/>
                </a:cubicBezTo>
                <a:cubicBezTo>
                  <a:pt x="15979" y="13059"/>
                  <a:pt x="15992" y="13018"/>
                  <a:pt x="16006" y="12974"/>
                </a:cubicBezTo>
                <a:cubicBezTo>
                  <a:pt x="16016" y="12954"/>
                  <a:pt x="16023" y="12946"/>
                  <a:pt x="16026" y="12946"/>
                </a:cubicBezTo>
                <a:close/>
                <a:moveTo>
                  <a:pt x="14831" y="13106"/>
                </a:moveTo>
                <a:lnTo>
                  <a:pt x="14855" y="13109"/>
                </a:lnTo>
                <a:cubicBezTo>
                  <a:pt x="14855" y="13109"/>
                  <a:pt x="14855" y="13112"/>
                  <a:pt x="14855" y="13112"/>
                </a:cubicBezTo>
                <a:lnTo>
                  <a:pt x="14831" y="13106"/>
                </a:lnTo>
                <a:close/>
                <a:moveTo>
                  <a:pt x="15427" y="12863"/>
                </a:moveTo>
                <a:lnTo>
                  <a:pt x="15471" y="12884"/>
                </a:lnTo>
                <a:cubicBezTo>
                  <a:pt x="15481" y="12907"/>
                  <a:pt x="15484" y="12931"/>
                  <a:pt x="15488" y="12958"/>
                </a:cubicBezTo>
                <a:cubicBezTo>
                  <a:pt x="15484" y="12951"/>
                  <a:pt x="15474" y="12947"/>
                  <a:pt x="15467" y="12934"/>
                </a:cubicBezTo>
                <a:lnTo>
                  <a:pt x="15467" y="12931"/>
                </a:lnTo>
                <a:cubicBezTo>
                  <a:pt x="15457" y="12958"/>
                  <a:pt x="15454" y="12974"/>
                  <a:pt x="15447" y="12991"/>
                </a:cubicBezTo>
                <a:cubicBezTo>
                  <a:pt x="15427" y="13035"/>
                  <a:pt x="15414" y="13082"/>
                  <a:pt x="15400" y="13126"/>
                </a:cubicBezTo>
                <a:lnTo>
                  <a:pt x="15380" y="13119"/>
                </a:lnTo>
                <a:cubicBezTo>
                  <a:pt x="15380" y="13082"/>
                  <a:pt x="15380" y="13045"/>
                  <a:pt x="15377" y="13011"/>
                </a:cubicBezTo>
                <a:lnTo>
                  <a:pt x="15377" y="13008"/>
                </a:lnTo>
                <a:lnTo>
                  <a:pt x="15414" y="13018"/>
                </a:lnTo>
                <a:cubicBezTo>
                  <a:pt x="15397" y="13011"/>
                  <a:pt x="15390" y="13008"/>
                  <a:pt x="15373" y="13001"/>
                </a:cubicBezTo>
                <a:cubicBezTo>
                  <a:pt x="15373" y="12995"/>
                  <a:pt x="15370" y="12988"/>
                  <a:pt x="15367" y="12978"/>
                </a:cubicBezTo>
                <a:cubicBezTo>
                  <a:pt x="15367" y="12971"/>
                  <a:pt x="15373" y="12968"/>
                  <a:pt x="15373" y="12961"/>
                </a:cubicBezTo>
                <a:lnTo>
                  <a:pt x="15447" y="12991"/>
                </a:lnTo>
                <a:cubicBezTo>
                  <a:pt x="15424" y="12981"/>
                  <a:pt x="15397" y="12968"/>
                  <a:pt x="15377" y="12958"/>
                </a:cubicBezTo>
                <a:cubicBezTo>
                  <a:pt x="15383" y="12944"/>
                  <a:pt x="15387" y="12927"/>
                  <a:pt x="15393" y="12914"/>
                </a:cubicBezTo>
                <a:cubicBezTo>
                  <a:pt x="15400" y="12894"/>
                  <a:pt x="15414" y="12877"/>
                  <a:pt x="15427" y="12863"/>
                </a:cubicBezTo>
                <a:close/>
                <a:moveTo>
                  <a:pt x="14872" y="13112"/>
                </a:moveTo>
                <a:cubicBezTo>
                  <a:pt x="14882" y="13112"/>
                  <a:pt x="14892" y="13116"/>
                  <a:pt x="14899" y="13116"/>
                </a:cubicBezTo>
                <a:lnTo>
                  <a:pt x="14899" y="13129"/>
                </a:lnTo>
                <a:lnTo>
                  <a:pt x="14879" y="13119"/>
                </a:lnTo>
                <a:lnTo>
                  <a:pt x="14872" y="13119"/>
                </a:lnTo>
                <a:lnTo>
                  <a:pt x="14872" y="13112"/>
                </a:lnTo>
                <a:close/>
                <a:moveTo>
                  <a:pt x="15144" y="13089"/>
                </a:moveTo>
                <a:cubicBezTo>
                  <a:pt x="15158" y="13102"/>
                  <a:pt x="15165" y="13119"/>
                  <a:pt x="15175" y="13139"/>
                </a:cubicBezTo>
                <a:lnTo>
                  <a:pt x="15128" y="13122"/>
                </a:lnTo>
                <a:lnTo>
                  <a:pt x="15128" y="13089"/>
                </a:lnTo>
                <a:close/>
                <a:moveTo>
                  <a:pt x="16016" y="12910"/>
                </a:moveTo>
                <a:lnTo>
                  <a:pt x="15949" y="13122"/>
                </a:lnTo>
                <a:cubicBezTo>
                  <a:pt x="15942" y="13129"/>
                  <a:pt x="15939" y="13133"/>
                  <a:pt x="15932" y="13139"/>
                </a:cubicBezTo>
                <a:lnTo>
                  <a:pt x="16016" y="12910"/>
                </a:lnTo>
                <a:close/>
                <a:moveTo>
                  <a:pt x="14670" y="13143"/>
                </a:moveTo>
                <a:lnTo>
                  <a:pt x="14693" y="13146"/>
                </a:lnTo>
                <a:cubicBezTo>
                  <a:pt x="14693" y="13149"/>
                  <a:pt x="14693" y="13149"/>
                  <a:pt x="14693" y="13149"/>
                </a:cubicBezTo>
                <a:cubicBezTo>
                  <a:pt x="14687" y="13149"/>
                  <a:pt x="14677" y="13149"/>
                  <a:pt x="14670" y="13146"/>
                </a:cubicBezTo>
                <a:lnTo>
                  <a:pt x="14670" y="13143"/>
                </a:lnTo>
                <a:close/>
                <a:moveTo>
                  <a:pt x="14981" y="13102"/>
                </a:moveTo>
                <a:cubicBezTo>
                  <a:pt x="14984" y="13102"/>
                  <a:pt x="14986" y="13102"/>
                  <a:pt x="14990" y="13102"/>
                </a:cubicBezTo>
                <a:lnTo>
                  <a:pt x="14980" y="13153"/>
                </a:lnTo>
                <a:lnTo>
                  <a:pt x="14969" y="13149"/>
                </a:lnTo>
                <a:cubicBezTo>
                  <a:pt x="14969" y="13129"/>
                  <a:pt x="14969" y="13120"/>
                  <a:pt x="14966" y="13120"/>
                </a:cubicBezTo>
                <a:cubicBezTo>
                  <a:pt x="14964" y="13120"/>
                  <a:pt x="14961" y="13129"/>
                  <a:pt x="14956" y="13146"/>
                </a:cubicBezTo>
                <a:lnTo>
                  <a:pt x="14926" y="13136"/>
                </a:lnTo>
                <a:cubicBezTo>
                  <a:pt x="14926" y="13129"/>
                  <a:pt x="14929" y="13126"/>
                  <a:pt x="14932" y="13119"/>
                </a:cubicBezTo>
                <a:cubicBezTo>
                  <a:pt x="14967" y="13119"/>
                  <a:pt x="14952" y="13102"/>
                  <a:pt x="14981" y="13102"/>
                </a:cubicBezTo>
                <a:close/>
                <a:moveTo>
                  <a:pt x="15996" y="12924"/>
                </a:moveTo>
                <a:lnTo>
                  <a:pt x="15925" y="13149"/>
                </a:lnTo>
                <a:lnTo>
                  <a:pt x="15912" y="13166"/>
                </a:lnTo>
                <a:cubicBezTo>
                  <a:pt x="15932" y="13082"/>
                  <a:pt x="15962" y="13001"/>
                  <a:pt x="15996" y="12924"/>
                </a:cubicBezTo>
                <a:close/>
                <a:moveTo>
                  <a:pt x="15131" y="13133"/>
                </a:moveTo>
                <a:lnTo>
                  <a:pt x="15175" y="13143"/>
                </a:lnTo>
                <a:lnTo>
                  <a:pt x="15178" y="13153"/>
                </a:lnTo>
                <a:cubicBezTo>
                  <a:pt x="15169" y="13161"/>
                  <a:pt x="15161" y="13167"/>
                  <a:pt x="15153" y="13167"/>
                </a:cubicBezTo>
                <a:cubicBezTo>
                  <a:pt x="15143" y="13167"/>
                  <a:pt x="15135" y="13157"/>
                  <a:pt x="15131" y="13133"/>
                </a:cubicBezTo>
                <a:close/>
                <a:moveTo>
                  <a:pt x="14879" y="13163"/>
                </a:moveTo>
                <a:cubicBezTo>
                  <a:pt x="14889" y="13163"/>
                  <a:pt x="14895" y="13166"/>
                  <a:pt x="14905" y="13166"/>
                </a:cubicBezTo>
                <a:lnTo>
                  <a:pt x="14905" y="13170"/>
                </a:lnTo>
                <a:cubicBezTo>
                  <a:pt x="14895" y="13166"/>
                  <a:pt x="14895" y="13166"/>
                  <a:pt x="14879" y="13163"/>
                </a:cubicBezTo>
                <a:close/>
                <a:moveTo>
                  <a:pt x="15003" y="13102"/>
                </a:moveTo>
                <a:cubicBezTo>
                  <a:pt x="15013" y="13102"/>
                  <a:pt x="15027" y="13106"/>
                  <a:pt x="15040" y="13109"/>
                </a:cubicBezTo>
                <a:cubicBezTo>
                  <a:pt x="15037" y="13133"/>
                  <a:pt x="15037" y="13149"/>
                  <a:pt x="15033" y="13180"/>
                </a:cubicBezTo>
                <a:cubicBezTo>
                  <a:pt x="15027" y="13173"/>
                  <a:pt x="15010" y="13166"/>
                  <a:pt x="14996" y="13159"/>
                </a:cubicBezTo>
                <a:cubicBezTo>
                  <a:pt x="14996" y="13143"/>
                  <a:pt x="15000" y="13122"/>
                  <a:pt x="15000" y="13102"/>
                </a:cubicBezTo>
                <a:close/>
                <a:moveTo>
                  <a:pt x="14916" y="13170"/>
                </a:moveTo>
                <a:lnTo>
                  <a:pt x="14949" y="13176"/>
                </a:lnTo>
                <a:cubicBezTo>
                  <a:pt x="14949" y="13180"/>
                  <a:pt x="14946" y="13183"/>
                  <a:pt x="14946" y="13186"/>
                </a:cubicBezTo>
                <a:cubicBezTo>
                  <a:pt x="14942" y="13183"/>
                  <a:pt x="14926" y="13176"/>
                  <a:pt x="14916" y="13173"/>
                </a:cubicBezTo>
                <a:lnTo>
                  <a:pt x="14916" y="13170"/>
                </a:lnTo>
                <a:close/>
                <a:moveTo>
                  <a:pt x="14828" y="13170"/>
                </a:moveTo>
                <a:lnTo>
                  <a:pt x="14848" y="13173"/>
                </a:lnTo>
                <a:cubicBezTo>
                  <a:pt x="14845" y="13180"/>
                  <a:pt x="14842" y="13183"/>
                  <a:pt x="14842" y="13190"/>
                </a:cubicBezTo>
                <a:cubicBezTo>
                  <a:pt x="14835" y="13186"/>
                  <a:pt x="14831" y="13186"/>
                  <a:pt x="14828" y="13186"/>
                </a:cubicBezTo>
                <a:lnTo>
                  <a:pt x="14825" y="13186"/>
                </a:lnTo>
                <a:cubicBezTo>
                  <a:pt x="14828" y="13180"/>
                  <a:pt x="14828" y="13176"/>
                  <a:pt x="14828" y="13170"/>
                </a:cubicBezTo>
                <a:close/>
                <a:moveTo>
                  <a:pt x="13977" y="13201"/>
                </a:moveTo>
                <a:lnTo>
                  <a:pt x="13993" y="13203"/>
                </a:lnTo>
                <a:lnTo>
                  <a:pt x="14007" y="13203"/>
                </a:lnTo>
                <a:lnTo>
                  <a:pt x="13977" y="13201"/>
                </a:lnTo>
                <a:close/>
                <a:moveTo>
                  <a:pt x="14815" y="13197"/>
                </a:moveTo>
                <a:lnTo>
                  <a:pt x="14835" y="13200"/>
                </a:lnTo>
                <a:lnTo>
                  <a:pt x="14835" y="13207"/>
                </a:lnTo>
                <a:lnTo>
                  <a:pt x="14815" y="13200"/>
                </a:lnTo>
                <a:cubicBezTo>
                  <a:pt x="14815" y="13200"/>
                  <a:pt x="14815" y="13197"/>
                  <a:pt x="14815" y="13197"/>
                </a:cubicBezTo>
                <a:close/>
                <a:moveTo>
                  <a:pt x="14862" y="13176"/>
                </a:moveTo>
                <a:lnTo>
                  <a:pt x="14905" y="13183"/>
                </a:lnTo>
                <a:cubicBezTo>
                  <a:pt x="14919" y="13186"/>
                  <a:pt x="14929" y="13190"/>
                  <a:pt x="14942" y="13190"/>
                </a:cubicBezTo>
                <a:cubicBezTo>
                  <a:pt x="14942" y="13197"/>
                  <a:pt x="14939" y="13207"/>
                  <a:pt x="14936" y="13213"/>
                </a:cubicBezTo>
                <a:cubicBezTo>
                  <a:pt x="14905" y="13207"/>
                  <a:pt x="14885" y="13200"/>
                  <a:pt x="14855" y="13193"/>
                </a:cubicBezTo>
                <a:cubicBezTo>
                  <a:pt x="14862" y="13190"/>
                  <a:pt x="14862" y="13183"/>
                  <a:pt x="14865" y="13180"/>
                </a:cubicBezTo>
                <a:lnTo>
                  <a:pt x="14862" y="13176"/>
                </a:lnTo>
                <a:close/>
                <a:moveTo>
                  <a:pt x="14969" y="13180"/>
                </a:moveTo>
                <a:cubicBezTo>
                  <a:pt x="14969" y="13193"/>
                  <a:pt x="14966" y="13203"/>
                  <a:pt x="14963" y="13217"/>
                </a:cubicBezTo>
                <a:lnTo>
                  <a:pt x="14959" y="13217"/>
                </a:lnTo>
                <a:cubicBezTo>
                  <a:pt x="14963" y="13200"/>
                  <a:pt x="14963" y="13193"/>
                  <a:pt x="14963" y="13180"/>
                </a:cubicBezTo>
                <a:close/>
                <a:moveTo>
                  <a:pt x="14125" y="13227"/>
                </a:moveTo>
                <a:cubicBezTo>
                  <a:pt x="14118" y="13230"/>
                  <a:pt x="14111" y="13230"/>
                  <a:pt x="14105" y="13230"/>
                </a:cubicBezTo>
                <a:lnTo>
                  <a:pt x="14105" y="13227"/>
                </a:lnTo>
                <a:close/>
                <a:moveTo>
                  <a:pt x="14855" y="13203"/>
                </a:moveTo>
                <a:cubicBezTo>
                  <a:pt x="14882" y="13210"/>
                  <a:pt x="14909" y="13217"/>
                  <a:pt x="14936" y="13220"/>
                </a:cubicBezTo>
                <a:cubicBezTo>
                  <a:pt x="14936" y="13223"/>
                  <a:pt x="14936" y="13227"/>
                  <a:pt x="14936" y="13230"/>
                </a:cubicBezTo>
                <a:lnTo>
                  <a:pt x="14855" y="13210"/>
                </a:lnTo>
                <a:cubicBezTo>
                  <a:pt x="14855" y="13207"/>
                  <a:pt x="14855" y="13207"/>
                  <a:pt x="14855" y="13203"/>
                </a:cubicBezTo>
                <a:close/>
                <a:moveTo>
                  <a:pt x="14993" y="13187"/>
                </a:moveTo>
                <a:lnTo>
                  <a:pt x="15030" y="13197"/>
                </a:lnTo>
                <a:cubicBezTo>
                  <a:pt x="15030" y="13203"/>
                  <a:pt x="15027" y="13220"/>
                  <a:pt x="15027" y="13230"/>
                </a:cubicBezTo>
                <a:cubicBezTo>
                  <a:pt x="15013" y="13227"/>
                  <a:pt x="15000" y="13223"/>
                  <a:pt x="14986" y="13223"/>
                </a:cubicBezTo>
                <a:cubicBezTo>
                  <a:pt x="14990" y="13210"/>
                  <a:pt x="14993" y="13200"/>
                  <a:pt x="14993" y="13187"/>
                </a:cubicBezTo>
                <a:close/>
                <a:moveTo>
                  <a:pt x="16497" y="13156"/>
                </a:moveTo>
                <a:cubicBezTo>
                  <a:pt x="16454" y="13186"/>
                  <a:pt x="16427" y="13210"/>
                  <a:pt x="16400" y="13230"/>
                </a:cubicBezTo>
                <a:cubicBezTo>
                  <a:pt x="16400" y="13230"/>
                  <a:pt x="16400" y="13227"/>
                  <a:pt x="16400" y="13223"/>
                </a:cubicBezTo>
                <a:cubicBezTo>
                  <a:pt x="16430" y="13200"/>
                  <a:pt x="16457" y="13180"/>
                  <a:pt x="16497" y="13156"/>
                </a:cubicBezTo>
                <a:close/>
                <a:moveTo>
                  <a:pt x="15575" y="12667"/>
                </a:moveTo>
                <a:cubicBezTo>
                  <a:pt x="15580" y="12667"/>
                  <a:pt x="15583" y="12687"/>
                  <a:pt x="15585" y="12735"/>
                </a:cubicBezTo>
                <a:lnTo>
                  <a:pt x="15572" y="12789"/>
                </a:lnTo>
                <a:cubicBezTo>
                  <a:pt x="15598" y="12836"/>
                  <a:pt x="15629" y="12840"/>
                  <a:pt x="15660" y="12840"/>
                </a:cubicBezTo>
                <a:cubicBezTo>
                  <a:pt x="15666" y="12840"/>
                  <a:pt x="15671" y="12840"/>
                  <a:pt x="15677" y="12840"/>
                </a:cubicBezTo>
                <a:cubicBezTo>
                  <a:pt x="15719" y="12840"/>
                  <a:pt x="15757" y="12847"/>
                  <a:pt x="15774" y="12971"/>
                </a:cubicBezTo>
                <a:cubicBezTo>
                  <a:pt x="15768" y="12960"/>
                  <a:pt x="15761" y="12955"/>
                  <a:pt x="15752" y="12955"/>
                </a:cubicBezTo>
                <a:cubicBezTo>
                  <a:pt x="15704" y="12955"/>
                  <a:pt x="15611" y="13115"/>
                  <a:pt x="15511" y="13244"/>
                </a:cubicBezTo>
                <a:lnTo>
                  <a:pt x="15555" y="13102"/>
                </a:lnTo>
                <a:cubicBezTo>
                  <a:pt x="15555" y="13032"/>
                  <a:pt x="15535" y="13008"/>
                  <a:pt x="15511" y="12991"/>
                </a:cubicBezTo>
                <a:cubicBezTo>
                  <a:pt x="15518" y="12968"/>
                  <a:pt x="15521" y="12941"/>
                  <a:pt x="15525" y="12914"/>
                </a:cubicBezTo>
                <a:cubicBezTo>
                  <a:pt x="15605" y="12954"/>
                  <a:pt x="15666" y="12991"/>
                  <a:pt x="15666" y="12991"/>
                </a:cubicBezTo>
                <a:cubicBezTo>
                  <a:pt x="15673" y="12984"/>
                  <a:pt x="15609" y="12947"/>
                  <a:pt x="15525" y="12907"/>
                </a:cubicBezTo>
                <a:cubicBezTo>
                  <a:pt x="15525" y="12897"/>
                  <a:pt x="15528" y="12890"/>
                  <a:pt x="15531" y="12880"/>
                </a:cubicBezTo>
                <a:cubicBezTo>
                  <a:pt x="15545" y="12887"/>
                  <a:pt x="15562" y="12894"/>
                  <a:pt x="15572" y="12900"/>
                </a:cubicBezTo>
                <a:cubicBezTo>
                  <a:pt x="15565" y="12894"/>
                  <a:pt x="15545" y="12880"/>
                  <a:pt x="15531" y="12873"/>
                </a:cubicBezTo>
                <a:cubicBezTo>
                  <a:pt x="15548" y="12769"/>
                  <a:pt x="15564" y="12667"/>
                  <a:pt x="15575" y="12667"/>
                </a:cubicBezTo>
                <a:close/>
                <a:moveTo>
                  <a:pt x="14051" y="13234"/>
                </a:moveTo>
                <a:lnTo>
                  <a:pt x="14051" y="13247"/>
                </a:lnTo>
                <a:lnTo>
                  <a:pt x="14027" y="13250"/>
                </a:lnTo>
                <a:lnTo>
                  <a:pt x="14030" y="13234"/>
                </a:lnTo>
                <a:close/>
                <a:moveTo>
                  <a:pt x="14986" y="13234"/>
                </a:moveTo>
                <a:cubicBezTo>
                  <a:pt x="15000" y="13237"/>
                  <a:pt x="15013" y="13240"/>
                  <a:pt x="15027" y="13244"/>
                </a:cubicBezTo>
                <a:cubicBezTo>
                  <a:pt x="15027" y="13247"/>
                  <a:pt x="15027" y="13250"/>
                  <a:pt x="15027" y="13257"/>
                </a:cubicBezTo>
                <a:lnTo>
                  <a:pt x="14986" y="13247"/>
                </a:lnTo>
                <a:cubicBezTo>
                  <a:pt x="14986" y="13240"/>
                  <a:pt x="14986" y="13237"/>
                  <a:pt x="14986" y="13234"/>
                </a:cubicBezTo>
                <a:close/>
                <a:moveTo>
                  <a:pt x="15380" y="13126"/>
                </a:moveTo>
                <a:lnTo>
                  <a:pt x="15400" y="13133"/>
                </a:lnTo>
                <a:cubicBezTo>
                  <a:pt x="15393" y="13163"/>
                  <a:pt x="15383" y="13203"/>
                  <a:pt x="15373" y="13260"/>
                </a:cubicBezTo>
                <a:cubicBezTo>
                  <a:pt x="15380" y="13197"/>
                  <a:pt x="15380" y="13170"/>
                  <a:pt x="15380" y="13126"/>
                </a:cubicBezTo>
                <a:close/>
                <a:moveTo>
                  <a:pt x="14791" y="13257"/>
                </a:moveTo>
                <a:lnTo>
                  <a:pt x="14815" y="13260"/>
                </a:lnTo>
                <a:lnTo>
                  <a:pt x="14815" y="13264"/>
                </a:lnTo>
                <a:lnTo>
                  <a:pt x="14791" y="13257"/>
                </a:lnTo>
                <a:close/>
                <a:moveTo>
                  <a:pt x="14007" y="13200"/>
                </a:moveTo>
                <a:lnTo>
                  <a:pt x="14014" y="13203"/>
                </a:lnTo>
                <a:lnTo>
                  <a:pt x="14014" y="13207"/>
                </a:lnTo>
                <a:lnTo>
                  <a:pt x="13993" y="13203"/>
                </a:lnTo>
                <a:lnTo>
                  <a:pt x="13973" y="13203"/>
                </a:lnTo>
                <a:lnTo>
                  <a:pt x="14017" y="13210"/>
                </a:lnTo>
                <a:cubicBezTo>
                  <a:pt x="13997" y="13213"/>
                  <a:pt x="13980" y="13217"/>
                  <a:pt x="13963" y="13227"/>
                </a:cubicBezTo>
                <a:cubicBezTo>
                  <a:pt x="13960" y="13234"/>
                  <a:pt x="13977" y="13237"/>
                  <a:pt x="14010" y="13237"/>
                </a:cubicBezTo>
                <a:lnTo>
                  <a:pt x="14007" y="13254"/>
                </a:lnTo>
                <a:cubicBezTo>
                  <a:pt x="13983" y="13260"/>
                  <a:pt x="13963" y="13267"/>
                  <a:pt x="13943" y="13271"/>
                </a:cubicBezTo>
                <a:cubicBezTo>
                  <a:pt x="13950" y="13247"/>
                  <a:pt x="13960" y="13223"/>
                  <a:pt x="13970" y="13200"/>
                </a:cubicBezTo>
                <a:lnTo>
                  <a:pt x="13977" y="13201"/>
                </a:lnTo>
                <a:lnTo>
                  <a:pt x="13977" y="13201"/>
                </a:lnTo>
                <a:lnTo>
                  <a:pt x="13973" y="13200"/>
                </a:lnTo>
                <a:close/>
                <a:moveTo>
                  <a:pt x="16346" y="13156"/>
                </a:moveTo>
                <a:lnTo>
                  <a:pt x="16346" y="13156"/>
                </a:lnTo>
                <a:cubicBezTo>
                  <a:pt x="16329" y="13180"/>
                  <a:pt x="16309" y="13203"/>
                  <a:pt x="16289" y="13227"/>
                </a:cubicBezTo>
                <a:cubicBezTo>
                  <a:pt x="16289" y="13221"/>
                  <a:pt x="16293" y="13210"/>
                  <a:pt x="16295" y="13202"/>
                </a:cubicBezTo>
                <a:lnTo>
                  <a:pt x="16295" y="13202"/>
                </a:lnTo>
                <a:lnTo>
                  <a:pt x="16282" y="13234"/>
                </a:lnTo>
                <a:cubicBezTo>
                  <a:pt x="16268" y="13247"/>
                  <a:pt x="16255" y="13264"/>
                  <a:pt x="16242" y="13277"/>
                </a:cubicBezTo>
                <a:cubicBezTo>
                  <a:pt x="16245" y="13264"/>
                  <a:pt x="16248" y="13247"/>
                  <a:pt x="16252" y="13234"/>
                </a:cubicBezTo>
                <a:lnTo>
                  <a:pt x="16295" y="13200"/>
                </a:lnTo>
                <a:lnTo>
                  <a:pt x="16295" y="13200"/>
                </a:lnTo>
                <a:cubicBezTo>
                  <a:pt x="16295" y="13201"/>
                  <a:pt x="16295" y="13201"/>
                  <a:pt x="16295" y="13202"/>
                </a:cubicBezTo>
                <a:lnTo>
                  <a:pt x="16295" y="13202"/>
                </a:lnTo>
                <a:lnTo>
                  <a:pt x="16295" y="13200"/>
                </a:lnTo>
                <a:lnTo>
                  <a:pt x="16295" y="13200"/>
                </a:lnTo>
                <a:lnTo>
                  <a:pt x="16295" y="13200"/>
                </a:lnTo>
                <a:lnTo>
                  <a:pt x="16295" y="13200"/>
                </a:lnTo>
                <a:cubicBezTo>
                  <a:pt x="16295" y="13199"/>
                  <a:pt x="16295" y="13198"/>
                  <a:pt x="16295" y="13197"/>
                </a:cubicBezTo>
                <a:cubicBezTo>
                  <a:pt x="16312" y="13183"/>
                  <a:pt x="16326" y="13173"/>
                  <a:pt x="16346" y="13156"/>
                </a:cubicBezTo>
                <a:close/>
                <a:moveTo>
                  <a:pt x="14980" y="13271"/>
                </a:moveTo>
                <a:lnTo>
                  <a:pt x="15023" y="13277"/>
                </a:lnTo>
                <a:lnTo>
                  <a:pt x="15023" y="13287"/>
                </a:lnTo>
                <a:lnTo>
                  <a:pt x="14980" y="13277"/>
                </a:lnTo>
                <a:lnTo>
                  <a:pt x="14980" y="13271"/>
                </a:lnTo>
                <a:close/>
                <a:moveTo>
                  <a:pt x="14835" y="13264"/>
                </a:moveTo>
                <a:lnTo>
                  <a:pt x="14922" y="13277"/>
                </a:lnTo>
                <a:cubicBezTo>
                  <a:pt x="14922" y="13284"/>
                  <a:pt x="14922" y="13287"/>
                  <a:pt x="14919" y="13294"/>
                </a:cubicBezTo>
                <a:lnTo>
                  <a:pt x="14835" y="13271"/>
                </a:lnTo>
                <a:lnTo>
                  <a:pt x="14835" y="13264"/>
                </a:lnTo>
                <a:close/>
                <a:moveTo>
                  <a:pt x="14280" y="13247"/>
                </a:moveTo>
                <a:lnTo>
                  <a:pt x="14269" y="13311"/>
                </a:lnTo>
                <a:cubicBezTo>
                  <a:pt x="14263" y="13311"/>
                  <a:pt x="14259" y="13308"/>
                  <a:pt x="14256" y="13308"/>
                </a:cubicBezTo>
                <a:cubicBezTo>
                  <a:pt x="14263" y="13291"/>
                  <a:pt x="14266" y="13271"/>
                  <a:pt x="14273" y="13247"/>
                </a:cubicBezTo>
                <a:close/>
                <a:moveTo>
                  <a:pt x="16645" y="13240"/>
                </a:moveTo>
                <a:cubicBezTo>
                  <a:pt x="16635" y="13257"/>
                  <a:pt x="16625" y="13271"/>
                  <a:pt x="16615" y="13287"/>
                </a:cubicBezTo>
                <a:cubicBezTo>
                  <a:pt x="16602" y="13297"/>
                  <a:pt x="16585" y="13308"/>
                  <a:pt x="16571" y="13318"/>
                </a:cubicBezTo>
                <a:cubicBezTo>
                  <a:pt x="16568" y="13314"/>
                  <a:pt x="16561" y="13318"/>
                  <a:pt x="16561" y="13297"/>
                </a:cubicBezTo>
                <a:lnTo>
                  <a:pt x="16561" y="13294"/>
                </a:lnTo>
                <a:cubicBezTo>
                  <a:pt x="16588" y="13274"/>
                  <a:pt x="16615" y="13254"/>
                  <a:pt x="16645" y="13240"/>
                </a:cubicBezTo>
                <a:close/>
                <a:moveTo>
                  <a:pt x="14572" y="13287"/>
                </a:moveTo>
                <a:cubicBezTo>
                  <a:pt x="14568" y="13297"/>
                  <a:pt x="14564" y="13308"/>
                  <a:pt x="14559" y="13320"/>
                </a:cubicBezTo>
                <a:lnTo>
                  <a:pt x="14559" y="13320"/>
                </a:lnTo>
                <a:cubicBezTo>
                  <a:pt x="14562" y="13310"/>
                  <a:pt x="14565" y="13299"/>
                  <a:pt x="14569" y="13287"/>
                </a:cubicBezTo>
                <a:close/>
                <a:moveTo>
                  <a:pt x="14980" y="13284"/>
                </a:moveTo>
                <a:lnTo>
                  <a:pt x="15023" y="13291"/>
                </a:lnTo>
                <a:cubicBezTo>
                  <a:pt x="15017" y="13304"/>
                  <a:pt x="15013" y="13308"/>
                  <a:pt x="15013" y="13321"/>
                </a:cubicBezTo>
                <a:lnTo>
                  <a:pt x="14973" y="13308"/>
                </a:lnTo>
                <a:cubicBezTo>
                  <a:pt x="14973" y="13301"/>
                  <a:pt x="14980" y="13294"/>
                  <a:pt x="14980" y="13284"/>
                </a:cubicBezTo>
                <a:close/>
                <a:moveTo>
                  <a:pt x="14794" y="13311"/>
                </a:moveTo>
                <a:cubicBezTo>
                  <a:pt x="14794" y="13314"/>
                  <a:pt x="14791" y="13321"/>
                  <a:pt x="14788" y="13328"/>
                </a:cubicBezTo>
                <a:lnTo>
                  <a:pt x="14788" y="13311"/>
                </a:lnTo>
                <a:close/>
                <a:moveTo>
                  <a:pt x="16221" y="13257"/>
                </a:moveTo>
                <a:lnTo>
                  <a:pt x="16221" y="13257"/>
                </a:lnTo>
                <a:cubicBezTo>
                  <a:pt x="16218" y="13274"/>
                  <a:pt x="16215" y="13291"/>
                  <a:pt x="16208" y="13308"/>
                </a:cubicBezTo>
                <a:lnTo>
                  <a:pt x="16208" y="13311"/>
                </a:lnTo>
                <a:lnTo>
                  <a:pt x="16188" y="13331"/>
                </a:lnTo>
                <a:cubicBezTo>
                  <a:pt x="16191" y="13328"/>
                  <a:pt x="16191" y="13324"/>
                  <a:pt x="16191" y="13321"/>
                </a:cubicBezTo>
                <a:cubicBezTo>
                  <a:pt x="16188" y="13304"/>
                  <a:pt x="16178" y="13304"/>
                  <a:pt x="16167" y="13301"/>
                </a:cubicBezTo>
                <a:cubicBezTo>
                  <a:pt x="16184" y="13287"/>
                  <a:pt x="16205" y="13271"/>
                  <a:pt x="16221" y="13257"/>
                </a:cubicBezTo>
                <a:close/>
                <a:moveTo>
                  <a:pt x="16352" y="12909"/>
                </a:moveTo>
                <a:cubicBezTo>
                  <a:pt x="16316" y="12976"/>
                  <a:pt x="16096" y="13245"/>
                  <a:pt x="16023" y="13334"/>
                </a:cubicBezTo>
                <a:lnTo>
                  <a:pt x="16107" y="13240"/>
                </a:lnTo>
                <a:lnTo>
                  <a:pt x="16026" y="13341"/>
                </a:lnTo>
                <a:cubicBezTo>
                  <a:pt x="16023" y="13338"/>
                  <a:pt x="16019" y="13334"/>
                  <a:pt x="16016" y="13331"/>
                </a:cubicBezTo>
                <a:cubicBezTo>
                  <a:pt x="16114" y="13197"/>
                  <a:pt x="16292" y="12951"/>
                  <a:pt x="16319" y="12934"/>
                </a:cubicBezTo>
                <a:lnTo>
                  <a:pt x="16319" y="12934"/>
                </a:lnTo>
                <a:lnTo>
                  <a:pt x="16097" y="13234"/>
                </a:lnTo>
                <a:cubicBezTo>
                  <a:pt x="16240" y="13058"/>
                  <a:pt x="16179" y="13111"/>
                  <a:pt x="16352" y="12909"/>
                </a:cubicBezTo>
                <a:close/>
                <a:moveTo>
                  <a:pt x="16376" y="13240"/>
                </a:moveTo>
                <a:cubicBezTo>
                  <a:pt x="16373" y="13244"/>
                  <a:pt x="16369" y="13250"/>
                  <a:pt x="16369" y="13254"/>
                </a:cubicBezTo>
                <a:cubicBezTo>
                  <a:pt x="16319" y="13294"/>
                  <a:pt x="16292" y="13318"/>
                  <a:pt x="16255" y="13345"/>
                </a:cubicBezTo>
                <a:cubicBezTo>
                  <a:pt x="16258" y="13331"/>
                  <a:pt x="16262" y="13328"/>
                  <a:pt x="16265" y="13314"/>
                </a:cubicBezTo>
                <a:cubicBezTo>
                  <a:pt x="16299" y="13291"/>
                  <a:pt x="16339" y="13267"/>
                  <a:pt x="16376" y="13240"/>
                </a:cubicBezTo>
                <a:close/>
                <a:moveTo>
                  <a:pt x="16252" y="13324"/>
                </a:moveTo>
                <a:lnTo>
                  <a:pt x="16242" y="13355"/>
                </a:lnTo>
                <a:lnTo>
                  <a:pt x="16221" y="13368"/>
                </a:lnTo>
                <a:cubicBezTo>
                  <a:pt x="16221" y="13358"/>
                  <a:pt x="16221" y="13351"/>
                  <a:pt x="16225" y="13341"/>
                </a:cubicBezTo>
                <a:lnTo>
                  <a:pt x="16252" y="13324"/>
                </a:lnTo>
                <a:close/>
                <a:moveTo>
                  <a:pt x="13825" y="13173"/>
                </a:moveTo>
                <a:lnTo>
                  <a:pt x="13899" y="13186"/>
                </a:lnTo>
                <a:cubicBezTo>
                  <a:pt x="13888" y="13292"/>
                  <a:pt x="13890" y="13332"/>
                  <a:pt x="13901" y="13332"/>
                </a:cubicBezTo>
                <a:cubicBezTo>
                  <a:pt x="13909" y="13332"/>
                  <a:pt x="13922" y="13309"/>
                  <a:pt x="13936" y="13274"/>
                </a:cubicBezTo>
                <a:cubicBezTo>
                  <a:pt x="13956" y="13271"/>
                  <a:pt x="13983" y="13271"/>
                  <a:pt x="14004" y="13267"/>
                </a:cubicBezTo>
                <a:lnTo>
                  <a:pt x="14004" y="13267"/>
                </a:lnTo>
                <a:lnTo>
                  <a:pt x="13973" y="13402"/>
                </a:lnTo>
                <a:cubicBezTo>
                  <a:pt x="13930" y="13395"/>
                  <a:pt x="13889" y="13385"/>
                  <a:pt x="13845" y="13378"/>
                </a:cubicBezTo>
                <a:cubicBezTo>
                  <a:pt x="13852" y="13311"/>
                  <a:pt x="13815" y="13247"/>
                  <a:pt x="13825" y="13180"/>
                </a:cubicBezTo>
                <a:cubicBezTo>
                  <a:pt x="13825" y="13176"/>
                  <a:pt x="13825" y="13176"/>
                  <a:pt x="13825" y="13173"/>
                </a:cubicBezTo>
                <a:close/>
                <a:moveTo>
                  <a:pt x="16198" y="13361"/>
                </a:moveTo>
                <a:lnTo>
                  <a:pt x="16198" y="13361"/>
                </a:lnTo>
                <a:cubicBezTo>
                  <a:pt x="16194" y="13372"/>
                  <a:pt x="16191" y="13378"/>
                  <a:pt x="16191" y="13388"/>
                </a:cubicBezTo>
                <a:lnTo>
                  <a:pt x="16157" y="13409"/>
                </a:lnTo>
                <a:cubicBezTo>
                  <a:pt x="16161" y="13402"/>
                  <a:pt x="16167" y="13388"/>
                  <a:pt x="16171" y="13378"/>
                </a:cubicBezTo>
                <a:lnTo>
                  <a:pt x="16198" y="13361"/>
                </a:lnTo>
                <a:close/>
                <a:moveTo>
                  <a:pt x="14047" y="13264"/>
                </a:moveTo>
                <a:cubicBezTo>
                  <a:pt x="14037" y="13314"/>
                  <a:pt x="14030" y="13365"/>
                  <a:pt x="14020" y="13412"/>
                </a:cubicBezTo>
                <a:lnTo>
                  <a:pt x="13980" y="13405"/>
                </a:lnTo>
                <a:lnTo>
                  <a:pt x="14020" y="13264"/>
                </a:lnTo>
                <a:close/>
                <a:moveTo>
                  <a:pt x="14357" y="13260"/>
                </a:moveTo>
                <a:lnTo>
                  <a:pt x="14384" y="13264"/>
                </a:lnTo>
                <a:lnTo>
                  <a:pt x="14508" y="13422"/>
                </a:lnTo>
                <a:cubicBezTo>
                  <a:pt x="14488" y="13402"/>
                  <a:pt x="14468" y="13388"/>
                  <a:pt x="14448" y="13375"/>
                </a:cubicBezTo>
                <a:lnTo>
                  <a:pt x="14357" y="13260"/>
                </a:lnTo>
                <a:close/>
                <a:moveTo>
                  <a:pt x="14152" y="13254"/>
                </a:moveTo>
                <a:lnTo>
                  <a:pt x="14152" y="13254"/>
                </a:lnTo>
                <a:cubicBezTo>
                  <a:pt x="14131" y="13311"/>
                  <a:pt x="14108" y="13368"/>
                  <a:pt x="14084" y="13425"/>
                </a:cubicBezTo>
                <a:lnTo>
                  <a:pt x="14071" y="13422"/>
                </a:lnTo>
                <a:cubicBezTo>
                  <a:pt x="14078" y="13368"/>
                  <a:pt x="14088" y="13311"/>
                  <a:pt x="14101" y="13257"/>
                </a:cubicBezTo>
                <a:lnTo>
                  <a:pt x="14152" y="13254"/>
                </a:lnTo>
                <a:close/>
                <a:moveTo>
                  <a:pt x="14767" y="13304"/>
                </a:moveTo>
                <a:cubicBezTo>
                  <a:pt x="14771" y="13318"/>
                  <a:pt x="14778" y="13331"/>
                  <a:pt x="14781" y="13341"/>
                </a:cubicBezTo>
                <a:cubicBezTo>
                  <a:pt x="14781" y="13345"/>
                  <a:pt x="14781" y="13348"/>
                  <a:pt x="14778" y="13351"/>
                </a:cubicBezTo>
                <a:lnTo>
                  <a:pt x="14757" y="13351"/>
                </a:lnTo>
                <a:lnTo>
                  <a:pt x="14771" y="13372"/>
                </a:lnTo>
                <a:cubicBezTo>
                  <a:pt x="14757" y="13410"/>
                  <a:pt x="14745" y="13437"/>
                  <a:pt x="14738" y="13437"/>
                </a:cubicBezTo>
                <a:cubicBezTo>
                  <a:pt x="14731" y="13437"/>
                  <a:pt x="14729" y="13413"/>
                  <a:pt x="14734" y="13351"/>
                </a:cubicBezTo>
                <a:cubicBezTo>
                  <a:pt x="14741" y="13334"/>
                  <a:pt x="14747" y="13321"/>
                  <a:pt x="14757" y="13304"/>
                </a:cubicBezTo>
                <a:close/>
                <a:moveTo>
                  <a:pt x="16221" y="13415"/>
                </a:moveTo>
                <a:lnTo>
                  <a:pt x="16211" y="13442"/>
                </a:lnTo>
                <a:cubicBezTo>
                  <a:pt x="16211" y="13432"/>
                  <a:pt x="16215" y="13425"/>
                  <a:pt x="16215" y="13415"/>
                </a:cubicBezTo>
                <a:close/>
                <a:moveTo>
                  <a:pt x="15945" y="12732"/>
                </a:moveTo>
                <a:lnTo>
                  <a:pt x="15945" y="12732"/>
                </a:lnTo>
                <a:cubicBezTo>
                  <a:pt x="15922" y="12958"/>
                  <a:pt x="15898" y="13075"/>
                  <a:pt x="15875" y="13203"/>
                </a:cubicBezTo>
                <a:cubicBezTo>
                  <a:pt x="15857" y="13219"/>
                  <a:pt x="15841" y="13229"/>
                  <a:pt x="15827" y="13229"/>
                </a:cubicBezTo>
                <a:cubicBezTo>
                  <a:pt x="15817" y="13229"/>
                  <a:pt x="15808" y="13223"/>
                  <a:pt x="15801" y="13210"/>
                </a:cubicBezTo>
                <a:lnTo>
                  <a:pt x="15801" y="13210"/>
                </a:lnTo>
                <a:lnTo>
                  <a:pt x="15804" y="13257"/>
                </a:lnTo>
                <a:cubicBezTo>
                  <a:pt x="15766" y="13399"/>
                  <a:pt x="15748" y="13449"/>
                  <a:pt x="15741" y="13449"/>
                </a:cubicBezTo>
                <a:cubicBezTo>
                  <a:pt x="15724" y="13449"/>
                  <a:pt x="15766" y="13172"/>
                  <a:pt x="15739" y="13172"/>
                </a:cubicBezTo>
                <a:cubicBezTo>
                  <a:pt x="15733" y="13172"/>
                  <a:pt x="15724" y="13186"/>
                  <a:pt x="15710" y="13220"/>
                </a:cubicBezTo>
                <a:cubicBezTo>
                  <a:pt x="15737" y="13143"/>
                  <a:pt x="15760" y="13069"/>
                  <a:pt x="15777" y="12991"/>
                </a:cubicBezTo>
                <a:cubicBezTo>
                  <a:pt x="15780" y="13042"/>
                  <a:pt x="15784" y="13092"/>
                  <a:pt x="15784" y="13146"/>
                </a:cubicBezTo>
                <a:cubicBezTo>
                  <a:pt x="15809" y="13011"/>
                  <a:pt x="15823" y="12976"/>
                  <a:pt x="15834" y="12976"/>
                </a:cubicBezTo>
                <a:cubicBezTo>
                  <a:pt x="15846" y="12976"/>
                  <a:pt x="15854" y="13019"/>
                  <a:pt x="15867" y="13019"/>
                </a:cubicBezTo>
                <a:cubicBezTo>
                  <a:pt x="15881" y="13019"/>
                  <a:pt x="15903" y="12965"/>
                  <a:pt x="15945" y="12732"/>
                </a:cubicBezTo>
                <a:close/>
                <a:moveTo>
                  <a:pt x="14266" y="13345"/>
                </a:moveTo>
                <a:lnTo>
                  <a:pt x="14253" y="13456"/>
                </a:lnTo>
                <a:lnTo>
                  <a:pt x="14216" y="13449"/>
                </a:lnTo>
                <a:cubicBezTo>
                  <a:pt x="14226" y="13419"/>
                  <a:pt x="14236" y="13378"/>
                  <a:pt x="14246" y="13345"/>
                </a:cubicBezTo>
                <a:close/>
                <a:moveTo>
                  <a:pt x="16181" y="13415"/>
                </a:moveTo>
                <a:lnTo>
                  <a:pt x="16181" y="13415"/>
                </a:lnTo>
                <a:cubicBezTo>
                  <a:pt x="16174" y="13450"/>
                  <a:pt x="16166" y="13474"/>
                  <a:pt x="16161" y="13474"/>
                </a:cubicBezTo>
                <a:cubicBezTo>
                  <a:pt x="16157" y="13474"/>
                  <a:pt x="16154" y="13458"/>
                  <a:pt x="16154" y="13419"/>
                </a:cubicBezTo>
                <a:cubicBezTo>
                  <a:pt x="16161" y="13419"/>
                  <a:pt x="16171" y="13419"/>
                  <a:pt x="16181" y="13415"/>
                </a:cubicBezTo>
                <a:close/>
                <a:moveTo>
                  <a:pt x="14879" y="13318"/>
                </a:moveTo>
                <a:lnTo>
                  <a:pt x="14912" y="13321"/>
                </a:lnTo>
                <a:cubicBezTo>
                  <a:pt x="14894" y="13405"/>
                  <a:pt x="14874" y="13481"/>
                  <a:pt x="14864" y="13481"/>
                </a:cubicBezTo>
                <a:cubicBezTo>
                  <a:pt x="14858" y="13481"/>
                  <a:pt x="14855" y="13463"/>
                  <a:pt x="14855" y="13419"/>
                </a:cubicBezTo>
                <a:lnTo>
                  <a:pt x="14855" y="13415"/>
                </a:lnTo>
                <a:lnTo>
                  <a:pt x="14879" y="13318"/>
                </a:lnTo>
                <a:close/>
                <a:moveTo>
                  <a:pt x="14815" y="13314"/>
                </a:moveTo>
                <a:lnTo>
                  <a:pt x="14872" y="13318"/>
                </a:lnTo>
                <a:cubicBezTo>
                  <a:pt x="14842" y="13382"/>
                  <a:pt x="14805" y="13483"/>
                  <a:pt x="14787" y="13483"/>
                </a:cubicBezTo>
                <a:cubicBezTo>
                  <a:pt x="14785" y="13483"/>
                  <a:pt x="14783" y="13481"/>
                  <a:pt x="14781" y="13476"/>
                </a:cubicBezTo>
                <a:cubicBezTo>
                  <a:pt x="14788" y="13442"/>
                  <a:pt x="14791" y="13432"/>
                  <a:pt x="14794" y="13405"/>
                </a:cubicBezTo>
                <a:lnTo>
                  <a:pt x="14808" y="13355"/>
                </a:lnTo>
                <a:lnTo>
                  <a:pt x="14805" y="13355"/>
                </a:lnTo>
                <a:cubicBezTo>
                  <a:pt x="14808" y="13338"/>
                  <a:pt x="14811" y="13321"/>
                  <a:pt x="14815" y="13314"/>
                </a:cubicBezTo>
                <a:close/>
                <a:moveTo>
                  <a:pt x="16248" y="13412"/>
                </a:moveTo>
                <a:cubicBezTo>
                  <a:pt x="16234" y="13441"/>
                  <a:pt x="16220" y="13467"/>
                  <a:pt x="16209" y="13495"/>
                </a:cubicBezTo>
                <a:lnTo>
                  <a:pt x="16209" y="13495"/>
                </a:lnTo>
                <a:cubicBezTo>
                  <a:pt x="16217" y="13473"/>
                  <a:pt x="16227" y="13441"/>
                  <a:pt x="16235" y="13412"/>
                </a:cubicBezTo>
                <a:close/>
                <a:moveTo>
                  <a:pt x="14966" y="13328"/>
                </a:moveTo>
                <a:cubicBezTo>
                  <a:pt x="14980" y="13328"/>
                  <a:pt x="14993" y="13331"/>
                  <a:pt x="15006" y="13331"/>
                </a:cubicBezTo>
                <a:cubicBezTo>
                  <a:pt x="14970" y="13443"/>
                  <a:pt x="14934" y="13530"/>
                  <a:pt x="14917" y="13530"/>
                </a:cubicBezTo>
                <a:cubicBezTo>
                  <a:pt x="14916" y="13530"/>
                  <a:pt x="14916" y="13530"/>
                  <a:pt x="14916" y="13530"/>
                </a:cubicBezTo>
                <a:cubicBezTo>
                  <a:pt x="14942" y="13466"/>
                  <a:pt x="14959" y="13398"/>
                  <a:pt x="14969" y="13331"/>
                </a:cubicBezTo>
                <a:lnTo>
                  <a:pt x="14966" y="13328"/>
                </a:lnTo>
                <a:close/>
                <a:moveTo>
                  <a:pt x="15161" y="13372"/>
                </a:moveTo>
                <a:cubicBezTo>
                  <a:pt x="15148" y="13442"/>
                  <a:pt x="15128" y="13540"/>
                  <a:pt x="15107" y="13624"/>
                </a:cubicBezTo>
                <a:lnTo>
                  <a:pt x="15080" y="13617"/>
                </a:lnTo>
                <a:cubicBezTo>
                  <a:pt x="15097" y="13533"/>
                  <a:pt x="15124" y="13449"/>
                  <a:pt x="15161" y="13372"/>
                </a:cubicBezTo>
                <a:close/>
                <a:moveTo>
                  <a:pt x="16541" y="13308"/>
                </a:moveTo>
                <a:lnTo>
                  <a:pt x="16541" y="13341"/>
                </a:lnTo>
                <a:cubicBezTo>
                  <a:pt x="16514" y="13361"/>
                  <a:pt x="16487" y="13378"/>
                  <a:pt x="16457" y="13395"/>
                </a:cubicBezTo>
                <a:lnTo>
                  <a:pt x="16430" y="13409"/>
                </a:lnTo>
                <a:lnTo>
                  <a:pt x="16430" y="13409"/>
                </a:lnTo>
                <a:cubicBezTo>
                  <a:pt x="16464" y="13397"/>
                  <a:pt x="16487" y="13392"/>
                  <a:pt x="16502" y="13392"/>
                </a:cubicBezTo>
                <a:cubicBezTo>
                  <a:pt x="16513" y="13392"/>
                  <a:pt x="16520" y="13394"/>
                  <a:pt x="16524" y="13398"/>
                </a:cubicBezTo>
                <a:cubicBezTo>
                  <a:pt x="16511" y="13425"/>
                  <a:pt x="16501" y="13456"/>
                  <a:pt x="16491" y="13483"/>
                </a:cubicBezTo>
                <a:cubicBezTo>
                  <a:pt x="16460" y="13523"/>
                  <a:pt x="16423" y="13567"/>
                  <a:pt x="16380" y="13614"/>
                </a:cubicBezTo>
                <a:cubicBezTo>
                  <a:pt x="16383" y="13567"/>
                  <a:pt x="16386" y="13520"/>
                  <a:pt x="16396" y="13476"/>
                </a:cubicBezTo>
                <a:lnTo>
                  <a:pt x="16396" y="13476"/>
                </a:lnTo>
                <a:cubicBezTo>
                  <a:pt x="16357" y="13563"/>
                  <a:pt x="16317" y="13653"/>
                  <a:pt x="16299" y="13653"/>
                </a:cubicBezTo>
                <a:cubicBezTo>
                  <a:pt x="16292" y="13653"/>
                  <a:pt x="16289" y="13641"/>
                  <a:pt x="16289" y="13614"/>
                </a:cubicBezTo>
                <a:cubicBezTo>
                  <a:pt x="16302" y="13563"/>
                  <a:pt x="16326" y="13483"/>
                  <a:pt x="16349" y="13398"/>
                </a:cubicBezTo>
                <a:cubicBezTo>
                  <a:pt x="16373" y="13395"/>
                  <a:pt x="16396" y="13392"/>
                  <a:pt x="16427" y="13385"/>
                </a:cubicBezTo>
                <a:lnTo>
                  <a:pt x="16427" y="13385"/>
                </a:lnTo>
                <a:cubicBezTo>
                  <a:pt x="16417" y="13415"/>
                  <a:pt x="16406" y="13446"/>
                  <a:pt x="16396" y="13476"/>
                </a:cubicBezTo>
                <a:lnTo>
                  <a:pt x="16443" y="13382"/>
                </a:lnTo>
                <a:lnTo>
                  <a:pt x="16467" y="13365"/>
                </a:lnTo>
                <a:cubicBezTo>
                  <a:pt x="16469" y="13372"/>
                  <a:pt x="16471" y="13378"/>
                  <a:pt x="16476" y="13378"/>
                </a:cubicBezTo>
                <a:cubicBezTo>
                  <a:pt x="16480" y="13378"/>
                  <a:pt x="16486" y="13373"/>
                  <a:pt x="16494" y="13358"/>
                </a:cubicBezTo>
                <a:cubicBezTo>
                  <a:pt x="16494" y="13348"/>
                  <a:pt x="16494" y="13351"/>
                  <a:pt x="16491" y="13345"/>
                </a:cubicBezTo>
                <a:lnTo>
                  <a:pt x="16541" y="13308"/>
                </a:lnTo>
                <a:close/>
                <a:moveTo>
                  <a:pt x="35749" y="19501"/>
                </a:moveTo>
                <a:cubicBezTo>
                  <a:pt x="35752" y="19509"/>
                  <a:pt x="35755" y="19518"/>
                  <a:pt x="35757" y="19527"/>
                </a:cubicBezTo>
                <a:cubicBezTo>
                  <a:pt x="35755" y="19517"/>
                  <a:pt x="35752" y="19508"/>
                  <a:pt x="35749" y="19501"/>
                </a:cubicBezTo>
                <a:close/>
                <a:moveTo>
                  <a:pt x="36397" y="22138"/>
                </a:moveTo>
                <a:cubicBezTo>
                  <a:pt x="36395" y="22138"/>
                  <a:pt x="36394" y="22138"/>
                  <a:pt x="36393" y="22138"/>
                </a:cubicBezTo>
                <a:cubicBezTo>
                  <a:pt x="36394" y="22139"/>
                  <a:pt x="36394" y="22140"/>
                  <a:pt x="36394" y="22140"/>
                </a:cubicBezTo>
                <a:lnTo>
                  <a:pt x="36394" y="22140"/>
                </a:lnTo>
                <a:cubicBezTo>
                  <a:pt x="36395" y="22140"/>
                  <a:pt x="36396" y="22139"/>
                  <a:pt x="36397" y="22138"/>
                </a:cubicBezTo>
                <a:lnTo>
                  <a:pt x="36397" y="22138"/>
                </a:lnTo>
                <a:cubicBezTo>
                  <a:pt x="36397" y="22138"/>
                  <a:pt x="36397" y="22138"/>
                  <a:pt x="36397" y="22138"/>
                </a:cubicBezTo>
                <a:close/>
                <a:moveTo>
                  <a:pt x="36411" y="21968"/>
                </a:moveTo>
                <a:cubicBezTo>
                  <a:pt x="36394" y="21968"/>
                  <a:pt x="36373" y="21971"/>
                  <a:pt x="36350" y="21977"/>
                </a:cubicBezTo>
                <a:lnTo>
                  <a:pt x="36434" y="22108"/>
                </a:lnTo>
                <a:cubicBezTo>
                  <a:pt x="36422" y="22120"/>
                  <a:pt x="36410" y="22130"/>
                  <a:pt x="36397" y="22138"/>
                </a:cubicBezTo>
                <a:lnTo>
                  <a:pt x="36397" y="22138"/>
                </a:lnTo>
                <a:cubicBezTo>
                  <a:pt x="36441" y="22139"/>
                  <a:pt x="36499" y="22208"/>
                  <a:pt x="36548" y="22276"/>
                </a:cubicBezTo>
                <a:cubicBezTo>
                  <a:pt x="36512" y="22148"/>
                  <a:pt x="36554" y="21968"/>
                  <a:pt x="36411" y="21968"/>
                </a:cubicBezTo>
                <a:close/>
                <a:moveTo>
                  <a:pt x="1461" y="26567"/>
                </a:moveTo>
                <a:cubicBezTo>
                  <a:pt x="1511" y="26590"/>
                  <a:pt x="1558" y="26618"/>
                  <a:pt x="1604" y="26644"/>
                </a:cubicBezTo>
                <a:lnTo>
                  <a:pt x="1604" y="26644"/>
                </a:lnTo>
                <a:cubicBezTo>
                  <a:pt x="1569" y="26621"/>
                  <a:pt x="1522" y="26595"/>
                  <a:pt x="1461" y="26567"/>
                </a:cubicBezTo>
                <a:close/>
                <a:moveTo>
                  <a:pt x="32374" y="33947"/>
                </a:moveTo>
                <a:lnTo>
                  <a:pt x="32374" y="33947"/>
                </a:lnTo>
                <a:cubicBezTo>
                  <a:pt x="32351" y="33971"/>
                  <a:pt x="32333" y="33995"/>
                  <a:pt x="32321" y="34018"/>
                </a:cubicBezTo>
                <a:cubicBezTo>
                  <a:pt x="32338" y="34000"/>
                  <a:pt x="32358" y="33974"/>
                  <a:pt x="32374" y="33947"/>
                </a:cubicBezTo>
                <a:close/>
                <a:moveTo>
                  <a:pt x="15424" y="1"/>
                </a:moveTo>
                <a:cubicBezTo>
                  <a:pt x="15188" y="206"/>
                  <a:pt x="15609" y="452"/>
                  <a:pt x="15235" y="576"/>
                </a:cubicBezTo>
                <a:cubicBezTo>
                  <a:pt x="15080" y="409"/>
                  <a:pt x="15069" y="266"/>
                  <a:pt x="14976" y="266"/>
                </a:cubicBezTo>
                <a:cubicBezTo>
                  <a:pt x="14938" y="266"/>
                  <a:pt x="14887" y="290"/>
                  <a:pt x="14808" y="344"/>
                </a:cubicBezTo>
                <a:cubicBezTo>
                  <a:pt x="14774" y="225"/>
                  <a:pt x="14821" y="148"/>
                  <a:pt x="14912" y="95"/>
                </a:cubicBezTo>
                <a:lnTo>
                  <a:pt x="14912" y="95"/>
                </a:lnTo>
                <a:cubicBezTo>
                  <a:pt x="14661" y="217"/>
                  <a:pt x="14275" y="156"/>
                  <a:pt x="14165" y="418"/>
                </a:cubicBezTo>
                <a:cubicBezTo>
                  <a:pt x="14084" y="334"/>
                  <a:pt x="13976" y="314"/>
                  <a:pt x="13864" y="314"/>
                </a:cubicBezTo>
                <a:cubicBezTo>
                  <a:pt x="13765" y="314"/>
                  <a:pt x="13662" y="330"/>
                  <a:pt x="13573" y="330"/>
                </a:cubicBezTo>
                <a:cubicBezTo>
                  <a:pt x="13431" y="330"/>
                  <a:pt x="13321" y="291"/>
                  <a:pt x="13307" y="92"/>
                </a:cubicBezTo>
                <a:cubicBezTo>
                  <a:pt x="13236" y="206"/>
                  <a:pt x="12913" y="529"/>
                  <a:pt x="12694" y="590"/>
                </a:cubicBezTo>
                <a:cubicBezTo>
                  <a:pt x="12793" y="377"/>
                  <a:pt x="12736" y="320"/>
                  <a:pt x="12613" y="320"/>
                </a:cubicBezTo>
                <a:cubicBezTo>
                  <a:pt x="12470" y="320"/>
                  <a:pt x="12237" y="397"/>
                  <a:pt x="12050" y="397"/>
                </a:cubicBezTo>
                <a:cubicBezTo>
                  <a:pt x="11901" y="397"/>
                  <a:pt x="11782" y="348"/>
                  <a:pt x="11762" y="172"/>
                </a:cubicBezTo>
                <a:cubicBezTo>
                  <a:pt x="11601" y="738"/>
                  <a:pt x="10675" y="825"/>
                  <a:pt x="10315" y="1408"/>
                </a:cubicBezTo>
                <a:cubicBezTo>
                  <a:pt x="10321" y="1364"/>
                  <a:pt x="10328" y="1286"/>
                  <a:pt x="10364" y="1255"/>
                </a:cubicBezTo>
                <a:lnTo>
                  <a:pt x="10364" y="1255"/>
                </a:lnTo>
                <a:cubicBezTo>
                  <a:pt x="10072" y="1380"/>
                  <a:pt x="9904" y="1315"/>
                  <a:pt x="9676" y="1374"/>
                </a:cubicBezTo>
                <a:cubicBezTo>
                  <a:pt x="9884" y="1734"/>
                  <a:pt x="9548" y="2138"/>
                  <a:pt x="9548" y="2511"/>
                </a:cubicBezTo>
                <a:cubicBezTo>
                  <a:pt x="8972" y="2498"/>
                  <a:pt x="9373" y="1990"/>
                  <a:pt x="9016" y="1791"/>
                </a:cubicBezTo>
                <a:lnTo>
                  <a:pt x="9016" y="1791"/>
                </a:lnTo>
                <a:cubicBezTo>
                  <a:pt x="9248" y="2023"/>
                  <a:pt x="8754" y="2545"/>
                  <a:pt x="9063" y="2636"/>
                </a:cubicBezTo>
                <a:cubicBezTo>
                  <a:pt x="8838" y="2669"/>
                  <a:pt x="8788" y="2702"/>
                  <a:pt x="8710" y="2702"/>
                </a:cubicBezTo>
                <a:cubicBezTo>
                  <a:pt x="8655" y="2702"/>
                  <a:pt x="8587" y="2686"/>
                  <a:pt x="8434" y="2643"/>
                </a:cubicBezTo>
                <a:lnTo>
                  <a:pt x="8434" y="2643"/>
                </a:lnTo>
                <a:cubicBezTo>
                  <a:pt x="8811" y="3016"/>
                  <a:pt x="8326" y="2922"/>
                  <a:pt x="8444" y="3312"/>
                </a:cubicBezTo>
                <a:cubicBezTo>
                  <a:pt x="8339" y="3356"/>
                  <a:pt x="8257" y="3369"/>
                  <a:pt x="8191" y="3369"/>
                </a:cubicBezTo>
                <a:cubicBezTo>
                  <a:pt x="8096" y="3369"/>
                  <a:pt x="8037" y="3342"/>
                  <a:pt x="7992" y="3342"/>
                </a:cubicBezTo>
                <a:cubicBezTo>
                  <a:pt x="7934" y="3342"/>
                  <a:pt x="7901" y="3387"/>
                  <a:pt x="7848" y="3592"/>
                </a:cubicBezTo>
                <a:cubicBezTo>
                  <a:pt x="7822" y="3602"/>
                  <a:pt x="7800" y="3606"/>
                  <a:pt x="7780" y="3606"/>
                </a:cubicBezTo>
                <a:cubicBezTo>
                  <a:pt x="7603" y="3606"/>
                  <a:pt x="7663" y="3238"/>
                  <a:pt x="7663" y="3238"/>
                </a:cubicBezTo>
                <a:lnTo>
                  <a:pt x="7663" y="3238"/>
                </a:lnTo>
                <a:cubicBezTo>
                  <a:pt x="7387" y="3639"/>
                  <a:pt x="7865" y="3639"/>
                  <a:pt x="8006" y="3844"/>
                </a:cubicBezTo>
                <a:cubicBezTo>
                  <a:pt x="7936" y="4039"/>
                  <a:pt x="7865" y="4098"/>
                  <a:pt x="7790" y="4098"/>
                </a:cubicBezTo>
                <a:cubicBezTo>
                  <a:pt x="7675" y="4098"/>
                  <a:pt x="7548" y="3960"/>
                  <a:pt x="7399" y="3960"/>
                </a:cubicBezTo>
                <a:cubicBezTo>
                  <a:pt x="7383" y="3960"/>
                  <a:pt x="7367" y="3962"/>
                  <a:pt x="7350" y="3965"/>
                </a:cubicBezTo>
                <a:cubicBezTo>
                  <a:pt x="7266" y="4319"/>
                  <a:pt x="7461" y="4729"/>
                  <a:pt x="7340" y="4924"/>
                </a:cubicBezTo>
                <a:cubicBezTo>
                  <a:pt x="7283" y="4911"/>
                  <a:pt x="7232" y="4884"/>
                  <a:pt x="7189" y="4847"/>
                </a:cubicBezTo>
                <a:lnTo>
                  <a:pt x="7189" y="4847"/>
                </a:lnTo>
                <a:cubicBezTo>
                  <a:pt x="7232" y="4887"/>
                  <a:pt x="7259" y="4945"/>
                  <a:pt x="7256" y="5005"/>
                </a:cubicBezTo>
                <a:cubicBezTo>
                  <a:pt x="7263" y="5000"/>
                  <a:pt x="7268" y="4998"/>
                  <a:pt x="7270" y="4998"/>
                </a:cubicBezTo>
                <a:cubicBezTo>
                  <a:pt x="7291" y="4998"/>
                  <a:pt x="7158" y="5162"/>
                  <a:pt x="7098" y="5237"/>
                </a:cubicBezTo>
                <a:cubicBezTo>
                  <a:pt x="7010" y="5345"/>
                  <a:pt x="6936" y="5459"/>
                  <a:pt x="6869" y="5581"/>
                </a:cubicBezTo>
                <a:cubicBezTo>
                  <a:pt x="6839" y="5641"/>
                  <a:pt x="6815" y="5702"/>
                  <a:pt x="6802" y="5769"/>
                </a:cubicBezTo>
                <a:cubicBezTo>
                  <a:pt x="6785" y="5813"/>
                  <a:pt x="6802" y="5820"/>
                  <a:pt x="6825" y="5820"/>
                </a:cubicBezTo>
                <a:lnTo>
                  <a:pt x="6852" y="5890"/>
                </a:lnTo>
                <a:cubicBezTo>
                  <a:pt x="6823" y="5877"/>
                  <a:pt x="6797" y="5861"/>
                  <a:pt x="6771" y="5842"/>
                </a:cubicBezTo>
                <a:lnTo>
                  <a:pt x="6771" y="5842"/>
                </a:lnTo>
                <a:cubicBezTo>
                  <a:pt x="6915" y="5949"/>
                  <a:pt x="7052" y="6070"/>
                  <a:pt x="7179" y="6200"/>
                </a:cubicBezTo>
                <a:cubicBezTo>
                  <a:pt x="7114" y="6278"/>
                  <a:pt x="7112" y="6477"/>
                  <a:pt x="6999" y="6477"/>
                </a:cubicBezTo>
                <a:cubicBezTo>
                  <a:pt x="6971" y="6477"/>
                  <a:pt x="6937" y="6465"/>
                  <a:pt x="6892" y="6435"/>
                </a:cubicBezTo>
                <a:cubicBezTo>
                  <a:pt x="6987" y="6365"/>
                  <a:pt x="6930" y="6277"/>
                  <a:pt x="6919" y="6180"/>
                </a:cubicBezTo>
                <a:lnTo>
                  <a:pt x="6919" y="6180"/>
                </a:lnTo>
                <a:lnTo>
                  <a:pt x="6835" y="6395"/>
                </a:lnTo>
                <a:cubicBezTo>
                  <a:pt x="6445" y="6234"/>
                  <a:pt x="6990" y="6099"/>
                  <a:pt x="6768" y="5924"/>
                </a:cubicBezTo>
                <a:lnTo>
                  <a:pt x="6768" y="5924"/>
                </a:lnTo>
                <a:cubicBezTo>
                  <a:pt x="6580" y="6234"/>
                  <a:pt x="6398" y="6802"/>
                  <a:pt x="6118" y="6923"/>
                </a:cubicBezTo>
                <a:cubicBezTo>
                  <a:pt x="5830" y="6712"/>
                  <a:pt x="6502" y="6379"/>
                  <a:pt x="6113" y="6379"/>
                </a:cubicBezTo>
                <a:cubicBezTo>
                  <a:pt x="6093" y="6379"/>
                  <a:pt x="6070" y="6380"/>
                  <a:pt x="6044" y="6382"/>
                </a:cubicBezTo>
                <a:lnTo>
                  <a:pt x="6499" y="6170"/>
                </a:lnTo>
                <a:cubicBezTo>
                  <a:pt x="5842" y="5971"/>
                  <a:pt x="6751" y="6005"/>
                  <a:pt x="6088" y="5759"/>
                </a:cubicBezTo>
                <a:lnTo>
                  <a:pt x="6088" y="5759"/>
                </a:lnTo>
                <a:cubicBezTo>
                  <a:pt x="5523" y="6112"/>
                  <a:pt x="5661" y="6382"/>
                  <a:pt x="5122" y="6772"/>
                </a:cubicBezTo>
                <a:cubicBezTo>
                  <a:pt x="5166" y="7021"/>
                  <a:pt x="5375" y="6947"/>
                  <a:pt x="5418" y="7193"/>
                </a:cubicBezTo>
                <a:cubicBezTo>
                  <a:pt x="5287" y="7556"/>
                  <a:pt x="5070" y="7619"/>
                  <a:pt x="4854" y="7619"/>
                </a:cubicBezTo>
                <a:cubicBezTo>
                  <a:pt x="4738" y="7619"/>
                  <a:pt x="4623" y="7601"/>
                  <a:pt x="4521" y="7601"/>
                </a:cubicBezTo>
                <a:cubicBezTo>
                  <a:pt x="4336" y="7601"/>
                  <a:pt x="4194" y="7660"/>
                  <a:pt x="4173" y="7994"/>
                </a:cubicBezTo>
                <a:cubicBezTo>
                  <a:pt x="4257" y="8286"/>
                  <a:pt x="4594" y="8603"/>
                  <a:pt x="4129" y="8859"/>
                </a:cubicBezTo>
                <a:lnTo>
                  <a:pt x="3877" y="8488"/>
                </a:lnTo>
                <a:lnTo>
                  <a:pt x="3877" y="8488"/>
                </a:lnTo>
                <a:cubicBezTo>
                  <a:pt x="3480" y="9003"/>
                  <a:pt x="4177" y="9111"/>
                  <a:pt x="3601" y="9525"/>
                </a:cubicBezTo>
                <a:cubicBezTo>
                  <a:pt x="3518" y="9355"/>
                  <a:pt x="3704" y="9080"/>
                  <a:pt x="3659" y="9080"/>
                </a:cubicBezTo>
                <a:cubicBezTo>
                  <a:pt x="3655" y="9080"/>
                  <a:pt x="3650" y="9083"/>
                  <a:pt x="3642" y="9087"/>
                </a:cubicBezTo>
                <a:cubicBezTo>
                  <a:pt x="3133" y="9286"/>
                  <a:pt x="3689" y="9468"/>
                  <a:pt x="3527" y="9747"/>
                </a:cubicBezTo>
                <a:lnTo>
                  <a:pt x="3174" y="9629"/>
                </a:lnTo>
                <a:cubicBezTo>
                  <a:pt x="2898" y="10252"/>
                  <a:pt x="2834" y="11026"/>
                  <a:pt x="2642" y="11722"/>
                </a:cubicBezTo>
                <a:cubicBezTo>
                  <a:pt x="2575" y="11665"/>
                  <a:pt x="2522" y="11564"/>
                  <a:pt x="2434" y="11564"/>
                </a:cubicBezTo>
                <a:cubicBezTo>
                  <a:pt x="2403" y="11564"/>
                  <a:pt x="2368" y="11576"/>
                  <a:pt x="2326" y="11608"/>
                </a:cubicBezTo>
                <a:cubicBezTo>
                  <a:pt x="2167" y="12534"/>
                  <a:pt x="1669" y="13459"/>
                  <a:pt x="1276" y="14300"/>
                </a:cubicBezTo>
                <a:lnTo>
                  <a:pt x="1521" y="14694"/>
                </a:lnTo>
                <a:cubicBezTo>
                  <a:pt x="1509" y="14740"/>
                  <a:pt x="1453" y="14772"/>
                  <a:pt x="1400" y="14772"/>
                </a:cubicBezTo>
                <a:cubicBezTo>
                  <a:pt x="1363" y="14772"/>
                  <a:pt x="1327" y="14756"/>
                  <a:pt x="1309" y="14718"/>
                </a:cubicBezTo>
                <a:lnTo>
                  <a:pt x="1309" y="14718"/>
                </a:lnTo>
                <a:cubicBezTo>
                  <a:pt x="1227" y="14865"/>
                  <a:pt x="1262" y="14888"/>
                  <a:pt x="1333" y="14888"/>
                </a:cubicBezTo>
                <a:cubicBezTo>
                  <a:pt x="1365" y="14888"/>
                  <a:pt x="1404" y="14883"/>
                  <a:pt x="1443" y="14883"/>
                </a:cubicBezTo>
                <a:cubicBezTo>
                  <a:pt x="1506" y="14883"/>
                  <a:pt x="1567" y="14895"/>
                  <a:pt x="1599" y="14957"/>
                </a:cubicBezTo>
                <a:cubicBezTo>
                  <a:pt x="1591" y="15069"/>
                  <a:pt x="1515" y="15126"/>
                  <a:pt x="1438" y="15126"/>
                </a:cubicBezTo>
                <a:cubicBezTo>
                  <a:pt x="1384" y="15126"/>
                  <a:pt x="1330" y="15098"/>
                  <a:pt x="1299" y="15041"/>
                </a:cubicBezTo>
                <a:lnTo>
                  <a:pt x="1299" y="15041"/>
                </a:lnTo>
                <a:cubicBezTo>
                  <a:pt x="1400" y="15435"/>
                  <a:pt x="1461" y="15838"/>
                  <a:pt x="1488" y="16246"/>
                </a:cubicBezTo>
                <a:cubicBezTo>
                  <a:pt x="1498" y="16777"/>
                  <a:pt x="1504" y="16895"/>
                  <a:pt x="1266" y="16919"/>
                </a:cubicBezTo>
                <a:lnTo>
                  <a:pt x="1198" y="16845"/>
                </a:lnTo>
                <a:cubicBezTo>
                  <a:pt x="1175" y="16858"/>
                  <a:pt x="1175" y="16855"/>
                  <a:pt x="1165" y="16892"/>
                </a:cubicBezTo>
                <a:cubicBezTo>
                  <a:pt x="1144" y="16939"/>
                  <a:pt x="1138" y="16993"/>
                  <a:pt x="1141" y="17043"/>
                </a:cubicBezTo>
                <a:cubicBezTo>
                  <a:pt x="1148" y="17144"/>
                  <a:pt x="1171" y="17245"/>
                  <a:pt x="1208" y="17339"/>
                </a:cubicBezTo>
                <a:cubicBezTo>
                  <a:pt x="1269" y="17528"/>
                  <a:pt x="1333" y="17699"/>
                  <a:pt x="1101" y="17858"/>
                </a:cubicBezTo>
                <a:lnTo>
                  <a:pt x="1087" y="17753"/>
                </a:lnTo>
                <a:cubicBezTo>
                  <a:pt x="492" y="18749"/>
                  <a:pt x="522" y="20011"/>
                  <a:pt x="0" y="20849"/>
                </a:cubicBezTo>
                <a:cubicBezTo>
                  <a:pt x="226" y="20947"/>
                  <a:pt x="165" y="21226"/>
                  <a:pt x="128" y="21502"/>
                </a:cubicBezTo>
                <a:cubicBezTo>
                  <a:pt x="108" y="21775"/>
                  <a:pt x="128" y="22044"/>
                  <a:pt x="444" y="22054"/>
                </a:cubicBezTo>
                <a:cubicBezTo>
                  <a:pt x="179" y="22731"/>
                  <a:pt x="54" y="22559"/>
                  <a:pt x="34" y="23548"/>
                </a:cubicBezTo>
                <a:cubicBezTo>
                  <a:pt x="74" y="23811"/>
                  <a:pt x="522" y="23818"/>
                  <a:pt x="667" y="24084"/>
                </a:cubicBezTo>
                <a:lnTo>
                  <a:pt x="354" y="24198"/>
                </a:lnTo>
                <a:cubicBezTo>
                  <a:pt x="508" y="24299"/>
                  <a:pt x="677" y="24386"/>
                  <a:pt x="835" y="24474"/>
                </a:cubicBezTo>
                <a:lnTo>
                  <a:pt x="549" y="24831"/>
                </a:lnTo>
                <a:lnTo>
                  <a:pt x="741" y="25073"/>
                </a:lnTo>
                <a:cubicBezTo>
                  <a:pt x="714" y="24955"/>
                  <a:pt x="781" y="24780"/>
                  <a:pt x="879" y="24760"/>
                </a:cubicBezTo>
                <a:cubicBezTo>
                  <a:pt x="1171" y="25107"/>
                  <a:pt x="1175" y="25840"/>
                  <a:pt x="1030" y="25951"/>
                </a:cubicBezTo>
                <a:cubicBezTo>
                  <a:pt x="1306" y="26217"/>
                  <a:pt x="1595" y="26463"/>
                  <a:pt x="1875" y="26695"/>
                </a:cubicBezTo>
                <a:cubicBezTo>
                  <a:pt x="1850" y="26709"/>
                  <a:pt x="1824" y="26714"/>
                  <a:pt x="1798" y="26714"/>
                </a:cubicBezTo>
                <a:cubicBezTo>
                  <a:pt x="1737" y="26714"/>
                  <a:pt x="1672" y="26682"/>
                  <a:pt x="1604" y="26644"/>
                </a:cubicBezTo>
                <a:lnTo>
                  <a:pt x="1604" y="26644"/>
                </a:lnTo>
                <a:cubicBezTo>
                  <a:pt x="1916" y="26852"/>
                  <a:pt x="1295" y="26900"/>
                  <a:pt x="1824" y="27102"/>
                </a:cubicBezTo>
                <a:cubicBezTo>
                  <a:pt x="1834" y="27001"/>
                  <a:pt x="2003" y="27005"/>
                  <a:pt x="2060" y="26971"/>
                </a:cubicBezTo>
                <a:cubicBezTo>
                  <a:pt x="2067" y="27308"/>
                  <a:pt x="2480" y="27762"/>
                  <a:pt x="2874" y="27987"/>
                </a:cubicBezTo>
                <a:lnTo>
                  <a:pt x="2655" y="28099"/>
                </a:lnTo>
                <a:cubicBezTo>
                  <a:pt x="3207" y="28714"/>
                  <a:pt x="4042" y="29085"/>
                  <a:pt x="4792" y="29532"/>
                </a:cubicBezTo>
                <a:cubicBezTo>
                  <a:pt x="4602" y="29306"/>
                  <a:pt x="4784" y="29050"/>
                  <a:pt x="4983" y="29050"/>
                </a:cubicBezTo>
                <a:cubicBezTo>
                  <a:pt x="5013" y="29050"/>
                  <a:pt x="5043" y="29056"/>
                  <a:pt x="5072" y="29068"/>
                </a:cubicBezTo>
                <a:lnTo>
                  <a:pt x="4984" y="29428"/>
                </a:lnTo>
                <a:cubicBezTo>
                  <a:pt x="5227" y="29317"/>
                  <a:pt x="4833" y="29186"/>
                  <a:pt x="5237" y="29111"/>
                </a:cubicBezTo>
                <a:lnTo>
                  <a:pt x="5237" y="29111"/>
                </a:lnTo>
                <a:cubicBezTo>
                  <a:pt x="5479" y="29286"/>
                  <a:pt x="5220" y="29556"/>
                  <a:pt x="5015" y="29573"/>
                </a:cubicBezTo>
                <a:lnTo>
                  <a:pt x="5392" y="29640"/>
                </a:lnTo>
                <a:cubicBezTo>
                  <a:pt x="5361" y="29741"/>
                  <a:pt x="5260" y="29748"/>
                  <a:pt x="5176" y="29855"/>
                </a:cubicBezTo>
                <a:cubicBezTo>
                  <a:pt x="5194" y="29846"/>
                  <a:pt x="5212" y="29842"/>
                  <a:pt x="5230" y="29842"/>
                </a:cubicBezTo>
                <a:cubicBezTo>
                  <a:pt x="5405" y="29842"/>
                  <a:pt x="5544" y="30278"/>
                  <a:pt x="5791" y="30278"/>
                </a:cubicBezTo>
                <a:cubicBezTo>
                  <a:pt x="5835" y="30278"/>
                  <a:pt x="5882" y="30264"/>
                  <a:pt x="5933" y="30232"/>
                </a:cubicBezTo>
                <a:lnTo>
                  <a:pt x="5933" y="30232"/>
                </a:lnTo>
                <a:lnTo>
                  <a:pt x="5903" y="30333"/>
                </a:lnTo>
                <a:cubicBezTo>
                  <a:pt x="6613" y="30710"/>
                  <a:pt x="6997" y="30757"/>
                  <a:pt x="7589" y="31030"/>
                </a:cubicBezTo>
                <a:cubicBezTo>
                  <a:pt x="7730" y="30761"/>
                  <a:pt x="7932" y="30929"/>
                  <a:pt x="8212" y="30787"/>
                </a:cubicBezTo>
                <a:cubicBezTo>
                  <a:pt x="8599" y="31077"/>
                  <a:pt x="8982" y="31518"/>
                  <a:pt x="9528" y="31713"/>
                </a:cubicBezTo>
                <a:cubicBezTo>
                  <a:pt x="9547" y="31714"/>
                  <a:pt x="9566" y="31714"/>
                  <a:pt x="9583" y="31714"/>
                </a:cubicBezTo>
                <a:cubicBezTo>
                  <a:pt x="9939" y="31714"/>
                  <a:pt x="9747" y="31520"/>
                  <a:pt x="9972" y="31427"/>
                </a:cubicBezTo>
                <a:lnTo>
                  <a:pt x="9972" y="31427"/>
                </a:lnTo>
                <a:cubicBezTo>
                  <a:pt x="9891" y="31693"/>
                  <a:pt x="10430" y="31895"/>
                  <a:pt x="10080" y="31962"/>
                </a:cubicBezTo>
                <a:cubicBezTo>
                  <a:pt x="10736" y="32184"/>
                  <a:pt x="10921" y="32238"/>
                  <a:pt x="11813" y="32342"/>
                </a:cubicBezTo>
                <a:cubicBezTo>
                  <a:pt x="11762" y="32204"/>
                  <a:pt x="11685" y="32117"/>
                  <a:pt x="11769" y="32049"/>
                </a:cubicBezTo>
                <a:lnTo>
                  <a:pt x="11769" y="32049"/>
                </a:lnTo>
                <a:cubicBezTo>
                  <a:pt x="11930" y="32063"/>
                  <a:pt x="12062" y="32278"/>
                  <a:pt x="11998" y="32396"/>
                </a:cubicBezTo>
                <a:lnTo>
                  <a:pt x="11947" y="32410"/>
                </a:lnTo>
                <a:cubicBezTo>
                  <a:pt x="11966" y="32409"/>
                  <a:pt x="11985" y="32408"/>
                  <a:pt x="12004" y="32408"/>
                </a:cubicBezTo>
                <a:cubicBezTo>
                  <a:pt x="12921" y="32408"/>
                  <a:pt x="13687" y="33624"/>
                  <a:pt x="14499" y="33624"/>
                </a:cubicBezTo>
                <a:cubicBezTo>
                  <a:pt x="14577" y="33624"/>
                  <a:pt x="14655" y="33613"/>
                  <a:pt x="14734" y="33589"/>
                </a:cubicBezTo>
                <a:lnTo>
                  <a:pt x="14734" y="33589"/>
                </a:lnTo>
                <a:lnTo>
                  <a:pt x="14717" y="33594"/>
                </a:lnTo>
                <a:lnTo>
                  <a:pt x="14717" y="33594"/>
                </a:lnTo>
                <a:lnTo>
                  <a:pt x="15579" y="33524"/>
                </a:lnTo>
                <a:lnTo>
                  <a:pt x="15579" y="33524"/>
                </a:lnTo>
                <a:cubicBezTo>
                  <a:pt x="15922" y="33668"/>
                  <a:pt x="15306" y="33665"/>
                  <a:pt x="15528" y="33900"/>
                </a:cubicBezTo>
                <a:cubicBezTo>
                  <a:pt x="15672" y="33868"/>
                  <a:pt x="15802" y="33855"/>
                  <a:pt x="15923" y="33855"/>
                </a:cubicBezTo>
                <a:cubicBezTo>
                  <a:pt x="16526" y="33855"/>
                  <a:pt x="16880" y="34191"/>
                  <a:pt x="17404" y="34191"/>
                </a:cubicBezTo>
                <a:cubicBezTo>
                  <a:pt x="17476" y="34191"/>
                  <a:pt x="17551" y="34184"/>
                  <a:pt x="17631" y="34170"/>
                </a:cubicBezTo>
                <a:cubicBezTo>
                  <a:pt x="18008" y="35095"/>
                  <a:pt x="19587" y="34503"/>
                  <a:pt x="20250" y="35129"/>
                </a:cubicBezTo>
                <a:lnTo>
                  <a:pt x="20233" y="34934"/>
                </a:lnTo>
                <a:cubicBezTo>
                  <a:pt x="20279" y="34901"/>
                  <a:pt x="20315" y="34888"/>
                  <a:pt x="20345" y="34888"/>
                </a:cubicBezTo>
                <a:cubicBezTo>
                  <a:pt x="20460" y="34888"/>
                  <a:pt x="20480" y="35085"/>
                  <a:pt x="20590" y="35136"/>
                </a:cubicBezTo>
                <a:cubicBezTo>
                  <a:pt x="20590" y="34984"/>
                  <a:pt x="20405" y="34937"/>
                  <a:pt x="20539" y="34849"/>
                </a:cubicBezTo>
                <a:lnTo>
                  <a:pt x="20539" y="34849"/>
                </a:lnTo>
                <a:cubicBezTo>
                  <a:pt x="22202" y="34863"/>
                  <a:pt x="23908" y="35502"/>
                  <a:pt x="25648" y="35684"/>
                </a:cubicBezTo>
                <a:cubicBezTo>
                  <a:pt x="25664" y="35685"/>
                  <a:pt x="25679" y="35686"/>
                  <a:pt x="25694" y="35686"/>
                </a:cubicBezTo>
                <a:cubicBezTo>
                  <a:pt x="26164" y="35686"/>
                  <a:pt x="26078" y="35029"/>
                  <a:pt x="26460" y="35029"/>
                </a:cubicBezTo>
                <a:cubicBezTo>
                  <a:pt x="26543" y="35029"/>
                  <a:pt x="26648" y="35060"/>
                  <a:pt x="26785" y="35136"/>
                </a:cubicBezTo>
                <a:lnTo>
                  <a:pt x="26570" y="35499"/>
                </a:lnTo>
                <a:cubicBezTo>
                  <a:pt x="27728" y="35075"/>
                  <a:pt x="29414" y="35371"/>
                  <a:pt x="30568" y="34510"/>
                </a:cubicBezTo>
                <a:lnTo>
                  <a:pt x="30568" y="34510"/>
                </a:lnTo>
                <a:cubicBezTo>
                  <a:pt x="30521" y="34617"/>
                  <a:pt x="30555" y="34715"/>
                  <a:pt x="30427" y="34759"/>
                </a:cubicBezTo>
                <a:cubicBezTo>
                  <a:pt x="30471" y="34777"/>
                  <a:pt x="30518" y="34785"/>
                  <a:pt x="30568" y="34785"/>
                </a:cubicBezTo>
                <a:cubicBezTo>
                  <a:pt x="30939" y="34785"/>
                  <a:pt x="31428" y="34330"/>
                  <a:pt x="31342" y="34170"/>
                </a:cubicBezTo>
                <a:cubicBezTo>
                  <a:pt x="31371" y="34158"/>
                  <a:pt x="31394" y="34154"/>
                  <a:pt x="31413" y="34154"/>
                </a:cubicBezTo>
                <a:cubicBezTo>
                  <a:pt x="31525" y="34154"/>
                  <a:pt x="31494" y="34323"/>
                  <a:pt x="31638" y="34351"/>
                </a:cubicBezTo>
                <a:cubicBezTo>
                  <a:pt x="31942" y="34342"/>
                  <a:pt x="32095" y="33838"/>
                  <a:pt x="32312" y="33838"/>
                </a:cubicBezTo>
                <a:cubicBezTo>
                  <a:pt x="32336" y="33838"/>
                  <a:pt x="32360" y="33844"/>
                  <a:pt x="32385" y="33857"/>
                </a:cubicBezTo>
                <a:cubicBezTo>
                  <a:pt x="32409" y="33869"/>
                  <a:pt x="32396" y="33908"/>
                  <a:pt x="32374" y="33947"/>
                </a:cubicBezTo>
                <a:lnTo>
                  <a:pt x="32374" y="33947"/>
                </a:lnTo>
                <a:cubicBezTo>
                  <a:pt x="32558" y="33753"/>
                  <a:pt x="33053" y="33531"/>
                  <a:pt x="32766" y="33406"/>
                </a:cubicBezTo>
                <a:cubicBezTo>
                  <a:pt x="33274" y="33227"/>
                  <a:pt x="33459" y="32712"/>
                  <a:pt x="33873" y="32571"/>
                </a:cubicBezTo>
                <a:cubicBezTo>
                  <a:pt x="33829" y="32150"/>
                  <a:pt x="34620" y="32073"/>
                  <a:pt x="34314" y="31679"/>
                </a:cubicBezTo>
                <a:lnTo>
                  <a:pt x="34314" y="31679"/>
                </a:lnTo>
                <a:cubicBezTo>
                  <a:pt x="34373" y="31743"/>
                  <a:pt x="34440" y="31771"/>
                  <a:pt x="34509" y="31771"/>
                </a:cubicBezTo>
                <a:cubicBezTo>
                  <a:pt x="34829" y="31771"/>
                  <a:pt x="35203" y="31173"/>
                  <a:pt x="35179" y="30838"/>
                </a:cubicBezTo>
                <a:lnTo>
                  <a:pt x="35179" y="30838"/>
                </a:lnTo>
                <a:cubicBezTo>
                  <a:pt x="35192" y="30878"/>
                  <a:pt x="35214" y="30891"/>
                  <a:pt x="35242" y="30891"/>
                </a:cubicBezTo>
                <a:cubicBezTo>
                  <a:pt x="35302" y="30891"/>
                  <a:pt x="35386" y="30830"/>
                  <a:pt x="35458" y="30830"/>
                </a:cubicBezTo>
                <a:cubicBezTo>
                  <a:pt x="35499" y="30830"/>
                  <a:pt x="35535" y="30849"/>
                  <a:pt x="35562" y="30909"/>
                </a:cubicBezTo>
                <a:cubicBezTo>
                  <a:pt x="35784" y="30602"/>
                  <a:pt x="35852" y="30236"/>
                  <a:pt x="35609" y="30175"/>
                </a:cubicBezTo>
                <a:cubicBezTo>
                  <a:pt x="36033" y="30027"/>
                  <a:pt x="36097" y="29653"/>
                  <a:pt x="36124" y="29334"/>
                </a:cubicBezTo>
                <a:cubicBezTo>
                  <a:pt x="36161" y="29014"/>
                  <a:pt x="36192" y="28755"/>
                  <a:pt x="36599" y="28691"/>
                </a:cubicBezTo>
                <a:cubicBezTo>
                  <a:pt x="36720" y="27651"/>
                  <a:pt x="36713" y="26601"/>
                  <a:pt x="36582" y="25564"/>
                </a:cubicBezTo>
                <a:lnTo>
                  <a:pt x="36582" y="25564"/>
                </a:lnTo>
                <a:cubicBezTo>
                  <a:pt x="36824" y="25581"/>
                  <a:pt x="36838" y="25854"/>
                  <a:pt x="36844" y="26116"/>
                </a:cubicBezTo>
                <a:cubicBezTo>
                  <a:pt x="36831" y="26379"/>
                  <a:pt x="36821" y="26631"/>
                  <a:pt x="37077" y="26641"/>
                </a:cubicBezTo>
                <a:cubicBezTo>
                  <a:pt x="36993" y="25655"/>
                  <a:pt x="36521" y="25127"/>
                  <a:pt x="36589" y="24309"/>
                </a:cubicBezTo>
                <a:cubicBezTo>
                  <a:pt x="36597" y="24259"/>
                  <a:pt x="36614" y="24239"/>
                  <a:pt x="36636" y="24239"/>
                </a:cubicBezTo>
                <a:cubicBezTo>
                  <a:pt x="36705" y="24239"/>
                  <a:pt x="36824" y="24443"/>
                  <a:pt x="36888" y="24494"/>
                </a:cubicBezTo>
                <a:cubicBezTo>
                  <a:pt x="36626" y="23664"/>
                  <a:pt x="36774" y="22846"/>
                  <a:pt x="36394" y="22140"/>
                </a:cubicBezTo>
                <a:lnTo>
                  <a:pt x="36394" y="22140"/>
                </a:lnTo>
                <a:cubicBezTo>
                  <a:pt x="36361" y="22161"/>
                  <a:pt x="36325" y="22171"/>
                  <a:pt x="36288" y="22171"/>
                </a:cubicBezTo>
                <a:cubicBezTo>
                  <a:pt x="36030" y="22171"/>
                  <a:pt x="35700" y="21717"/>
                  <a:pt x="35536" y="21660"/>
                </a:cubicBezTo>
                <a:lnTo>
                  <a:pt x="35536" y="21660"/>
                </a:lnTo>
                <a:cubicBezTo>
                  <a:pt x="35568" y="21664"/>
                  <a:pt x="35597" y="21667"/>
                  <a:pt x="35623" y="21667"/>
                </a:cubicBezTo>
                <a:cubicBezTo>
                  <a:pt x="36033" y="21667"/>
                  <a:pt x="35695" y="21099"/>
                  <a:pt x="36137" y="21099"/>
                </a:cubicBezTo>
                <a:cubicBezTo>
                  <a:pt x="36201" y="21099"/>
                  <a:pt x="36282" y="21111"/>
                  <a:pt x="36383" y="21139"/>
                </a:cubicBezTo>
                <a:cubicBezTo>
                  <a:pt x="36334" y="21068"/>
                  <a:pt x="36241" y="20990"/>
                  <a:pt x="36132" y="20990"/>
                </a:cubicBezTo>
                <a:cubicBezTo>
                  <a:pt x="36107" y="20990"/>
                  <a:pt x="36080" y="20995"/>
                  <a:pt x="36054" y="21004"/>
                </a:cubicBezTo>
                <a:cubicBezTo>
                  <a:pt x="36062" y="20908"/>
                  <a:pt x="36098" y="20847"/>
                  <a:pt x="36175" y="20847"/>
                </a:cubicBezTo>
                <a:cubicBezTo>
                  <a:pt x="36216" y="20847"/>
                  <a:pt x="36269" y="20865"/>
                  <a:pt x="36336" y="20903"/>
                </a:cubicBezTo>
                <a:cubicBezTo>
                  <a:pt x="36111" y="20405"/>
                  <a:pt x="35922" y="20641"/>
                  <a:pt x="35818" y="20173"/>
                </a:cubicBezTo>
                <a:cubicBezTo>
                  <a:pt x="35830" y="20170"/>
                  <a:pt x="35842" y="20169"/>
                  <a:pt x="35853" y="20169"/>
                </a:cubicBezTo>
                <a:cubicBezTo>
                  <a:pt x="35938" y="20169"/>
                  <a:pt x="36002" y="20239"/>
                  <a:pt x="36121" y="20257"/>
                </a:cubicBezTo>
                <a:cubicBezTo>
                  <a:pt x="35862" y="20065"/>
                  <a:pt x="35603" y="19880"/>
                  <a:pt x="35589" y="19470"/>
                </a:cubicBezTo>
                <a:lnTo>
                  <a:pt x="35589" y="19470"/>
                </a:lnTo>
                <a:cubicBezTo>
                  <a:pt x="35592" y="19470"/>
                  <a:pt x="35596" y="19470"/>
                  <a:pt x="35599" y="19470"/>
                </a:cubicBezTo>
                <a:cubicBezTo>
                  <a:pt x="35631" y="19470"/>
                  <a:pt x="35663" y="19456"/>
                  <a:pt x="35691" y="19456"/>
                </a:cubicBezTo>
                <a:cubicBezTo>
                  <a:pt x="35714" y="19456"/>
                  <a:pt x="35734" y="19466"/>
                  <a:pt x="35749" y="19501"/>
                </a:cubicBezTo>
                <a:lnTo>
                  <a:pt x="35749" y="19501"/>
                </a:lnTo>
                <a:cubicBezTo>
                  <a:pt x="35529" y="18849"/>
                  <a:pt x="34912" y="18534"/>
                  <a:pt x="34869" y="17770"/>
                </a:cubicBezTo>
                <a:lnTo>
                  <a:pt x="34869" y="17770"/>
                </a:lnTo>
                <a:cubicBezTo>
                  <a:pt x="34912" y="17776"/>
                  <a:pt x="34949" y="17778"/>
                  <a:pt x="34979" y="17778"/>
                </a:cubicBezTo>
                <a:cubicBezTo>
                  <a:pt x="35311" y="17778"/>
                  <a:pt x="34964" y="17466"/>
                  <a:pt x="35303" y="17309"/>
                </a:cubicBezTo>
                <a:lnTo>
                  <a:pt x="35051" y="16962"/>
                </a:lnTo>
                <a:lnTo>
                  <a:pt x="34919" y="17181"/>
                </a:lnTo>
                <a:cubicBezTo>
                  <a:pt x="34808" y="16841"/>
                  <a:pt x="34421" y="16649"/>
                  <a:pt x="34435" y="16320"/>
                </a:cubicBezTo>
                <a:lnTo>
                  <a:pt x="34435" y="16320"/>
                </a:lnTo>
                <a:lnTo>
                  <a:pt x="34684" y="16505"/>
                </a:lnTo>
                <a:lnTo>
                  <a:pt x="34371" y="15912"/>
                </a:lnTo>
                <a:lnTo>
                  <a:pt x="34371" y="16316"/>
                </a:lnTo>
                <a:cubicBezTo>
                  <a:pt x="34292" y="16255"/>
                  <a:pt x="34225" y="16236"/>
                  <a:pt x="34166" y="16236"/>
                </a:cubicBezTo>
                <a:cubicBezTo>
                  <a:pt x="34073" y="16236"/>
                  <a:pt x="34003" y="16285"/>
                  <a:pt x="33951" y="16285"/>
                </a:cubicBezTo>
                <a:cubicBezTo>
                  <a:pt x="33900" y="16285"/>
                  <a:pt x="33865" y="16240"/>
                  <a:pt x="33839" y="16064"/>
                </a:cubicBezTo>
                <a:lnTo>
                  <a:pt x="33839" y="16064"/>
                </a:lnTo>
                <a:cubicBezTo>
                  <a:pt x="33845" y="16070"/>
                  <a:pt x="33849" y="16073"/>
                  <a:pt x="33852" y="16073"/>
                </a:cubicBezTo>
                <a:cubicBezTo>
                  <a:pt x="33881" y="16073"/>
                  <a:pt x="33719" y="15705"/>
                  <a:pt x="33880" y="15532"/>
                </a:cubicBezTo>
                <a:cubicBezTo>
                  <a:pt x="33705" y="15445"/>
                  <a:pt x="33462" y="15307"/>
                  <a:pt x="33634" y="15085"/>
                </a:cubicBezTo>
                <a:cubicBezTo>
                  <a:pt x="33665" y="15074"/>
                  <a:pt x="33704" y="15070"/>
                  <a:pt x="33748" y="15070"/>
                </a:cubicBezTo>
                <a:cubicBezTo>
                  <a:pt x="33866" y="15070"/>
                  <a:pt x="34015" y="15098"/>
                  <a:pt x="34107" y="15098"/>
                </a:cubicBezTo>
                <a:cubicBezTo>
                  <a:pt x="34131" y="15098"/>
                  <a:pt x="34151" y="15096"/>
                  <a:pt x="34166" y="15091"/>
                </a:cubicBezTo>
                <a:lnTo>
                  <a:pt x="34166" y="15091"/>
                </a:lnTo>
                <a:cubicBezTo>
                  <a:pt x="34161" y="15092"/>
                  <a:pt x="34156" y="15092"/>
                  <a:pt x="34151" y="15092"/>
                </a:cubicBezTo>
                <a:cubicBezTo>
                  <a:pt x="33850" y="15092"/>
                  <a:pt x="34146" y="14393"/>
                  <a:pt x="33885" y="14143"/>
                </a:cubicBezTo>
                <a:lnTo>
                  <a:pt x="33885" y="14143"/>
                </a:lnTo>
                <a:cubicBezTo>
                  <a:pt x="33955" y="14186"/>
                  <a:pt x="34063" y="14206"/>
                  <a:pt x="34128" y="14206"/>
                </a:cubicBezTo>
                <a:cubicBezTo>
                  <a:pt x="34150" y="14206"/>
                  <a:pt x="34166" y="14204"/>
                  <a:pt x="34176" y="14199"/>
                </a:cubicBezTo>
                <a:lnTo>
                  <a:pt x="33923" y="14024"/>
                </a:lnTo>
                <a:cubicBezTo>
                  <a:pt x="34003" y="13911"/>
                  <a:pt x="34050" y="13868"/>
                  <a:pt x="34129" y="13868"/>
                </a:cubicBezTo>
                <a:cubicBezTo>
                  <a:pt x="34161" y="13868"/>
                  <a:pt x="34197" y="13875"/>
                  <a:pt x="34243" y="13886"/>
                </a:cubicBezTo>
                <a:cubicBezTo>
                  <a:pt x="34278" y="13711"/>
                  <a:pt x="34229" y="13672"/>
                  <a:pt x="34160" y="13672"/>
                </a:cubicBezTo>
                <a:cubicBezTo>
                  <a:pt x="34107" y="13672"/>
                  <a:pt x="34041" y="13696"/>
                  <a:pt x="33993" y="13696"/>
                </a:cubicBezTo>
                <a:cubicBezTo>
                  <a:pt x="33924" y="13696"/>
                  <a:pt x="33891" y="13649"/>
                  <a:pt x="33977" y="13425"/>
                </a:cubicBezTo>
                <a:lnTo>
                  <a:pt x="33977" y="13425"/>
                </a:lnTo>
                <a:cubicBezTo>
                  <a:pt x="33997" y="13476"/>
                  <a:pt x="34041" y="13452"/>
                  <a:pt x="34081" y="13553"/>
                </a:cubicBezTo>
                <a:cubicBezTo>
                  <a:pt x="34179" y="12941"/>
                  <a:pt x="33923" y="12385"/>
                  <a:pt x="33994" y="11827"/>
                </a:cubicBezTo>
                <a:cubicBezTo>
                  <a:pt x="34047" y="11799"/>
                  <a:pt x="34088" y="11787"/>
                  <a:pt x="34121" y="11787"/>
                </a:cubicBezTo>
                <a:cubicBezTo>
                  <a:pt x="34299" y="11787"/>
                  <a:pt x="34228" y="12133"/>
                  <a:pt x="34362" y="12133"/>
                </a:cubicBezTo>
                <a:cubicBezTo>
                  <a:pt x="34387" y="12133"/>
                  <a:pt x="34421" y="12120"/>
                  <a:pt x="34465" y="12089"/>
                </a:cubicBezTo>
                <a:cubicBezTo>
                  <a:pt x="34270" y="11255"/>
                  <a:pt x="33775" y="10467"/>
                  <a:pt x="33573" y="9723"/>
                </a:cubicBezTo>
                <a:lnTo>
                  <a:pt x="33573" y="9723"/>
                </a:lnTo>
                <a:lnTo>
                  <a:pt x="33577" y="9875"/>
                </a:lnTo>
                <a:cubicBezTo>
                  <a:pt x="33545" y="9879"/>
                  <a:pt x="33518" y="9882"/>
                  <a:pt x="33494" y="9882"/>
                </a:cubicBezTo>
                <a:cubicBezTo>
                  <a:pt x="33071" y="9882"/>
                  <a:pt x="33631" y="9228"/>
                  <a:pt x="33285" y="8955"/>
                </a:cubicBezTo>
                <a:lnTo>
                  <a:pt x="33285" y="8955"/>
                </a:lnTo>
                <a:cubicBezTo>
                  <a:pt x="33311" y="8971"/>
                  <a:pt x="33349" y="8977"/>
                  <a:pt x="33389" y="8977"/>
                </a:cubicBezTo>
                <a:cubicBezTo>
                  <a:pt x="33485" y="8977"/>
                  <a:pt x="33590" y="8943"/>
                  <a:pt x="33546" y="8943"/>
                </a:cubicBezTo>
                <a:cubicBezTo>
                  <a:pt x="33385" y="8418"/>
                  <a:pt x="32944" y="7970"/>
                  <a:pt x="32355" y="7405"/>
                </a:cubicBezTo>
                <a:lnTo>
                  <a:pt x="32537" y="7405"/>
                </a:lnTo>
                <a:cubicBezTo>
                  <a:pt x="32466" y="7075"/>
                  <a:pt x="32116" y="6681"/>
                  <a:pt x="31968" y="6361"/>
                </a:cubicBezTo>
                <a:cubicBezTo>
                  <a:pt x="31966" y="6361"/>
                  <a:pt x="31964" y="6361"/>
                  <a:pt x="31963" y="6361"/>
                </a:cubicBezTo>
                <a:cubicBezTo>
                  <a:pt x="31867" y="6361"/>
                  <a:pt x="31790" y="6312"/>
                  <a:pt x="31724" y="6312"/>
                </a:cubicBezTo>
                <a:cubicBezTo>
                  <a:pt x="31676" y="6312"/>
                  <a:pt x="31635" y="6339"/>
                  <a:pt x="31598" y="6432"/>
                </a:cubicBezTo>
                <a:cubicBezTo>
                  <a:pt x="31564" y="5786"/>
                  <a:pt x="31123" y="5473"/>
                  <a:pt x="30703" y="5221"/>
                </a:cubicBezTo>
                <a:cubicBezTo>
                  <a:pt x="30238" y="5005"/>
                  <a:pt x="29807" y="4833"/>
                  <a:pt x="29663" y="4261"/>
                </a:cubicBezTo>
                <a:lnTo>
                  <a:pt x="29663" y="4261"/>
                </a:lnTo>
                <a:cubicBezTo>
                  <a:pt x="29706" y="4298"/>
                  <a:pt x="29779" y="4314"/>
                  <a:pt x="29831" y="4314"/>
                </a:cubicBezTo>
                <a:cubicBezTo>
                  <a:pt x="29880" y="4314"/>
                  <a:pt x="29909" y="4299"/>
                  <a:pt x="29875" y="4271"/>
                </a:cubicBezTo>
                <a:cubicBezTo>
                  <a:pt x="29649" y="4130"/>
                  <a:pt x="29400" y="4026"/>
                  <a:pt x="29155" y="3918"/>
                </a:cubicBezTo>
                <a:lnTo>
                  <a:pt x="29155" y="3918"/>
                </a:lnTo>
                <a:cubicBezTo>
                  <a:pt x="29064" y="4157"/>
                  <a:pt x="29155" y="4100"/>
                  <a:pt x="29178" y="4349"/>
                </a:cubicBezTo>
                <a:cubicBezTo>
                  <a:pt x="29106" y="4373"/>
                  <a:pt x="29032" y="4385"/>
                  <a:pt x="28958" y="4385"/>
                </a:cubicBezTo>
                <a:cubicBezTo>
                  <a:pt x="28837" y="4385"/>
                  <a:pt x="28717" y="4353"/>
                  <a:pt x="28613" y="4288"/>
                </a:cubicBezTo>
                <a:lnTo>
                  <a:pt x="28613" y="4288"/>
                </a:lnTo>
                <a:cubicBezTo>
                  <a:pt x="28636" y="4291"/>
                  <a:pt x="28657" y="4293"/>
                  <a:pt x="28676" y="4293"/>
                </a:cubicBezTo>
                <a:cubicBezTo>
                  <a:pt x="28971" y="4293"/>
                  <a:pt x="28832" y="3943"/>
                  <a:pt x="28781" y="3753"/>
                </a:cubicBezTo>
                <a:lnTo>
                  <a:pt x="28781" y="3753"/>
                </a:lnTo>
                <a:cubicBezTo>
                  <a:pt x="28757" y="3831"/>
                  <a:pt x="28670" y="3874"/>
                  <a:pt x="28640" y="3945"/>
                </a:cubicBezTo>
                <a:cubicBezTo>
                  <a:pt x="28614" y="3796"/>
                  <a:pt x="28581" y="3746"/>
                  <a:pt x="28542" y="3746"/>
                </a:cubicBezTo>
                <a:cubicBezTo>
                  <a:pt x="28459" y="3746"/>
                  <a:pt x="28348" y="3958"/>
                  <a:pt x="28216" y="3958"/>
                </a:cubicBezTo>
                <a:cubicBezTo>
                  <a:pt x="28155" y="3958"/>
                  <a:pt x="28089" y="3914"/>
                  <a:pt x="28020" y="3783"/>
                </a:cubicBezTo>
                <a:lnTo>
                  <a:pt x="28111" y="3686"/>
                </a:lnTo>
                <a:cubicBezTo>
                  <a:pt x="27899" y="3635"/>
                  <a:pt x="27647" y="3713"/>
                  <a:pt x="27475" y="3575"/>
                </a:cubicBezTo>
                <a:cubicBezTo>
                  <a:pt x="27498" y="3452"/>
                  <a:pt x="27546" y="3429"/>
                  <a:pt x="27604" y="3429"/>
                </a:cubicBezTo>
                <a:cubicBezTo>
                  <a:pt x="27639" y="3429"/>
                  <a:pt x="27677" y="3437"/>
                  <a:pt x="27715" y="3437"/>
                </a:cubicBezTo>
                <a:cubicBezTo>
                  <a:pt x="27766" y="3437"/>
                  <a:pt x="27816" y="3423"/>
                  <a:pt x="27859" y="3356"/>
                </a:cubicBezTo>
                <a:cubicBezTo>
                  <a:pt x="27805" y="3332"/>
                  <a:pt x="27743" y="3323"/>
                  <a:pt x="27679" y="3323"/>
                </a:cubicBezTo>
                <a:cubicBezTo>
                  <a:pt x="27533" y="3323"/>
                  <a:pt x="27369" y="3366"/>
                  <a:pt x="27231" y="3366"/>
                </a:cubicBezTo>
                <a:cubicBezTo>
                  <a:pt x="27100" y="3366"/>
                  <a:pt x="26992" y="3327"/>
                  <a:pt x="26947" y="3174"/>
                </a:cubicBezTo>
                <a:cubicBezTo>
                  <a:pt x="26958" y="3173"/>
                  <a:pt x="26969" y="3173"/>
                  <a:pt x="26980" y="3173"/>
                </a:cubicBezTo>
                <a:cubicBezTo>
                  <a:pt x="27114" y="3173"/>
                  <a:pt x="27259" y="3239"/>
                  <a:pt x="27393" y="3239"/>
                </a:cubicBezTo>
                <a:cubicBezTo>
                  <a:pt x="27401" y="3239"/>
                  <a:pt x="27410" y="3239"/>
                  <a:pt x="27418" y="3238"/>
                </a:cubicBezTo>
                <a:cubicBezTo>
                  <a:pt x="27308" y="2810"/>
                  <a:pt x="27232" y="2851"/>
                  <a:pt x="27064" y="2716"/>
                </a:cubicBezTo>
                <a:lnTo>
                  <a:pt x="27064" y="2716"/>
                </a:lnTo>
                <a:cubicBezTo>
                  <a:pt x="26929" y="2585"/>
                  <a:pt x="26788" y="2464"/>
                  <a:pt x="26641" y="2353"/>
                </a:cubicBezTo>
                <a:lnTo>
                  <a:pt x="26641" y="2353"/>
                </a:lnTo>
                <a:lnTo>
                  <a:pt x="26728" y="2488"/>
                </a:lnTo>
                <a:cubicBezTo>
                  <a:pt x="26535" y="2645"/>
                  <a:pt x="26387" y="2696"/>
                  <a:pt x="26258" y="2696"/>
                </a:cubicBezTo>
                <a:cubicBezTo>
                  <a:pt x="26018" y="2696"/>
                  <a:pt x="25842" y="2519"/>
                  <a:pt x="25565" y="2519"/>
                </a:cubicBezTo>
                <a:cubicBezTo>
                  <a:pt x="25482" y="2519"/>
                  <a:pt x="25390" y="2535"/>
                  <a:pt x="25284" y="2577"/>
                </a:cubicBezTo>
                <a:lnTo>
                  <a:pt x="25284" y="2577"/>
                </a:lnTo>
                <a:cubicBezTo>
                  <a:pt x="25897" y="2330"/>
                  <a:pt x="25444" y="2358"/>
                  <a:pt x="25591" y="2064"/>
                </a:cubicBezTo>
                <a:cubicBezTo>
                  <a:pt x="25496" y="1929"/>
                  <a:pt x="25335" y="1754"/>
                  <a:pt x="25422" y="1690"/>
                </a:cubicBezTo>
                <a:lnTo>
                  <a:pt x="25422" y="1690"/>
                </a:lnTo>
                <a:cubicBezTo>
                  <a:pt x="25371" y="1718"/>
                  <a:pt x="25328" y="1728"/>
                  <a:pt x="25289" y="1728"/>
                </a:cubicBezTo>
                <a:cubicBezTo>
                  <a:pt x="25134" y="1728"/>
                  <a:pt x="25052" y="1553"/>
                  <a:pt x="24864" y="1553"/>
                </a:cubicBezTo>
                <a:cubicBezTo>
                  <a:pt x="24798" y="1553"/>
                  <a:pt x="24718" y="1575"/>
                  <a:pt x="24618" y="1633"/>
                </a:cubicBezTo>
                <a:cubicBezTo>
                  <a:pt x="24635" y="1529"/>
                  <a:pt x="24362" y="1545"/>
                  <a:pt x="24490" y="1310"/>
                </a:cubicBezTo>
                <a:cubicBezTo>
                  <a:pt x="24477" y="1309"/>
                  <a:pt x="24466" y="1309"/>
                  <a:pt x="24455" y="1309"/>
                </a:cubicBezTo>
                <a:cubicBezTo>
                  <a:pt x="24177" y="1309"/>
                  <a:pt x="24515" y="1513"/>
                  <a:pt x="24450" y="1626"/>
                </a:cubicBezTo>
                <a:cubicBezTo>
                  <a:pt x="24398" y="1643"/>
                  <a:pt x="24347" y="1650"/>
                  <a:pt x="24296" y="1650"/>
                </a:cubicBezTo>
                <a:cubicBezTo>
                  <a:pt x="23882" y="1650"/>
                  <a:pt x="23493" y="1155"/>
                  <a:pt x="22952" y="1155"/>
                </a:cubicBezTo>
                <a:cubicBezTo>
                  <a:pt x="22836" y="1155"/>
                  <a:pt x="22713" y="1178"/>
                  <a:pt x="22582" y="1233"/>
                </a:cubicBezTo>
                <a:cubicBezTo>
                  <a:pt x="22000" y="1286"/>
                  <a:pt x="21791" y="1586"/>
                  <a:pt x="21333" y="1720"/>
                </a:cubicBezTo>
                <a:cubicBezTo>
                  <a:pt x="21280" y="1710"/>
                  <a:pt x="21226" y="1704"/>
                  <a:pt x="21172" y="1697"/>
                </a:cubicBezTo>
                <a:cubicBezTo>
                  <a:pt x="21128" y="1535"/>
                  <a:pt x="21394" y="1404"/>
                  <a:pt x="21394" y="1404"/>
                </a:cubicBezTo>
                <a:cubicBezTo>
                  <a:pt x="21222" y="1289"/>
                  <a:pt x="21066" y="1243"/>
                  <a:pt x="20903" y="1243"/>
                </a:cubicBezTo>
                <a:cubicBezTo>
                  <a:pt x="20796" y="1243"/>
                  <a:pt x="20685" y="1263"/>
                  <a:pt x="20566" y="1296"/>
                </a:cubicBezTo>
                <a:cubicBezTo>
                  <a:pt x="20633" y="1212"/>
                  <a:pt x="20580" y="1128"/>
                  <a:pt x="20499" y="1000"/>
                </a:cubicBezTo>
                <a:cubicBezTo>
                  <a:pt x="20305" y="1009"/>
                  <a:pt x="20304" y="1250"/>
                  <a:pt x="20150" y="1250"/>
                </a:cubicBezTo>
                <a:cubicBezTo>
                  <a:pt x="20114" y="1250"/>
                  <a:pt x="20070" y="1237"/>
                  <a:pt x="20014" y="1206"/>
                </a:cubicBezTo>
                <a:cubicBezTo>
                  <a:pt x="20075" y="1091"/>
                  <a:pt x="20155" y="906"/>
                  <a:pt x="20280" y="792"/>
                </a:cubicBezTo>
                <a:lnTo>
                  <a:pt x="20280" y="792"/>
                </a:lnTo>
                <a:cubicBezTo>
                  <a:pt x="19987" y="876"/>
                  <a:pt x="19705" y="1064"/>
                  <a:pt x="19415" y="1152"/>
                </a:cubicBezTo>
                <a:cubicBezTo>
                  <a:pt x="19341" y="963"/>
                  <a:pt x="19597" y="879"/>
                  <a:pt x="19705" y="761"/>
                </a:cubicBezTo>
                <a:lnTo>
                  <a:pt x="19705" y="761"/>
                </a:lnTo>
                <a:cubicBezTo>
                  <a:pt x="19371" y="835"/>
                  <a:pt x="18850" y="896"/>
                  <a:pt x="18755" y="1189"/>
                </a:cubicBezTo>
                <a:cubicBezTo>
                  <a:pt x="18805" y="1211"/>
                  <a:pt x="18856" y="1240"/>
                  <a:pt x="18906" y="1268"/>
                </a:cubicBezTo>
                <a:lnTo>
                  <a:pt x="18906" y="1268"/>
                </a:lnTo>
                <a:cubicBezTo>
                  <a:pt x="18870" y="1200"/>
                  <a:pt x="18920" y="1033"/>
                  <a:pt x="18988" y="994"/>
                </a:cubicBezTo>
                <a:cubicBezTo>
                  <a:pt x="19054" y="943"/>
                  <a:pt x="19112" y="923"/>
                  <a:pt x="19161" y="923"/>
                </a:cubicBezTo>
                <a:cubicBezTo>
                  <a:pt x="19320" y="923"/>
                  <a:pt x="19391" y="1136"/>
                  <a:pt x="19398" y="1216"/>
                </a:cubicBezTo>
                <a:lnTo>
                  <a:pt x="19196" y="1276"/>
                </a:lnTo>
                <a:cubicBezTo>
                  <a:pt x="19256" y="1473"/>
                  <a:pt x="19358" y="1539"/>
                  <a:pt x="19483" y="1539"/>
                </a:cubicBezTo>
                <a:cubicBezTo>
                  <a:pt x="19741" y="1539"/>
                  <a:pt x="20096" y="1253"/>
                  <a:pt x="20376" y="1253"/>
                </a:cubicBezTo>
                <a:cubicBezTo>
                  <a:pt x="20391" y="1253"/>
                  <a:pt x="20407" y="1254"/>
                  <a:pt x="20421" y="1256"/>
                </a:cubicBezTo>
                <a:lnTo>
                  <a:pt x="20260" y="1613"/>
                </a:lnTo>
                <a:cubicBezTo>
                  <a:pt x="19816" y="1582"/>
                  <a:pt x="19372" y="1567"/>
                  <a:pt x="18928" y="1567"/>
                </a:cubicBezTo>
                <a:cubicBezTo>
                  <a:pt x="18348" y="1567"/>
                  <a:pt x="17768" y="1593"/>
                  <a:pt x="17191" y="1646"/>
                </a:cubicBezTo>
                <a:cubicBezTo>
                  <a:pt x="17177" y="1643"/>
                  <a:pt x="17164" y="1643"/>
                  <a:pt x="17147" y="1640"/>
                </a:cubicBezTo>
                <a:cubicBezTo>
                  <a:pt x="17217" y="1421"/>
                  <a:pt x="17308" y="1206"/>
                  <a:pt x="17325" y="994"/>
                </a:cubicBezTo>
                <a:lnTo>
                  <a:pt x="17366" y="822"/>
                </a:lnTo>
                <a:lnTo>
                  <a:pt x="17366" y="822"/>
                </a:lnTo>
                <a:lnTo>
                  <a:pt x="17325" y="842"/>
                </a:lnTo>
                <a:cubicBezTo>
                  <a:pt x="17302" y="664"/>
                  <a:pt x="17204" y="489"/>
                  <a:pt x="16972" y="310"/>
                </a:cubicBezTo>
                <a:lnTo>
                  <a:pt x="16450" y="539"/>
                </a:lnTo>
                <a:lnTo>
                  <a:pt x="16329" y="277"/>
                </a:lnTo>
                <a:lnTo>
                  <a:pt x="16733" y="320"/>
                </a:lnTo>
                <a:cubicBezTo>
                  <a:pt x="16660" y="221"/>
                  <a:pt x="16590" y="185"/>
                  <a:pt x="16520" y="185"/>
                </a:cubicBezTo>
                <a:cubicBezTo>
                  <a:pt x="16406" y="185"/>
                  <a:pt x="16295" y="282"/>
                  <a:pt x="16184" y="358"/>
                </a:cubicBezTo>
                <a:cubicBezTo>
                  <a:pt x="16161" y="223"/>
                  <a:pt x="16104" y="125"/>
                  <a:pt x="16013" y="68"/>
                </a:cubicBezTo>
                <a:cubicBezTo>
                  <a:pt x="15838" y="206"/>
                  <a:pt x="15663" y="358"/>
                  <a:pt x="15498" y="506"/>
                </a:cubicBezTo>
                <a:cubicBezTo>
                  <a:pt x="15451" y="304"/>
                  <a:pt x="15740" y="132"/>
                  <a:pt x="154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2"/>
          <p:cNvSpPr/>
          <p:nvPr/>
        </p:nvSpPr>
        <p:spPr>
          <a:xfrm>
            <a:off x="161412" y="117531"/>
            <a:ext cx="678237" cy="1214140"/>
          </a:xfrm>
          <a:custGeom>
            <a:avLst/>
            <a:gdLst/>
            <a:ahLst/>
            <a:cxnLst/>
            <a:rect l="l" t="t" r="r" b="b"/>
            <a:pathLst>
              <a:path w="13065" h="17542" extrusionOk="0">
                <a:moveTo>
                  <a:pt x="8525" y="163"/>
                </a:moveTo>
                <a:cubicBezTo>
                  <a:pt x="8534" y="163"/>
                  <a:pt x="8543" y="164"/>
                  <a:pt x="8551" y="166"/>
                </a:cubicBezTo>
                <a:cubicBezTo>
                  <a:pt x="8521" y="234"/>
                  <a:pt x="8464" y="284"/>
                  <a:pt x="8393" y="308"/>
                </a:cubicBezTo>
                <a:cubicBezTo>
                  <a:pt x="8356" y="321"/>
                  <a:pt x="8319" y="328"/>
                  <a:pt x="8286" y="335"/>
                </a:cubicBezTo>
                <a:cubicBezTo>
                  <a:pt x="8226" y="341"/>
                  <a:pt x="8167" y="358"/>
                  <a:pt x="8117" y="390"/>
                </a:cubicBezTo>
                <a:lnTo>
                  <a:pt x="8117" y="390"/>
                </a:lnTo>
                <a:cubicBezTo>
                  <a:pt x="8139" y="372"/>
                  <a:pt x="8163" y="353"/>
                  <a:pt x="8188" y="335"/>
                </a:cubicBezTo>
                <a:lnTo>
                  <a:pt x="8235" y="301"/>
                </a:lnTo>
                <a:cubicBezTo>
                  <a:pt x="8269" y="274"/>
                  <a:pt x="8306" y="251"/>
                  <a:pt x="8346" y="227"/>
                </a:cubicBezTo>
                <a:cubicBezTo>
                  <a:pt x="8408" y="190"/>
                  <a:pt x="8475" y="163"/>
                  <a:pt x="8525" y="163"/>
                </a:cubicBezTo>
                <a:close/>
                <a:moveTo>
                  <a:pt x="10475" y="743"/>
                </a:moveTo>
                <a:cubicBezTo>
                  <a:pt x="10487" y="753"/>
                  <a:pt x="10499" y="762"/>
                  <a:pt x="10510" y="772"/>
                </a:cubicBezTo>
                <a:cubicBezTo>
                  <a:pt x="10498" y="761"/>
                  <a:pt x="10486" y="751"/>
                  <a:pt x="10475" y="743"/>
                </a:cubicBezTo>
                <a:close/>
                <a:moveTo>
                  <a:pt x="5566" y="5252"/>
                </a:moveTo>
                <a:cubicBezTo>
                  <a:pt x="5543" y="5255"/>
                  <a:pt x="5519" y="5258"/>
                  <a:pt x="5509" y="5258"/>
                </a:cubicBezTo>
                <a:cubicBezTo>
                  <a:pt x="5526" y="5255"/>
                  <a:pt x="5543" y="5255"/>
                  <a:pt x="5566" y="5252"/>
                </a:cubicBezTo>
                <a:close/>
                <a:moveTo>
                  <a:pt x="5338" y="5255"/>
                </a:moveTo>
                <a:lnTo>
                  <a:pt x="5341" y="5258"/>
                </a:lnTo>
                <a:cubicBezTo>
                  <a:pt x="5341" y="5258"/>
                  <a:pt x="5341" y="5259"/>
                  <a:pt x="5341" y="5261"/>
                </a:cubicBezTo>
                <a:lnTo>
                  <a:pt x="5341" y="5261"/>
                </a:lnTo>
                <a:lnTo>
                  <a:pt x="5338" y="5255"/>
                </a:lnTo>
                <a:close/>
                <a:moveTo>
                  <a:pt x="5395" y="5363"/>
                </a:moveTo>
                <a:lnTo>
                  <a:pt x="5396" y="5368"/>
                </a:lnTo>
                <a:lnTo>
                  <a:pt x="5396" y="5368"/>
                </a:lnTo>
                <a:cubicBezTo>
                  <a:pt x="5396" y="5366"/>
                  <a:pt x="5395" y="5364"/>
                  <a:pt x="5395" y="5363"/>
                </a:cubicBezTo>
                <a:close/>
                <a:moveTo>
                  <a:pt x="7952" y="5397"/>
                </a:moveTo>
                <a:cubicBezTo>
                  <a:pt x="7954" y="5398"/>
                  <a:pt x="7957" y="5399"/>
                  <a:pt x="7959" y="5400"/>
                </a:cubicBezTo>
                <a:cubicBezTo>
                  <a:pt x="7957" y="5399"/>
                  <a:pt x="7954" y="5398"/>
                  <a:pt x="7952" y="5397"/>
                </a:cubicBezTo>
                <a:close/>
                <a:moveTo>
                  <a:pt x="5398" y="5376"/>
                </a:moveTo>
                <a:lnTo>
                  <a:pt x="5398" y="5379"/>
                </a:lnTo>
                <a:cubicBezTo>
                  <a:pt x="5401" y="5386"/>
                  <a:pt x="5401" y="5393"/>
                  <a:pt x="5405" y="5400"/>
                </a:cubicBezTo>
                <a:cubicBezTo>
                  <a:pt x="5408" y="5403"/>
                  <a:pt x="5408" y="5406"/>
                  <a:pt x="5408" y="5410"/>
                </a:cubicBezTo>
                <a:cubicBezTo>
                  <a:pt x="5395" y="5403"/>
                  <a:pt x="5388" y="5393"/>
                  <a:pt x="5391" y="5383"/>
                </a:cubicBezTo>
                <a:cubicBezTo>
                  <a:pt x="5391" y="5383"/>
                  <a:pt x="5395" y="5379"/>
                  <a:pt x="5398" y="5376"/>
                </a:cubicBezTo>
                <a:close/>
                <a:moveTo>
                  <a:pt x="5408" y="5410"/>
                </a:moveTo>
                <a:lnTo>
                  <a:pt x="5408" y="5410"/>
                </a:lnTo>
                <a:cubicBezTo>
                  <a:pt x="5415" y="5427"/>
                  <a:pt x="5418" y="5443"/>
                  <a:pt x="5425" y="5460"/>
                </a:cubicBezTo>
                <a:cubicBezTo>
                  <a:pt x="5418" y="5447"/>
                  <a:pt x="5415" y="5427"/>
                  <a:pt x="5408" y="5410"/>
                </a:cubicBezTo>
                <a:close/>
                <a:moveTo>
                  <a:pt x="8087" y="5511"/>
                </a:moveTo>
                <a:lnTo>
                  <a:pt x="8087" y="5511"/>
                </a:lnTo>
                <a:cubicBezTo>
                  <a:pt x="8090" y="5517"/>
                  <a:pt x="8093" y="5523"/>
                  <a:pt x="8096" y="5528"/>
                </a:cubicBezTo>
                <a:lnTo>
                  <a:pt x="8096" y="5528"/>
                </a:lnTo>
                <a:cubicBezTo>
                  <a:pt x="8094" y="5523"/>
                  <a:pt x="8091" y="5517"/>
                  <a:pt x="8087" y="5511"/>
                </a:cubicBezTo>
                <a:close/>
                <a:moveTo>
                  <a:pt x="5486" y="5558"/>
                </a:moveTo>
                <a:lnTo>
                  <a:pt x="5486" y="5565"/>
                </a:lnTo>
                <a:lnTo>
                  <a:pt x="5482" y="5565"/>
                </a:lnTo>
                <a:cubicBezTo>
                  <a:pt x="5482" y="5565"/>
                  <a:pt x="5482" y="5558"/>
                  <a:pt x="5482" y="5558"/>
                </a:cubicBezTo>
                <a:close/>
                <a:moveTo>
                  <a:pt x="5728" y="5538"/>
                </a:moveTo>
                <a:cubicBezTo>
                  <a:pt x="5735" y="5538"/>
                  <a:pt x="5741" y="5545"/>
                  <a:pt x="5744" y="5562"/>
                </a:cubicBezTo>
                <a:lnTo>
                  <a:pt x="5744" y="5562"/>
                </a:lnTo>
                <a:lnTo>
                  <a:pt x="5725" y="5581"/>
                </a:lnTo>
                <a:cubicBezTo>
                  <a:pt x="5711" y="5585"/>
                  <a:pt x="5694" y="5588"/>
                  <a:pt x="5671" y="5595"/>
                </a:cubicBezTo>
                <a:cubicBezTo>
                  <a:pt x="5691" y="5568"/>
                  <a:pt x="5713" y="5538"/>
                  <a:pt x="5728" y="5538"/>
                </a:cubicBezTo>
                <a:close/>
                <a:moveTo>
                  <a:pt x="5644" y="5538"/>
                </a:moveTo>
                <a:lnTo>
                  <a:pt x="5607" y="5602"/>
                </a:lnTo>
                <a:lnTo>
                  <a:pt x="5573" y="5608"/>
                </a:lnTo>
                <a:cubicBezTo>
                  <a:pt x="5580" y="5602"/>
                  <a:pt x="5583" y="5595"/>
                  <a:pt x="5590" y="5588"/>
                </a:cubicBezTo>
                <a:lnTo>
                  <a:pt x="5624" y="5568"/>
                </a:lnTo>
                <a:lnTo>
                  <a:pt x="5607" y="5568"/>
                </a:lnTo>
                <a:cubicBezTo>
                  <a:pt x="5617" y="5558"/>
                  <a:pt x="5630" y="5548"/>
                  <a:pt x="5644" y="5538"/>
                </a:cubicBezTo>
                <a:close/>
                <a:moveTo>
                  <a:pt x="5684" y="5676"/>
                </a:moveTo>
                <a:lnTo>
                  <a:pt x="5677" y="5682"/>
                </a:lnTo>
                <a:lnTo>
                  <a:pt x="5674" y="5679"/>
                </a:lnTo>
                <a:cubicBezTo>
                  <a:pt x="5677" y="5679"/>
                  <a:pt x="5681" y="5676"/>
                  <a:pt x="5684" y="5676"/>
                </a:cubicBezTo>
                <a:close/>
                <a:moveTo>
                  <a:pt x="5859" y="5639"/>
                </a:moveTo>
                <a:cubicBezTo>
                  <a:pt x="5863" y="5639"/>
                  <a:pt x="5866" y="5640"/>
                  <a:pt x="5869" y="5642"/>
                </a:cubicBezTo>
                <a:cubicBezTo>
                  <a:pt x="5859" y="5711"/>
                  <a:pt x="5804" y="5722"/>
                  <a:pt x="5857" y="5739"/>
                </a:cubicBezTo>
                <a:lnTo>
                  <a:pt x="5857" y="5739"/>
                </a:lnTo>
                <a:cubicBezTo>
                  <a:pt x="5826" y="5769"/>
                  <a:pt x="5794" y="5804"/>
                  <a:pt x="5781" y="5804"/>
                </a:cubicBezTo>
                <a:cubicBezTo>
                  <a:pt x="5773" y="5804"/>
                  <a:pt x="5772" y="5790"/>
                  <a:pt x="5785" y="5753"/>
                </a:cubicBezTo>
                <a:lnTo>
                  <a:pt x="5785" y="5753"/>
                </a:lnTo>
                <a:lnTo>
                  <a:pt x="5775" y="5766"/>
                </a:lnTo>
                <a:cubicBezTo>
                  <a:pt x="5782" y="5750"/>
                  <a:pt x="5778" y="5733"/>
                  <a:pt x="5765" y="5719"/>
                </a:cubicBezTo>
                <a:cubicBezTo>
                  <a:pt x="5797" y="5676"/>
                  <a:pt x="5834" y="5639"/>
                  <a:pt x="5859" y="5639"/>
                </a:cubicBezTo>
                <a:close/>
                <a:moveTo>
                  <a:pt x="5933" y="5783"/>
                </a:moveTo>
                <a:lnTo>
                  <a:pt x="5933" y="5783"/>
                </a:lnTo>
                <a:cubicBezTo>
                  <a:pt x="5930" y="5800"/>
                  <a:pt x="5920" y="5820"/>
                  <a:pt x="5910" y="5834"/>
                </a:cubicBezTo>
                <a:lnTo>
                  <a:pt x="5910" y="5830"/>
                </a:lnTo>
                <a:cubicBezTo>
                  <a:pt x="5896" y="5824"/>
                  <a:pt x="5883" y="5820"/>
                  <a:pt x="5869" y="5817"/>
                </a:cubicBezTo>
                <a:lnTo>
                  <a:pt x="5933" y="5783"/>
                </a:lnTo>
                <a:close/>
                <a:moveTo>
                  <a:pt x="5953" y="5837"/>
                </a:moveTo>
                <a:lnTo>
                  <a:pt x="5947" y="5844"/>
                </a:lnTo>
                <a:cubicBezTo>
                  <a:pt x="5943" y="5844"/>
                  <a:pt x="5940" y="5844"/>
                  <a:pt x="5937" y="5840"/>
                </a:cubicBezTo>
                <a:cubicBezTo>
                  <a:pt x="5943" y="5840"/>
                  <a:pt x="5950" y="5837"/>
                  <a:pt x="5953" y="5837"/>
                </a:cubicBezTo>
                <a:close/>
                <a:moveTo>
                  <a:pt x="6135" y="6113"/>
                </a:moveTo>
                <a:lnTo>
                  <a:pt x="6135" y="6116"/>
                </a:lnTo>
                <a:cubicBezTo>
                  <a:pt x="6138" y="6130"/>
                  <a:pt x="6145" y="6143"/>
                  <a:pt x="6149" y="6157"/>
                </a:cubicBezTo>
                <a:lnTo>
                  <a:pt x="6088" y="6194"/>
                </a:lnTo>
                <a:cubicBezTo>
                  <a:pt x="6085" y="6174"/>
                  <a:pt x="6108" y="6143"/>
                  <a:pt x="6135" y="6113"/>
                </a:cubicBezTo>
                <a:close/>
                <a:moveTo>
                  <a:pt x="6152" y="6164"/>
                </a:moveTo>
                <a:cubicBezTo>
                  <a:pt x="6152" y="6170"/>
                  <a:pt x="6155" y="6177"/>
                  <a:pt x="6159" y="6184"/>
                </a:cubicBezTo>
                <a:cubicBezTo>
                  <a:pt x="6146" y="6196"/>
                  <a:pt x="6134" y="6205"/>
                  <a:pt x="6126" y="6205"/>
                </a:cubicBezTo>
                <a:cubicBezTo>
                  <a:pt x="6123" y="6205"/>
                  <a:pt x="6120" y="6203"/>
                  <a:pt x="6118" y="6201"/>
                </a:cubicBezTo>
                <a:lnTo>
                  <a:pt x="6152" y="6164"/>
                </a:lnTo>
                <a:close/>
                <a:moveTo>
                  <a:pt x="6256" y="6187"/>
                </a:moveTo>
                <a:lnTo>
                  <a:pt x="6253" y="6190"/>
                </a:lnTo>
                <a:lnTo>
                  <a:pt x="6199" y="6325"/>
                </a:lnTo>
                <a:cubicBezTo>
                  <a:pt x="6176" y="6291"/>
                  <a:pt x="6149" y="6261"/>
                  <a:pt x="6182" y="6204"/>
                </a:cubicBezTo>
                <a:lnTo>
                  <a:pt x="6182" y="6204"/>
                </a:lnTo>
                <a:cubicBezTo>
                  <a:pt x="6189" y="6206"/>
                  <a:pt x="6196" y="6207"/>
                  <a:pt x="6203" y="6207"/>
                </a:cubicBezTo>
                <a:cubicBezTo>
                  <a:pt x="6223" y="6207"/>
                  <a:pt x="6241" y="6200"/>
                  <a:pt x="6256" y="6187"/>
                </a:cubicBezTo>
                <a:close/>
                <a:moveTo>
                  <a:pt x="11099" y="6116"/>
                </a:moveTo>
                <a:cubicBezTo>
                  <a:pt x="11113" y="6207"/>
                  <a:pt x="11106" y="6302"/>
                  <a:pt x="11079" y="6389"/>
                </a:cubicBezTo>
                <a:cubicBezTo>
                  <a:pt x="11042" y="6322"/>
                  <a:pt x="11065" y="6227"/>
                  <a:pt x="11099" y="6116"/>
                </a:cubicBezTo>
                <a:close/>
                <a:moveTo>
                  <a:pt x="6376" y="6143"/>
                </a:moveTo>
                <a:cubicBezTo>
                  <a:pt x="6441" y="6143"/>
                  <a:pt x="6310" y="6269"/>
                  <a:pt x="6300" y="6312"/>
                </a:cubicBezTo>
                <a:cubicBezTo>
                  <a:pt x="6342" y="6282"/>
                  <a:pt x="6414" y="6231"/>
                  <a:pt x="6452" y="6231"/>
                </a:cubicBezTo>
                <a:cubicBezTo>
                  <a:pt x="6475" y="6231"/>
                  <a:pt x="6485" y="6248"/>
                  <a:pt x="6472" y="6298"/>
                </a:cubicBezTo>
                <a:cubicBezTo>
                  <a:pt x="6466" y="6301"/>
                  <a:pt x="6461" y="6302"/>
                  <a:pt x="6457" y="6302"/>
                </a:cubicBezTo>
                <a:cubicBezTo>
                  <a:pt x="6442" y="6302"/>
                  <a:pt x="6441" y="6285"/>
                  <a:pt x="6425" y="6285"/>
                </a:cubicBezTo>
                <a:lnTo>
                  <a:pt x="6401" y="6379"/>
                </a:lnTo>
                <a:cubicBezTo>
                  <a:pt x="6388" y="6389"/>
                  <a:pt x="6371" y="6399"/>
                  <a:pt x="6354" y="6406"/>
                </a:cubicBezTo>
                <a:cubicBezTo>
                  <a:pt x="6351" y="6379"/>
                  <a:pt x="6347" y="6352"/>
                  <a:pt x="6337" y="6325"/>
                </a:cubicBezTo>
                <a:lnTo>
                  <a:pt x="6263" y="6399"/>
                </a:lnTo>
                <a:cubicBezTo>
                  <a:pt x="6256" y="6369"/>
                  <a:pt x="6276" y="6342"/>
                  <a:pt x="6290" y="6315"/>
                </a:cubicBezTo>
                <a:lnTo>
                  <a:pt x="6290" y="6315"/>
                </a:lnTo>
                <a:cubicBezTo>
                  <a:pt x="6155" y="6389"/>
                  <a:pt x="6303" y="6386"/>
                  <a:pt x="6206" y="6456"/>
                </a:cubicBezTo>
                <a:cubicBezTo>
                  <a:pt x="6206" y="6446"/>
                  <a:pt x="6206" y="6440"/>
                  <a:pt x="6206" y="6433"/>
                </a:cubicBezTo>
                <a:cubicBezTo>
                  <a:pt x="6226" y="6399"/>
                  <a:pt x="6226" y="6359"/>
                  <a:pt x="6202" y="6328"/>
                </a:cubicBezTo>
                <a:cubicBezTo>
                  <a:pt x="6256" y="6308"/>
                  <a:pt x="6273" y="6147"/>
                  <a:pt x="6371" y="6143"/>
                </a:cubicBezTo>
                <a:cubicBezTo>
                  <a:pt x="6373" y="6143"/>
                  <a:pt x="6374" y="6143"/>
                  <a:pt x="6376" y="6143"/>
                </a:cubicBezTo>
                <a:close/>
                <a:moveTo>
                  <a:pt x="6189" y="6456"/>
                </a:moveTo>
                <a:cubicBezTo>
                  <a:pt x="6192" y="6456"/>
                  <a:pt x="6196" y="6460"/>
                  <a:pt x="6199" y="6460"/>
                </a:cubicBezTo>
                <a:cubicBezTo>
                  <a:pt x="6192" y="6466"/>
                  <a:pt x="6186" y="6470"/>
                  <a:pt x="6176" y="6477"/>
                </a:cubicBezTo>
                <a:cubicBezTo>
                  <a:pt x="6182" y="6470"/>
                  <a:pt x="6186" y="6463"/>
                  <a:pt x="6189" y="6456"/>
                </a:cubicBezTo>
                <a:close/>
                <a:moveTo>
                  <a:pt x="6945" y="6572"/>
                </a:moveTo>
                <a:cubicBezTo>
                  <a:pt x="6956" y="6572"/>
                  <a:pt x="6942" y="6600"/>
                  <a:pt x="6936" y="6625"/>
                </a:cubicBezTo>
                <a:lnTo>
                  <a:pt x="6933" y="6625"/>
                </a:lnTo>
                <a:cubicBezTo>
                  <a:pt x="6919" y="6631"/>
                  <a:pt x="6890" y="6645"/>
                  <a:pt x="6878" y="6645"/>
                </a:cubicBezTo>
                <a:cubicBezTo>
                  <a:pt x="6869" y="6645"/>
                  <a:pt x="6867" y="6638"/>
                  <a:pt x="6882" y="6618"/>
                </a:cubicBezTo>
                <a:cubicBezTo>
                  <a:pt x="6920" y="6584"/>
                  <a:pt x="6937" y="6572"/>
                  <a:pt x="6945" y="6572"/>
                </a:cubicBezTo>
                <a:close/>
                <a:moveTo>
                  <a:pt x="7892" y="6921"/>
                </a:moveTo>
                <a:cubicBezTo>
                  <a:pt x="7895" y="6927"/>
                  <a:pt x="7899" y="6931"/>
                  <a:pt x="7902" y="6934"/>
                </a:cubicBezTo>
                <a:lnTo>
                  <a:pt x="7882" y="6941"/>
                </a:lnTo>
                <a:lnTo>
                  <a:pt x="7892" y="6921"/>
                </a:lnTo>
                <a:close/>
                <a:moveTo>
                  <a:pt x="7764" y="7106"/>
                </a:moveTo>
                <a:cubicBezTo>
                  <a:pt x="7781" y="7106"/>
                  <a:pt x="7784" y="7119"/>
                  <a:pt x="7774" y="7150"/>
                </a:cubicBezTo>
                <a:lnTo>
                  <a:pt x="7771" y="7150"/>
                </a:lnTo>
                <a:cubicBezTo>
                  <a:pt x="7763" y="7153"/>
                  <a:pt x="7758" y="7155"/>
                  <a:pt x="7754" y="7155"/>
                </a:cubicBezTo>
                <a:cubicBezTo>
                  <a:pt x="7741" y="7155"/>
                  <a:pt x="7748" y="7135"/>
                  <a:pt x="7764" y="7106"/>
                </a:cubicBezTo>
                <a:close/>
                <a:moveTo>
                  <a:pt x="8132" y="8047"/>
                </a:moveTo>
                <a:lnTo>
                  <a:pt x="8132" y="8047"/>
                </a:lnTo>
                <a:cubicBezTo>
                  <a:pt x="8130" y="8048"/>
                  <a:pt x="8128" y="8050"/>
                  <a:pt x="8127" y="8052"/>
                </a:cubicBezTo>
                <a:cubicBezTo>
                  <a:pt x="8129" y="8050"/>
                  <a:pt x="8130" y="8048"/>
                  <a:pt x="8132" y="8047"/>
                </a:cubicBezTo>
                <a:close/>
                <a:moveTo>
                  <a:pt x="8147" y="8067"/>
                </a:moveTo>
                <a:lnTo>
                  <a:pt x="8141" y="8068"/>
                </a:lnTo>
                <a:cubicBezTo>
                  <a:pt x="8143" y="8068"/>
                  <a:pt x="8145" y="8068"/>
                  <a:pt x="8147" y="8067"/>
                </a:cubicBezTo>
                <a:close/>
                <a:moveTo>
                  <a:pt x="8508" y="8418"/>
                </a:moveTo>
                <a:cubicBezTo>
                  <a:pt x="8504" y="8418"/>
                  <a:pt x="8501" y="8425"/>
                  <a:pt x="8498" y="8425"/>
                </a:cubicBezTo>
                <a:cubicBezTo>
                  <a:pt x="8498" y="8422"/>
                  <a:pt x="8501" y="8422"/>
                  <a:pt x="8501" y="8418"/>
                </a:cubicBezTo>
                <a:close/>
                <a:moveTo>
                  <a:pt x="6707" y="6339"/>
                </a:moveTo>
                <a:cubicBezTo>
                  <a:pt x="6715" y="6339"/>
                  <a:pt x="6721" y="6343"/>
                  <a:pt x="6724" y="6352"/>
                </a:cubicBezTo>
                <a:cubicBezTo>
                  <a:pt x="6727" y="6392"/>
                  <a:pt x="6707" y="6429"/>
                  <a:pt x="6677" y="6450"/>
                </a:cubicBezTo>
                <a:lnTo>
                  <a:pt x="6764" y="6426"/>
                </a:lnTo>
                <a:lnTo>
                  <a:pt x="6764" y="6426"/>
                </a:lnTo>
                <a:cubicBezTo>
                  <a:pt x="6770" y="6437"/>
                  <a:pt x="6746" y="6464"/>
                  <a:pt x="6734" y="6466"/>
                </a:cubicBezTo>
                <a:lnTo>
                  <a:pt x="6734" y="6466"/>
                </a:lnTo>
                <a:lnTo>
                  <a:pt x="6727" y="6463"/>
                </a:lnTo>
                <a:lnTo>
                  <a:pt x="6727" y="6463"/>
                </a:lnTo>
                <a:cubicBezTo>
                  <a:pt x="6728" y="6465"/>
                  <a:pt x="6730" y="6466"/>
                  <a:pt x="6732" y="6466"/>
                </a:cubicBezTo>
                <a:cubicBezTo>
                  <a:pt x="6733" y="6466"/>
                  <a:pt x="6733" y="6466"/>
                  <a:pt x="6734" y="6466"/>
                </a:cubicBezTo>
                <a:lnTo>
                  <a:pt x="6734" y="6466"/>
                </a:lnTo>
                <a:lnTo>
                  <a:pt x="6805" y="6497"/>
                </a:lnTo>
                <a:lnTo>
                  <a:pt x="6798" y="6503"/>
                </a:lnTo>
                <a:cubicBezTo>
                  <a:pt x="6842" y="6473"/>
                  <a:pt x="6889" y="6446"/>
                  <a:pt x="6936" y="6423"/>
                </a:cubicBezTo>
                <a:lnTo>
                  <a:pt x="6936" y="6423"/>
                </a:lnTo>
                <a:cubicBezTo>
                  <a:pt x="6923" y="6466"/>
                  <a:pt x="6906" y="6440"/>
                  <a:pt x="6886" y="6470"/>
                </a:cubicBezTo>
                <a:lnTo>
                  <a:pt x="6970" y="6446"/>
                </a:lnTo>
                <a:lnTo>
                  <a:pt x="6970" y="6446"/>
                </a:lnTo>
                <a:cubicBezTo>
                  <a:pt x="6942" y="6499"/>
                  <a:pt x="6890" y="6531"/>
                  <a:pt x="6858" y="6531"/>
                </a:cubicBezTo>
                <a:cubicBezTo>
                  <a:pt x="6848" y="6531"/>
                  <a:pt x="6839" y="6528"/>
                  <a:pt x="6835" y="6520"/>
                </a:cubicBezTo>
                <a:cubicBezTo>
                  <a:pt x="6775" y="6610"/>
                  <a:pt x="6767" y="6632"/>
                  <a:pt x="6779" y="6632"/>
                </a:cubicBezTo>
                <a:cubicBezTo>
                  <a:pt x="6792" y="6632"/>
                  <a:pt x="6827" y="6608"/>
                  <a:pt x="6850" y="6608"/>
                </a:cubicBezTo>
                <a:cubicBezTo>
                  <a:pt x="6868" y="6608"/>
                  <a:pt x="6878" y="6623"/>
                  <a:pt x="6862" y="6678"/>
                </a:cubicBezTo>
                <a:lnTo>
                  <a:pt x="6805" y="6678"/>
                </a:lnTo>
                <a:cubicBezTo>
                  <a:pt x="6707" y="6827"/>
                  <a:pt x="6775" y="6800"/>
                  <a:pt x="6734" y="6911"/>
                </a:cubicBezTo>
                <a:cubicBezTo>
                  <a:pt x="6764" y="6864"/>
                  <a:pt x="6852" y="6648"/>
                  <a:pt x="6936" y="6625"/>
                </a:cubicBezTo>
                <a:lnTo>
                  <a:pt x="6936" y="6625"/>
                </a:lnTo>
                <a:cubicBezTo>
                  <a:pt x="6934" y="6643"/>
                  <a:pt x="6935" y="6658"/>
                  <a:pt x="6953" y="6658"/>
                </a:cubicBezTo>
                <a:cubicBezTo>
                  <a:pt x="6963" y="6658"/>
                  <a:pt x="6976" y="6654"/>
                  <a:pt x="6997" y="6645"/>
                </a:cubicBezTo>
                <a:lnTo>
                  <a:pt x="6997" y="6645"/>
                </a:lnTo>
                <a:cubicBezTo>
                  <a:pt x="6923" y="6722"/>
                  <a:pt x="6960" y="6722"/>
                  <a:pt x="6987" y="6739"/>
                </a:cubicBezTo>
                <a:lnTo>
                  <a:pt x="6886" y="6840"/>
                </a:lnTo>
                <a:cubicBezTo>
                  <a:pt x="6939" y="6833"/>
                  <a:pt x="6990" y="6779"/>
                  <a:pt x="7047" y="6746"/>
                </a:cubicBezTo>
                <a:lnTo>
                  <a:pt x="7047" y="6746"/>
                </a:lnTo>
                <a:cubicBezTo>
                  <a:pt x="7067" y="6783"/>
                  <a:pt x="6993" y="6870"/>
                  <a:pt x="6933" y="6941"/>
                </a:cubicBezTo>
                <a:cubicBezTo>
                  <a:pt x="6936" y="6948"/>
                  <a:pt x="6939" y="6952"/>
                  <a:pt x="6944" y="6952"/>
                </a:cubicBezTo>
                <a:cubicBezTo>
                  <a:pt x="6972" y="6952"/>
                  <a:pt x="7030" y="6813"/>
                  <a:pt x="7087" y="6813"/>
                </a:cubicBezTo>
                <a:cubicBezTo>
                  <a:pt x="7092" y="6813"/>
                  <a:pt x="7096" y="6814"/>
                  <a:pt x="7101" y="6816"/>
                </a:cubicBezTo>
                <a:cubicBezTo>
                  <a:pt x="7099" y="6860"/>
                  <a:pt x="7120" y="6872"/>
                  <a:pt x="7159" y="6872"/>
                </a:cubicBezTo>
                <a:cubicBezTo>
                  <a:pt x="7187" y="6872"/>
                  <a:pt x="7225" y="6866"/>
                  <a:pt x="7269" y="6860"/>
                </a:cubicBezTo>
                <a:lnTo>
                  <a:pt x="7269" y="6860"/>
                </a:lnTo>
                <a:cubicBezTo>
                  <a:pt x="7259" y="6921"/>
                  <a:pt x="7199" y="6914"/>
                  <a:pt x="7178" y="6951"/>
                </a:cubicBezTo>
                <a:lnTo>
                  <a:pt x="7286" y="6897"/>
                </a:lnTo>
                <a:lnTo>
                  <a:pt x="7286" y="6897"/>
                </a:lnTo>
                <a:cubicBezTo>
                  <a:pt x="7289" y="6904"/>
                  <a:pt x="7259" y="6927"/>
                  <a:pt x="7246" y="6941"/>
                </a:cubicBezTo>
                <a:cubicBezTo>
                  <a:pt x="7294" y="6931"/>
                  <a:pt x="7349" y="6850"/>
                  <a:pt x="7404" y="6850"/>
                </a:cubicBezTo>
                <a:cubicBezTo>
                  <a:pt x="7406" y="6850"/>
                  <a:pt x="7408" y="6850"/>
                  <a:pt x="7411" y="6850"/>
                </a:cubicBezTo>
                <a:cubicBezTo>
                  <a:pt x="7428" y="6837"/>
                  <a:pt x="7439" y="6831"/>
                  <a:pt x="7444" y="6831"/>
                </a:cubicBezTo>
                <a:cubicBezTo>
                  <a:pt x="7475" y="6831"/>
                  <a:pt x="7359" y="7001"/>
                  <a:pt x="7424" y="7001"/>
                </a:cubicBezTo>
                <a:cubicBezTo>
                  <a:pt x="7434" y="7001"/>
                  <a:pt x="7448" y="6997"/>
                  <a:pt x="7468" y="6988"/>
                </a:cubicBezTo>
                <a:lnTo>
                  <a:pt x="7468" y="6988"/>
                </a:lnTo>
                <a:cubicBezTo>
                  <a:pt x="7444" y="7025"/>
                  <a:pt x="7397" y="7042"/>
                  <a:pt x="7357" y="7082"/>
                </a:cubicBezTo>
                <a:cubicBezTo>
                  <a:pt x="7448" y="7072"/>
                  <a:pt x="7538" y="7049"/>
                  <a:pt x="7623" y="7015"/>
                </a:cubicBezTo>
                <a:lnTo>
                  <a:pt x="7623" y="7015"/>
                </a:lnTo>
                <a:lnTo>
                  <a:pt x="7582" y="7116"/>
                </a:lnTo>
                <a:cubicBezTo>
                  <a:pt x="7643" y="7018"/>
                  <a:pt x="7771" y="6971"/>
                  <a:pt x="7882" y="6941"/>
                </a:cubicBezTo>
                <a:lnTo>
                  <a:pt x="7882" y="6941"/>
                </a:lnTo>
                <a:lnTo>
                  <a:pt x="7862" y="6965"/>
                </a:lnTo>
                <a:lnTo>
                  <a:pt x="7909" y="6941"/>
                </a:lnTo>
                <a:cubicBezTo>
                  <a:pt x="7915" y="6948"/>
                  <a:pt x="7922" y="6958"/>
                  <a:pt x="7929" y="6965"/>
                </a:cubicBezTo>
                <a:cubicBezTo>
                  <a:pt x="7892" y="6995"/>
                  <a:pt x="7851" y="7018"/>
                  <a:pt x="7811" y="7039"/>
                </a:cubicBezTo>
                <a:lnTo>
                  <a:pt x="7862" y="6965"/>
                </a:lnTo>
                <a:lnTo>
                  <a:pt x="7862" y="6965"/>
                </a:lnTo>
                <a:cubicBezTo>
                  <a:pt x="7781" y="7005"/>
                  <a:pt x="7707" y="7055"/>
                  <a:pt x="7636" y="7113"/>
                </a:cubicBezTo>
                <a:cubicBezTo>
                  <a:pt x="7646" y="7108"/>
                  <a:pt x="7656" y="7105"/>
                  <a:pt x="7667" y="7105"/>
                </a:cubicBezTo>
                <a:cubicBezTo>
                  <a:pt x="7671" y="7105"/>
                  <a:pt x="7675" y="7105"/>
                  <a:pt x="7680" y="7106"/>
                </a:cubicBezTo>
                <a:cubicBezTo>
                  <a:pt x="7663" y="7113"/>
                  <a:pt x="7646" y="7123"/>
                  <a:pt x="7629" y="7136"/>
                </a:cubicBezTo>
                <a:cubicBezTo>
                  <a:pt x="7627" y="7140"/>
                  <a:pt x="7627" y="7141"/>
                  <a:pt x="7629" y="7141"/>
                </a:cubicBezTo>
                <a:cubicBezTo>
                  <a:pt x="7635" y="7141"/>
                  <a:pt x="7659" y="7129"/>
                  <a:pt x="7687" y="7119"/>
                </a:cubicBezTo>
                <a:lnTo>
                  <a:pt x="7687" y="7119"/>
                </a:lnTo>
                <a:lnTo>
                  <a:pt x="7569" y="7234"/>
                </a:lnTo>
                <a:lnTo>
                  <a:pt x="7623" y="7197"/>
                </a:lnTo>
                <a:lnTo>
                  <a:pt x="7596" y="7325"/>
                </a:lnTo>
                <a:cubicBezTo>
                  <a:pt x="7729" y="7284"/>
                  <a:pt x="7902" y="7210"/>
                  <a:pt x="8024" y="7210"/>
                </a:cubicBezTo>
                <a:cubicBezTo>
                  <a:pt x="8053" y="7210"/>
                  <a:pt x="8079" y="7214"/>
                  <a:pt x="8101" y="7224"/>
                </a:cubicBezTo>
                <a:cubicBezTo>
                  <a:pt x="7993" y="7271"/>
                  <a:pt x="7942" y="7331"/>
                  <a:pt x="7828" y="7412"/>
                </a:cubicBezTo>
                <a:cubicBezTo>
                  <a:pt x="7880" y="7357"/>
                  <a:pt x="7857" y="7350"/>
                  <a:pt x="7819" y="7350"/>
                </a:cubicBezTo>
                <a:cubicBezTo>
                  <a:pt x="7807" y="7350"/>
                  <a:pt x="7794" y="7351"/>
                  <a:pt x="7781" y="7351"/>
                </a:cubicBezTo>
                <a:cubicBezTo>
                  <a:pt x="7754" y="7351"/>
                  <a:pt x="7729" y="7347"/>
                  <a:pt x="7727" y="7328"/>
                </a:cubicBezTo>
                <a:lnTo>
                  <a:pt x="7727" y="7328"/>
                </a:lnTo>
                <a:cubicBezTo>
                  <a:pt x="7730" y="7358"/>
                  <a:pt x="7673" y="7392"/>
                  <a:pt x="7650" y="7402"/>
                </a:cubicBezTo>
                <a:lnTo>
                  <a:pt x="7814" y="7395"/>
                </a:lnTo>
                <a:lnTo>
                  <a:pt x="7814" y="7395"/>
                </a:lnTo>
                <a:cubicBezTo>
                  <a:pt x="7720" y="7459"/>
                  <a:pt x="7754" y="7459"/>
                  <a:pt x="7730" y="7506"/>
                </a:cubicBezTo>
                <a:cubicBezTo>
                  <a:pt x="7798" y="7449"/>
                  <a:pt x="7837" y="7433"/>
                  <a:pt x="7865" y="7433"/>
                </a:cubicBezTo>
                <a:cubicBezTo>
                  <a:pt x="7905" y="7433"/>
                  <a:pt x="7920" y="7467"/>
                  <a:pt x="7960" y="7467"/>
                </a:cubicBezTo>
                <a:cubicBezTo>
                  <a:pt x="7963" y="7467"/>
                  <a:pt x="7966" y="7466"/>
                  <a:pt x="7969" y="7466"/>
                </a:cubicBezTo>
                <a:lnTo>
                  <a:pt x="7969" y="7466"/>
                </a:lnTo>
                <a:cubicBezTo>
                  <a:pt x="7929" y="7495"/>
                  <a:pt x="7885" y="7523"/>
                  <a:pt x="7857" y="7523"/>
                </a:cubicBezTo>
                <a:cubicBezTo>
                  <a:pt x="7843" y="7523"/>
                  <a:pt x="7832" y="7516"/>
                  <a:pt x="7828" y="7500"/>
                </a:cubicBezTo>
                <a:cubicBezTo>
                  <a:pt x="7801" y="7533"/>
                  <a:pt x="7802" y="7545"/>
                  <a:pt x="7818" y="7545"/>
                </a:cubicBezTo>
                <a:cubicBezTo>
                  <a:pt x="7852" y="7545"/>
                  <a:pt x="7958" y="7489"/>
                  <a:pt x="7994" y="7489"/>
                </a:cubicBezTo>
                <a:cubicBezTo>
                  <a:pt x="8009" y="7489"/>
                  <a:pt x="8012" y="7499"/>
                  <a:pt x="7993" y="7527"/>
                </a:cubicBezTo>
                <a:cubicBezTo>
                  <a:pt x="7989" y="7521"/>
                  <a:pt x="7990" y="7515"/>
                  <a:pt x="7984" y="7515"/>
                </a:cubicBezTo>
                <a:cubicBezTo>
                  <a:pt x="7980" y="7515"/>
                  <a:pt x="7973" y="7518"/>
                  <a:pt x="7959" y="7527"/>
                </a:cubicBezTo>
                <a:cubicBezTo>
                  <a:pt x="7966" y="7525"/>
                  <a:pt x="7971" y="7524"/>
                  <a:pt x="7976" y="7524"/>
                </a:cubicBezTo>
                <a:cubicBezTo>
                  <a:pt x="8028" y="7524"/>
                  <a:pt x="8014" y="7596"/>
                  <a:pt x="7959" y="7617"/>
                </a:cubicBezTo>
                <a:lnTo>
                  <a:pt x="7949" y="7607"/>
                </a:lnTo>
                <a:lnTo>
                  <a:pt x="7949" y="7607"/>
                </a:lnTo>
                <a:cubicBezTo>
                  <a:pt x="7964" y="7665"/>
                  <a:pt x="8023" y="7740"/>
                  <a:pt x="8121" y="7740"/>
                </a:cubicBezTo>
                <a:cubicBezTo>
                  <a:pt x="8156" y="7740"/>
                  <a:pt x="8195" y="7731"/>
                  <a:pt x="8238" y="7708"/>
                </a:cubicBezTo>
                <a:lnTo>
                  <a:pt x="8238" y="7708"/>
                </a:lnTo>
                <a:lnTo>
                  <a:pt x="8003" y="7836"/>
                </a:lnTo>
                <a:cubicBezTo>
                  <a:pt x="8144" y="7786"/>
                  <a:pt x="8286" y="7739"/>
                  <a:pt x="8427" y="7688"/>
                </a:cubicBezTo>
                <a:lnTo>
                  <a:pt x="8451" y="7725"/>
                </a:lnTo>
                <a:cubicBezTo>
                  <a:pt x="8305" y="7818"/>
                  <a:pt x="8133" y="7927"/>
                  <a:pt x="8054" y="7927"/>
                </a:cubicBezTo>
                <a:cubicBezTo>
                  <a:pt x="8052" y="7927"/>
                  <a:pt x="8051" y="7927"/>
                  <a:pt x="8050" y="7927"/>
                </a:cubicBezTo>
                <a:lnTo>
                  <a:pt x="8050" y="7927"/>
                </a:lnTo>
                <a:cubicBezTo>
                  <a:pt x="8040" y="7954"/>
                  <a:pt x="8026" y="7984"/>
                  <a:pt x="8097" y="7988"/>
                </a:cubicBezTo>
                <a:cubicBezTo>
                  <a:pt x="8110" y="7968"/>
                  <a:pt x="8277" y="7849"/>
                  <a:pt x="8304" y="7849"/>
                </a:cubicBezTo>
                <a:cubicBezTo>
                  <a:pt x="8305" y="7849"/>
                  <a:pt x="8305" y="7849"/>
                  <a:pt x="8306" y="7850"/>
                </a:cubicBezTo>
                <a:cubicBezTo>
                  <a:pt x="8173" y="7979"/>
                  <a:pt x="8237" y="7928"/>
                  <a:pt x="8132" y="8047"/>
                </a:cubicBezTo>
                <a:lnTo>
                  <a:pt x="8132" y="8047"/>
                </a:lnTo>
                <a:cubicBezTo>
                  <a:pt x="8167" y="8013"/>
                  <a:pt x="8335" y="7935"/>
                  <a:pt x="8382" y="7935"/>
                </a:cubicBezTo>
                <a:cubicBezTo>
                  <a:pt x="8388" y="7935"/>
                  <a:pt x="8392" y="7937"/>
                  <a:pt x="8393" y="7940"/>
                </a:cubicBezTo>
                <a:cubicBezTo>
                  <a:pt x="8358" y="7953"/>
                  <a:pt x="8191" y="8053"/>
                  <a:pt x="8147" y="8067"/>
                </a:cubicBezTo>
                <a:lnTo>
                  <a:pt x="8147" y="8067"/>
                </a:lnTo>
                <a:lnTo>
                  <a:pt x="8385" y="8010"/>
                </a:lnTo>
                <a:lnTo>
                  <a:pt x="8385" y="8010"/>
                </a:lnTo>
                <a:cubicBezTo>
                  <a:pt x="8330" y="8028"/>
                  <a:pt x="8204" y="8112"/>
                  <a:pt x="8151" y="8156"/>
                </a:cubicBezTo>
                <a:cubicBezTo>
                  <a:pt x="8158" y="8151"/>
                  <a:pt x="8163" y="8149"/>
                  <a:pt x="8167" y="8149"/>
                </a:cubicBezTo>
                <a:cubicBezTo>
                  <a:pt x="8191" y="8149"/>
                  <a:pt x="8183" y="8211"/>
                  <a:pt x="8208" y="8216"/>
                </a:cubicBezTo>
                <a:lnTo>
                  <a:pt x="8245" y="8163"/>
                </a:lnTo>
                <a:cubicBezTo>
                  <a:pt x="8246" y="8181"/>
                  <a:pt x="8261" y="8187"/>
                  <a:pt x="8286" y="8187"/>
                </a:cubicBezTo>
                <a:cubicBezTo>
                  <a:pt x="8357" y="8187"/>
                  <a:pt x="8502" y="8131"/>
                  <a:pt x="8578" y="8131"/>
                </a:cubicBezTo>
                <a:cubicBezTo>
                  <a:pt x="8603" y="8131"/>
                  <a:pt x="8620" y="8137"/>
                  <a:pt x="8626" y="8152"/>
                </a:cubicBezTo>
                <a:cubicBezTo>
                  <a:pt x="8572" y="8166"/>
                  <a:pt x="8326" y="8274"/>
                  <a:pt x="8316" y="8321"/>
                </a:cubicBezTo>
                <a:lnTo>
                  <a:pt x="8420" y="8287"/>
                </a:lnTo>
                <a:cubicBezTo>
                  <a:pt x="8420" y="8297"/>
                  <a:pt x="8420" y="8307"/>
                  <a:pt x="8427" y="8314"/>
                </a:cubicBezTo>
                <a:cubicBezTo>
                  <a:pt x="8437" y="8297"/>
                  <a:pt x="8451" y="8284"/>
                  <a:pt x="8464" y="8274"/>
                </a:cubicBezTo>
                <a:cubicBezTo>
                  <a:pt x="8535" y="8250"/>
                  <a:pt x="8622" y="8227"/>
                  <a:pt x="8706" y="8203"/>
                </a:cubicBezTo>
                <a:cubicBezTo>
                  <a:pt x="8716" y="8237"/>
                  <a:pt x="8726" y="8267"/>
                  <a:pt x="8740" y="8294"/>
                </a:cubicBezTo>
                <a:cubicBezTo>
                  <a:pt x="8679" y="8304"/>
                  <a:pt x="8615" y="8317"/>
                  <a:pt x="8558" y="8328"/>
                </a:cubicBezTo>
                <a:cubicBezTo>
                  <a:pt x="8568" y="8307"/>
                  <a:pt x="8575" y="8284"/>
                  <a:pt x="8578" y="8260"/>
                </a:cubicBezTo>
                <a:lnTo>
                  <a:pt x="8578" y="8260"/>
                </a:lnTo>
                <a:cubicBezTo>
                  <a:pt x="8565" y="8290"/>
                  <a:pt x="8545" y="8314"/>
                  <a:pt x="8521" y="8334"/>
                </a:cubicBezTo>
                <a:cubicBezTo>
                  <a:pt x="8434" y="8351"/>
                  <a:pt x="8353" y="8365"/>
                  <a:pt x="8299" y="8375"/>
                </a:cubicBezTo>
                <a:cubicBezTo>
                  <a:pt x="8259" y="8425"/>
                  <a:pt x="8225" y="8418"/>
                  <a:pt x="8249" y="8455"/>
                </a:cubicBezTo>
                <a:cubicBezTo>
                  <a:pt x="8238" y="8462"/>
                  <a:pt x="8225" y="8469"/>
                  <a:pt x="8212" y="8476"/>
                </a:cubicBezTo>
                <a:cubicBezTo>
                  <a:pt x="8171" y="8415"/>
                  <a:pt x="8043" y="8398"/>
                  <a:pt x="8016" y="8290"/>
                </a:cubicBezTo>
                <a:cubicBezTo>
                  <a:pt x="7993" y="8311"/>
                  <a:pt x="7969" y="8331"/>
                  <a:pt x="7952" y="8354"/>
                </a:cubicBezTo>
                <a:cubicBezTo>
                  <a:pt x="7855" y="8304"/>
                  <a:pt x="7761" y="8250"/>
                  <a:pt x="7670" y="8193"/>
                </a:cubicBezTo>
                <a:cubicBezTo>
                  <a:pt x="7680" y="8179"/>
                  <a:pt x="7690" y="8166"/>
                  <a:pt x="7697" y="8152"/>
                </a:cubicBezTo>
                <a:lnTo>
                  <a:pt x="7697" y="8152"/>
                </a:lnTo>
                <a:lnTo>
                  <a:pt x="7639" y="8176"/>
                </a:lnTo>
                <a:cubicBezTo>
                  <a:pt x="7636" y="8173"/>
                  <a:pt x="7636" y="8173"/>
                  <a:pt x="7633" y="8173"/>
                </a:cubicBezTo>
                <a:cubicBezTo>
                  <a:pt x="7650" y="8152"/>
                  <a:pt x="7676" y="8129"/>
                  <a:pt x="7680" y="8105"/>
                </a:cubicBezTo>
                <a:lnTo>
                  <a:pt x="7680" y="8105"/>
                </a:lnTo>
                <a:cubicBezTo>
                  <a:pt x="7663" y="8129"/>
                  <a:pt x="7643" y="8149"/>
                  <a:pt x="7619" y="8163"/>
                </a:cubicBezTo>
                <a:cubicBezTo>
                  <a:pt x="7602" y="8152"/>
                  <a:pt x="7582" y="8142"/>
                  <a:pt x="7565" y="8132"/>
                </a:cubicBezTo>
                <a:lnTo>
                  <a:pt x="7565" y="8122"/>
                </a:lnTo>
                <a:cubicBezTo>
                  <a:pt x="7565" y="8122"/>
                  <a:pt x="7565" y="8121"/>
                  <a:pt x="7565" y="8121"/>
                </a:cubicBezTo>
                <a:cubicBezTo>
                  <a:pt x="7564" y="8121"/>
                  <a:pt x="7561" y="8126"/>
                  <a:pt x="7559" y="8129"/>
                </a:cubicBezTo>
                <a:cubicBezTo>
                  <a:pt x="7542" y="8115"/>
                  <a:pt x="7528" y="8102"/>
                  <a:pt x="7508" y="8092"/>
                </a:cubicBezTo>
                <a:cubicBezTo>
                  <a:pt x="7508" y="8089"/>
                  <a:pt x="7515" y="8089"/>
                  <a:pt x="7512" y="8085"/>
                </a:cubicBezTo>
                <a:lnTo>
                  <a:pt x="7512" y="8085"/>
                </a:lnTo>
                <a:cubicBezTo>
                  <a:pt x="7509" y="8086"/>
                  <a:pt x="7507" y="8087"/>
                  <a:pt x="7506" y="8087"/>
                </a:cubicBezTo>
                <a:cubicBezTo>
                  <a:pt x="7503" y="8087"/>
                  <a:pt x="7500" y="8085"/>
                  <a:pt x="7498" y="8085"/>
                </a:cubicBezTo>
                <a:cubicBezTo>
                  <a:pt x="7114" y="7823"/>
                  <a:pt x="6758" y="7516"/>
                  <a:pt x="6441" y="7177"/>
                </a:cubicBezTo>
                <a:lnTo>
                  <a:pt x="6438" y="7173"/>
                </a:lnTo>
                <a:cubicBezTo>
                  <a:pt x="6425" y="7143"/>
                  <a:pt x="6411" y="7113"/>
                  <a:pt x="6391" y="7082"/>
                </a:cubicBezTo>
                <a:cubicBezTo>
                  <a:pt x="6438" y="7012"/>
                  <a:pt x="6495" y="6944"/>
                  <a:pt x="6559" y="6887"/>
                </a:cubicBezTo>
                <a:lnTo>
                  <a:pt x="6559" y="6887"/>
                </a:lnTo>
                <a:cubicBezTo>
                  <a:pt x="6540" y="6898"/>
                  <a:pt x="6526" y="6903"/>
                  <a:pt x="6517" y="6903"/>
                </a:cubicBezTo>
                <a:cubicBezTo>
                  <a:pt x="6460" y="6903"/>
                  <a:pt x="6596" y="6709"/>
                  <a:pt x="6514" y="6709"/>
                </a:cubicBezTo>
                <a:cubicBezTo>
                  <a:pt x="6498" y="6709"/>
                  <a:pt x="6472" y="6717"/>
                  <a:pt x="6435" y="6736"/>
                </a:cubicBezTo>
                <a:cubicBezTo>
                  <a:pt x="6455" y="6692"/>
                  <a:pt x="6495" y="6699"/>
                  <a:pt x="6526" y="6658"/>
                </a:cubicBezTo>
                <a:lnTo>
                  <a:pt x="6526" y="6658"/>
                </a:lnTo>
                <a:cubicBezTo>
                  <a:pt x="6489" y="6681"/>
                  <a:pt x="6463" y="6692"/>
                  <a:pt x="6445" y="6692"/>
                </a:cubicBezTo>
                <a:cubicBezTo>
                  <a:pt x="6424" y="6692"/>
                  <a:pt x="6416" y="6676"/>
                  <a:pt x="6418" y="6645"/>
                </a:cubicBezTo>
                <a:lnTo>
                  <a:pt x="6438" y="6631"/>
                </a:lnTo>
                <a:cubicBezTo>
                  <a:pt x="6367" y="6581"/>
                  <a:pt x="6367" y="6514"/>
                  <a:pt x="6357" y="6429"/>
                </a:cubicBezTo>
                <a:cubicBezTo>
                  <a:pt x="6389" y="6429"/>
                  <a:pt x="6409" y="6454"/>
                  <a:pt x="6440" y="6454"/>
                </a:cubicBezTo>
                <a:cubicBezTo>
                  <a:pt x="6468" y="6454"/>
                  <a:pt x="6505" y="6434"/>
                  <a:pt x="6569" y="6359"/>
                </a:cubicBezTo>
                <a:lnTo>
                  <a:pt x="6569" y="6359"/>
                </a:lnTo>
                <a:lnTo>
                  <a:pt x="6549" y="6426"/>
                </a:lnTo>
                <a:cubicBezTo>
                  <a:pt x="6548" y="6423"/>
                  <a:pt x="6546" y="6422"/>
                  <a:pt x="6544" y="6422"/>
                </a:cubicBezTo>
                <a:cubicBezTo>
                  <a:pt x="6540" y="6422"/>
                  <a:pt x="6534" y="6427"/>
                  <a:pt x="6530" y="6427"/>
                </a:cubicBezTo>
                <a:cubicBezTo>
                  <a:pt x="6530" y="6427"/>
                  <a:pt x="6529" y="6426"/>
                  <a:pt x="6529" y="6426"/>
                </a:cubicBezTo>
                <a:cubicBezTo>
                  <a:pt x="6519" y="6455"/>
                  <a:pt x="6519" y="6466"/>
                  <a:pt x="6527" y="6466"/>
                </a:cubicBezTo>
                <a:cubicBezTo>
                  <a:pt x="6554" y="6466"/>
                  <a:pt x="6662" y="6339"/>
                  <a:pt x="6707" y="6339"/>
                </a:cubicBezTo>
                <a:close/>
                <a:moveTo>
                  <a:pt x="8551" y="8415"/>
                </a:moveTo>
                <a:cubicBezTo>
                  <a:pt x="8609" y="8415"/>
                  <a:pt x="8652" y="8428"/>
                  <a:pt x="8652" y="8459"/>
                </a:cubicBezTo>
                <a:cubicBezTo>
                  <a:pt x="8619" y="8479"/>
                  <a:pt x="8582" y="8496"/>
                  <a:pt x="8545" y="8509"/>
                </a:cubicBezTo>
                <a:cubicBezTo>
                  <a:pt x="8548" y="8482"/>
                  <a:pt x="8545" y="8452"/>
                  <a:pt x="8551" y="8415"/>
                </a:cubicBezTo>
                <a:close/>
                <a:moveTo>
                  <a:pt x="8535" y="8418"/>
                </a:moveTo>
                <a:cubicBezTo>
                  <a:pt x="8521" y="8455"/>
                  <a:pt x="8504" y="8492"/>
                  <a:pt x="8488" y="8529"/>
                </a:cubicBezTo>
                <a:cubicBezTo>
                  <a:pt x="8454" y="8540"/>
                  <a:pt x="8424" y="8550"/>
                  <a:pt x="8397" y="8556"/>
                </a:cubicBezTo>
                <a:lnTo>
                  <a:pt x="8366" y="8546"/>
                </a:lnTo>
                <a:cubicBezTo>
                  <a:pt x="8383" y="8543"/>
                  <a:pt x="8400" y="8540"/>
                  <a:pt x="8417" y="8533"/>
                </a:cubicBezTo>
                <a:lnTo>
                  <a:pt x="8238" y="8496"/>
                </a:lnTo>
                <a:lnTo>
                  <a:pt x="8232" y="8492"/>
                </a:lnTo>
                <a:cubicBezTo>
                  <a:pt x="8296" y="8465"/>
                  <a:pt x="8360" y="8442"/>
                  <a:pt x="8427" y="8432"/>
                </a:cubicBezTo>
                <a:lnTo>
                  <a:pt x="8427" y="8432"/>
                </a:lnTo>
                <a:cubicBezTo>
                  <a:pt x="8426" y="8455"/>
                  <a:pt x="8434" y="8464"/>
                  <a:pt x="8447" y="8464"/>
                </a:cubicBezTo>
                <a:cubicBezTo>
                  <a:pt x="8468" y="8464"/>
                  <a:pt x="8501" y="8441"/>
                  <a:pt x="8528" y="8418"/>
                </a:cubicBezTo>
                <a:close/>
                <a:moveTo>
                  <a:pt x="8834" y="8523"/>
                </a:moveTo>
                <a:lnTo>
                  <a:pt x="8834" y="8523"/>
                </a:lnTo>
                <a:cubicBezTo>
                  <a:pt x="8824" y="8546"/>
                  <a:pt x="8811" y="8573"/>
                  <a:pt x="8801" y="8597"/>
                </a:cubicBezTo>
                <a:lnTo>
                  <a:pt x="8854" y="8577"/>
                </a:lnTo>
                <a:cubicBezTo>
                  <a:pt x="8861" y="8593"/>
                  <a:pt x="8871" y="8614"/>
                  <a:pt x="8878" y="8634"/>
                </a:cubicBezTo>
                <a:lnTo>
                  <a:pt x="8824" y="8651"/>
                </a:lnTo>
                <a:lnTo>
                  <a:pt x="8827" y="8661"/>
                </a:lnTo>
                <a:lnTo>
                  <a:pt x="8881" y="8640"/>
                </a:lnTo>
                <a:cubicBezTo>
                  <a:pt x="8888" y="8657"/>
                  <a:pt x="8898" y="8678"/>
                  <a:pt x="8905" y="8694"/>
                </a:cubicBezTo>
                <a:cubicBezTo>
                  <a:pt x="8898" y="8701"/>
                  <a:pt x="8888" y="8704"/>
                  <a:pt x="8878" y="8708"/>
                </a:cubicBezTo>
                <a:cubicBezTo>
                  <a:pt x="8838" y="8698"/>
                  <a:pt x="8801" y="8684"/>
                  <a:pt x="8760" y="8674"/>
                </a:cubicBezTo>
                <a:cubicBezTo>
                  <a:pt x="8774" y="8651"/>
                  <a:pt x="8787" y="8624"/>
                  <a:pt x="8801" y="8597"/>
                </a:cubicBezTo>
                <a:lnTo>
                  <a:pt x="8801" y="8597"/>
                </a:lnTo>
                <a:lnTo>
                  <a:pt x="8750" y="8617"/>
                </a:lnTo>
                <a:lnTo>
                  <a:pt x="8713" y="8661"/>
                </a:lnTo>
                <a:lnTo>
                  <a:pt x="8706" y="8661"/>
                </a:lnTo>
                <a:lnTo>
                  <a:pt x="8706" y="8651"/>
                </a:lnTo>
                <a:cubicBezTo>
                  <a:pt x="8706" y="8647"/>
                  <a:pt x="8700" y="8644"/>
                  <a:pt x="8696" y="8640"/>
                </a:cubicBezTo>
                <a:lnTo>
                  <a:pt x="8750" y="8617"/>
                </a:lnTo>
                <a:lnTo>
                  <a:pt x="8834" y="8523"/>
                </a:lnTo>
                <a:close/>
                <a:moveTo>
                  <a:pt x="1689" y="10582"/>
                </a:moveTo>
                <a:cubicBezTo>
                  <a:pt x="1710" y="10582"/>
                  <a:pt x="1726" y="10586"/>
                  <a:pt x="1747" y="10586"/>
                </a:cubicBezTo>
                <a:lnTo>
                  <a:pt x="1720" y="10633"/>
                </a:lnTo>
                <a:lnTo>
                  <a:pt x="1639" y="10666"/>
                </a:lnTo>
                <a:cubicBezTo>
                  <a:pt x="1632" y="10653"/>
                  <a:pt x="1626" y="10643"/>
                  <a:pt x="1619" y="10633"/>
                </a:cubicBezTo>
                <a:lnTo>
                  <a:pt x="1689" y="10582"/>
                </a:lnTo>
                <a:close/>
                <a:moveTo>
                  <a:pt x="2026" y="10603"/>
                </a:moveTo>
                <a:cubicBezTo>
                  <a:pt x="2056" y="10606"/>
                  <a:pt x="2083" y="10609"/>
                  <a:pt x="2113" y="10613"/>
                </a:cubicBezTo>
                <a:lnTo>
                  <a:pt x="2090" y="10677"/>
                </a:lnTo>
                <a:cubicBezTo>
                  <a:pt x="2076" y="10650"/>
                  <a:pt x="2050" y="10626"/>
                  <a:pt x="2023" y="10613"/>
                </a:cubicBezTo>
                <a:lnTo>
                  <a:pt x="2026" y="10603"/>
                </a:lnTo>
                <a:close/>
                <a:moveTo>
                  <a:pt x="2073" y="10730"/>
                </a:moveTo>
                <a:lnTo>
                  <a:pt x="2073" y="10730"/>
                </a:lnTo>
                <a:cubicBezTo>
                  <a:pt x="2066" y="10744"/>
                  <a:pt x="2063" y="10761"/>
                  <a:pt x="2056" y="10774"/>
                </a:cubicBezTo>
                <a:cubicBezTo>
                  <a:pt x="2056" y="10757"/>
                  <a:pt x="2060" y="10740"/>
                  <a:pt x="2073" y="10730"/>
                </a:cubicBezTo>
                <a:close/>
                <a:moveTo>
                  <a:pt x="2192" y="10768"/>
                </a:moveTo>
                <a:cubicBezTo>
                  <a:pt x="2196" y="10768"/>
                  <a:pt x="2200" y="10769"/>
                  <a:pt x="2204" y="10771"/>
                </a:cubicBezTo>
                <a:cubicBezTo>
                  <a:pt x="2204" y="10774"/>
                  <a:pt x="2204" y="10774"/>
                  <a:pt x="2208" y="10778"/>
                </a:cubicBezTo>
                <a:lnTo>
                  <a:pt x="2204" y="10778"/>
                </a:lnTo>
                <a:cubicBezTo>
                  <a:pt x="2188" y="10784"/>
                  <a:pt x="2164" y="10794"/>
                  <a:pt x="2144" y="10804"/>
                </a:cubicBezTo>
                <a:cubicBezTo>
                  <a:pt x="2160" y="10783"/>
                  <a:pt x="2176" y="10768"/>
                  <a:pt x="2192" y="10768"/>
                </a:cubicBezTo>
                <a:close/>
                <a:moveTo>
                  <a:pt x="2204" y="10794"/>
                </a:moveTo>
                <a:cubicBezTo>
                  <a:pt x="2204" y="10821"/>
                  <a:pt x="2201" y="10852"/>
                  <a:pt x="2194" y="10878"/>
                </a:cubicBezTo>
                <a:cubicBezTo>
                  <a:pt x="2161" y="10878"/>
                  <a:pt x="2144" y="10855"/>
                  <a:pt x="2113" y="10852"/>
                </a:cubicBezTo>
                <a:cubicBezTo>
                  <a:pt x="2120" y="10841"/>
                  <a:pt x="2124" y="10835"/>
                  <a:pt x="2130" y="10825"/>
                </a:cubicBezTo>
                <a:lnTo>
                  <a:pt x="2127" y="10825"/>
                </a:lnTo>
                <a:cubicBezTo>
                  <a:pt x="2151" y="10808"/>
                  <a:pt x="2177" y="10798"/>
                  <a:pt x="2204" y="10794"/>
                </a:cubicBezTo>
                <a:close/>
                <a:moveTo>
                  <a:pt x="2406" y="10653"/>
                </a:moveTo>
                <a:cubicBezTo>
                  <a:pt x="2423" y="10656"/>
                  <a:pt x="2443" y="10660"/>
                  <a:pt x="2463" y="10663"/>
                </a:cubicBezTo>
                <a:lnTo>
                  <a:pt x="2450" y="10720"/>
                </a:lnTo>
                <a:lnTo>
                  <a:pt x="2460" y="10720"/>
                </a:lnTo>
                <a:lnTo>
                  <a:pt x="2470" y="10663"/>
                </a:lnTo>
                <a:cubicBezTo>
                  <a:pt x="2490" y="10666"/>
                  <a:pt x="2507" y="10670"/>
                  <a:pt x="2527" y="10673"/>
                </a:cubicBezTo>
                <a:cubicBezTo>
                  <a:pt x="2511" y="10774"/>
                  <a:pt x="2463" y="10882"/>
                  <a:pt x="2443" y="10979"/>
                </a:cubicBezTo>
                <a:cubicBezTo>
                  <a:pt x="2413" y="10990"/>
                  <a:pt x="2383" y="11003"/>
                  <a:pt x="2352" y="11013"/>
                </a:cubicBezTo>
                <a:cubicBezTo>
                  <a:pt x="2356" y="10986"/>
                  <a:pt x="2359" y="10959"/>
                  <a:pt x="2363" y="10929"/>
                </a:cubicBezTo>
                <a:cubicBezTo>
                  <a:pt x="2376" y="10919"/>
                  <a:pt x="2393" y="10905"/>
                  <a:pt x="2410" y="10899"/>
                </a:cubicBezTo>
                <a:lnTo>
                  <a:pt x="2410" y="10899"/>
                </a:lnTo>
                <a:lnTo>
                  <a:pt x="2366" y="10902"/>
                </a:lnTo>
                <a:cubicBezTo>
                  <a:pt x="2379" y="10818"/>
                  <a:pt x="2393" y="10734"/>
                  <a:pt x="2406" y="10653"/>
                </a:cubicBezTo>
                <a:close/>
                <a:moveTo>
                  <a:pt x="2283" y="11023"/>
                </a:moveTo>
                <a:cubicBezTo>
                  <a:pt x="2288" y="11023"/>
                  <a:pt x="2292" y="11026"/>
                  <a:pt x="2295" y="11033"/>
                </a:cubicBezTo>
                <a:lnTo>
                  <a:pt x="2255" y="11047"/>
                </a:lnTo>
                <a:cubicBezTo>
                  <a:pt x="2266" y="11034"/>
                  <a:pt x="2275" y="11023"/>
                  <a:pt x="2283" y="11023"/>
                </a:cubicBezTo>
                <a:close/>
                <a:moveTo>
                  <a:pt x="1976" y="11090"/>
                </a:moveTo>
                <a:cubicBezTo>
                  <a:pt x="1976" y="11094"/>
                  <a:pt x="1976" y="11094"/>
                  <a:pt x="1976" y="11097"/>
                </a:cubicBezTo>
                <a:lnTo>
                  <a:pt x="1965" y="11097"/>
                </a:lnTo>
                <a:lnTo>
                  <a:pt x="1976" y="11090"/>
                </a:lnTo>
                <a:close/>
                <a:moveTo>
                  <a:pt x="2184" y="10939"/>
                </a:moveTo>
                <a:lnTo>
                  <a:pt x="2184" y="10939"/>
                </a:lnTo>
                <a:cubicBezTo>
                  <a:pt x="2171" y="11000"/>
                  <a:pt x="2157" y="11053"/>
                  <a:pt x="2154" y="11080"/>
                </a:cubicBezTo>
                <a:cubicBezTo>
                  <a:pt x="2168" y="11047"/>
                  <a:pt x="2202" y="11018"/>
                  <a:pt x="2220" y="11018"/>
                </a:cubicBezTo>
                <a:cubicBezTo>
                  <a:pt x="2227" y="11018"/>
                  <a:pt x="2231" y="11023"/>
                  <a:pt x="2231" y="11033"/>
                </a:cubicBezTo>
                <a:lnTo>
                  <a:pt x="2214" y="11064"/>
                </a:lnTo>
                <a:cubicBezTo>
                  <a:pt x="2194" y="11070"/>
                  <a:pt x="2174" y="11074"/>
                  <a:pt x="2154" y="11080"/>
                </a:cubicBezTo>
                <a:lnTo>
                  <a:pt x="2127" y="11087"/>
                </a:lnTo>
                <a:cubicBezTo>
                  <a:pt x="2140" y="11064"/>
                  <a:pt x="2147" y="11037"/>
                  <a:pt x="2147" y="11013"/>
                </a:cubicBezTo>
                <a:lnTo>
                  <a:pt x="2147" y="11013"/>
                </a:lnTo>
                <a:lnTo>
                  <a:pt x="2073" y="11101"/>
                </a:lnTo>
                <a:lnTo>
                  <a:pt x="2033" y="11101"/>
                </a:lnTo>
                <a:cubicBezTo>
                  <a:pt x="2036" y="11084"/>
                  <a:pt x="2039" y="11067"/>
                  <a:pt x="2043" y="11050"/>
                </a:cubicBezTo>
                <a:cubicBezTo>
                  <a:pt x="2090" y="11020"/>
                  <a:pt x="2130" y="10983"/>
                  <a:pt x="2184" y="10939"/>
                </a:cubicBezTo>
                <a:close/>
                <a:moveTo>
                  <a:pt x="2299" y="11149"/>
                </a:moveTo>
                <a:cubicBezTo>
                  <a:pt x="2313" y="11149"/>
                  <a:pt x="2307" y="11169"/>
                  <a:pt x="2288" y="11195"/>
                </a:cubicBezTo>
                <a:cubicBezTo>
                  <a:pt x="2278" y="11195"/>
                  <a:pt x="2272" y="11185"/>
                  <a:pt x="2285" y="11154"/>
                </a:cubicBezTo>
                <a:lnTo>
                  <a:pt x="2282" y="11154"/>
                </a:lnTo>
                <a:cubicBezTo>
                  <a:pt x="2289" y="11151"/>
                  <a:pt x="2295" y="11149"/>
                  <a:pt x="2299" y="11149"/>
                </a:cubicBezTo>
                <a:close/>
                <a:moveTo>
                  <a:pt x="3156" y="11635"/>
                </a:moveTo>
                <a:cubicBezTo>
                  <a:pt x="3165" y="11635"/>
                  <a:pt x="3167" y="11642"/>
                  <a:pt x="3150" y="11663"/>
                </a:cubicBezTo>
                <a:cubicBezTo>
                  <a:pt x="3113" y="11694"/>
                  <a:pt x="3096" y="11706"/>
                  <a:pt x="3089" y="11706"/>
                </a:cubicBezTo>
                <a:cubicBezTo>
                  <a:pt x="3078" y="11706"/>
                  <a:pt x="3093" y="11677"/>
                  <a:pt x="3100" y="11653"/>
                </a:cubicBezTo>
                <a:cubicBezTo>
                  <a:pt x="3113" y="11649"/>
                  <a:pt x="3142" y="11635"/>
                  <a:pt x="3156" y="11635"/>
                </a:cubicBezTo>
                <a:close/>
                <a:moveTo>
                  <a:pt x="3296" y="11811"/>
                </a:moveTo>
                <a:cubicBezTo>
                  <a:pt x="3296" y="11811"/>
                  <a:pt x="3296" y="11811"/>
                  <a:pt x="3295" y="11811"/>
                </a:cubicBezTo>
                <a:lnTo>
                  <a:pt x="3295" y="11811"/>
                </a:lnTo>
                <a:lnTo>
                  <a:pt x="3301" y="11814"/>
                </a:lnTo>
                <a:cubicBezTo>
                  <a:pt x="3300" y="11812"/>
                  <a:pt x="3299" y="11811"/>
                  <a:pt x="3296" y="11811"/>
                </a:cubicBezTo>
                <a:close/>
                <a:moveTo>
                  <a:pt x="4150" y="12278"/>
                </a:moveTo>
                <a:lnTo>
                  <a:pt x="4150" y="12278"/>
                </a:lnTo>
                <a:cubicBezTo>
                  <a:pt x="4149" y="12279"/>
                  <a:pt x="4148" y="12279"/>
                  <a:pt x="4147" y="12279"/>
                </a:cubicBezTo>
                <a:lnTo>
                  <a:pt x="4147" y="12279"/>
                </a:lnTo>
                <a:lnTo>
                  <a:pt x="4150" y="12278"/>
                </a:lnTo>
                <a:close/>
                <a:moveTo>
                  <a:pt x="4532" y="12578"/>
                </a:moveTo>
                <a:cubicBezTo>
                  <a:pt x="4531" y="12578"/>
                  <a:pt x="4531" y="12578"/>
                  <a:pt x="4530" y="12578"/>
                </a:cubicBezTo>
                <a:cubicBezTo>
                  <a:pt x="4532" y="12578"/>
                  <a:pt x="4533" y="12578"/>
                  <a:pt x="4535" y="12579"/>
                </a:cubicBezTo>
                <a:lnTo>
                  <a:pt x="4535" y="12579"/>
                </a:lnTo>
                <a:cubicBezTo>
                  <a:pt x="4534" y="12578"/>
                  <a:pt x="4533" y="12578"/>
                  <a:pt x="4532" y="12578"/>
                </a:cubicBezTo>
                <a:close/>
                <a:moveTo>
                  <a:pt x="4789" y="12857"/>
                </a:moveTo>
                <a:cubicBezTo>
                  <a:pt x="4786" y="12867"/>
                  <a:pt x="4779" y="12874"/>
                  <a:pt x="4772" y="12881"/>
                </a:cubicBezTo>
                <a:cubicBezTo>
                  <a:pt x="4776" y="12874"/>
                  <a:pt x="4779" y="12867"/>
                  <a:pt x="4786" y="12861"/>
                </a:cubicBezTo>
                <a:lnTo>
                  <a:pt x="4789" y="12857"/>
                </a:lnTo>
                <a:close/>
                <a:moveTo>
                  <a:pt x="4897" y="12820"/>
                </a:moveTo>
                <a:cubicBezTo>
                  <a:pt x="4846" y="12844"/>
                  <a:pt x="4826" y="12867"/>
                  <a:pt x="4816" y="12888"/>
                </a:cubicBezTo>
                <a:cubicBezTo>
                  <a:pt x="4813" y="12888"/>
                  <a:pt x="4806" y="12891"/>
                  <a:pt x="4802" y="12891"/>
                </a:cubicBezTo>
                <a:cubicBezTo>
                  <a:pt x="4823" y="12871"/>
                  <a:pt x="4772" y="12844"/>
                  <a:pt x="4897" y="12820"/>
                </a:cubicBezTo>
                <a:close/>
                <a:moveTo>
                  <a:pt x="4779" y="12861"/>
                </a:moveTo>
                <a:lnTo>
                  <a:pt x="4779" y="12861"/>
                </a:lnTo>
                <a:cubicBezTo>
                  <a:pt x="4752" y="12895"/>
                  <a:pt x="4736" y="12907"/>
                  <a:pt x="4726" y="12907"/>
                </a:cubicBezTo>
                <a:cubicBezTo>
                  <a:pt x="4718" y="12907"/>
                  <a:pt x="4713" y="12900"/>
                  <a:pt x="4708" y="12891"/>
                </a:cubicBezTo>
                <a:lnTo>
                  <a:pt x="4779" y="12861"/>
                </a:lnTo>
                <a:close/>
                <a:moveTo>
                  <a:pt x="2696" y="10714"/>
                </a:moveTo>
                <a:lnTo>
                  <a:pt x="2746" y="10727"/>
                </a:lnTo>
                <a:cubicBezTo>
                  <a:pt x="2746" y="10730"/>
                  <a:pt x="2746" y="10734"/>
                  <a:pt x="2746" y="10737"/>
                </a:cubicBezTo>
                <a:cubicBezTo>
                  <a:pt x="2817" y="10771"/>
                  <a:pt x="2840" y="10848"/>
                  <a:pt x="2908" y="10868"/>
                </a:cubicBezTo>
                <a:cubicBezTo>
                  <a:pt x="2904" y="10905"/>
                  <a:pt x="2925" y="10956"/>
                  <a:pt x="2891" y="11016"/>
                </a:cubicBezTo>
                <a:cubicBezTo>
                  <a:pt x="2907" y="10994"/>
                  <a:pt x="2930" y="10949"/>
                  <a:pt x="2952" y="10949"/>
                </a:cubicBezTo>
                <a:cubicBezTo>
                  <a:pt x="2953" y="10949"/>
                  <a:pt x="2954" y="10949"/>
                  <a:pt x="2955" y="10949"/>
                </a:cubicBezTo>
                <a:cubicBezTo>
                  <a:pt x="2955" y="11090"/>
                  <a:pt x="2901" y="10956"/>
                  <a:pt x="2884" y="11117"/>
                </a:cubicBezTo>
                <a:cubicBezTo>
                  <a:pt x="2914" y="11033"/>
                  <a:pt x="2972" y="11016"/>
                  <a:pt x="3019" y="10976"/>
                </a:cubicBezTo>
                <a:cubicBezTo>
                  <a:pt x="3034" y="10922"/>
                  <a:pt x="3027" y="10903"/>
                  <a:pt x="3010" y="10903"/>
                </a:cubicBezTo>
                <a:cubicBezTo>
                  <a:pt x="2986" y="10903"/>
                  <a:pt x="2941" y="10943"/>
                  <a:pt x="2914" y="10969"/>
                </a:cubicBezTo>
                <a:cubicBezTo>
                  <a:pt x="2935" y="10909"/>
                  <a:pt x="2958" y="10848"/>
                  <a:pt x="2992" y="10791"/>
                </a:cubicBezTo>
                <a:cubicBezTo>
                  <a:pt x="3069" y="10815"/>
                  <a:pt x="3147" y="10848"/>
                  <a:pt x="3224" y="10875"/>
                </a:cubicBezTo>
                <a:cubicBezTo>
                  <a:pt x="3264" y="10936"/>
                  <a:pt x="3389" y="10939"/>
                  <a:pt x="3419" y="11047"/>
                </a:cubicBezTo>
                <a:cubicBezTo>
                  <a:pt x="3439" y="11027"/>
                  <a:pt x="3460" y="11003"/>
                  <a:pt x="3480" y="10979"/>
                </a:cubicBezTo>
                <a:cubicBezTo>
                  <a:pt x="3520" y="11000"/>
                  <a:pt x="3564" y="11020"/>
                  <a:pt x="3604" y="11043"/>
                </a:cubicBezTo>
                <a:lnTo>
                  <a:pt x="3621" y="11084"/>
                </a:lnTo>
                <a:lnTo>
                  <a:pt x="3621" y="11057"/>
                </a:lnTo>
                <a:lnTo>
                  <a:pt x="3614" y="11050"/>
                </a:lnTo>
                <a:lnTo>
                  <a:pt x="3614" y="11050"/>
                </a:lnTo>
                <a:cubicBezTo>
                  <a:pt x="3662" y="11074"/>
                  <a:pt x="3709" y="11094"/>
                  <a:pt x="3752" y="11121"/>
                </a:cubicBezTo>
                <a:cubicBezTo>
                  <a:pt x="3742" y="11134"/>
                  <a:pt x="3732" y="11148"/>
                  <a:pt x="3726" y="11161"/>
                </a:cubicBezTo>
                <a:lnTo>
                  <a:pt x="3783" y="11138"/>
                </a:lnTo>
                <a:lnTo>
                  <a:pt x="3789" y="11138"/>
                </a:lnTo>
                <a:cubicBezTo>
                  <a:pt x="3773" y="11158"/>
                  <a:pt x="3746" y="11185"/>
                  <a:pt x="3746" y="11208"/>
                </a:cubicBezTo>
                <a:cubicBezTo>
                  <a:pt x="3759" y="11181"/>
                  <a:pt x="3779" y="11161"/>
                  <a:pt x="3803" y="11144"/>
                </a:cubicBezTo>
                <a:cubicBezTo>
                  <a:pt x="3820" y="11154"/>
                  <a:pt x="3837" y="11168"/>
                  <a:pt x="3853" y="11178"/>
                </a:cubicBezTo>
                <a:lnTo>
                  <a:pt x="3853" y="11185"/>
                </a:lnTo>
                <a:cubicBezTo>
                  <a:pt x="3853" y="11185"/>
                  <a:pt x="3853" y="11186"/>
                  <a:pt x="3853" y="11186"/>
                </a:cubicBezTo>
                <a:cubicBezTo>
                  <a:pt x="3854" y="11186"/>
                  <a:pt x="3854" y="11181"/>
                  <a:pt x="3857" y="11181"/>
                </a:cubicBezTo>
                <a:cubicBezTo>
                  <a:pt x="3874" y="11191"/>
                  <a:pt x="3890" y="11205"/>
                  <a:pt x="3907" y="11215"/>
                </a:cubicBezTo>
                <a:cubicBezTo>
                  <a:pt x="3907" y="11218"/>
                  <a:pt x="3904" y="11218"/>
                  <a:pt x="3904" y="11222"/>
                </a:cubicBezTo>
                <a:cubicBezTo>
                  <a:pt x="3904" y="11223"/>
                  <a:pt x="3905" y="11223"/>
                  <a:pt x="3906" y="11223"/>
                </a:cubicBezTo>
                <a:cubicBezTo>
                  <a:pt x="3908" y="11223"/>
                  <a:pt x="3912" y="11222"/>
                  <a:pt x="3914" y="11222"/>
                </a:cubicBezTo>
                <a:cubicBezTo>
                  <a:pt x="4288" y="11464"/>
                  <a:pt x="4607" y="11774"/>
                  <a:pt x="4863" y="12140"/>
                </a:cubicBezTo>
                <a:cubicBezTo>
                  <a:pt x="4880" y="12167"/>
                  <a:pt x="4893" y="12194"/>
                  <a:pt x="4910" y="12218"/>
                </a:cubicBezTo>
                <a:cubicBezTo>
                  <a:pt x="4843" y="12285"/>
                  <a:pt x="4769" y="12346"/>
                  <a:pt x="4688" y="12393"/>
                </a:cubicBezTo>
                <a:cubicBezTo>
                  <a:pt x="4706" y="12387"/>
                  <a:pt x="4719" y="12384"/>
                  <a:pt x="4727" y="12384"/>
                </a:cubicBezTo>
                <a:cubicBezTo>
                  <a:pt x="4795" y="12384"/>
                  <a:pt x="4589" y="12554"/>
                  <a:pt x="4691" y="12554"/>
                </a:cubicBezTo>
                <a:cubicBezTo>
                  <a:pt x="4707" y="12554"/>
                  <a:pt x="4730" y="12550"/>
                  <a:pt x="4762" y="12541"/>
                </a:cubicBezTo>
                <a:lnTo>
                  <a:pt x="4762" y="12541"/>
                </a:lnTo>
                <a:cubicBezTo>
                  <a:pt x="4728" y="12575"/>
                  <a:pt x="4695" y="12565"/>
                  <a:pt x="4651" y="12591"/>
                </a:cubicBezTo>
                <a:cubicBezTo>
                  <a:pt x="4684" y="12582"/>
                  <a:pt x="4709" y="12577"/>
                  <a:pt x="4725" y="12577"/>
                </a:cubicBezTo>
                <a:cubicBezTo>
                  <a:pt x="4755" y="12577"/>
                  <a:pt x="4760" y="12592"/>
                  <a:pt x="4745" y="12622"/>
                </a:cubicBezTo>
                <a:lnTo>
                  <a:pt x="4722" y="12628"/>
                </a:lnTo>
                <a:cubicBezTo>
                  <a:pt x="4779" y="12703"/>
                  <a:pt x="4728" y="12773"/>
                  <a:pt x="4698" y="12871"/>
                </a:cubicBezTo>
                <a:cubicBezTo>
                  <a:pt x="4694" y="12867"/>
                  <a:pt x="4689" y="12865"/>
                  <a:pt x="4682" y="12865"/>
                </a:cubicBezTo>
                <a:cubicBezTo>
                  <a:pt x="4670" y="12865"/>
                  <a:pt x="4652" y="12875"/>
                  <a:pt x="4621" y="12908"/>
                </a:cubicBezTo>
                <a:lnTo>
                  <a:pt x="4675" y="12817"/>
                </a:lnTo>
                <a:lnTo>
                  <a:pt x="4675" y="12817"/>
                </a:lnTo>
                <a:cubicBezTo>
                  <a:pt x="4660" y="12826"/>
                  <a:pt x="4629" y="12856"/>
                  <a:pt x="4615" y="12856"/>
                </a:cubicBezTo>
                <a:cubicBezTo>
                  <a:pt x="4613" y="12856"/>
                  <a:pt x="4612" y="12855"/>
                  <a:pt x="4611" y="12854"/>
                </a:cubicBezTo>
                <a:lnTo>
                  <a:pt x="4698" y="12746"/>
                </a:lnTo>
                <a:lnTo>
                  <a:pt x="4698" y="12746"/>
                </a:lnTo>
                <a:cubicBezTo>
                  <a:pt x="4683" y="12760"/>
                  <a:pt x="4673" y="12766"/>
                  <a:pt x="4665" y="12766"/>
                </a:cubicBezTo>
                <a:cubicBezTo>
                  <a:pt x="4632" y="12766"/>
                  <a:pt x="4663" y="12648"/>
                  <a:pt x="4630" y="12648"/>
                </a:cubicBezTo>
                <a:cubicBezTo>
                  <a:pt x="4627" y="12648"/>
                  <a:pt x="4622" y="12649"/>
                  <a:pt x="4617" y="12652"/>
                </a:cubicBezTo>
                <a:cubicBezTo>
                  <a:pt x="4688" y="12689"/>
                  <a:pt x="4570" y="12773"/>
                  <a:pt x="4560" y="12861"/>
                </a:cubicBezTo>
                <a:cubicBezTo>
                  <a:pt x="4545" y="12867"/>
                  <a:pt x="4534" y="12870"/>
                  <a:pt x="4526" y="12870"/>
                </a:cubicBezTo>
                <a:cubicBezTo>
                  <a:pt x="4446" y="12870"/>
                  <a:pt x="4630" y="12597"/>
                  <a:pt x="4535" y="12579"/>
                </a:cubicBezTo>
                <a:lnTo>
                  <a:pt x="4535" y="12579"/>
                </a:lnTo>
                <a:cubicBezTo>
                  <a:pt x="4548" y="12589"/>
                  <a:pt x="4539" y="12665"/>
                  <a:pt x="4500" y="12692"/>
                </a:cubicBezTo>
                <a:cubicBezTo>
                  <a:pt x="4489" y="12649"/>
                  <a:pt x="4493" y="12602"/>
                  <a:pt x="4506" y="12558"/>
                </a:cubicBezTo>
                <a:cubicBezTo>
                  <a:pt x="4501" y="12556"/>
                  <a:pt x="4496" y="12556"/>
                  <a:pt x="4491" y="12556"/>
                </a:cubicBezTo>
                <a:cubicBezTo>
                  <a:pt x="4436" y="12556"/>
                  <a:pt x="4455" y="12662"/>
                  <a:pt x="4399" y="12699"/>
                </a:cubicBezTo>
                <a:cubicBezTo>
                  <a:pt x="4412" y="12662"/>
                  <a:pt x="4413" y="12648"/>
                  <a:pt x="4406" y="12648"/>
                </a:cubicBezTo>
                <a:cubicBezTo>
                  <a:pt x="4388" y="12648"/>
                  <a:pt x="4323" y="12728"/>
                  <a:pt x="4288" y="12740"/>
                </a:cubicBezTo>
                <a:lnTo>
                  <a:pt x="4345" y="12649"/>
                </a:lnTo>
                <a:cubicBezTo>
                  <a:pt x="4339" y="12631"/>
                  <a:pt x="4332" y="12624"/>
                  <a:pt x="4323" y="12624"/>
                </a:cubicBezTo>
                <a:cubicBezTo>
                  <a:pt x="4288" y="12624"/>
                  <a:pt x="4233" y="12740"/>
                  <a:pt x="4204" y="12740"/>
                </a:cubicBezTo>
                <a:cubicBezTo>
                  <a:pt x="4196" y="12740"/>
                  <a:pt x="4190" y="12732"/>
                  <a:pt x="4187" y="12713"/>
                </a:cubicBezTo>
                <a:lnTo>
                  <a:pt x="4294" y="12605"/>
                </a:lnTo>
                <a:lnTo>
                  <a:pt x="4240" y="12615"/>
                </a:lnTo>
                <a:lnTo>
                  <a:pt x="4314" y="12517"/>
                </a:lnTo>
                <a:lnTo>
                  <a:pt x="4314" y="12517"/>
                </a:lnTo>
                <a:cubicBezTo>
                  <a:pt x="4283" y="12536"/>
                  <a:pt x="4263" y="12544"/>
                  <a:pt x="4250" y="12544"/>
                </a:cubicBezTo>
                <a:cubicBezTo>
                  <a:pt x="4227" y="12544"/>
                  <a:pt x="4223" y="12522"/>
                  <a:pt x="4210" y="12491"/>
                </a:cubicBezTo>
                <a:cubicBezTo>
                  <a:pt x="4180" y="12552"/>
                  <a:pt x="4110" y="12635"/>
                  <a:pt x="4073" y="12635"/>
                </a:cubicBezTo>
                <a:cubicBezTo>
                  <a:pt x="4069" y="12635"/>
                  <a:pt x="4065" y="12634"/>
                  <a:pt x="4062" y="12632"/>
                </a:cubicBezTo>
                <a:cubicBezTo>
                  <a:pt x="4079" y="12565"/>
                  <a:pt x="4133" y="12554"/>
                  <a:pt x="4079" y="12538"/>
                </a:cubicBezTo>
                <a:cubicBezTo>
                  <a:pt x="4110" y="12506"/>
                  <a:pt x="4144" y="12470"/>
                  <a:pt x="4156" y="12470"/>
                </a:cubicBezTo>
                <a:cubicBezTo>
                  <a:pt x="4164" y="12470"/>
                  <a:pt x="4164" y="12484"/>
                  <a:pt x="4150" y="12521"/>
                </a:cubicBezTo>
                <a:lnTo>
                  <a:pt x="4220" y="12443"/>
                </a:lnTo>
                <a:cubicBezTo>
                  <a:pt x="4237" y="12366"/>
                  <a:pt x="4173" y="12390"/>
                  <a:pt x="4156" y="12379"/>
                </a:cubicBezTo>
                <a:lnTo>
                  <a:pt x="4156" y="12379"/>
                </a:lnTo>
                <a:cubicBezTo>
                  <a:pt x="4160" y="12390"/>
                  <a:pt x="4163" y="12400"/>
                  <a:pt x="4160" y="12413"/>
                </a:cubicBezTo>
                <a:lnTo>
                  <a:pt x="4008" y="12494"/>
                </a:lnTo>
                <a:cubicBezTo>
                  <a:pt x="4022" y="12460"/>
                  <a:pt x="4045" y="12430"/>
                  <a:pt x="4076" y="12410"/>
                </a:cubicBezTo>
                <a:cubicBezTo>
                  <a:pt x="4057" y="12410"/>
                  <a:pt x="4024" y="12441"/>
                  <a:pt x="3998" y="12441"/>
                </a:cubicBezTo>
                <a:cubicBezTo>
                  <a:pt x="3996" y="12441"/>
                  <a:pt x="3994" y="12441"/>
                  <a:pt x="3991" y="12440"/>
                </a:cubicBezTo>
                <a:cubicBezTo>
                  <a:pt x="4048" y="12371"/>
                  <a:pt x="4097" y="12298"/>
                  <a:pt x="4147" y="12279"/>
                </a:cubicBezTo>
                <a:lnTo>
                  <a:pt x="4147" y="12279"/>
                </a:lnTo>
                <a:lnTo>
                  <a:pt x="4035" y="12319"/>
                </a:lnTo>
                <a:cubicBezTo>
                  <a:pt x="4052" y="12285"/>
                  <a:pt x="4065" y="12211"/>
                  <a:pt x="4092" y="12191"/>
                </a:cubicBezTo>
                <a:cubicBezTo>
                  <a:pt x="4092" y="12178"/>
                  <a:pt x="4084" y="12174"/>
                  <a:pt x="4073" y="12174"/>
                </a:cubicBezTo>
                <a:cubicBezTo>
                  <a:pt x="4040" y="12174"/>
                  <a:pt x="3974" y="12212"/>
                  <a:pt x="3936" y="12212"/>
                </a:cubicBezTo>
                <a:cubicBezTo>
                  <a:pt x="3919" y="12212"/>
                  <a:pt x="3908" y="12205"/>
                  <a:pt x="3907" y="12184"/>
                </a:cubicBezTo>
                <a:cubicBezTo>
                  <a:pt x="3897" y="12194"/>
                  <a:pt x="3880" y="12204"/>
                  <a:pt x="3867" y="12208"/>
                </a:cubicBezTo>
                <a:cubicBezTo>
                  <a:pt x="3843" y="12170"/>
                  <a:pt x="3857" y="12091"/>
                  <a:pt x="3801" y="12091"/>
                </a:cubicBezTo>
                <a:cubicBezTo>
                  <a:pt x="3788" y="12091"/>
                  <a:pt x="3770" y="12096"/>
                  <a:pt x="3746" y="12107"/>
                </a:cubicBezTo>
                <a:lnTo>
                  <a:pt x="3816" y="11962"/>
                </a:lnTo>
                <a:cubicBezTo>
                  <a:pt x="3816" y="11962"/>
                  <a:pt x="3815" y="11962"/>
                  <a:pt x="3815" y="11962"/>
                </a:cubicBezTo>
                <a:cubicBezTo>
                  <a:pt x="3760" y="11962"/>
                  <a:pt x="3729" y="12141"/>
                  <a:pt x="3636" y="12141"/>
                </a:cubicBezTo>
                <a:cubicBezTo>
                  <a:pt x="3635" y="12141"/>
                  <a:pt x="3633" y="12141"/>
                  <a:pt x="3631" y="12140"/>
                </a:cubicBezTo>
                <a:cubicBezTo>
                  <a:pt x="3630" y="12141"/>
                  <a:pt x="3629" y="12141"/>
                  <a:pt x="3628" y="12141"/>
                </a:cubicBezTo>
                <a:cubicBezTo>
                  <a:pt x="3558" y="12141"/>
                  <a:pt x="3699" y="12022"/>
                  <a:pt x="3712" y="11976"/>
                </a:cubicBezTo>
                <a:lnTo>
                  <a:pt x="3712" y="11976"/>
                </a:lnTo>
                <a:cubicBezTo>
                  <a:pt x="3668" y="12005"/>
                  <a:pt x="3597" y="12050"/>
                  <a:pt x="3558" y="12050"/>
                </a:cubicBezTo>
                <a:cubicBezTo>
                  <a:pt x="3535" y="12050"/>
                  <a:pt x="3524" y="12033"/>
                  <a:pt x="3540" y="11982"/>
                </a:cubicBezTo>
                <a:cubicBezTo>
                  <a:pt x="3546" y="11981"/>
                  <a:pt x="3551" y="11980"/>
                  <a:pt x="3555" y="11980"/>
                </a:cubicBezTo>
                <a:cubicBezTo>
                  <a:pt x="3573" y="11980"/>
                  <a:pt x="3571" y="11996"/>
                  <a:pt x="3588" y="11999"/>
                </a:cubicBezTo>
                <a:lnTo>
                  <a:pt x="3614" y="11905"/>
                </a:lnTo>
                <a:cubicBezTo>
                  <a:pt x="3742" y="11824"/>
                  <a:pt x="3736" y="11885"/>
                  <a:pt x="3789" y="11767"/>
                </a:cubicBezTo>
                <a:lnTo>
                  <a:pt x="3789" y="11767"/>
                </a:lnTo>
                <a:cubicBezTo>
                  <a:pt x="3726" y="11840"/>
                  <a:pt x="3689" y="11860"/>
                  <a:pt x="3662" y="11860"/>
                </a:cubicBezTo>
                <a:cubicBezTo>
                  <a:pt x="3630" y="11860"/>
                  <a:pt x="3612" y="11833"/>
                  <a:pt x="3579" y="11833"/>
                </a:cubicBezTo>
                <a:cubicBezTo>
                  <a:pt x="3552" y="11833"/>
                  <a:pt x="3516" y="11852"/>
                  <a:pt x="3453" y="11922"/>
                </a:cubicBezTo>
                <a:lnTo>
                  <a:pt x="3473" y="11858"/>
                </a:lnTo>
                <a:cubicBezTo>
                  <a:pt x="3474" y="11859"/>
                  <a:pt x="3475" y="11860"/>
                  <a:pt x="3476" y="11860"/>
                </a:cubicBezTo>
                <a:cubicBezTo>
                  <a:pt x="3480" y="11860"/>
                  <a:pt x="3486" y="11856"/>
                  <a:pt x="3490" y="11856"/>
                </a:cubicBezTo>
                <a:cubicBezTo>
                  <a:pt x="3491" y="11856"/>
                  <a:pt x="3493" y="11856"/>
                  <a:pt x="3493" y="11858"/>
                </a:cubicBezTo>
                <a:cubicBezTo>
                  <a:pt x="3506" y="11828"/>
                  <a:pt x="3506" y="11816"/>
                  <a:pt x="3498" y="11816"/>
                </a:cubicBezTo>
                <a:cubicBezTo>
                  <a:pt x="3471" y="11816"/>
                  <a:pt x="3360" y="11935"/>
                  <a:pt x="3315" y="11935"/>
                </a:cubicBezTo>
                <a:cubicBezTo>
                  <a:pt x="3307" y="11935"/>
                  <a:pt x="3301" y="11931"/>
                  <a:pt x="3298" y="11922"/>
                </a:cubicBezTo>
                <a:cubicBezTo>
                  <a:pt x="3298" y="11881"/>
                  <a:pt x="3318" y="11848"/>
                  <a:pt x="3352" y="11828"/>
                </a:cubicBezTo>
                <a:lnTo>
                  <a:pt x="3352" y="11828"/>
                </a:lnTo>
                <a:lnTo>
                  <a:pt x="3261" y="11851"/>
                </a:lnTo>
                <a:cubicBezTo>
                  <a:pt x="3256" y="11840"/>
                  <a:pt x="3282" y="11813"/>
                  <a:pt x="3295" y="11811"/>
                </a:cubicBezTo>
                <a:lnTo>
                  <a:pt x="3295" y="11811"/>
                </a:lnTo>
                <a:lnTo>
                  <a:pt x="3227" y="11780"/>
                </a:lnTo>
                <a:lnTo>
                  <a:pt x="3234" y="11774"/>
                </a:lnTo>
                <a:lnTo>
                  <a:pt x="3234" y="11774"/>
                </a:lnTo>
                <a:cubicBezTo>
                  <a:pt x="3187" y="11801"/>
                  <a:pt x="3140" y="11828"/>
                  <a:pt x="3093" y="11851"/>
                </a:cubicBezTo>
                <a:cubicBezTo>
                  <a:pt x="3110" y="11804"/>
                  <a:pt x="3123" y="11834"/>
                  <a:pt x="3143" y="11804"/>
                </a:cubicBezTo>
                <a:lnTo>
                  <a:pt x="3143" y="11804"/>
                </a:lnTo>
                <a:lnTo>
                  <a:pt x="3063" y="11828"/>
                </a:lnTo>
                <a:cubicBezTo>
                  <a:pt x="3096" y="11774"/>
                  <a:pt x="3148" y="11744"/>
                  <a:pt x="3177" y="11744"/>
                </a:cubicBezTo>
                <a:cubicBezTo>
                  <a:pt x="3187" y="11744"/>
                  <a:pt x="3194" y="11747"/>
                  <a:pt x="3197" y="11753"/>
                </a:cubicBezTo>
                <a:cubicBezTo>
                  <a:pt x="3260" y="11666"/>
                  <a:pt x="3268" y="11644"/>
                  <a:pt x="3256" y="11644"/>
                </a:cubicBezTo>
                <a:cubicBezTo>
                  <a:pt x="3244" y="11644"/>
                  <a:pt x="3209" y="11667"/>
                  <a:pt x="3187" y="11667"/>
                </a:cubicBezTo>
                <a:cubicBezTo>
                  <a:pt x="3169" y="11667"/>
                  <a:pt x="3159" y="11652"/>
                  <a:pt x="3177" y="11595"/>
                </a:cubicBezTo>
                <a:lnTo>
                  <a:pt x="3234" y="11595"/>
                </a:lnTo>
                <a:cubicBezTo>
                  <a:pt x="3335" y="11454"/>
                  <a:pt x="3268" y="11478"/>
                  <a:pt x="3312" y="11370"/>
                </a:cubicBezTo>
                <a:lnTo>
                  <a:pt x="3312" y="11370"/>
                </a:lnTo>
                <a:cubicBezTo>
                  <a:pt x="3281" y="11417"/>
                  <a:pt x="3187" y="11629"/>
                  <a:pt x="3103" y="11649"/>
                </a:cubicBezTo>
                <a:cubicBezTo>
                  <a:pt x="3107" y="11634"/>
                  <a:pt x="3106" y="11619"/>
                  <a:pt x="3087" y="11619"/>
                </a:cubicBezTo>
                <a:cubicBezTo>
                  <a:pt x="3077" y="11619"/>
                  <a:pt x="3063" y="11623"/>
                  <a:pt x="3042" y="11632"/>
                </a:cubicBezTo>
                <a:cubicBezTo>
                  <a:pt x="3120" y="11555"/>
                  <a:pt x="3079" y="11555"/>
                  <a:pt x="3056" y="11538"/>
                </a:cubicBezTo>
                <a:lnTo>
                  <a:pt x="3157" y="11437"/>
                </a:lnTo>
                <a:lnTo>
                  <a:pt x="3157" y="11437"/>
                </a:lnTo>
                <a:cubicBezTo>
                  <a:pt x="3106" y="11444"/>
                  <a:pt x="3056" y="11498"/>
                  <a:pt x="2995" y="11531"/>
                </a:cubicBezTo>
                <a:cubicBezTo>
                  <a:pt x="2982" y="11491"/>
                  <a:pt x="3056" y="11410"/>
                  <a:pt x="3116" y="11336"/>
                </a:cubicBezTo>
                <a:cubicBezTo>
                  <a:pt x="3114" y="11329"/>
                  <a:pt x="3110" y="11326"/>
                  <a:pt x="3106" y="11326"/>
                </a:cubicBezTo>
                <a:cubicBezTo>
                  <a:pt x="3077" y="11326"/>
                  <a:pt x="3017" y="11464"/>
                  <a:pt x="2962" y="11464"/>
                </a:cubicBezTo>
                <a:cubicBezTo>
                  <a:pt x="2957" y="11464"/>
                  <a:pt x="2953" y="11463"/>
                  <a:pt x="2948" y="11461"/>
                </a:cubicBezTo>
                <a:cubicBezTo>
                  <a:pt x="2950" y="11419"/>
                  <a:pt x="2930" y="11406"/>
                  <a:pt x="2893" y="11406"/>
                </a:cubicBezTo>
                <a:cubicBezTo>
                  <a:pt x="2866" y="11406"/>
                  <a:pt x="2828" y="11413"/>
                  <a:pt x="2783" y="11420"/>
                </a:cubicBezTo>
                <a:cubicBezTo>
                  <a:pt x="2793" y="11360"/>
                  <a:pt x="2851" y="11363"/>
                  <a:pt x="2871" y="11326"/>
                </a:cubicBezTo>
                <a:lnTo>
                  <a:pt x="2871" y="11326"/>
                </a:lnTo>
                <a:lnTo>
                  <a:pt x="2766" y="11380"/>
                </a:lnTo>
                <a:cubicBezTo>
                  <a:pt x="2763" y="11373"/>
                  <a:pt x="2793" y="11353"/>
                  <a:pt x="2807" y="11340"/>
                </a:cubicBezTo>
                <a:lnTo>
                  <a:pt x="2807" y="11340"/>
                </a:lnTo>
                <a:cubicBezTo>
                  <a:pt x="2758" y="11349"/>
                  <a:pt x="2703" y="11431"/>
                  <a:pt x="2648" y="11431"/>
                </a:cubicBezTo>
                <a:cubicBezTo>
                  <a:pt x="2646" y="11431"/>
                  <a:pt x="2644" y="11431"/>
                  <a:pt x="2642" y="11430"/>
                </a:cubicBezTo>
                <a:cubicBezTo>
                  <a:pt x="2625" y="11444"/>
                  <a:pt x="2615" y="11449"/>
                  <a:pt x="2609" y="11449"/>
                </a:cubicBezTo>
                <a:cubicBezTo>
                  <a:pt x="2580" y="11449"/>
                  <a:pt x="2693" y="11281"/>
                  <a:pt x="2632" y="11281"/>
                </a:cubicBezTo>
                <a:cubicBezTo>
                  <a:pt x="2622" y="11281"/>
                  <a:pt x="2608" y="11286"/>
                  <a:pt x="2588" y="11296"/>
                </a:cubicBezTo>
                <a:cubicBezTo>
                  <a:pt x="2612" y="11259"/>
                  <a:pt x="2659" y="11242"/>
                  <a:pt x="2699" y="11202"/>
                </a:cubicBezTo>
                <a:lnTo>
                  <a:pt x="2699" y="11202"/>
                </a:lnTo>
                <a:cubicBezTo>
                  <a:pt x="2608" y="11215"/>
                  <a:pt x="2521" y="11239"/>
                  <a:pt x="2437" y="11276"/>
                </a:cubicBezTo>
                <a:lnTo>
                  <a:pt x="2477" y="11175"/>
                </a:lnTo>
                <a:lnTo>
                  <a:pt x="2477" y="11175"/>
                </a:lnTo>
                <a:cubicBezTo>
                  <a:pt x="2416" y="11276"/>
                  <a:pt x="2292" y="11323"/>
                  <a:pt x="2181" y="11356"/>
                </a:cubicBezTo>
                <a:lnTo>
                  <a:pt x="2171" y="11373"/>
                </a:lnTo>
                <a:lnTo>
                  <a:pt x="2161" y="11363"/>
                </a:lnTo>
                <a:lnTo>
                  <a:pt x="2181" y="11356"/>
                </a:lnTo>
                <a:lnTo>
                  <a:pt x="2201" y="11333"/>
                </a:lnTo>
                <a:lnTo>
                  <a:pt x="2201" y="11333"/>
                </a:lnTo>
                <a:lnTo>
                  <a:pt x="2157" y="11356"/>
                </a:lnTo>
                <a:lnTo>
                  <a:pt x="2137" y="11333"/>
                </a:lnTo>
                <a:cubicBezTo>
                  <a:pt x="2174" y="11303"/>
                  <a:pt x="2211" y="11279"/>
                  <a:pt x="2255" y="11259"/>
                </a:cubicBezTo>
                <a:lnTo>
                  <a:pt x="2255" y="11259"/>
                </a:lnTo>
                <a:lnTo>
                  <a:pt x="2201" y="11333"/>
                </a:lnTo>
                <a:cubicBezTo>
                  <a:pt x="2282" y="11289"/>
                  <a:pt x="2356" y="11239"/>
                  <a:pt x="2423" y="11181"/>
                </a:cubicBezTo>
                <a:lnTo>
                  <a:pt x="2423" y="11181"/>
                </a:lnTo>
                <a:cubicBezTo>
                  <a:pt x="2413" y="11186"/>
                  <a:pt x="2403" y="11189"/>
                  <a:pt x="2394" y="11189"/>
                </a:cubicBezTo>
                <a:cubicBezTo>
                  <a:pt x="2390" y="11189"/>
                  <a:pt x="2386" y="11189"/>
                  <a:pt x="2383" y="11188"/>
                </a:cubicBezTo>
                <a:cubicBezTo>
                  <a:pt x="2400" y="11181"/>
                  <a:pt x="2416" y="11168"/>
                  <a:pt x="2430" y="11154"/>
                </a:cubicBezTo>
                <a:cubicBezTo>
                  <a:pt x="2432" y="11152"/>
                  <a:pt x="2433" y="11151"/>
                  <a:pt x="2431" y="11151"/>
                </a:cubicBezTo>
                <a:cubicBezTo>
                  <a:pt x="2427" y="11151"/>
                  <a:pt x="2404" y="11162"/>
                  <a:pt x="2376" y="11175"/>
                </a:cubicBezTo>
                <a:lnTo>
                  <a:pt x="2490" y="11060"/>
                </a:lnTo>
                <a:lnTo>
                  <a:pt x="2490" y="11060"/>
                </a:lnTo>
                <a:lnTo>
                  <a:pt x="2440" y="11097"/>
                </a:lnTo>
                <a:lnTo>
                  <a:pt x="2463" y="10973"/>
                </a:lnTo>
                <a:lnTo>
                  <a:pt x="2460" y="10973"/>
                </a:lnTo>
                <a:cubicBezTo>
                  <a:pt x="2467" y="10963"/>
                  <a:pt x="2474" y="10949"/>
                  <a:pt x="2474" y="10946"/>
                </a:cubicBezTo>
                <a:lnTo>
                  <a:pt x="2474" y="10946"/>
                </a:lnTo>
                <a:cubicBezTo>
                  <a:pt x="2483" y="10981"/>
                  <a:pt x="2448" y="11061"/>
                  <a:pt x="2478" y="11061"/>
                </a:cubicBezTo>
                <a:cubicBezTo>
                  <a:pt x="2480" y="11061"/>
                  <a:pt x="2482" y="11061"/>
                  <a:pt x="2484" y="11060"/>
                </a:cubicBezTo>
                <a:cubicBezTo>
                  <a:pt x="2496" y="11006"/>
                  <a:pt x="2508" y="10994"/>
                  <a:pt x="2517" y="10994"/>
                </a:cubicBezTo>
                <a:cubicBezTo>
                  <a:pt x="2524" y="10994"/>
                  <a:pt x="2530" y="11002"/>
                  <a:pt x="2532" y="11002"/>
                </a:cubicBezTo>
                <a:cubicBezTo>
                  <a:pt x="2536" y="11002"/>
                  <a:pt x="2534" y="10990"/>
                  <a:pt x="2524" y="10936"/>
                </a:cubicBezTo>
                <a:cubicBezTo>
                  <a:pt x="2532" y="10929"/>
                  <a:pt x="2538" y="10927"/>
                  <a:pt x="2543" y="10927"/>
                </a:cubicBezTo>
                <a:cubicBezTo>
                  <a:pt x="2565" y="10927"/>
                  <a:pt x="2562" y="10977"/>
                  <a:pt x="2598" y="10979"/>
                </a:cubicBezTo>
                <a:cubicBezTo>
                  <a:pt x="2615" y="10885"/>
                  <a:pt x="2649" y="10798"/>
                  <a:pt x="2696" y="10714"/>
                </a:cubicBezTo>
                <a:close/>
                <a:moveTo>
                  <a:pt x="4813" y="12925"/>
                </a:moveTo>
                <a:cubicBezTo>
                  <a:pt x="4813" y="12935"/>
                  <a:pt x="4813" y="12945"/>
                  <a:pt x="4816" y="12955"/>
                </a:cubicBezTo>
                <a:cubicBezTo>
                  <a:pt x="4794" y="12984"/>
                  <a:pt x="4784" y="12987"/>
                  <a:pt x="4776" y="12987"/>
                </a:cubicBezTo>
                <a:cubicBezTo>
                  <a:pt x="4775" y="12987"/>
                  <a:pt x="4773" y="12986"/>
                  <a:pt x="4772" y="12986"/>
                </a:cubicBezTo>
                <a:cubicBezTo>
                  <a:pt x="4762" y="12986"/>
                  <a:pt x="4752" y="12991"/>
                  <a:pt x="4715" y="13056"/>
                </a:cubicBezTo>
                <a:cubicBezTo>
                  <a:pt x="4708" y="13056"/>
                  <a:pt x="4708" y="13059"/>
                  <a:pt x="4701" y="13059"/>
                </a:cubicBezTo>
                <a:cubicBezTo>
                  <a:pt x="4698" y="13061"/>
                  <a:pt x="4700" y="13061"/>
                  <a:pt x="4702" y="13061"/>
                </a:cubicBezTo>
                <a:cubicBezTo>
                  <a:pt x="4705" y="13061"/>
                  <a:pt x="4708" y="13061"/>
                  <a:pt x="4708" y="13063"/>
                </a:cubicBezTo>
                <a:lnTo>
                  <a:pt x="4708" y="13066"/>
                </a:lnTo>
                <a:lnTo>
                  <a:pt x="4715" y="13066"/>
                </a:lnTo>
                <a:cubicBezTo>
                  <a:pt x="4720" y="13068"/>
                  <a:pt x="4724" y="13069"/>
                  <a:pt x="4728" y="13069"/>
                </a:cubicBezTo>
                <a:cubicBezTo>
                  <a:pt x="4733" y="13069"/>
                  <a:pt x="4737" y="13068"/>
                  <a:pt x="4742" y="13066"/>
                </a:cubicBezTo>
                <a:lnTo>
                  <a:pt x="4789" y="13063"/>
                </a:lnTo>
                <a:lnTo>
                  <a:pt x="4789" y="13063"/>
                </a:lnTo>
                <a:cubicBezTo>
                  <a:pt x="4755" y="13083"/>
                  <a:pt x="4725" y="13106"/>
                  <a:pt x="4698" y="13133"/>
                </a:cubicBezTo>
                <a:cubicBezTo>
                  <a:pt x="4698" y="13127"/>
                  <a:pt x="4681" y="13123"/>
                  <a:pt x="4678" y="13116"/>
                </a:cubicBezTo>
                <a:cubicBezTo>
                  <a:pt x="4648" y="13133"/>
                  <a:pt x="4651" y="13147"/>
                  <a:pt x="4661" y="13160"/>
                </a:cubicBezTo>
                <a:cubicBezTo>
                  <a:pt x="4646" y="13170"/>
                  <a:pt x="4632" y="13176"/>
                  <a:pt x="4620" y="13176"/>
                </a:cubicBezTo>
                <a:cubicBezTo>
                  <a:pt x="4605" y="13176"/>
                  <a:pt x="4594" y="13164"/>
                  <a:pt x="4590" y="13133"/>
                </a:cubicBezTo>
                <a:cubicBezTo>
                  <a:pt x="4614" y="13103"/>
                  <a:pt x="4644" y="13076"/>
                  <a:pt x="4675" y="13056"/>
                </a:cubicBezTo>
                <a:cubicBezTo>
                  <a:pt x="4677" y="13034"/>
                  <a:pt x="4672" y="13029"/>
                  <a:pt x="4664" y="13029"/>
                </a:cubicBezTo>
                <a:cubicBezTo>
                  <a:pt x="4658" y="13029"/>
                  <a:pt x="4650" y="13033"/>
                  <a:pt x="4644" y="13033"/>
                </a:cubicBezTo>
                <a:cubicBezTo>
                  <a:pt x="4637" y="13033"/>
                  <a:pt x="4632" y="13028"/>
                  <a:pt x="4634" y="13009"/>
                </a:cubicBezTo>
                <a:cubicBezTo>
                  <a:pt x="4668" y="12950"/>
                  <a:pt x="4690" y="12936"/>
                  <a:pt x="4709" y="12936"/>
                </a:cubicBezTo>
                <a:cubicBezTo>
                  <a:pt x="4726" y="12936"/>
                  <a:pt x="4742" y="12947"/>
                  <a:pt x="4762" y="12947"/>
                </a:cubicBezTo>
                <a:cubicBezTo>
                  <a:pt x="4776" y="12947"/>
                  <a:pt x="4792" y="12942"/>
                  <a:pt x="4813" y="12925"/>
                </a:cubicBezTo>
                <a:close/>
                <a:moveTo>
                  <a:pt x="4017" y="15207"/>
                </a:moveTo>
                <a:lnTo>
                  <a:pt x="4001" y="15227"/>
                </a:lnTo>
                <a:cubicBezTo>
                  <a:pt x="4006" y="15223"/>
                  <a:pt x="4011" y="15216"/>
                  <a:pt x="4017" y="15207"/>
                </a:cubicBezTo>
                <a:close/>
                <a:moveTo>
                  <a:pt x="8500" y="0"/>
                </a:moveTo>
                <a:cubicBezTo>
                  <a:pt x="8391" y="0"/>
                  <a:pt x="8279" y="30"/>
                  <a:pt x="8158" y="69"/>
                </a:cubicBezTo>
                <a:cubicBezTo>
                  <a:pt x="8157" y="69"/>
                  <a:pt x="8157" y="69"/>
                  <a:pt x="8156" y="69"/>
                </a:cubicBezTo>
                <a:cubicBezTo>
                  <a:pt x="8113" y="69"/>
                  <a:pt x="7802" y="207"/>
                  <a:pt x="7639" y="476"/>
                </a:cubicBezTo>
                <a:cubicBezTo>
                  <a:pt x="7468" y="749"/>
                  <a:pt x="7421" y="1082"/>
                  <a:pt x="7508" y="1395"/>
                </a:cubicBezTo>
                <a:cubicBezTo>
                  <a:pt x="7475" y="1223"/>
                  <a:pt x="7475" y="1048"/>
                  <a:pt x="7515" y="880"/>
                </a:cubicBezTo>
                <a:cubicBezTo>
                  <a:pt x="7565" y="634"/>
                  <a:pt x="7771" y="365"/>
                  <a:pt x="7963" y="274"/>
                </a:cubicBezTo>
                <a:cubicBezTo>
                  <a:pt x="8040" y="235"/>
                  <a:pt x="8114" y="210"/>
                  <a:pt x="8148" y="210"/>
                </a:cubicBezTo>
                <a:cubicBezTo>
                  <a:pt x="8155" y="210"/>
                  <a:pt x="8161" y="211"/>
                  <a:pt x="8164" y="214"/>
                </a:cubicBezTo>
                <a:cubicBezTo>
                  <a:pt x="8191" y="214"/>
                  <a:pt x="8215" y="220"/>
                  <a:pt x="8238" y="237"/>
                </a:cubicBezTo>
                <a:cubicBezTo>
                  <a:pt x="8252" y="247"/>
                  <a:pt x="8252" y="264"/>
                  <a:pt x="8235" y="284"/>
                </a:cubicBezTo>
                <a:cubicBezTo>
                  <a:pt x="8218" y="304"/>
                  <a:pt x="8201" y="318"/>
                  <a:pt x="8090" y="405"/>
                </a:cubicBezTo>
                <a:cubicBezTo>
                  <a:pt x="7939" y="500"/>
                  <a:pt x="7831" y="654"/>
                  <a:pt x="7791" y="829"/>
                </a:cubicBezTo>
                <a:cubicBezTo>
                  <a:pt x="7744" y="1048"/>
                  <a:pt x="7801" y="1277"/>
                  <a:pt x="7949" y="1442"/>
                </a:cubicBezTo>
                <a:cubicBezTo>
                  <a:pt x="7905" y="1469"/>
                  <a:pt x="7946" y="1600"/>
                  <a:pt x="8127" y="1731"/>
                </a:cubicBezTo>
                <a:cubicBezTo>
                  <a:pt x="8242" y="1805"/>
                  <a:pt x="8370" y="1849"/>
                  <a:pt x="8504" y="1859"/>
                </a:cubicBezTo>
                <a:lnTo>
                  <a:pt x="8639" y="1869"/>
                </a:lnTo>
                <a:lnTo>
                  <a:pt x="8612" y="2011"/>
                </a:lnTo>
                <a:cubicBezTo>
                  <a:pt x="8740" y="1980"/>
                  <a:pt x="8757" y="1933"/>
                  <a:pt x="8868" y="1893"/>
                </a:cubicBezTo>
                <a:cubicBezTo>
                  <a:pt x="9039" y="1994"/>
                  <a:pt x="9013" y="2118"/>
                  <a:pt x="8989" y="2219"/>
                </a:cubicBezTo>
                <a:cubicBezTo>
                  <a:pt x="9032" y="2255"/>
                  <a:pt x="9057" y="2269"/>
                  <a:pt x="9072" y="2269"/>
                </a:cubicBezTo>
                <a:cubicBezTo>
                  <a:pt x="9096" y="2269"/>
                  <a:pt x="9091" y="2230"/>
                  <a:pt x="9087" y="2186"/>
                </a:cubicBezTo>
                <a:cubicBezTo>
                  <a:pt x="9080" y="2147"/>
                  <a:pt x="9078" y="2096"/>
                  <a:pt x="9119" y="2096"/>
                </a:cubicBezTo>
                <a:cubicBezTo>
                  <a:pt x="9143" y="2096"/>
                  <a:pt x="9183" y="2114"/>
                  <a:pt x="9245" y="2162"/>
                </a:cubicBezTo>
                <a:cubicBezTo>
                  <a:pt x="9426" y="2408"/>
                  <a:pt x="9615" y="2542"/>
                  <a:pt x="9908" y="2852"/>
                </a:cubicBezTo>
                <a:cubicBezTo>
                  <a:pt x="9936" y="2939"/>
                  <a:pt x="9930" y="2963"/>
                  <a:pt x="9912" y="2963"/>
                </a:cubicBezTo>
                <a:cubicBezTo>
                  <a:pt x="9890" y="2963"/>
                  <a:pt x="9851" y="2931"/>
                  <a:pt x="9831" y="2931"/>
                </a:cubicBezTo>
                <a:cubicBezTo>
                  <a:pt x="9821" y="2931"/>
                  <a:pt x="9816" y="2937"/>
                  <a:pt x="9817" y="2956"/>
                </a:cubicBezTo>
                <a:lnTo>
                  <a:pt x="10026" y="3088"/>
                </a:lnTo>
                <a:cubicBezTo>
                  <a:pt x="10046" y="3135"/>
                  <a:pt x="10009" y="3135"/>
                  <a:pt x="9989" y="3138"/>
                </a:cubicBezTo>
                <a:cubicBezTo>
                  <a:pt x="10031" y="3187"/>
                  <a:pt x="10060" y="3195"/>
                  <a:pt x="10087" y="3195"/>
                </a:cubicBezTo>
                <a:cubicBezTo>
                  <a:pt x="10100" y="3195"/>
                  <a:pt x="10112" y="3194"/>
                  <a:pt x="10125" y="3194"/>
                </a:cubicBezTo>
                <a:cubicBezTo>
                  <a:pt x="10164" y="3194"/>
                  <a:pt x="10208" y="3209"/>
                  <a:pt x="10288" y="3330"/>
                </a:cubicBezTo>
                <a:cubicBezTo>
                  <a:pt x="10473" y="3340"/>
                  <a:pt x="10328" y="3973"/>
                  <a:pt x="10604" y="4255"/>
                </a:cubicBezTo>
                <a:cubicBezTo>
                  <a:pt x="10601" y="4286"/>
                  <a:pt x="10590" y="4296"/>
                  <a:pt x="10575" y="4296"/>
                </a:cubicBezTo>
                <a:cubicBezTo>
                  <a:pt x="10551" y="4296"/>
                  <a:pt x="10517" y="4272"/>
                  <a:pt x="10489" y="4272"/>
                </a:cubicBezTo>
                <a:cubicBezTo>
                  <a:pt x="10480" y="4272"/>
                  <a:pt x="10471" y="4275"/>
                  <a:pt x="10463" y="4282"/>
                </a:cubicBezTo>
                <a:cubicBezTo>
                  <a:pt x="10722" y="4723"/>
                  <a:pt x="10668" y="4656"/>
                  <a:pt x="10911" y="5029"/>
                </a:cubicBezTo>
                <a:cubicBezTo>
                  <a:pt x="10901" y="5151"/>
                  <a:pt x="10894" y="5272"/>
                  <a:pt x="10874" y="5393"/>
                </a:cubicBezTo>
                <a:cubicBezTo>
                  <a:pt x="10893" y="5318"/>
                  <a:pt x="10921" y="5287"/>
                  <a:pt x="10953" y="5287"/>
                </a:cubicBezTo>
                <a:cubicBezTo>
                  <a:pt x="11040" y="5287"/>
                  <a:pt x="11162" y="5507"/>
                  <a:pt x="11257" y="5719"/>
                </a:cubicBezTo>
                <a:cubicBezTo>
                  <a:pt x="11264" y="5706"/>
                  <a:pt x="11267" y="5692"/>
                  <a:pt x="11274" y="5679"/>
                </a:cubicBezTo>
                <a:cubicBezTo>
                  <a:pt x="11277" y="5713"/>
                  <a:pt x="11281" y="5750"/>
                  <a:pt x="11284" y="5787"/>
                </a:cubicBezTo>
                <a:lnTo>
                  <a:pt x="11257" y="5723"/>
                </a:lnTo>
                <a:lnTo>
                  <a:pt x="11234" y="5780"/>
                </a:lnTo>
                <a:lnTo>
                  <a:pt x="11291" y="5847"/>
                </a:lnTo>
                <a:cubicBezTo>
                  <a:pt x="11298" y="5925"/>
                  <a:pt x="11301" y="6005"/>
                  <a:pt x="11304" y="6083"/>
                </a:cubicBezTo>
                <a:cubicBezTo>
                  <a:pt x="11261" y="6083"/>
                  <a:pt x="11207" y="6026"/>
                  <a:pt x="11156" y="5958"/>
                </a:cubicBezTo>
                <a:lnTo>
                  <a:pt x="11234" y="5780"/>
                </a:lnTo>
                <a:cubicBezTo>
                  <a:pt x="11147" y="5684"/>
                  <a:pt x="11057" y="5598"/>
                  <a:pt x="10980" y="5598"/>
                </a:cubicBezTo>
                <a:cubicBezTo>
                  <a:pt x="10968" y="5598"/>
                  <a:pt x="10956" y="5600"/>
                  <a:pt x="10944" y="5605"/>
                </a:cubicBezTo>
                <a:cubicBezTo>
                  <a:pt x="10971" y="5652"/>
                  <a:pt x="10991" y="5702"/>
                  <a:pt x="10998" y="5753"/>
                </a:cubicBezTo>
                <a:cubicBezTo>
                  <a:pt x="10978" y="5733"/>
                  <a:pt x="10961" y="5718"/>
                  <a:pt x="10948" y="5718"/>
                </a:cubicBezTo>
                <a:cubicBezTo>
                  <a:pt x="10944" y="5718"/>
                  <a:pt x="10941" y="5719"/>
                  <a:pt x="10938" y="5723"/>
                </a:cubicBezTo>
                <a:cubicBezTo>
                  <a:pt x="10924" y="5740"/>
                  <a:pt x="10961" y="5787"/>
                  <a:pt x="11005" y="5857"/>
                </a:cubicBezTo>
                <a:lnTo>
                  <a:pt x="10850" y="5972"/>
                </a:lnTo>
                <a:lnTo>
                  <a:pt x="10914" y="5995"/>
                </a:lnTo>
                <a:cubicBezTo>
                  <a:pt x="10894" y="6194"/>
                  <a:pt x="10864" y="6389"/>
                  <a:pt x="10820" y="6584"/>
                </a:cubicBezTo>
                <a:cubicBezTo>
                  <a:pt x="10890" y="6793"/>
                  <a:pt x="10975" y="6998"/>
                  <a:pt x="11012" y="7240"/>
                </a:cubicBezTo>
                <a:cubicBezTo>
                  <a:pt x="11069" y="7530"/>
                  <a:pt x="11025" y="7829"/>
                  <a:pt x="10894" y="8092"/>
                </a:cubicBezTo>
                <a:cubicBezTo>
                  <a:pt x="10887" y="7887"/>
                  <a:pt x="10749" y="7967"/>
                  <a:pt x="10635" y="7883"/>
                </a:cubicBezTo>
                <a:cubicBezTo>
                  <a:pt x="10850" y="7809"/>
                  <a:pt x="10789" y="7439"/>
                  <a:pt x="10864" y="7126"/>
                </a:cubicBezTo>
                <a:lnTo>
                  <a:pt x="10864" y="7126"/>
                </a:lnTo>
                <a:cubicBezTo>
                  <a:pt x="10838" y="7212"/>
                  <a:pt x="10811" y="7239"/>
                  <a:pt x="10789" y="7239"/>
                </a:cubicBezTo>
                <a:cubicBezTo>
                  <a:pt x="10768" y="7239"/>
                  <a:pt x="10751" y="7215"/>
                  <a:pt x="10742" y="7193"/>
                </a:cubicBezTo>
                <a:lnTo>
                  <a:pt x="10742" y="7193"/>
                </a:lnTo>
                <a:cubicBezTo>
                  <a:pt x="10749" y="7288"/>
                  <a:pt x="10746" y="7385"/>
                  <a:pt x="10736" y="7483"/>
                </a:cubicBezTo>
                <a:cubicBezTo>
                  <a:pt x="10732" y="7577"/>
                  <a:pt x="10715" y="7671"/>
                  <a:pt x="10695" y="7765"/>
                </a:cubicBezTo>
                <a:cubicBezTo>
                  <a:pt x="10681" y="7754"/>
                  <a:pt x="10665" y="7749"/>
                  <a:pt x="10649" y="7749"/>
                </a:cubicBezTo>
                <a:cubicBezTo>
                  <a:pt x="10624" y="7749"/>
                  <a:pt x="10599" y="7763"/>
                  <a:pt x="10584" y="7786"/>
                </a:cubicBezTo>
                <a:cubicBezTo>
                  <a:pt x="10551" y="7819"/>
                  <a:pt x="10510" y="7863"/>
                  <a:pt x="10460" y="7903"/>
                </a:cubicBezTo>
                <a:cubicBezTo>
                  <a:pt x="10517" y="7917"/>
                  <a:pt x="10544" y="7947"/>
                  <a:pt x="10544" y="7991"/>
                </a:cubicBezTo>
                <a:cubicBezTo>
                  <a:pt x="10544" y="8038"/>
                  <a:pt x="10507" y="8089"/>
                  <a:pt x="10490" y="8126"/>
                </a:cubicBezTo>
                <a:cubicBezTo>
                  <a:pt x="10429" y="8216"/>
                  <a:pt x="10301" y="8297"/>
                  <a:pt x="10221" y="8365"/>
                </a:cubicBezTo>
                <a:cubicBezTo>
                  <a:pt x="10201" y="8277"/>
                  <a:pt x="10234" y="8203"/>
                  <a:pt x="10376" y="8115"/>
                </a:cubicBezTo>
                <a:cubicBezTo>
                  <a:pt x="10364" y="8113"/>
                  <a:pt x="10353" y="8112"/>
                  <a:pt x="10343" y="8112"/>
                </a:cubicBezTo>
                <a:cubicBezTo>
                  <a:pt x="10258" y="8112"/>
                  <a:pt x="10244" y="8187"/>
                  <a:pt x="10187" y="8284"/>
                </a:cubicBezTo>
                <a:cubicBezTo>
                  <a:pt x="10150" y="8371"/>
                  <a:pt x="10071" y="8446"/>
                  <a:pt x="9992" y="8446"/>
                </a:cubicBezTo>
                <a:cubicBezTo>
                  <a:pt x="9970" y="8446"/>
                  <a:pt x="9949" y="8441"/>
                  <a:pt x="9928" y="8428"/>
                </a:cubicBezTo>
                <a:cubicBezTo>
                  <a:pt x="9978" y="8415"/>
                  <a:pt x="10009" y="8422"/>
                  <a:pt x="10036" y="8371"/>
                </a:cubicBezTo>
                <a:lnTo>
                  <a:pt x="10036" y="8371"/>
                </a:lnTo>
                <a:cubicBezTo>
                  <a:pt x="9982" y="8415"/>
                  <a:pt x="9918" y="8435"/>
                  <a:pt x="9851" y="8435"/>
                </a:cubicBezTo>
                <a:cubicBezTo>
                  <a:pt x="9845" y="8435"/>
                  <a:pt x="9839" y="8434"/>
                  <a:pt x="9833" y="8434"/>
                </a:cubicBezTo>
                <a:cubicBezTo>
                  <a:pt x="9826" y="8434"/>
                  <a:pt x="9820" y="8435"/>
                  <a:pt x="9813" y="8435"/>
                </a:cubicBezTo>
                <a:cubicBezTo>
                  <a:pt x="9794" y="8435"/>
                  <a:pt x="9776" y="8433"/>
                  <a:pt x="9770" y="8418"/>
                </a:cubicBezTo>
                <a:cubicBezTo>
                  <a:pt x="9763" y="8388"/>
                  <a:pt x="9763" y="8358"/>
                  <a:pt x="9763" y="8328"/>
                </a:cubicBezTo>
                <a:cubicBezTo>
                  <a:pt x="9763" y="8287"/>
                  <a:pt x="9776" y="8257"/>
                  <a:pt x="9793" y="8253"/>
                </a:cubicBezTo>
                <a:lnTo>
                  <a:pt x="9800" y="8270"/>
                </a:lnTo>
                <a:lnTo>
                  <a:pt x="9807" y="8297"/>
                </a:lnTo>
                <a:lnTo>
                  <a:pt x="9800" y="8267"/>
                </a:lnTo>
                <a:cubicBezTo>
                  <a:pt x="9780" y="8176"/>
                  <a:pt x="9753" y="8089"/>
                  <a:pt x="9716" y="8001"/>
                </a:cubicBezTo>
                <a:lnTo>
                  <a:pt x="9686" y="7930"/>
                </a:lnTo>
                <a:lnTo>
                  <a:pt x="9642" y="7836"/>
                </a:lnTo>
                <a:cubicBezTo>
                  <a:pt x="9601" y="7752"/>
                  <a:pt x="9561" y="7668"/>
                  <a:pt x="9517" y="7590"/>
                </a:cubicBezTo>
                <a:cubicBezTo>
                  <a:pt x="9347" y="7290"/>
                  <a:pt x="9155" y="7072"/>
                  <a:pt x="9052" y="7072"/>
                </a:cubicBezTo>
                <a:cubicBezTo>
                  <a:pt x="9049" y="7072"/>
                  <a:pt x="9046" y="7072"/>
                  <a:pt x="9043" y="7072"/>
                </a:cubicBezTo>
                <a:cubicBezTo>
                  <a:pt x="9057" y="7058"/>
                  <a:pt x="9222" y="7026"/>
                  <a:pt x="9299" y="7026"/>
                </a:cubicBezTo>
                <a:cubicBezTo>
                  <a:pt x="9312" y="7026"/>
                  <a:pt x="9322" y="7027"/>
                  <a:pt x="9329" y="7028"/>
                </a:cubicBezTo>
                <a:cubicBezTo>
                  <a:pt x="9087" y="6904"/>
                  <a:pt x="8834" y="6796"/>
                  <a:pt x="8575" y="6709"/>
                </a:cubicBezTo>
                <a:cubicBezTo>
                  <a:pt x="8514" y="6628"/>
                  <a:pt x="8457" y="6544"/>
                  <a:pt x="8393" y="6470"/>
                </a:cubicBezTo>
                <a:cubicBezTo>
                  <a:pt x="8468" y="6373"/>
                  <a:pt x="8546" y="6256"/>
                  <a:pt x="8667" y="6256"/>
                </a:cubicBezTo>
                <a:cubicBezTo>
                  <a:pt x="8726" y="6256"/>
                  <a:pt x="8796" y="6284"/>
                  <a:pt x="8881" y="6355"/>
                </a:cubicBezTo>
                <a:cubicBezTo>
                  <a:pt x="8790" y="6174"/>
                  <a:pt x="8656" y="6022"/>
                  <a:pt x="8488" y="5908"/>
                </a:cubicBezTo>
                <a:lnTo>
                  <a:pt x="8488" y="5908"/>
                </a:lnTo>
                <a:cubicBezTo>
                  <a:pt x="8528" y="5980"/>
                  <a:pt x="8484" y="6170"/>
                  <a:pt x="8411" y="6170"/>
                </a:cubicBezTo>
                <a:cubicBezTo>
                  <a:pt x="8399" y="6170"/>
                  <a:pt x="8386" y="6165"/>
                  <a:pt x="8373" y="6153"/>
                </a:cubicBezTo>
                <a:cubicBezTo>
                  <a:pt x="8274" y="5789"/>
                  <a:pt x="8289" y="5911"/>
                  <a:pt x="8096" y="5528"/>
                </a:cubicBezTo>
                <a:lnTo>
                  <a:pt x="8096" y="5528"/>
                </a:lnTo>
                <a:cubicBezTo>
                  <a:pt x="8120" y="5595"/>
                  <a:pt x="8033" y="5646"/>
                  <a:pt x="7928" y="5646"/>
                </a:cubicBezTo>
                <a:cubicBezTo>
                  <a:pt x="7860" y="5646"/>
                  <a:pt x="7784" y="5624"/>
                  <a:pt x="7727" y="5571"/>
                </a:cubicBezTo>
                <a:cubicBezTo>
                  <a:pt x="7774" y="5565"/>
                  <a:pt x="7867" y="5396"/>
                  <a:pt x="7942" y="5396"/>
                </a:cubicBezTo>
                <a:cubicBezTo>
                  <a:pt x="7945" y="5396"/>
                  <a:pt x="7949" y="5397"/>
                  <a:pt x="7952" y="5397"/>
                </a:cubicBezTo>
                <a:lnTo>
                  <a:pt x="7952" y="5397"/>
                </a:lnTo>
                <a:cubicBezTo>
                  <a:pt x="7771" y="5344"/>
                  <a:pt x="7590" y="5299"/>
                  <a:pt x="7413" y="5263"/>
                </a:cubicBezTo>
                <a:lnTo>
                  <a:pt x="7413" y="5263"/>
                </a:lnTo>
                <a:cubicBezTo>
                  <a:pt x="7415" y="5264"/>
                  <a:pt x="7418" y="5264"/>
                  <a:pt x="7420" y="5264"/>
                </a:cubicBezTo>
                <a:cubicBezTo>
                  <a:pt x="7521" y="5264"/>
                  <a:pt x="7530" y="5092"/>
                  <a:pt x="7481" y="4972"/>
                </a:cubicBezTo>
                <a:lnTo>
                  <a:pt x="7481" y="4972"/>
                </a:lnTo>
                <a:cubicBezTo>
                  <a:pt x="7483" y="4979"/>
                  <a:pt x="7482" y="4982"/>
                  <a:pt x="7477" y="4982"/>
                </a:cubicBezTo>
                <a:cubicBezTo>
                  <a:pt x="7432" y="4982"/>
                  <a:pt x="7092" y="4685"/>
                  <a:pt x="6970" y="4642"/>
                </a:cubicBezTo>
                <a:lnTo>
                  <a:pt x="6970" y="4642"/>
                </a:lnTo>
                <a:lnTo>
                  <a:pt x="7125" y="4814"/>
                </a:lnTo>
                <a:cubicBezTo>
                  <a:pt x="6653" y="4461"/>
                  <a:pt x="6451" y="4780"/>
                  <a:pt x="5960" y="4484"/>
                </a:cubicBezTo>
                <a:cubicBezTo>
                  <a:pt x="6044" y="4471"/>
                  <a:pt x="6276" y="4289"/>
                  <a:pt x="6017" y="4114"/>
                </a:cubicBezTo>
                <a:lnTo>
                  <a:pt x="6017" y="4114"/>
                </a:lnTo>
                <a:lnTo>
                  <a:pt x="5812" y="4171"/>
                </a:lnTo>
                <a:cubicBezTo>
                  <a:pt x="5721" y="4195"/>
                  <a:pt x="5600" y="4218"/>
                  <a:pt x="5496" y="4255"/>
                </a:cubicBezTo>
                <a:cubicBezTo>
                  <a:pt x="5469" y="4265"/>
                  <a:pt x="5445" y="4276"/>
                  <a:pt x="5418" y="4286"/>
                </a:cubicBezTo>
                <a:cubicBezTo>
                  <a:pt x="5245" y="4221"/>
                  <a:pt x="5079" y="4180"/>
                  <a:pt x="4934" y="4180"/>
                </a:cubicBezTo>
                <a:cubicBezTo>
                  <a:pt x="4890" y="4180"/>
                  <a:pt x="4849" y="4184"/>
                  <a:pt x="4809" y="4191"/>
                </a:cubicBezTo>
                <a:cubicBezTo>
                  <a:pt x="4819" y="4175"/>
                  <a:pt x="4833" y="4158"/>
                  <a:pt x="4843" y="4144"/>
                </a:cubicBezTo>
                <a:cubicBezTo>
                  <a:pt x="4954" y="4050"/>
                  <a:pt x="5085" y="3986"/>
                  <a:pt x="5226" y="3952"/>
                </a:cubicBezTo>
                <a:cubicBezTo>
                  <a:pt x="5330" y="3931"/>
                  <a:pt x="5434" y="3920"/>
                  <a:pt x="5538" y="3920"/>
                </a:cubicBezTo>
                <a:cubicBezTo>
                  <a:pt x="5594" y="3920"/>
                  <a:pt x="5649" y="3923"/>
                  <a:pt x="5704" y="3929"/>
                </a:cubicBezTo>
                <a:cubicBezTo>
                  <a:pt x="5634" y="3885"/>
                  <a:pt x="5570" y="3838"/>
                  <a:pt x="5506" y="3784"/>
                </a:cubicBezTo>
                <a:cubicBezTo>
                  <a:pt x="5465" y="3757"/>
                  <a:pt x="5401" y="3724"/>
                  <a:pt x="5159" y="3683"/>
                </a:cubicBezTo>
                <a:cubicBezTo>
                  <a:pt x="5072" y="3639"/>
                  <a:pt x="5132" y="3616"/>
                  <a:pt x="5243" y="3616"/>
                </a:cubicBezTo>
                <a:cubicBezTo>
                  <a:pt x="5361" y="3623"/>
                  <a:pt x="5479" y="3643"/>
                  <a:pt x="5590" y="3680"/>
                </a:cubicBezTo>
                <a:cubicBezTo>
                  <a:pt x="5352" y="3586"/>
                  <a:pt x="5109" y="3532"/>
                  <a:pt x="4871" y="3532"/>
                </a:cubicBezTo>
                <a:cubicBezTo>
                  <a:pt x="4776" y="3532"/>
                  <a:pt x="4683" y="3540"/>
                  <a:pt x="4590" y="3559"/>
                </a:cubicBezTo>
                <a:cubicBezTo>
                  <a:pt x="4523" y="3579"/>
                  <a:pt x="4459" y="3606"/>
                  <a:pt x="4395" y="3633"/>
                </a:cubicBezTo>
                <a:cubicBezTo>
                  <a:pt x="4429" y="3660"/>
                  <a:pt x="4395" y="3707"/>
                  <a:pt x="4338" y="3761"/>
                </a:cubicBezTo>
                <a:lnTo>
                  <a:pt x="4240" y="3848"/>
                </a:lnTo>
                <a:cubicBezTo>
                  <a:pt x="4207" y="3889"/>
                  <a:pt x="4173" y="3929"/>
                  <a:pt x="4136" y="3969"/>
                </a:cubicBezTo>
                <a:cubicBezTo>
                  <a:pt x="3998" y="4134"/>
                  <a:pt x="3954" y="4350"/>
                  <a:pt x="4018" y="4363"/>
                </a:cubicBezTo>
                <a:cubicBezTo>
                  <a:pt x="4055" y="4208"/>
                  <a:pt x="4136" y="4070"/>
                  <a:pt x="4251" y="3959"/>
                </a:cubicBezTo>
                <a:cubicBezTo>
                  <a:pt x="4301" y="3892"/>
                  <a:pt x="4372" y="3858"/>
                  <a:pt x="4439" y="3811"/>
                </a:cubicBezTo>
                <a:cubicBezTo>
                  <a:pt x="4503" y="3764"/>
                  <a:pt x="4574" y="3724"/>
                  <a:pt x="4648" y="3690"/>
                </a:cubicBezTo>
                <a:cubicBezTo>
                  <a:pt x="4712" y="3670"/>
                  <a:pt x="4776" y="3650"/>
                  <a:pt x="4839" y="3636"/>
                </a:cubicBezTo>
                <a:lnTo>
                  <a:pt x="4839" y="3636"/>
                </a:lnTo>
                <a:cubicBezTo>
                  <a:pt x="4873" y="3683"/>
                  <a:pt x="4813" y="3757"/>
                  <a:pt x="4712" y="3835"/>
                </a:cubicBezTo>
                <a:cubicBezTo>
                  <a:pt x="4668" y="3878"/>
                  <a:pt x="4614" y="3926"/>
                  <a:pt x="4560" y="3986"/>
                </a:cubicBezTo>
                <a:cubicBezTo>
                  <a:pt x="4506" y="4047"/>
                  <a:pt x="4439" y="4094"/>
                  <a:pt x="4388" y="4171"/>
                </a:cubicBezTo>
                <a:cubicBezTo>
                  <a:pt x="4271" y="4309"/>
                  <a:pt x="4203" y="4508"/>
                  <a:pt x="4180" y="4700"/>
                </a:cubicBezTo>
                <a:cubicBezTo>
                  <a:pt x="4167" y="4722"/>
                  <a:pt x="4152" y="4732"/>
                  <a:pt x="4136" y="4732"/>
                </a:cubicBezTo>
                <a:cubicBezTo>
                  <a:pt x="4052" y="4732"/>
                  <a:pt x="3934" y="4467"/>
                  <a:pt x="3901" y="4447"/>
                </a:cubicBezTo>
                <a:lnTo>
                  <a:pt x="3901" y="4447"/>
                </a:lnTo>
                <a:cubicBezTo>
                  <a:pt x="3921" y="4508"/>
                  <a:pt x="3890" y="4686"/>
                  <a:pt x="3921" y="4861"/>
                </a:cubicBezTo>
                <a:cubicBezTo>
                  <a:pt x="3938" y="5036"/>
                  <a:pt x="3988" y="5201"/>
                  <a:pt x="3971" y="5238"/>
                </a:cubicBezTo>
                <a:cubicBezTo>
                  <a:pt x="3921" y="5130"/>
                  <a:pt x="3877" y="5019"/>
                  <a:pt x="3837" y="4905"/>
                </a:cubicBezTo>
                <a:lnTo>
                  <a:pt x="3837" y="4905"/>
                </a:lnTo>
                <a:cubicBezTo>
                  <a:pt x="3837" y="5009"/>
                  <a:pt x="3853" y="5114"/>
                  <a:pt x="3890" y="5211"/>
                </a:cubicBezTo>
                <a:cubicBezTo>
                  <a:pt x="3931" y="5305"/>
                  <a:pt x="3975" y="5393"/>
                  <a:pt x="4028" y="5480"/>
                </a:cubicBezTo>
                <a:cubicBezTo>
                  <a:pt x="4136" y="5669"/>
                  <a:pt x="4213" y="5766"/>
                  <a:pt x="4237" y="5978"/>
                </a:cubicBezTo>
                <a:cubicBezTo>
                  <a:pt x="4286" y="6095"/>
                  <a:pt x="4263" y="6397"/>
                  <a:pt x="4338" y="6397"/>
                </a:cubicBezTo>
                <a:cubicBezTo>
                  <a:pt x="4341" y="6397"/>
                  <a:pt x="4345" y="6397"/>
                  <a:pt x="4348" y="6396"/>
                </a:cubicBezTo>
                <a:cubicBezTo>
                  <a:pt x="4372" y="6227"/>
                  <a:pt x="4543" y="6063"/>
                  <a:pt x="4715" y="5965"/>
                </a:cubicBezTo>
                <a:cubicBezTo>
                  <a:pt x="4789" y="6093"/>
                  <a:pt x="4863" y="6217"/>
                  <a:pt x="4930" y="6325"/>
                </a:cubicBezTo>
                <a:lnTo>
                  <a:pt x="4873" y="6342"/>
                </a:lnTo>
                <a:lnTo>
                  <a:pt x="4917" y="6409"/>
                </a:lnTo>
                <a:lnTo>
                  <a:pt x="4964" y="6376"/>
                </a:lnTo>
                <a:cubicBezTo>
                  <a:pt x="5055" y="6517"/>
                  <a:pt x="5136" y="6635"/>
                  <a:pt x="5189" y="6715"/>
                </a:cubicBezTo>
                <a:cubicBezTo>
                  <a:pt x="5193" y="6722"/>
                  <a:pt x="5200" y="6729"/>
                  <a:pt x="5203" y="6736"/>
                </a:cubicBezTo>
                <a:cubicBezTo>
                  <a:pt x="5186" y="6758"/>
                  <a:pt x="5157" y="6766"/>
                  <a:pt x="5123" y="6766"/>
                </a:cubicBezTo>
                <a:cubicBezTo>
                  <a:pt x="5045" y="6766"/>
                  <a:pt x="4938" y="6727"/>
                  <a:pt x="4865" y="6727"/>
                </a:cubicBezTo>
                <a:cubicBezTo>
                  <a:pt x="4816" y="6727"/>
                  <a:pt x="4782" y="6745"/>
                  <a:pt x="4782" y="6803"/>
                </a:cubicBezTo>
                <a:cubicBezTo>
                  <a:pt x="4786" y="6801"/>
                  <a:pt x="4791" y="6800"/>
                  <a:pt x="4797" y="6800"/>
                </a:cubicBezTo>
                <a:cubicBezTo>
                  <a:pt x="4842" y="6800"/>
                  <a:pt x="4928" y="6854"/>
                  <a:pt x="4964" y="6880"/>
                </a:cubicBezTo>
                <a:cubicBezTo>
                  <a:pt x="5011" y="7012"/>
                  <a:pt x="4826" y="6907"/>
                  <a:pt x="5008" y="7140"/>
                </a:cubicBezTo>
                <a:cubicBezTo>
                  <a:pt x="5015" y="7137"/>
                  <a:pt x="5022" y="7136"/>
                  <a:pt x="5029" y="7136"/>
                </a:cubicBezTo>
                <a:cubicBezTo>
                  <a:pt x="5132" y="7136"/>
                  <a:pt x="5241" y="7355"/>
                  <a:pt x="5253" y="7355"/>
                </a:cubicBezTo>
                <a:cubicBezTo>
                  <a:pt x="5258" y="7355"/>
                  <a:pt x="5243" y="7309"/>
                  <a:pt x="5196" y="7173"/>
                </a:cubicBezTo>
                <a:lnTo>
                  <a:pt x="5196" y="7173"/>
                </a:lnTo>
                <a:cubicBezTo>
                  <a:pt x="5398" y="7375"/>
                  <a:pt x="5351" y="7436"/>
                  <a:pt x="5570" y="7688"/>
                </a:cubicBezTo>
                <a:cubicBezTo>
                  <a:pt x="5573" y="7649"/>
                  <a:pt x="5608" y="7633"/>
                  <a:pt x="5663" y="7633"/>
                </a:cubicBezTo>
                <a:cubicBezTo>
                  <a:pt x="5741" y="7633"/>
                  <a:pt x="5857" y="7666"/>
                  <a:pt x="5974" y="7715"/>
                </a:cubicBezTo>
                <a:cubicBezTo>
                  <a:pt x="6051" y="7799"/>
                  <a:pt x="6128" y="7883"/>
                  <a:pt x="6209" y="7967"/>
                </a:cubicBezTo>
                <a:cubicBezTo>
                  <a:pt x="6209" y="7974"/>
                  <a:pt x="6209" y="7984"/>
                  <a:pt x="6213" y="7991"/>
                </a:cubicBezTo>
                <a:cubicBezTo>
                  <a:pt x="6307" y="8085"/>
                  <a:pt x="6394" y="8173"/>
                  <a:pt x="6472" y="8257"/>
                </a:cubicBezTo>
                <a:cubicBezTo>
                  <a:pt x="6472" y="8260"/>
                  <a:pt x="6472" y="8267"/>
                  <a:pt x="6465" y="8270"/>
                </a:cubicBezTo>
                <a:cubicBezTo>
                  <a:pt x="6472" y="8270"/>
                  <a:pt x="6475" y="8264"/>
                  <a:pt x="6482" y="8264"/>
                </a:cubicBezTo>
                <a:cubicBezTo>
                  <a:pt x="6576" y="8361"/>
                  <a:pt x="6663" y="8449"/>
                  <a:pt x="6754" y="8533"/>
                </a:cubicBezTo>
                <a:cubicBezTo>
                  <a:pt x="6788" y="8563"/>
                  <a:pt x="6818" y="8593"/>
                  <a:pt x="6852" y="8624"/>
                </a:cubicBezTo>
                <a:cubicBezTo>
                  <a:pt x="6849" y="8644"/>
                  <a:pt x="6835" y="8661"/>
                  <a:pt x="6818" y="8674"/>
                </a:cubicBezTo>
                <a:cubicBezTo>
                  <a:pt x="6842" y="8674"/>
                  <a:pt x="6869" y="8667"/>
                  <a:pt x="6889" y="8654"/>
                </a:cubicBezTo>
                <a:cubicBezTo>
                  <a:pt x="7007" y="8755"/>
                  <a:pt x="7131" y="8846"/>
                  <a:pt x="7263" y="8927"/>
                </a:cubicBezTo>
                <a:cubicBezTo>
                  <a:pt x="7283" y="8984"/>
                  <a:pt x="7488" y="9155"/>
                  <a:pt x="7360" y="9159"/>
                </a:cubicBezTo>
                <a:cubicBezTo>
                  <a:pt x="7441" y="9176"/>
                  <a:pt x="7532" y="9159"/>
                  <a:pt x="7680" y="9233"/>
                </a:cubicBezTo>
                <a:cubicBezTo>
                  <a:pt x="7743" y="9303"/>
                  <a:pt x="7749" y="9325"/>
                  <a:pt x="7726" y="9325"/>
                </a:cubicBezTo>
                <a:cubicBezTo>
                  <a:pt x="7684" y="9325"/>
                  <a:pt x="7546" y="9250"/>
                  <a:pt x="7487" y="9250"/>
                </a:cubicBezTo>
                <a:cubicBezTo>
                  <a:pt x="7455" y="9250"/>
                  <a:pt x="7446" y="9272"/>
                  <a:pt x="7485" y="9337"/>
                </a:cubicBezTo>
                <a:cubicBezTo>
                  <a:pt x="7495" y="9325"/>
                  <a:pt x="7516" y="9320"/>
                  <a:pt x="7545" y="9320"/>
                </a:cubicBezTo>
                <a:cubicBezTo>
                  <a:pt x="7678" y="9320"/>
                  <a:pt x="7979" y="9429"/>
                  <a:pt x="8185" y="9452"/>
                </a:cubicBezTo>
                <a:cubicBezTo>
                  <a:pt x="8161" y="9300"/>
                  <a:pt x="7687" y="9223"/>
                  <a:pt x="7448" y="9149"/>
                </a:cubicBezTo>
                <a:cubicBezTo>
                  <a:pt x="7481" y="9088"/>
                  <a:pt x="7562" y="9054"/>
                  <a:pt x="7670" y="9038"/>
                </a:cubicBezTo>
                <a:cubicBezTo>
                  <a:pt x="7946" y="9186"/>
                  <a:pt x="8238" y="9303"/>
                  <a:pt x="8538" y="9391"/>
                </a:cubicBezTo>
                <a:cubicBezTo>
                  <a:pt x="8565" y="9401"/>
                  <a:pt x="8592" y="9401"/>
                  <a:pt x="8622" y="9411"/>
                </a:cubicBezTo>
                <a:cubicBezTo>
                  <a:pt x="8639" y="9421"/>
                  <a:pt x="8663" y="9425"/>
                  <a:pt x="8686" y="9425"/>
                </a:cubicBezTo>
                <a:cubicBezTo>
                  <a:pt x="8831" y="9462"/>
                  <a:pt x="8979" y="9495"/>
                  <a:pt x="9127" y="9515"/>
                </a:cubicBezTo>
                <a:cubicBezTo>
                  <a:pt x="9137" y="9573"/>
                  <a:pt x="9144" y="9627"/>
                  <a:pt x="9151" y="9680"/>
                </a:cubicBezTo>
                <a:cubicBezTo>
                  <a:pt x="9154" y="9859"/>
                  <a:pt x="9181" y="10101"/>
                  <a:pt x="9174" y="10390"/>
                </a:cubicBezTo>
                <a:cubicBezTo>
                  <a:pt x="9171" y="10784"/>
                  <a:pt x="9090" y="11232"/>
                  <a:pt x="8949" y="11511"/>
                </a:cubicBezTo>
                <a:cubicBezTo>
                  <a:pt x="8955" y="11589"/>
                  <a:pt x="8945" y="11703"/>
                  <a:pt x="8962" y="11747"/>
                </a:cubicBezTo>
                <a:cubicBezTo>
                  <a:pt x="8851" y="12050"/>
                  <a:pt x="8706" y="12336"/>
                  <a:pt x="8531" y="12605"/>
                </a:cubicBezTo>
                <a:cubicBezTo>
                  <a:pt x="8474" y="12672"/>
                  <a:pt x="8417" y="12743"/>
                  <a:pt x="8353" y="12807"/>
                </a:cubicBezTo>
                <a:lnTo>
                  <a:pt x="8424" y="12750"/>
                </a:lnTo>
                <a:lnTo>
                  <a:pt x="8514" y="12628"/>
                </a:lnTo>
                <a:lnTo>
                  <a:pt x="8514" y="12628"/>
                </a:lnTo>
                <a:cubicBezTo>
                  <a:pt x="8488" y="12669"/>
                  <a:pt x="8467" y="12709"/>
                  <a:pt x="8437" y="12750"/>
                </a:cubicBezTo>
                <a:cubicBezTo>
                  <a:pt x="8238" y="13032"/>
                  <a:pt x="7989" y="13278"/>
                  <a:pt x="7697" y="13466"/>
                </a:cubicBezTo>
                <a:cubicBezTo>
                  <a:pt x="7697" y="13450"/>
                  <a:pt x="7687" y="13436"/>
                  <a:pt x="7670" y="13426"/>
                </a:cubicBezTo>
                <a:cubicBezTo>
                  <a:pt x="7602" y="13487"/>
                  <a:pt x="7532" y="13547"/>
                  <a:pt x="7454" y="13601"/>
                </a:cubicBezTo>
                <a:cubicBezTo>
                  <a:pt x="7444" y="13604"/>
                  <a:pt x="7438" y="13611"/>
                  <a:pt x="7427" y="13615"/>
                </a:cubicBezTo>
                <a:cubicBezTo>
                  <a:pt x="7427" y="13589"/>
                  <a:pt x="7477" y="13529"/>
                  <a:pt x="7424" y="13529"/>
                </a:cubicBezTo>
                <a:cubicBezTo>
                  <a:pt x="7420" y="13529"/>
                  <a:pt x="7416" y="13530"/>
                  <a:pt x="7411" y="13530"/>
                </a:cubicBezTo>
                <a:cubicBezTo>
                  <a:pt x="7417" y="13561"/>
                  <a:pt x="7394" y="13604"/>
                  <a:pt x="7343" y="13648"/>
                </a:cubicBezTo>
                <a:cubicBezTo>
                  <a:pt x="7199" y="13709"/>
                  <a:pt x="7051" y="13753"/>
                  <a:pt x="6896" y="13783"/>
                </a:cubicBezTo>
                <a:lnTo>
                  <a:pt x="6882" y="13783"/>
                </a:lnTo>
                <a:cubicBezTo>
                  <a:pt x="6876" y="13786"/>
                  <a:pt x="6869" y="13790"/>
                  <a:pt x="6862" y="13793"/>
                </a:cubicBezTo>
                <a:cubicBezTo>
                  <a:pt x="6738" y="13813"/>
                  <a:pt x="6613" y="13827"/>
                  <a:pt x="6485" y="13830"/>
                </a:cubicBezTo>
                <a:cubicBezTo>
                  <a:pt x="6472" y="13827"/>
                  <a:pt x="6455" y="13823"/>
                  <a:pt x="6438" y="13820"/>
                </a:cubicBezTo>
                <a:cubicBezTo>
                  <a:pt x="6421" y="13827"/>
                  <a:pt x="6401" y="13830"/>
                  <a:pt x="6381" y="13830"/>
                </a:cubicBezTo>
                <a:cubicBezTo>
                  <a:pt x="6320" y="13830"/>
                  <a:pt x="6263" y="13830"/>
                  <a:pt x="6202" y="13827"/>
                </a:cubicBezTo>
                <a:cubicBezTo>
                  <a:pt x="6347" y="13137"/>
                  <a:pt x="6243" y="12416"/>
                  <a:pt x="5906" y="11794"/>
                </a:cubicBezTo>
                <a:cubicBezTo>
                  <a:pt x="5140" y="10322"/>
                  <a:pt x="3374" y="9349"/>
                  <a:pt x="1691" y="9349"/>
                </a:cubicBezTo>
                <a:cubicBezTo>
                  <a:pt x="1297" y="9349"/>
                  <a:pt x="907" y="9402"/>
                  <a:pt x="535" y="9515"/>
                </a:cubicBezTo>
                <a:cubicBezTo>
                  <a:pt x="222" y="9613"/>
                  <a:pt x="0" y="10024"/>
                  <a:pt x="212" y="10330"/>
                </a:cubicBezTo>
                <a:cubicBezTo>
                  <a:pt x="337" y="10515"/>
                  <a:pt x="468" y="10697"/>
                  <a:pt x="599" y="10872"/>
                </a:cubicBezTo>
                <a:cubicBezTo>
                  <a:pt x="599" y="11023"/>
                  <a:pt x="599" y="11185"/>
                  <a:pt x="512" y="11228"/>
                </a:cubicBezTo>
                <a:cubicBezTo>
                  <a:pt x="855" y="11363"/>
                  <a:pt x="825" y="12090"/>
                  <a:pt x="1403" y="12302"/>
                </a:cubicBezTo>
                <a:cubicBezTo>
                  <a:pt x="1419" y="12340"/>
                  <a:pt x="1413" y="12350"/>
                  <a:pt x="1397" y="12350"/>
                </a:cubicBezTo>
                <a:cubicBezTo>
                  <a:pt x="1375" y="12350"/>
                  <a:pt x="1335" y="12330"/>
                  <a:pt x="1310" y="12330"/>
                </a:cubicBezTo>
                <a:cubicBezTo>
                  <a:pt x="1296" y="12330"/>
                  <a:pt x="1287" y="12336"/>
                  <a:pt x="1289" y="12356"/>
                </a:cubicBezTo>
                <a:cubicBezTo>
                  <a:pt x="1454" y="12393"/>
                  <a:pt x="1578" y="12497"/>
                  <a:pt x="1774" y="12740"/>
                </a:cubicBezTo>
                <a:lnTo>
                  <a:pt x="1730" y="12733"/>
                </a:lnTo>
                <a:lnTo>
                  <a:pt x="2531" y="13450"/>
                </a:lnTo>
                <a:cubicBezTo>
                  <a:pt x="2817" y="13712"/>
                  <a:pt x="3130" y="13948"/>
                  <a:pt x="3463" y="14156"/>
                </a:cubicBezTo>
                <a:lnTo>
                  <a:pt x="3450" y="14028"/>
                </a:lnTo>
                <a:lnTo>
                  <a:pt x="3450" y="14028"/>
                </a:lnTo>
                <a:cubicBezTo>
                  <a:pt x="3551" y="14092"/>
                  <a:pt x="3645" y="14170"/>
                  <a:pt x="3726" y="14257"/>
                </a:cubicBezTo>
                <a:cubicBezTo>
                  <a:pt x="4012" y="14230"/>
                  <a:pt x="3207" y="13975"/>
                  <a:pt x="3487" y="13921"/>
                </a:cubicBezTo>
                <a:lnTo>
                  <a:pt x="3487" y="13921"/>
                </a:lnTo>
                <a:cubicBezTo>
                  <a:pt x="3544" y="14069"/>
                  <a:pt x="3840" y="14234"/>
                  <a:pt x="4109" y="14362"/>
                </a:cubicBezTo>
                <a:cubicBezTo>
                  <a:pt x="4264" y="14439"/>
                  <a:pt x="4446" y="14506"/>
                  <a:pt x="4409" y="14570"/>
                </a:cubicBezTo>
                <a:cubicBezTo>
                  <a:pt x="4399" y="14591"/>
                  <a:pt x="4382" y="14604"/>
                  <a:pt x="4362" y="14614"/>
                </a:cubicBezTo>
                <a:cubicBezTo>
                  <a:pt x="4351" y="14643"/>
                  <a:pt x="4355" y="14653"/>
                  <a:pt x="4367" y="14653"/>
                </a:cubicBezTo>
                <a:cubicBezTo>
                  <a:pt x="4393" y="14653"/>
                  <a:pt x="4456" y="14606"/>
                  <a:pt x="4483" y="14606"/>
                </a:cubicBezTo>
                <a:cubicBezTo>
                  <a:pt x="4498" y="14606"/>
                  <a:pt x="4502" y="14619"/>
                  <a:pt x="4486" y="14658"/>
                </a:cubicBezTo>
                <a:lnTo>
                  <a:pt x="4385" y="14712"/>
                </a:lnTo>
                <a:cubicBezTo>
                  <a:pt x="4415" y="14718"/>
                  <a:pt x="4446" y="14725"/>
                  <a:pt x="4476" y="14735"/>
                </a:cubicBezTo>
                <a:cubicBezTo>
                  <a:pt x="4433" y="14812"/>
                  <a:pt x="4350" y="14861"/>
                  <a:pt x="4262" y="14861"/>
                </a:cubicBezTo>
                <a:cubicBezTo>
                  <a:pt x="4254" y="14861"/>
                  <a:pt x="4245" y="14861"/>
                  <a:pt x="4237" y="14860"/>
                </a:cubicBezTo>
                <a:cubicBezTo>
                  <a:pt x="4254" y="14846"/>
                  <a:pt x="4247" y="14813"/>
                  <a:pt x="4247" y="14796"/>
                </a:cubicBezTo>
                <a:lnTo>
                  <a:pt x="4247" y="14796"/>
                </a:lnTo>
                <a:cubicBezTo>
                  <a:pt x="4197" y="14826"/>
                  <a:pt x="4163" y="14880"/>
                  <a:pt x="4150" y="14937"/>
                </a:cubicBezTo>
                <a:cubicBezTo>
                  <a:pt x="4101" y="15046"/>
                  <a:pt x="4050" y="15159"/>
                  <a:pt x="4017" y="15207"/>
                </a:cubicBezTo>
                <a:lnTo>
                  <a:pt x="4017" y="15207"/>
                </a:lnTo>
                <a:lnTo>
                  <a:pt x="4183" y="15004"/>
                </a:lnTo>
                <a:lnTo>
                  <a:pt x="4183" y="15004"/>
                </a:lnTo>
                <a:cubicBezTo>
                  <a:pt x="4008" y="15365"/>
                  <a:pt x="3742" y="15738"/>
                  <a:pt x="3480" y="16125"/>
                </a:cubicBezTo>
                <a:lnTo>
                  <a:pt x="3285" y="16418"/>
                </a:lnTo>
                <a:lnTo>
                  <a:pt x="3238" y="16492"/>
                </a:lnTo>
                <a:lnTo>
                  <a:pt x="3207" y="16539"/>
                </a:lnTo>
                <a:cubicBezTo>
                  <a:pt x="3177" y="16590"/>
                  <a:pt x="3153" y="16643"/>
                  <a:pt x="3137" y="16697"/>
                </a:cubicBezTo>
                <a:cubicBezTo>
                  <a:pt x="3079" y="16892"/>
                  <a:pt x="3120" y="17104"/>
                  <a:pt x="3241" y="17269"/>
                </a:cubicBezTo>
                <a:cubicBezTo>
                  <a:pt x="3352" y="17421"/>
                  <a:pt x="3524" y="17518"/>
                  <a:pt x="3709" y="17539"/>
                </a:cubicBezTo>
                <a:cubicBezTo>
                  <a:pt x="3728" y="17540"/>
                  <a:pt x="3747" y="17541"/>
                  <a:pt x="3766" y="17541"/>
                </a:cubicBezTo>
                <a:cubicBezTo>
                  <a:pt x="3860" y="17541"/>
                  <a:pt x="3951" y="17521"/>
                  <a:pt x="4035" y="17481"/>
                </a:cubicBezTo>
                <a:cubicBezTo>
                  <a:pt x="4076" y="17458"/>
                  <a:pt x="4113" y="17434"/>
                  <a:pt x="4150" y="17407"/>
                </a:cubicBezTo>
                <a:lnTo>
                  <a:pt x="4180" y="17377"/>
                </a:lnTo>
                <a:cubicBezTo>
                  <a:pt x="4261" y="17303"/>
                  <a:pt x="4341" y="17222"/>
                  <a:pt x="4415" y="17138"/>
                </a:cubicBezTo>
                <a:lnTo>
                  <a:pt x="4331" y="17138"/>
                </a:lnTo>
                <a:cubicBezTo>
                  <a:pt x="4765" y="16650"/>
                  <a:pt x="4772" y="16852"/>
                  <a:pt x="5243" y="16303"/>
                </a:cubicBezTo>
                <a:lnTo>
                  <a:pt x="5243" y="16303"/>
                </a:lnTo>
                <a:lnTo>
                  <a:pt x="5233" y="16330"/>
                </a:lnTo>
                <a:cubicBezTo>
                  <a:pt x="5311" y="16166"/>
                  <a:pt x="5412" y="16014"/>
                  <a:pt x="5529" y="15879"/>
                </a:cubicBezTo>
                <a:lnTo>
                  <a:pt x="5529" y="15879"/>
                </a:lnTo>
                <a:cubicBezTo>
                  <a:pt x="5516" y="15916"/>
                  <a:pt x="5520" y="15930"/>
                  <a:pt x="5534" y="15930"/>
                </a:cubicBezTo>
                <a:cubicBezTo>
                  <a:pt x="5574" y="15930"/>
                  <a:pt x="5691" y="15830"/>
                  <a:pt x="5734" y="15830"/>
                </a:cubicBezTo>
                <a:cubicBezTo>
                  <a:pt x="5753" y="15830"/>
                  <a:pt x="5758" y="15849"/>
                  <a:pt x="5735" y="15906"/>
                </a:cubicBezTo>
                <a:cubicBezTo>
                  <a:pt x="5913" y="15587"/>
                  <a:pt x="5940" y="15496"/>
                  <a:pt x="5947" y="15428"/>
                </a:cubicBezTo>
                <a:cubicBezTo>
                  <a:pt x="5947" y="15368"/>
                  <a:pt x="5947" y="15304"/>
                  <a:pt x="5963" y="15082"/>
                </a:cubicBezTo>
                <a:cubicBezTo>
                  <a:pt x="5997" y="15075"/>
                  <a:pt x="6031" y="15072"/>
                  <a:pt x="6064" y="15068"/>
                </a:cubicBezTo>
                <a:cubicBezTo>
                  <a:pt x="6058" y="14954"/>
                  <a:pt x="6038" y="14897"/>
                  <a:pt x="6098" y="14728"/>
                </a:cubicBezTo>
                <a:cubicBezTo>
                  <a:pt x="6105" y="14727"/>
                  <a:pt x="6113" y="14727"/>
                  <a:pt x="6124" y="14727"/>
                </a:cubicBezTo>
                <a:cubicBezTo>
                  <a:pt x="6144" y="14727"/>
                  <a:pt x="6170" y="14728"/>
                  <a:pt x="6199" y="14728"/>
                </a:cubicBezTo>
                <a:cubicBezTo>
                  <a:pt x="6105" y="14752"/>
                  <a:pt x="6172" y="14789"/>
                  <a:pt x="6219" y="14829"/>
                </a:cubicBezTo>
                <a:cubicBezTo>
                  <a:pt x="6270" y="14870"/>
                  <a:pt x="6307" y="14910"/>
                  <a:pt x="6243" y="14947"/>
                </a:cubicBezTo>
                <a:cubicBezTo>
                  <a:pt x="6359" y="14999"/>
                  <a:pt x="6417" y="15015"/>
                  <a:pt x="6489" y="15015"/>
                </a:cubicBezTo>
                <a:cubicBezTo>
                  <a:pt x="6497" y="15015"/>
                  <a:pt x="6504" y="15015"/>
                  <a:pt x="6512" y="15015"/>
                </a:cubicBezTo>
                <a:cubicBezTo>
                  <a:pt x="6653" y="15004"/>
                  <a:pt x="6791" y="14981"/>
                  <a:pt x="6926" y="14941"/>
                </a:cubicBezTo>
                <a:cubicBezTo>
                  <a:pt x="7104" y="14889"/>
                  <a:pt x="7244" y="14837"/>
                  <a:pt x="7394" y="14837"/>
                </a:cubicBezTo>
                <a:cubicBezTo>
                  <a:pt x="7449" y="14837"/>
                  <a:pt x="7505" y="14844"/>
                  <a:pt x="7565" y="14860"/>
                </a:cubicBezTo>
                <a:cubicBezTo>
                  <a:pt x="7644" y="14761"/>
                  <a:pt x="7623" y="14730"/>
                  <a:pt x="7556" y="14730"/>
                </a:cubicBezTo>
                <a:cubicBezTo>
                  <a:pt x="7504" y="14730"/>
                  <a:pt x="7422" y="14749"/>
                  <a:pt x="7340" y="14769"/>
                </a:cubicBezTo>
                <a:cubicBezTo>
                  <a:pt x="7204" y="14800"/>
                  <a:pt x="7056" y="14832"/>
                  <a:pt x="7020" y="14832"/>
                </a:cubicBezTo>
                <a:cubicBezTo>
                  <a:pt x="7007" y="14832"/>
                  <a:pt x="7010" y="14827"/>
                  <a:pt x="7037" y="14816"/>
                </a:cubicBezTo>
                <a:cubicBezTo>
                  <a:pt x="6862" y="14772"/>
                  <a:pt x="7296" y="14607"/>
                  <a:pt x="7518" y="14530"/>
                </a:cubicBezTo>
                <a:cubicBezTo>
                  <a:pt x="7573" y="14509"/>
                  <a:pt x="7634" y="14506"/>
                  <a:pt x="7703" y="14506"/>
                </a:cubicBezTo>
                <a:cubicBezTo>
                  <a:pt x="7737" y="14506"/>
                  <a:pt x="7772" y="14507"/>
                  <a:pt x="7810" y="14507"/>
                </a:cubicBezTo>
                <a:cubicBezTo>
                  <a:pt x="8000" y="14507"/>
                  <a:pt x="8242" y="14487"/>
                  <a:pt x="8564" y="14245"/>
                </a:cubicBezTo>
                <a:lnTo>
                  <a:pt x="8564" y="14245"/>
                </a:lnTo>
                <a:cubicBezTo>
                  <a:pt x="8511" y="14284"/>
                  <a:pt x="8517" y="14301"/>
                  <a:pt x="8467" y="14338"/>
                </a:cubicBezTo>
                <a:cubicBezTo>
                  <a:pt x="8700" y="14237"/>
                  <a:pt x="8784" y="13985"/>
                  <a:pt x="9053" y="13840"/>
                </a:cubicBezTo>
                <a:cubicBezTo>
                  <a:pt x="9063" y="13625"/>
                  <a:pt x="9315" y="13554"/>
                  <a:pt x="9198" y="13403"/>
                </a:cubicBezTo>
                <a:lnTo>
                  <a:pt x="9198" y="13403"/>
                </a:lnTo>
                <a:cubicBezTo>
                  <a:pt x="9093" y="13564"/>
                  <a:pt x="8979" y="13719"/>
                  <a:pt x="8851" y="13864"/>
                </a:cubicBezTo>
                <a:cubicBezTo>
                  <a:pt x="9050" y="13588"/>
                  <a:pt x="9087" y="13251"/>
                  <a:pt x="9423" y="12857"/>
                </a:cubicBezTo>
                <a:lnTo>
                  <a:pt x="9423" y="12857"/>
                </a:lnTo>
                <a:cubicBezTo>
                  <a:pt x="9437" y="12911"/>
                  <a:pt x="9393" y="13066"/>
                  <a:pt x="9359" y="13174"/>
                </a:cubicBezTo>
                <a:cubicBezTo>
                  <a:pt x="9484" y="13069"/>
                  <a:pt x="9490" y="12904"/>
                  <a:pt x="9605" y="12783"/>
                </a:cubicBezTo>
                <a:lnTo>
                  <a:pt x="9605" y="12783"/>
                </a:lnTo>
                <a:cubicBezTo>
                  <a:pt x="9753" y="12918"/>
                  <a:pt x="9299" y="13416"/>
                  <a:pt x="9151" y="13759"/>
                </a:cubicBezTo>
                <a:cubicBezTo>
                  <a:pt x="9303" y="13697"/>
                  <a:pt x="9413" y="13331"/>
                  <a:pt x="9478" y="13331"/>
                </a:cubicBezTo>
                <a:cubicBezTo>
                  <a:pt x="9494" y="13331"/>
                  <a:pt x="9507" y="13352"/>
                  <a:pt x="9517" y="13403"/>
                </a:cubicBezTo>
                <a:cubicBezTo>
                  <a:pt x="9487" y="13221"/>
                  <a:pt x="9581" y="13096"/>
                  <a:pt x="9679" y="12945"/>
                </a:cubicBezTo>
                <a:cubicBezTo>
                  <a:pt x="9776" y="12790"/>
                  <a:pt x="9888" y="12615"/>
                  <a:pt x="9877" y="12379"/>
                </a:cubicBezTo>
                <a:lnTo>
                  <a:pt x="9877" y="12379"/>
                </a:lnTo>
                <a:lnTo>
                  <a:pt x="9965" y="12447"/>
                </a:lnTo>
                <a:cubicBezTo>
                  <a:pt x="9978" y="12376"/>
                  <a:pt x="9972" y="12225"/>
                  <a:pt x="10015" y="12107"/>
                </a:cubicBezTo>
                <a:lnTo>
                  <a:pt x="10073" y="12369"/>
                </a:lnTo>
                <a:cubicBezTo>
                  <a:pt x="10079" y="11999"/>
                  <a:pt x="10372" y="11740"/>
                  <a:pt x="10365" y="11383"/>
                </a:cubicBezTo>
                <a:lnTo>
                  <a:pt x="10365" y="11383"/>
                </a:lnTo>
                <a:cubicBezTo>
                  <a:pt x="10311" y="11683"/>
                  <a:pt x="10274" y="11750"/>
                  <a:pt x="10240" y="11750"/>
                </a:cubicBezTo>
                <a:cubicBezTo>
                  <a:pt x="10212" y="11750"/>
                  <a:pt x="10186" y="11707"/>
                  <a:pt x="10152" y="11707"/>
                </a:cubicBezTo>
                <a:cubicBezTo>
                  <a:pt x="10129" y="11707"/>
                  <a:pt x="10104" y="11725"/>
                  <a:pt x="10073" y="11787"/>
                </a:cubicBezTo>
                <a:cubicBezTo>
                  <a:pt x="10096" y="11360"/>
                  <a:pt x="10170" y="11255"/>
                  <a:pt x="10268" y="11128"/>
                </a:cubicBezTo>
                <a:cubicBezTo>
                  <a:pt x="10359" y="11010"/>
                  <a:pt x="10466" y="10868"/>
                  <a:pt x="10456" y="10441"/>
                </a:cubicBezTo>
                <a:lnTo>
                  <a:pt x="10456" y="10441"/>
                </a:lnTo>
                <a:cubicBezTo>
                  <a:pt x="10449" y="10557"/>
                  <a:pt x="10406" y="10715"/>
                  <a:pt x="10370" y="10715"/>
                </a:cubicBezTo>
                <a:cubicBezTo>
                  <a:pt x="10358" y="10715"/>
                  <a:pt x="10347" y="10697"/>
                  <a:pt x="10339" y="10653"/>
                </a:cubicBezTo>
                <a:lnTo>
                  <a:pt x="10386" y="10357"/>
                </a:lnTo>
                <a:cubicBezTo>
                  <a:pt x="10392" y="10341"/>
                  <a:pt x="10395" y="10299"/>
                  <a:pt x="10402" y="10299"/>
                </a:cubicBezTo>
                <a:cubicBezTo>
                  <a:pt x="10402" y="10299"/>
                  <a:pt x="10402" y="10300"/>
                  <a:pt x="10402" y="10300"/>
                </a:cubicBezTo>
                <a:cubicBezTo>
                  <a:pt x="10409" y="10300"/>
                  <a:pt x="10413" y="10290"/>
                  <a:pt x="10419" y="10286"/>
                </a:cubicBezTo>
                <a:cubicBezTo>
                  <a:pt x="10429" y="10276"/>
                  <a:pt x="10443" y="10269"/>
                  <a:pt x="10456" y="10263"/>
                </a:cubicBezTo>
                <a:cubicBezTo>
                  <a:pt x="10442" y="10198"/>
                  <a:pt x="10422" y="10177"/>
                  <a:pt x="10393" y="10177"/>
                </a:cubicBezTo>
                <a:cubicBezTo>
                  <a:pt x="10388" y="10177"/>
                  <a:pt x="10384" y="10178"/>
                  <a:pt x="10379" y="10178"/>
                </a:cubicBezTo>
                <a:cubicBezTo>
                  <a:pt x="10360" y="10182"/>
                  <a:pt x="10342" y="10195"/>
                  <a:pt x="10322" y="10195"/>
                </a:cubicBezTo>
                <a:cubicBezTo>
                  <a:pt x="10307" y="10195"/>
                  <a:pt x="10291" y="10187"/>
                  <a:pt x="10275" y="10158"/>
                </a:cubicBezTo>
                <a:cubicBezTo>
                  <a:pt x="10332" y="10138"/>
                  <a:pt x="10325" y="10118"/>
                  <a:pt x="10295" y="10074"/>
                </a:cubicBezTo>
                <a:cubicBezTo>
                  <a:pt x="10275" y="10034"/>
                  <a:pt x="10197" y="9946"/>
                  <a:pt x="10190" y="9896"/>
                </a:cubicBezTo>
                <a:cubicBezTo>
                  <a:pt x="10197" y="9886"/>
                  <a:pt x="10204" y="9879"/>
                  <a:pt x="10217" y="9876"/>
                </a:cubicBezTo>
                <a:lnTo>
                  <a:pt x="10318" y="9970"/>
                </a:lnTo>
                <a:cubicBezTo>
                  <a:pt x="10342" y="9973"/>
                  <a:pt x="10363" y="9974"/>
                  <a:pt x="10380" y="9974"/>
                </a:cubicBezTo>
                <a:cubicBezTo>
                  <a:pt x="10484" y="9974"/>
                  <a:pt x="10466" y="9925"/>
                  <a:pt x="10463" y="9879"/>
                </a:cubicBezTo>
                <a:cubicBezTo>
                  <a:pt x="10460" y="9852"/>
                  <a:pt x="10456" y="9825"/>
                  <a:pt x="10480" y="9805"/>
                </a:cubicBezTo>
                <a:cubicBezTo>
                  <a:pt x="10497" y="9791"/>
                  <a:pt x="10517" y="9785"/>
                  <a:pt x="10537" y="9781"/>
                </a:cubicBezTo>
                <a:lnTo>
                  <a:pt x="10726" y="9741"/>
                </a:lnTo>
                <a:lnTo>
                  <a:pt x="10726" y="9741"/>
                </a:lnTo>
                <a:cubicBezTo>
                  <a:pt x="10658" y="9818"/>
                  <a:pt x="10547" y="9896"/>
                  <a:pt x="10551" y="9946"/>
                </a:cubicBezTo>
                <a:cubicBezTo>
                  <a:pt x="10584" y="9926"/>
                  <a:pt x="10621" y="9913"/>
                  <a:pt x="10658" y="9899"/>
                </a:cubicBezTo>
                <a:lnTo>
                  <a:pt x="10826" y="9825"/>
                </a:lnTo>
                <a:lnTo>
                  <a:pt x="10826" y="9825"/>
                </a:lnTo>
                <a:lnTo>
                  <a:pt x="10793" y="9966"/>
                </a:lnTo>
                <a:cubicBezTo>
                  <a:pt x="11150" y="9744"/>
                  <a:pt x="11271" y="9711"/>
                  <a:pt x="11631" y="9492"/>
                </a:cubicBezTo>
                <a:cubicBezTo>
                  <a:pt x="11506" y="9485"/>
                  <a:pt x="11570" y="9317"/>
                  <a:pt x="11799" y="9068"/>
                </a:cubicBezTo>
                <a:cubicBezTo>
                  <a:pt x="11841" y="9038"/>
                  <a:pt x="11866" y="9029"/>
                  <a:pt x="11881" y="9029"/>
                </a:cubicBezTo>
                <a:cubicBezTo>
                  <a:pt x="11907" y="9029"/>
                  <a:pt x="11905" y="9056"/>
                  <a:pt x="11917" y="9056"/>
                </a:cubicBezTo>
                <a:cubicBezTo>
                  <a:pt x="11931" y="9056"/>
                  <a:pt x="11964" y="9016"/>
                  <a:pt x="12092" y="8836"/>
                </a:cubicBezTo>
                <a:lnTo>
                  <a:pt x="12092" y="8836"/>
                </a:lnTo>
                <a:cubicBezTo>
                  <a:pt x="12085" y="8964"/>
                  <a:pt x="12072" y="9135"/>
                  <a:pt x="11839" y="9229"/>
                </a:cubicBezTo>
                <a:cubicBezTo>
                  <a:pt x="11850" y="9273"/>
                  <a:pt x="11802" y="9361"/>
                  <a:pt x="11809" y="9401"/>
                </a:cubicBezTo>
                <a:cubicBezTo>
                  <a:pt x="12075" y="9273"/>
                  <a:pt x="12290" y="8879"/>
                  <a:pt x="12368" y="8711"/>
                </a:cubicBezTo>
                <a:lnTo>
                  <a:pt x="12368" y="8711"/>
                </a:lnTo>
                <a:cubicBezTo>
                  <a:pt x="12334" y="8772"/>
                  <a:pt x="12290" y="8829"/>
                  <a:pt x="12243" y="8879"/>
                </a:cubicBezTo>
                <a:cubicBezTo>
                  <a:pt x="12327" y="8651"/>
                  <a:pt x="12385" y="8418"/>
                  <a:pt x="12418" y="8179"/>
                </a:cubicBezTo>
                <a:cubicBezTo>
                  <a:pt x="12439" y="8155"/>
                  <a:pt x="12454" y="8145"/>
                  <a:pt x="12465" y="8145"/>
                </a:cubicBezTo>
                <a:cubicBezTo>
                  <a:pt x="12492" y="8145"/>
                  <a:pt x="12492" y="8209"/>
                  <a:pt x="12492" y="8274"/>
                </a:cubicBezTo>
                <a:cubicBezTo>
                  <a:pt x="12526" y="8139"/>
                  <a:pt x="12526" y="8035"/>
                  <a:pt x="12566" y="7840"/>
                </a:cubicBezTo>
                <a:cubicBezTo>
                  <a:pt x="12634" y="7914"/>
                  <a:pt x="12738" y="7927"/>
                  <a:pt x="12671" y="8223"/>
                </a:cubicBezTo>
                <a:cubicBezTo>
                  <a:pt x="12721" y="8004"/>
                  <a:pt x="12751" y="7782"/>
                  <a:pt x="12765" y="7560"/>
                </a:cubicBezTo>
                <a:cubicBezTo>
                  <a:pt x="12806" y="7531"/>
                  <a:pt x="12902" y="7321"/>
                  <a:pt x="12938" y="7321"/>
                </a:cubicBezTo>
                <a:cubicBezTo>
                  <a:pt x="12944" y="7321"/>
                  <a:pt x="12948" y="7326"/>
                  <a:pt x="12950" y="7338"/>
                </a:cubicBezTo>
                <a:cubicBezTo>
                  <a:pt x="13064" y="6978"/>
                  <a:pt x="12876" y="6446"/>
                  <a:pt x="12916" y="5989"/>
                </a:cubicBezTo>
                <a:cubicBezTo>
                  <a:pt x="12896" y="5965"/>
                  <a:pt x="12879" y="5918"/>
                  <a:pt x="12859" y="5820"/>
                </a:cubicBezTo>
                <a:cubicBezTo>
                  <a:pt x="12846" y="5393"/>
                  <a:pt x="12889" y="4989"/>
                  <a:pt x="12654" y="4525"/>
                </a:cubicBezTo>
                <a:cubicBezTo>
                  <a:pt x="12684" y="4417"/>
                  <a:pt x="12708" y="4313"/>
                  <a:pt x="12731" y="4205"/>
                </a:cubicBezTo>
                <a:cubicBezTo>
                  <a:pt x="12701" y="4128"/>
                  <a:pt x="12680" y="4101"/>
                  <a:pt x="12663" y="4101"/>
                </a:cubicBezTo>
                <a:cubicBezTo>
                  <a:pt x="12623" y="4101"/>
                  <a:pt x="12607" y="4258"/>
                  <a:pt x="12554" y="4258"/>
                </a:cubicBezTo>
                <a:cubicBezTo>
                  <a:pt x="12522" y="4258"/>
                  <a:pt x="12477" y="4201"/>
                  <a:pt x="12405" y="4020"/>
                </a:cubicBezTo>
                <a:cubicBezTo>
                  <a:pt x="12216" y="3599"/>
                  <a:pt x="12479" y="3814"/>
                  <a:pt x="12469" y="3639"/>
                </a:cubicBezTo>
                <a:cubicBezTo>
                  <a:pt x="12314" y="3444"/>
                  <a:pt x="12014" y="3141"/>
                  <a:pt x="11940" y="2711"/>
                </a:cubicBezTo>
                <a:lnTo>
                  <a:pt x="11940" y="2711"/>
                </a:lnTo>
                <a:cubicBezTo>
                  <a:pt x="12028" y="2825"/>
                  <a:pt x="12058" y="2933"/>
                  <a:pt x="12122" y="3047"/>
                </a:cubicBezTo>
                <a:cubicBezTo>
                  <a:pt x="12105" y="2939"/>
                  <a:pt x="12082" y="2828"/>
                  <a:pt x="12062" y="2717"/>
                </a:cubicBezTo>
                <a:lnTo>
                  <a:pt x="12062" y="2717"/>
                </a:lnTo>
                <a:cubicBezTo>
                  <a:pt x="12269" y="2915"/>
                  <a:pt x="12366" y="3116"/>
                  <a:pt x="12402" y="3116"/>
                </a:cubicBezTo>
                <a:cubicBezTo>
                  <a:pt x="12419" y="3116"/>
                  <a:pt x="12423" y="3073"/>
                  <a:pt x="12418" y="2966"/>
                </a:cubicBezTo>
                <a:lnTo>
                  <a:pt x="12418" y="2966"/>
                </a:lnTo>
                <a:cubicBezTo>
                  <a:pt x="12409" y="2969"/>
                  <a:pt x="12400" y="2970"/>
                  <a:pt x="12390" y="2970"/>
                </a:cubicBezTo>
                <a:cubicBezTo>
                  <a:pt x="12253" y="2970"/>
                  <a:pt x="12122" y="2700"/>
                  <a:pt x="11974" y="2445"/>
                </a:cubicBezTo>
                <a:cubicBezTo>
                  <a:pt x="11832" y="2196"/>
                  <a:pt x="11676" y="1951"/>
                  <a:pt x="11543" y="1951"/>
                </a:cubicBezTo>
                <a:cubicBezTo>
                  <a:pt x="11528" y="1951"/>
                  <a:pt x="11514" y="1954"/>
                  <a:pt x="11500" y="1960"/>
                </a:cubicBezTo>
                <a:cubicBezTo>
                  <a:pt x="11483" y="1889"/>
                  <a:pt x="11463" y="1815"/>
                  <a:pt x="11436" y="1745"/>
                </a:cubicBezTo>
                <a:lnTo>
                  <a:pt x="11436" y="1745"/>
                </a:lnTo>
                <a:cubicBezTo>
                  <a:pt x="11469" y="1799"/>
                  <a:pt x="11493" y="1795"/>
                  <a:pt x="11520" y="1849"/>
                </a:cubicBezTo>
                <a:cubicBezTo>
                  <a:pt x="11402" y="1415"/>
                  <a:pt x="11173" y="1708"/>
                  <a:pt x="10870" y="1264"/>
                </a:cubicBezTo>
                <a:cubicBezTo>
                  <a:pt x="10786" y="1134"/>
                  <a:pt x="10729" y="1024"/>
                  <a:pt x="10770" y="1024"/>
                </a:cubicBezTo>
                <a:cubicBezTo>
                  <a:pt x="10780" y="1024"/>
                  <a:pt x="10797" y="1030"/>
                  <a:pt x="10820" y="1045"/>
                </a:cubicBezTo>
                <a:cubicBezTo>
                  <a:pt x="10699" y="957"/>
                  <a:pt x="10581" y="870"/>
                  <a:pt x="10453" y="789"/>
                </a:cubicBezTo>
                <a:cubicBezTo>
                  <a:pt x="10399" y="741"/>
                  <a:pt x="10392" y="713"/>
                  <a:pt x="10413" y="713"/>
                </a:cubicBezTo>
                <a:cubicBezTo>
                  <a:pt x="10426" y="713"/>
                  <a:pt x="10448" y="722"/>
                  <a:pt x="10475" y="743"/>
                </a:cubicBezTo>
                <a:lnTo>
                  <a:pt x="10475" y="743"/>
                </a:lnTo>
                <a:cubicBezTo>
                  <a:pt x="10303" y="601"/>
                  <a:pt x="10116" y="479"/>
                  <a:pt x="9914" y="375"/>
                </a:cubicBezTo>
                <a:lnTo>
                  <a:pt x="9925" y="368"/>
                </a:lnTo>
                <a:cubicBezTo>
                  <a:pt x="9823" y="363"/>
                  <a:pt x="9637" y="338"/>
                  <a:pt x="9504" y="338"/>
                </a:cubicBezTo>
                <a:cubicBezTo>
                  <a:pt x="9478" y="338"/>
                  <a:pt x="9454" y="339"/>
                  <a:pt x="9433" y="341"/>
                </a:cubicBezTo>
                <a:cubicBezTo>
                  <a:pt x="9364" y="305"/>
                  <a:pt x="9367" y="297"/>
                  <a:pt x="9393" y="297"/>
                </a:cubicBezTo>
                <a:cubicBezTo>
                  <a:pt x="9414" y="297"/>
                  <a:pt x="9450" y="302"/>
                  <a:pt x="9475" y="302"/>
                </a:cubicBezTo>
                <a:cubicBezTo>
                  <a:pt x="9496" y="302"/>
                  <a:pt x="9510" y="298"/>
                  <a:pt x="9501" y="284"/>
                </a:cubicBezTo>
                <a:lnTo>
                  <a:pt x="9285" y="267"/>
                </a:lnTo>
                <a:lnTo>
                  <a:pt x="9070" y="291"/>
                </a:lnTo>
                <a:cubicBezTo>
                  <a:pt x="8948" y="239"/>
                  <a:pt x="9082" y="176"/>
                  <a:pt x="9272" y="176"/>
                </a:cubicBezTo>
                <a:cubicBezTo>
                  <a:pt x="9365" y="176"/>
                  <a:pt x="9471" y="192"/>
                  <a:pt x="9568" y="230"/>
                </a:cubicBezTo>
                <a:cubicBezTo>
                  <a:pt x="9451" y="79"/>
                  <a:pt x="9356" y="35"/>
                  <a:pt x="9247" y="35"/>
                </a:cubicBezTo>
                <a:cubicBezTo>
                  <a:pt x="9208" y="35"/>
                  <a:pt x="9167" y="41"/>
                  <a:pt x="9124" y="49"/>
                </a:cubicBezTo>
                <a:cubicBezTo>
                  <a:pt x="9039" y="65"/>
                  <a:pt x="8942" y="72"/>
                  <a:pt x="8807" y="106"/>
                </a:cubicBezTo>
                <a:cubicBezTo>
                  <a:pt x="8740" y="119"/>
                  <a:pt x="8663" y="129"/>
                  <a:pt x="8572" y="139"/>
                </a:cubicBezTo>
                <a:lnTo>
                  <a:pt x="8269" y="207"/>
                </a:lnTo>
                <a:cubicBezTo>
                  <a:pt x="8400" y="139"/>
                  <a:pt x="8531" y="69"/>
                  <a:pt x="8689" y="35"/>
                </a:cubicBezTo>
                <a:cubicBezTo>
                  <a:pt x="8626" y="10"/>
                  <a:pt x="8564" y="0"/>
                  <a:pt x="8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2"/>
          <p:cNvSpPr/>
          <p:nvPr/>
        </p:nvSpPr>
        <p:spPr>
          <a:xfrm>
            <a:off x="-601725" y="1364834"/>
            <a:ext cx="10713533" cy="5222225"/>
          </a:xfrm>
          <a:custGeom>
            <a:avLst/>
            <a:gdLst/>
            <a:ahLst/>
            <a:cxnLst/>
            <a:rect l="l" t="t" r="r" b="b"/>
            <a:pathLst>
              <a:path w="60386" h="22076" extrusionOk="0">
                <a:moveTo>
                  <a:pt x="31120" y="653"/>
                </a:moveTo>
                <a:lnTo>
                  <a:pt x="31120" y="653"/>
                </a:lnTo>
                <a:cubicBezTo>
                  <a:pt x="31145" y="655"/>
                  <a:pt x="31167" y="658"/>
                  <a:pt x="31189" y="661"/>
                </a:cubicBezTo>
                <a:lnTo>
                  <a:pt x="31189" y="661"/>
                </a:lnTo>
                <a:cubicBezTo>
                  <a:pt x="31168" y="657"/>
                  <a:pt x="31145" y="655"/>
                  <a:pt x="31120" y="653"/>
                </a:cubicBezTo>
                <a:close/>
                <a:moveTo>
                  <a:pt x="19123" y="724"/>
                </a:moveTo>
                <a:lnTo>
                  <a:pt x="19123" y="724"/>
                </a:lnTo>
                <a:cubicBezTo>
                  <a:pt x="19335" y="740"/>
                  <a:pt x="19550" y="764"/>
                  <a:pt x="19762" y="788"/>
                </a:cubicBezTo>
                <a:lnTo>
                  <a:pt x="19298" y="788"/>
                </a:lnTo>
                <a:cubicBezTo>
                  <a:pt x="19291" y="784"/>
                  <a:pt x="19287" y="781"/>
                  <a:pt x="19281" y="781"/>
                </a:cubicBezTo>
                <a:cubicBezTo>
                  <a:pt x="19227" y="757"/>
                  <a:pt x="19176" y="737"/>
                  <a:pt x="19123" y="724"/>
                </a:cubicBezTo>
                <a:close/>
                <a:moveTo>
                  <a:pt x="48751" y="724"/>
                </a:moveTo>
                <a:cubicBezTo>
                  <a:pt x="48967" y="740"/>
                  <a:pt x="49179" y="764"/>
                  <a:pt x="49391" y="788"/>
                </a:cubicBezTo>
                <a:lnTo>
                  <a:pt x="48926" y="788"/>
                </a:lnTo>
                <a:cubicBezTo>
                  <a:pt x="48920" y="784"/>
                  <a:pt x="48916" y="781"/>
                  <a:pt x="48913" y="781"/>
                </a:cubicBezTo>
                <a:cubicBezTo>
                  <a:pt x="48859" y="757"/>
                  <a:pt x="48805" y="737"/>
                  <a:pt x="48751" y="724"/>
                </a:cubicBezTo>
                <a:close/>
                <a:moveTo>
                  <a:pt x="18273" y="1"/>
                </a:moveTo>
                <a:cubicBezTo>
                  <a:pt x="18202" y="1"/>
                  <a:pt x="18130" y="2"/>
                  <a:pt x="18059" y="3"/>
                </a:cubicBezTo>
                <a:cubicBezTo>
                  <a:pt x="17070" y="30"/>
                  <a:pt x="16349" y="340"/>
                  <a:pt x="15421" y="458"/>
                </a:cubicBezTo>
                <a:cubicBezTo>
                  <a:pt x="14760" y="537"/>
                  <a:pt x="14096" y="575"/>
                  <a:pt x="13432" y="575"/>
                </a:cubicBezTo>
                <a:cubicBezTo>
                  <a:pt x="13075" y="575"/>
                  <a:pt x="12718" y="564"/>
                  <a:pt x="12361" y="542"/>
                </a:cubicBezTo>
                <a:cubicBezTo>
                  <a:pt x="11395" y="476"/>
                  <a:pt x="10578" y="178"/>
                  <a:pt x="9585" y="178"/>
                </a:cubicBezTo>
                <a:cubicBezTo>
                  <a:pt x="9558" y="178"/>
                  <a:pt x="9531" y="178"/>
                  <a:pt x="9504" y="178"/>
                </a:cubicBezTo>
                <a:cubicBezTo>
                  <a:pt x="8454" y="199"/>
                  <a:pt x="7475" y="434"/>
                  <a:pt x="6425" y="458"/>
                </a:cubicBezTo>
                <a:cubicBezTo>
                  <a:pt x="6235" y="462"/>
                  <a:pt x="6046" y="463"/>
                  <a:pt x="5856" y="463"/>
                </a:cubicBezTo>
                <a:cubicBezTo>
                  <a:pt x="5535" y="463"/>
                  <a:pt x="5214" y="459"/>
                  <a:pt x="4893" y="459"/>
                </a:cubicBezTo>
                <a:cubicBezTo>
                  <a:pt x="4439" y="459"/>
                  <a:pt x="3985" y="467"/>
                  <a:pt x="3531" y="501"/>
                </a:cubicBezTo>
                <a:cubicBezTo>
                  <a:pt x="3198" y="525"/>
                  <a:pt x="2868" y="569"/>
                  <a:pt x="2545" y="633"/>
                </a:cubicBezTo>
                <a:lnTo>
                  <a:pt x="2265" y="646"/>
                </a:lnTo>
                <a:cubicBezTo>
                  <a:pt x="2235" y="643"/>
                  <a:pt x="2211" y="639"/>
                  <a:pt x="2188" y="639"/>
                </a:cubicBezTo>
                <a:cubicBezTo>
                  <a:pt x="2077" y="639"/>
                  <a:pt x="1969" y="650"/>
                  <a:pt x="1861" y="676"/>
                </a:cubicBezTo>
                <a:cubicBezTo>
                  <a:pt x="1838" y="680"/>
                  <a:pt x="1818" y="683"/>
                  <a:pt x="1794" y="687"/>
                </a:cubicBezTo>
                <a:cubicBezTo>
                  <a:pt x="1683" y="687"/>
                  <a:pt x="1606" y="660"/>
                  <a:pt x="1495" y="650"/>
                </a:cubicBezTo>
                <a:lnTo>
                  <a:pt x="1495" y="650"/>
                </a:lnTo>
                <a:cubicBezTo>
                  <a:pt x="1589" y="660"/>
                  <a:pt x="1653" y="676"/>
                  <a:pt x="1676" y="724"/>
                </a:cubicBezTo>
                <a:cubicBezTo>
                  <a:pt x="1761" y="899"/>
                  <a:pt x="260" y="1336"/>
                  <a:pt x="122" y="1558"/>
                </a:cubicBezTo>
                <a:cubicBezTo>
                  <a:pt x="0" y="1753"/>
                  <a:pt x="108" y="2097"/>
                  <a:pt x="105" y="2299"/>
                </a:cubicBezTo>
                <a:cubicBezTo>
                  <a:pt x="101" y="2797"/>
                  <a:pt x="226" y="3288"/>
                  <a:pt x="219" y="3783"/>
                </a:cubicBezTo>
                <a:cubicBezTo>
                  <a:pt x="202" y="4927"/>
                  <a:pt x="206" y="6075"/>
                  <a:pt x="219" y="7215"/>
                </a:cubicBezTo>
                <a:cubicBezTo>
                  <a:pt x="243" y="9467"/>
                  <a:pt x="300" y="11718"/>
                  <a:pt x="300" y="13970"/>
                </a:cubicBezTo>
                <a:lnTo>
                  <a:pt x="300" y="21057"/>
                </a:lnTo>
                <a:cubicBezTo>
                  <a:pt x="300" y="21377"/>
                  <a:pt x="488" y="21640"/>
                  <a:pt x="721" y="21640"/>
                </a:cubicBezTo>
                <a:lnTo>
                  <a:pt x="899" y="21640"/>
                </a:lnTo>
                <a:cubicBezTo>
                  <a:pt x="943" y="21640"/>
                  <a:pt x="986" y="21646"/>
                  <a:pt x="1027" y="21663"/>
                </a:cubicBezTo>
                <a:cubicBezTo>
                  <a:pt x="1075" y="21683"/>
                  <a:pt x="1126" y="21693"/>
                  <a:pt x="1177" y="21693"/>
                </a:cubicBezTo>
                <a:cubicBezTo>
                  <a:pt x="1231" y="21693"/>
                  <a:pt x="1285" y="21682"/>
                  <a:pt x="1336" y="21660"/>
                </a:cubicBezTo>
                <a:lnTo>
                  <a:pt x="1380" y="21640"/>
                </a:lnTo>
                <a:lnTo>
                  <a:pt x="4537" y="21640"/>
                </a:lnTo>
                <a:cubicBezTo>
                  <a:pt x="4547" y="21640"/>
                  <a:pt x="4554" y="21643"/>
                  <a:pt x="4561" y="21643"/>
                </a:cubicBezTo>
                <a:cubicBezTo>
                  <a:pt x="4665" y="21663"/>
                  <a:pt x="4773" y="21683"/>
                  <a:pt x="4874" y="21700"/>
                </a:cubicBezTo>
                <a:cubicBezTo>
                  <a:pt x="4884" y="21700"/>
                  <a:pt x="4890" y="21700"/>
                  <a:pt x="4900" y="21703"/>
                </a:cubicBezTo>
                <a:cubicBezTo>
                  <a:pt x="5261" y="21801"/>
                  <a:pt x="5624" y="21872"/>
                  <a:pt x="5994" y="21919"/>
                </a:cubicBezTo>
                <a:cubicBezTo>
                  <a:pt x="6327" y="21956"/>
                  <a:pt x="6661" y="21972"/>
                  <a:pt x="6995" y="21972"/>
                </a:cubicBezTo>
                <a:cubicBezTo>
                  <a:pt x="7915" y="21972"/>
                  <a:pt x="8836" y="21851"/>
                  <a:pt x="9720" y="21730"/>
                </a:cubicBezTo>
                <a:cubicBezTo>
                  <a:pt x="9767" y="21724"/>
                  <a:pt x="9814" y="21714"/>
                  <a:pt x="9861" y="21700"/>
                </a:cubicBezTo>
                <a:cubicBezTo>
                  <a:pt x="9885" y="21690"/>
                  <a:pt x="9911" y="21683"/>
                  <a:pt x="9938" y="21683"/>
                </a:cubicBezTo>
                <a:cubicBezTo>
                  <a:pt x="10228" y="21663"/>
                  <a:pt x="10514" y="21650"/>
                  <a:pt x="10793" y="21640"/>
                </a:cubicBezTo>
                <a:lnTo>
                  <a:pt x="12274" y="21640"/>
                </a:lnTo>
                <a:cubicBezTo>
                  <a:pt x="12974" y="21670"/>
                  <a:pt x="13654" y="21737"/>
                  <a:pt x="14384" y="21825"/>
                </a:cubicBezTo>
                <a:cubicBezTo>
                  <a:pt x="14717" y="21863"/>
                  <a:pt x="15036" y="21880"/>
                  <a:pt x="15349" y="21880"/>
                </a:cubicBezTo>
                <a:cubicBezTo>
                  <a:pt x="15973" y="21880"/>
                  <a:pt x="16572" y="21810"/>
                  <a:pt x="17204" y="21693"/>
                </a:cubicBezTo>
                <a:lnTo>
                  <a:pt x="17470" y="21643"/>
                </a:lnTo>
                <a:cubicBezTo>
                  <a:pt x="17490" y="21640"/>
                  <a:pt x="17507" y="21640"/>
                  <a:pt x="17527" y="21640"/>
                </a:cubicBezTo>
                <a:lnTo>
                  <a:pt x="21569" y="21640"/>
                </a:lnTo>
                <a:cubicBezTo>
                  <a:pt x="21586" y="21640"/>
                  <a:pt x="21606" y="21640"/>
                  <a:pt x="21623" y="21643"/>
                </a:cubicBezTo>
                <a:cubicBezTo>
                  <a:pt x="22151" y="21730"/>
                  <a:pt x="22680" y="21828"/>
                  <a:pt x="23212" y="21909"/>
                </a:cubicBezTo>
                <a:cubicBezTo>
                  <a:pt x="23840" y="22003"/>
                  <a:pt x="24494" y="22075"/>
                  <a:pt x="25150" y="22075"/>
                </a:cubicBezTo>
                <a:cubicBezTo>
                  <a:pt x="25404" y="22075"/>
                  <a:pt x="25658" y="22064"/>
                  <a:pt x="25911" y="22040"/>
                </a:cubicBezTo>
                <a:cubicBezTo>
                  <a:pt x="26641" y="21966"/>
                  <a:pt x="27391" y="21710"/>
                  <a:pt x="28149" y="21640"/>
                </a:cubicBezTo>
                <a:lnTo>
                  <a:pt x="28886" y="21640"/>
                </a:lnTo>
                <a:cubicBezTo>
                  <a:pt x="28939" y="21646"/>
                  <a:pt x="28990" y="21653"/>
                  <a:pt x="29044" y="21660"/>
                </a:cubicBezTo>
                <a:cubicBezTo>
                  <a:pt x="29104" y="21671"/>
                  <a:pt x="29164" y="21677"/>
                  <a:pt x="29224" y="21677"/>
                </a:cubicBezTo>
                <a:cubicBezTo>
                  <a:pt x="29274" y="21677"/>
                  <a:pt x="29324" y="21672"/>
                  <a:pt x="29374" y="21663"/>
                </a:cubicBezTo>
                <a:cubicBezTo>
                  <a:pt x="29393" y="21660"/>
                  <a:pt x="29413" y="21659"/>
                  <a:pt x="29432" y="21659"/>
                </a:cubicBezTo>
                <a:cubicBezTo>
                  <a:pt x="29480" y="21659"/>
                  <a:pt x="29526" y="21668"/>
                  <a:pt x="29569" y="21687"/>
                </a:cubicBezTo>
                <a:cubicBezTo>
                  <a:pt x="29596" y="21697"/>
                  <a:pt x="29624" y="21702"/>
                  <a:pt x="29652" y="21702"/>
                </a:cubicBezTo>
                <a:cubicBezTo>
                  <a:pt x="29686" y="21702"/>
                  <a:pt x="29721" y="21695"/>
                  <a:pt x="29754" y="21680"/>
                </a:cubicBezTo>
                <a:lnTo>
                  <a:pt x="29915" y="21640"/>
                </a:lnTo>
                <a:lnTo>
                  <a:pt x="30524" y="21640"/>
                </a:lnTo>
                <a:cubicBezTo>
                  <a:pt x="30568" y="21640"/>
                  <a:pt x="30609" y="21646"/>
                  <a:pt x="30649" y="21663"/>
                </a:cubicBezTo>
                <a:cubicBezTo>
                  <a:pt x="30698" y="21683"/>
                  <a:pt x="30750" y="21693"/>
                  <a:pt x="30802" y="21693"/>
                </a:cubicBezTo>
                <a:cubicBezTo>
                  <a:pt x="30856" y="21693"/>
                  <a:pt x="30909" y="21682"/>
                  <a:pt x="30959" y="21660"/>
                </a:cubicBezTo>
                <a:cubicBezTo>
                  <a:pt x="30975" y="21653"/>
                  <a:pt x="30989" y="21646"/>
                  <a:pt x="31002" y="21640"/>
                </a:cubicBezTo>
                <a:lnTo>
                  <a:pt x="34166" y="21640"/>
                </a:lnTo>
                <a:cubicBezTo>
                  <a:pt x="34176" y="21640"/>
                  <a:pt x="34183" y="21643"/>
                  <a:pt x="34189" y="21643"/>
                </a:cubicBezTo>
                <a:cubicBezTo>
                  <a:pt x="34294" y="21663"/>
                  <a:pt x="34398" y="21683"/>
                  <a:pt x="34506" y="21700"/>
                </a:cubicBezTo>
                <a:cubicBezTo>
                  <a:pt x="34512" y="21700"/>
                  <a:pt x="34523" y="21700"/>
                  <a:pt x="34529" y="21703"/>
                </a:cubicBezTo>
                <a:cubicBezTo>
                  <a:pt x="34889" y="21801"/>
                  <a:pt x="35253" y="21872"/>
                  <a:pt x="35623" y="21919"/>
                </a:cubicBezTo>
                <a:cubicBezTo>
                  <a:pt x="35955" y="21956"/>
                  <a:pt x="36289" y="21972"/>
                  <a:pt x="36623" y="21972"/>
                </a:cubicBezTo>
                <a:cubicBezTo>
                  <a:pt x="37544" y="21972"/>
                  <a:pt x="38464" y="21851"/>
                  <a:pt x="39349" y="21730"/>
                </a:cubicBezTo>
                <a:cubicBezTo>
                  <a:pt x="39399" y="21724"/>
                  <a:pt x="39446" y="21714"/>
                  <a:pt x="39490" y="21700"/>
                </a:cubicBezTo>
                <a:cubicBezTo>
                  <a:pt x="39517" y="21690"/>
                  <a:pt x="39540" y="21683"/>
                  <a:pt x="39567" y="21683"/>
                </a:cubicBezTo>
                <a:cubicBezTo>
                  <a:pt x="39857" y="21663"/>
                  <a:pt x="40143" y="21650"/>
                  <a:pt x="40422" y="21640"/>
                </a:cubicBezTo>
                <a:lnTo>
                  <a:pt x="41903" y="21640"/>
                </a:lnTo>
                <a:cubicBezTo>
                  <a:pt x="42603" y="21670"/>
                  <a:pt x="43283" y="21737"/>
                  <a:pt x="44016" y="21825"/>
                </a:cubicBezTo>
                <a:cubicBezTo>
                  <a:pt x="44349" y="21863"/>
                  <a:pt x="44668" y="21880"/>
                  <a:pt x="44980" y="21880"/>
                </a:cubicBezTo>
                <a:cubicBezTo>
                  <a:pt x="45604" y="21880"/>
                  <a:pt x="46200" y="21810"/>
                  <a:pt x="46833" y="21693"/>
                </a:cubicBezTo>
                <a:lnTo>
                  <a:pt x="47099" y="21643"/>
                </a:lnTo>
                <a:cubicBezTo>
                  <a:pt x="47119" y="21640"/>
                  <a:pt x="47136" y="21640"/>
                  <a:pt x="47156" y="21640"/>
                </a:cubicBezTo>
                <a:lnTo>
                  <a:pt x="51198" y="21640"/>
                </a:lnTo>
                <a:cubicBezTo>
                  <a:pt x="51215" y="21640"/>
                  <a:pt x="51235" y="21640"/>
                  <a:pt x="51252" y="21643"/>
                </a:cubicBezTo>
                <a:cubicBezTo>
                  <a:pt x="51780" y="21730"/>
                  <a:pt x="52309" y="21828"/>
                  <a:pt x="52840" y="21909"/>
                </a:cubicBezTo>
                <a:cubicBezTo>
                  <a:pt x="53469" y="22003"/>
                  <a:pt x="54123" y="22075"/>
                  <a:pt x="54779" y="22075"/>
                </a:cubicBezTo>
                <a:cubicBezTo>
                  <a:pt x="55033" y="22075"/>
                  <a:pt x="55287" y="22064"/>
                  <a:pt x="55539" y="22040"/>
                </a:cubicBezTo>
                <a:cubicBezTo>
                  <a:pt x="56270" y="21966"/>
                  <a:pt x="57024" y="21710"/>
                  <a:pt x="57781" y="21640"/>
                </a:cubicBezTo>
                <a:lnTo>
                  <a:pt x="58514" y="21640"/>
                </a:lnTo>
                <a:cubicBezTo>
                  <a:pt x="58568" y="21646"/>
                  <a:pt x="58622" y="21653"/>
                  <a:pt x="58673" y="21660"/>
                </a:cubicBezTo>
                <a:cubicBezTo>
                  <a:pt x="58730" y="21672"/>
                  <a:pt x="58788" y="21678"/>
                  <a:pt x="58846" y="21678"/>
                </a:cubicBezTo>
                <a:cubicBezTo>
                  <a:pt x="58899" y="21678"/>
                  <a:pt x="58952" y="21673"/>
                  <a:pt x="59006" y="21663"/>
                </a:cubicBezTo>
                <a:cubicBezTo>
                  <a:pt x="59024" y="21660"/>
                  <a:pt x="59043" y="21659"/>
                  <a:pt x="59062" y="21659"/>
                </a:cubicBezTo>
                <a:cubicBezTo>
                  <a:pt x="59108" y="21659"/>
                  <a:pt x="59155" y="21668"/>
                  <a:pt x="59198" y="21687"/>
                </a:cubicBezTo>
                <a:cubicBezTo>
                  <a:pt x="59225" y="21697"/>
                  <a:pt x="59253" y="21702"/>
                  <a:pt x="59282" y="21702"/>
                </a:cubicBezTo>
                <a:cubicBezTo>
                  <a:pt x="59317" y="21702"/>
                  <a:pt x="59351" y="21695"/>
                  <a:pt x="59383" y="21680"/>
                </a:cubicBezTo>
                <a:lnTo>
                  <a:pt x="59548" y="21640"/>
                </a:lnTo>
                <a:lnTo>
                  <a:pt x="59958" y="21640"/>
                </a:lnTo>
                <a:cubicBezTo>
                  <a:pt x="60190" y="21640"/>
                  <a:pt x="60379" y="21377"/>
                  <a:pt x="60379" y="21057"/>
                </a:cubicBezTo>
                <a:lnTo>
                  <a:pt x="60386" y="1700"/>
                </a:lnTo>
                <a:cubicBezTo>
                  <a:pt x="60386" y="1380"/>
                  <a:pt x="60197" y="1121"/>
                  <a:pt x="59965" y="1121"/>
                </a:cubicBezTo>
                <a:lnTo>
                  <a:pt x="59652" y="1121"/>
                </a:lnTo>
                <a:cubicBezTo>
                  <a:pt x="59679" y="1074"/>
                  <a:pt x="59706" y="1030"/>
                  <a:pt x="59729" y="983"/>
                </a:cubicBezTo>
                <a:cubicBezTo>
                  <a:pt x="59760" y="922"/>
                  <a:pt x="59669" y="862"/>
                  <a:pt x="59544" y="858"/>
                </a:cubicBezTo>
                <a:lnTo>
                  <a:pt x="59167" y="801"/>
                </a:lnTo>
                <a:cubicBezTo>
                  <a:pt x="59161" y="799"/>
                  <a:pt x="59154" y="798"/>
                  <a:pt x="59148" y="798"/>
                </a:cubicBezTo>
                <a:cubicBezTo>
                  <a:pt x="59120" y="798"/>
                  <a:pt x="59094" y="814"/>
                  <a:pt x="59113" y="828"/>
                </a:cubicBezTo>
                <a:cubicBezTo>
                  <a:pt x="59113" y="841"/>
                  <a:pt x="59113" y="855"/>
                  <a:pt x="59117" y="868"/>
                </a:cubicBezTo>
                <a:cubicBezTo>
                  <a:pt x="59100" y="858"/>
                  <a:pt x="59083" y="848"/>
                  <a:pt x="59066" y="838"/>
                </a:cubicBezTo>
                <a:lnTo>
                  <a:pt x="59066" y="788"/>
                </a:lnTo>
                <a:lnTo>
                  <a:pt x="59016" y="788"/>
                </a:lnTo>
                <a:cubicBezTo>
                  <a:pt x="58975" y="788"/>
                  <a:pt x="58938" y="781"/>
                  <a:pt x="58901" y="767"/>
                </a:cubicBezTo>
                <a:cubicBezTo>
                  <a:pt x="58514" y="623"/>
                  <a:pt x="57962" y="555"/>
                  <a:pt x="57528" y="525"/>
                </a:cubicBezTo>
                <a:cubicBezTo>
                  <a:pt x="57279" y="506"/>
                  <a:pt x="57028" y="499"/>
                  <a:pt x="56776" y="499"/>
                </a:cubicBezTo>
                <a:cubicBezTo>
                  <a:pt x="56297" y="499"/>
                  <a:pt x="55816" y="527"/>
                  <a:pt x="55344" y="562"/>
                </a:cubicBezTo>
                <a:cubicBezTo>
                  <a:pt x="54967" y="592"/>
                  <a:pt x="54590" y="616"/>
                  <a:pt x="54213" y="639"/>
                </a:cubicBezTo>
                <a:cubicBezTo>
                  <a:pt x="54197" y="639"/>
                  <a:pt x="54183" y="636"/>
                  <a:pt x="54166" y="633"/>
                </a:cubicBezTo>
                <a:lnTo>
                  <a:pt x="50808" y="266"/>
                </a:lnTo>
                <a:cubicBezTo>
                  <a:pt x="49872" y="163"/>
                  <a:pt x="48875" y="4"/>
                  <a:pt x="47903" y="4"/>
                </a:cubicBezTo>
                <a:cubicBezTo>
                  <a:pt x="47830" y="4"/>
                  <a:pt x="47757" y="5"/>
                  <a:pt x="47685" y="7"/>
                </a:cubicBezTo>
                <a:cubicBezTo>
                  <a:pt x="46699" y="30"/>
                  <a:pt x="45975" y="343"/>
                  <a:pt x="45046" y="461"/>
                </a:cubicBezTo>
                <a:cubicBezTo>
                  <a:pt x="44381" y="538"/>
                  <a:pt x="43713" y="577"/>
                  <a:pt x="43043" y="577"/>
                </a:cubicBezTo>
                <a:cubicBezTo>
                  <a:pt x="42692" y="577"/>
                  <a:pt x="42341" y="566"/>
                  <a:pt x="41990" y="545"/>
                </a:cubicBezTo>
                <a:cubicBezTo>
                  <a:pt x="41028" y="480"/>
                  <a:pt x="40215" y="181"/>
                  <a:pt x="39228" y="181"/>
                </a:cubicBezTo>
                <a:cubicBezTo>
                  <a:pt x="39196" y="181"/>
                  <a:pt x="39165" y="181"/>
                  <a:pt x="39133" y="182"/>
                </a:cubicBezTo>
                <a:cubicBezTo>
                  <a:pt x="38083" y="202"/>
                  <a:pt x="37104" y="438"/>
                  <a:pt x="36050" y="458"/>
                </a:cubicBezTo>
                <a:cubicBezTo>
                  <a:pt x="35844" y="463"/>
                  <a:pt x="35638" y="464"/>
                  <a:pt x="35431" y="464"/>
                </a:cubicBezTo>
                <a:cubicBezTo>
                  <a:pt x="35128" y="464"/>
                  <a:pt x="34825" y="461"/>
                  <a:pt x="34522" y="461"/>
                </a:cubicBezTo>
                <a:cubicBezTo>
                  <a:pt x="34067" y="461"/>
                  <a:pt x="33612" y="468"/>
                  <a:pt x="33156" y="505"/>
                </a:cubicBezTo>
                <a:cubicBezTo>
                  <a:pt x="32826" y="528"/>
                  <a:pt x="32497" y="572"/>
                  <a:pt x="32170" y="633"/>
                </a:cubicBezTo>
                <a:lnTo>
                  <a:pt x="31891" y="646"/>
                </a:lnTo>
                <a:cubicBezTo>
                  <a:pt x="31864" y="643"/>
                  <a:pt x="31837" y="643"/>
                  <a:pt x="31813" y="643"/>
                </a:cubicBezTo>
                <a:cubicBezTo>
                  <a:pt x="31800" y="642"/>
                  <a:pt x="31787" y="642"/>
                  <a:pt x="31774" y="642"/>
                </a:cubicBezTo>
                <a:cubicBezTo>
                  <a:pt x="31678" y="642"/>
                  <a:pt x="31581" y="653"/>
                  <a:pt x="31487" y="676"/>
                </a:cubicBezTo>
                <a:cubicBezTo>
                  <a:pt x="31467" y="683"/>
                  <a:pt x="31447" y="687"/>
                  <a:pt x="31423" y="687"/>
                </a:cubicBezTo>
                <a:cubicBezTo>
                  <a:pt x="31416" y="687"/>
                  <a:pt x="31410" y="687"/>
                  <a:pt x="31403" y="687"/>
                </a:cubicBezTo>
                <a:cubicBezTo>
                  <a:pt x="31323" y="687"/>
                  <a:pt x="31262" y="672"/>
                  <a:pt x="31189" y="661"/>
                </a:cubicBezTo>
                <a:lnTo>
                  <a:pt x="31189" y="661"/>
                </a:lnTo>
                <a:cubicBezTo>
                  <a:pt x="31247" y="672"/>
                  <a:pt x="31288" y="691"/>
                  <a:pt x="31305" y="724"/>
                </a:cubicBezTo>
                <a:cubicBezTo>
                  <a:pt x="31346" y="808"/>
                  <a:pt x="31033" y="946"/>
                  <a:pt x="30676" y="1097"/>
                </a:cubicBezTo>
                <a:cubicBezTo>
                  <a:pt x="30639" y="1114"/>
                  <a:pt x="30595" y="1121"/>
                  <a:pt x="30555" y="1121"/>
                </a:cubicBezTo>
                <a:lnTo>
                  <a:pt x="30020" y="1121"/>
                </a:lnTo>
                <a:cubicBezTo>
                  <a:pt x="30047" y="1077"/>
                  <a:pt x="30074" y="1033"/>
                  <a:pt x="30094" y="986"/>
                </a:cubicBezTo>
                <a:cubicBezTo>
                  <a:pt x="30124" y="922"/>
                  <a:pt x="30037" y="865"/>
                  <a:pt x="29912" y="858"/>
                </a:cubicBezTo>
                <a:lnTo>
                  <a:pt x="29538" y="801"/>
                </a:lnTo>
                <a:cubicBezTo>
                  <a:pt x="29532" y="799"/>
                  <a:pt x="29526" y="798"/>
                  <a:pt x="29519" y="798"/>
                </a:cubicBezTo>
                <a:cubicBezTo>
                  <a:pt x="29492" y="798"/>
                  <a:pt x="29468" y="814"/>
                  <a:pt x="29485" y="828"/>
                </a:cubicBezTo>
                <a:lnTo>
                  <a:pt x="29488" y="865"/>
                </a:lnTo>
                <a:cubicBezTo>
                  <a:pt x="29471" y="855"/>
                  <a:pt x="29454" y="845"/>
                  <a:pt x="29437" y="838"/>
                </a:cubicBezTo>
                <a:lnTo>
                  <a:pt x="29437" y="788"/>
                </a:lnTo>
                <a:lnTo>
                  <a:pt x="29387" y="788"/>
                </a:lnTo>
                <a:cubicBezTo>
                  <a:pt x="29350" y="788"/>
                  <a:pt x="29310" y="781"/>
                  <a:pt x="29276" y="767"/>
                </a:cubicBezTo>
                <a:cubicBezTo>
                  <a:pt x="28886" y="619"/>
                  <a:pt x="28334" y="555"/>
                  <a:pt x="27899" y="522"/>
                </a:cubicBezTo>
                <a:cubicBezTo>
                  <a:pt x="27658" y="504"/>
                  <a:pt x="27415" y="496"/>
                  <a:pt x="27172" y="496"/>
                </a:cubicBezTo>
                <a:cubicBezTo>
                  <a:pt x="26685" y="496"/>
                  <a:pt x="26195" y="526"/>
                  <a:pt x="25715" y="562"/>
                </a:cubicBezTo>
                <a:cubicBezTo>
                  <a:pt x="25342" y="589"/>
                  <a:pt x="24962" y="616"/>
                  <a:pt x="24585" y="639"/>
                </a:cubicBezTo>
                <a:cubicBezTo>
                  <a:pt x="24571" y="636"/>
                  <a:pt x="24558" y="633"/>
                  <a:pt x="24537" y="633"/>
                </a:cubicBezTo>
                <a:lnTo>
                  <a:pt x="21179" y="263"/>
                </a:lnTo>
                <a:cubicBezTo>
                  <a:pt x="20242" y="162"/>
                  <a:pt x="19243" y="1"/>
                  <a:pt x="1827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2"/>
          <p:cNvSpPr txBox="1">
            <a:spLocks noGrp="1"/>
          </p:cNvSpPr>
          <p:nvPr>
            <p:ph type="body" idx="1"/>
          </p:nvPr>
        </p:nvSpPr>
        <p:spPr>
          <a:xfrm>
            <a:off x="616500" y="1463400"/>
            <a:ext cx="3842400" cy="4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2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3" name="Google Shape;553;p22"/>
          <p:cNvSpPr txBox="1">
            <a:spLocks noGrp="1"/>
          </p:cNvSpPr>
          <p:nvPr>
            <p:ph type="body" idx="2"/>
          </p:nvPr>
        </p:nvSpPr>
        <p:spPr>
          <a:xfrm>
            <a:off x="4581600" y="1463400"/>
            <a:ext cx="3842400" cy="4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2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4" name="Google Shape;554;p22"/>
          <p:cNvSpPr txBox="1">
            <a:spLocks noGrp="1"/>
          </p:cNvSpPr>
          <p:nvPr>
            <p:ph type="title"/>
          </p:nvPr>
        </p:nvSpPr>
        <p:spPr>
          <a:xfrm>
            <a:off x="546675" y="258091"/>
            <a:ext cx="805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23"/>
          <p:cNvGrpSpPr/>
          <p:nvPr/>
        </p:nvGrpSpPr>
        <p:grpSpPr>
          <a:xfrm>
            <a:off x="-745175" y="5066831"/>
            <a:ext cx="2598391" cy="2730828"/>
            <a:chOff x="1025550" y="238100"/>
            <a:chExt cx="1159375" cy="913850"/>
          </a:xfrm>
        </p:grpSpPr>
        <p:sp>
          <p:nvSpPr>
            <p:cNvPr id="557" name="Google Shape;557;p23"/>
            <p:cNvSpPr/>
            <p:nvPr/>
          </p:nvSpPr>
          <p:spPr>
            <a:xfrm>
              <a:off x="1025550" y="720025"/>
              <a:ext cx="377625" cy="257725"/>
            </a:xfrm>
            <a:custGeom>
              <a:avLst/>
              <a:gdLst/>
              <a:ahLst/>
              <a:cxnLst/>
              <a:rect l="l" t="t" r="r" b="b"/>
              <a:pathLst>
                <a:path w="15105" h="10309" extrusionOk="0">
                  <a:moveTo>
                    <a:pt x="5150" y="3225"/>
                  </a:moveTo>
                  <a:cubicBezTo>
                    <a:pt x="5607" y="3323"/>
                    <a:pt x="6095" y="3342"/>
                    <a:pt x="6589" y="3342"/>
                  </a:cubicBezTo>
                  <a:cubicBezTo>
                    <a:pt x="6910" y="3342"/>
                    <a:pt x="7233" y="3334"/>
                    <a:pt x="7553" y="3334"/>
                  </a:cubicBezTo>
                  <a:cubicBezTo>
                    <a:pt x="8017" y="3334"/>
                    <a:pt x="8473" y="3351"/>
                    <a:pt x="8902" y="3434"/>
                  </a:cubicBezTo>
                  <a:cubicBezTo>
                    <a:pt x="10241" y="3696"/>
                    <a:pt x="10790" y="4174"/>
                    <a:pt x="10396" y="5480"/>
                  </a:cubicBezTo>
                  <a:cubicBezTo>
                    <a:pt x="10107" y="6439"/>
                    <a:pt x="9619" y="7196"/>
                    <a:pt x="8838" y="7832"/>
                  </a:cubicBezTo>
                  <a:cubicBezTo>
                    <a:pt x="8031" y="8486"/>
                    <a:pt x="6933" y="8883"/>
                    <a:pt x="5871" y="8883"/>
                  </a:cubicBezTo>
                  <a:cubicBezTo>
                    <a:pt x="4719" y="8883"/>
                    <a:pt x="3609" y="8416"/>
                    <a:pt x="2955" y="7304"/>
                  </a:cubicBezTo>
                  <a:cubicBezTo>
                    <a:pt x="1902" y="5503"/>
                    <a:pt x="3561" y="4278"/>
                    <a:pt x="5150" y="3232"/>
                  </a:cubicBezTo>
                  <a:lnTo>
                    <a:pt x="5150" y="3225"/>
                  </a:lnTo>
                  <a:close/>
                  <a:moveTo>
                    <a:pt x="6222" y="0"/>
                  </a:moveTo>
                  <a:cubicBezTo>
                    <a:pt x="6126" y="0"/>
                    <a:pt x="6029" y="14"/>
                    <a:pt x="5934" y="41"/>
                  </a:cubicBezTo>
                  <a:cubicBezTo>
                    <a:pt x="3248" y="802"/>
                    <a:pt x="1" y="4719"/>
                    <a:pt x="1390" y="7600"/>
                  </a:cubicBezTo>
                  <a:cubicBezTo>
                    <a:pt x="2309" y="9515"/>
                    <a:pt x="4301" y="10308"/>
                    <a:pt x="6312" y="10308"/>
                  </a:cubicBezTo>
                  <a:cubicBezTo>
                    <a:pt x="7365" y="10308"/>
                    <a:pt x="8424" y="10091"/>
                    <a:pt x="9336" y="9703"/>
                  </a:cubicBezTo>
                  <a:cubicBezTo>
                    <a:pt x="11884" y="8620"/>
                    <a:pt x="15104" y="5019"/>
                    <a:pt x="13099" y="2125"/>
                  </a:cubicBezTo>
                  <a:cubicBezTo>
                    <a:pt x="12291" y="967"/>
                    <a:pt x="10183" y="244"/>
                    <a:pt x="8202" y="244"/>
                  </a:cubicBezTo>
                  <a:cubicBezTo>
                    <a:pt x="7788" y="244"/>
                    <a:pt x="7380" y="275"/>
                    <a:pt x="6990" y="341"/>
                  </a:cubicBezTo>
                  <a:cubicBezTo>
                    <a:pt x="6791" y="121"/>
                    <a:pt x="6510" y="0"/>
                    <a:pt x="62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1410725" y="867950"/>
              <a:ext cx="367850" cy="284000"/>
            </a:xfrm>
            <a:custGeom>
              <a:avLst/>
              <a:gdLst/>
              <a:ahLst/>
              <a:cxnLst/>
              <a:rect l="l" t="t" r="r" b="b"/>
              <a:pathLst>
                <a:path w="14714" h="11360" extrusionOk="0">
                  <a:moveTo>
                    <a:pt x="7695" y="2273"/>
                  </a:moveTo>
                  <a:cubicBezTo>
                    <a:pt x="7753" y="2273"/>
                    <a:pt x="7812" y="2274"/>
                    <a:pt x="7872" y="2275"/>
                  </a:cubicBezTo>
                  <a:cubicBezTo>
                    <a:pt x="10228" y="2349"/>
                    <a:pt x="12785" y="4254"/>
                    <a:pt x="12220" y="6920"/>
                  </a:cubicBezTo>
                  <a:cubicBezTo>
                    <a:pt x="11888" y="8488"/>
                    <a:pt x="10697" y="8875"/>
                    <a:pt x="9309" y="8875"/>
                  </a:cubicBezTo>
                  <a:cubicBezTo>
                    <a:pt x="8711" y="8875"/>
                    <a:pt x="8076" y="8804"/>
                    <a:pt x="7458" y="8724"/>
                  </a:cubicBezTo>
                  <a:cubicBezTo>
                    <a:pt x="6691" y="7667"/>
                    <a:pt x="5371" y="6906"/>
                    <a:pt x="4591" y="5870"/>
                  </a:cubicBezTo>
                  <a:cubicBezTo>
                    <a:pt x="3702" y="4695"/>
                    <a:pt x="3615" y="3908"/>
                    <a:pt x="4890" y="3107"/>
                  </a:cubicBezTo>
                  <a:cubicBezTo>
                    <a:pt x="5775" y="2550"/>
                    <a:pt x="6675" y="2273"/>
                    <a:pt x="7695" y="2273"/>
                  </a:cubicBezTo>
                  <a:close/>
                  <a:moveTo>
                    <a:pt x="6297" y="1"/>
                  </a:moveTo>
                  <a:cubicBezTo>
                    <a:pt x="3617" y="1"/>
                    <a:pt x="627" y="1105"/>
                    <a:pt x="249" y="3951"/>
                  </a:cubicBezTo>
                  <a:cubicBezTo>
                    <a:pt x="0" y="5809"/>
                    <a:pt x="1760" y="8498"/>
                    <a:pt x="3854" y="9797"/>
                  </a:cubicBezTo>
                  <a:cubicBezTo>
                    <a:pt x="3860" y="10201"/>
                    <a:pt x="4056" y="10598"/>
                    <a:pt x="4486" y="10800"/>
                  </a:cubicBezTo>
                  <a:cubicBezTo>
                    <a:pt x="5268" y="11171"/>
                    <a:pt x="6278" y="11360"/>
                    <a:pt x="7346" y="11360"/>
                  </a:cubicBezTo>
                  <a:cubicBezTo>
                    <a:pt x="9993" y="11360"/>
                    <a:pt x="12988" y="10200"/>
                    <a:pt x="13701" y="7795"/>
                  </a:cubicBezTo>
                  <a:cubicBezTo>
                    <a:pt x="14714" y="4375"/>
                    <a:pt x="11813" y="1336"/>
                    <a:pt x="8844" y="371"/>
                  </a:cubicBezTo>
                  <a:cubicBezTo>
                    <a:pt x="8113" y="133"/>
                    <a:pt x="7224" y="1"/>
                    <a:pt x="6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1760550" y="654000"/>
              <a:ext cx="274600" cy="256850"/>
            </a:xfrm>
            <a:custGeom>
              <a:avLst/>
              <a:gdLst/>
              <a:ahLst/>
              <a:cxnLst/>
              <a:rect l="l" t="t" r="r" b="b"/>
              <a:pathLst>
                <a:path w="10984" h="10274" extrusionOk="0">
                  <a:moveTo>
                    <a:pt x="4991" y="2374"/>
                  </a:moveTo>
                  <a:cubicBezTo>
                    <a:pt x="6530" y="2374"/>
                    <a:pt x="7934" y="3724"/>
                    <a:pt x="7610" y="5435"/>
                  </a:cubicBezTo>
                  <a:cubicBezTo>
                    <a:pt x="7324" y="6933"/>
                    <a:pt x="6085" y="7909"/>
                    <a:pt x="4806" y="8653"/>
                  </a:cubicBezTo>
                  <a:cubicBezTo>
                    <a:pt x="4722" y="8639"/>
                    <a:pt x="4638" y="8619"/>
                    <a:pt x="4554" y="8595"/>
                  </a:cubicBezTo>
                  <a:cubicBezTo>
                    <a:pt x="2158" y="7818"/>
                    <a:pt x="1347" y="4072"/>
                    <a:pt x="3672" y="2733"/>
                  </a:cubicBezTo>
                  <a:lnTo>
                    <a:pt x="3672" y="2730"/>
                  </a:lnTo>
                  <a:cubicBezTo>
                    <a:pt x="4098" y="2484"/>
                    <a:pt x="4550" y="2374"/>
                    <a:pt x="4991" y="2374"/>
                  </a:cubicBezTo>
                  <a:close/>
                  <a:moveTo>
                    <a:pt x="5496" y="0"/>
                  </a:moveTo>
                  <a:cubicBezTo>
                    <a:pt x="4368" y="0"/>
                    <a:pt x="3236" y="423"/>
                    <a:pt x="2333" y="1373"/>
                  </a:cubicBezTo>
                  <a:cubicBezTo>
                    <a:pt x="1" y="3820"/>
                    <a:pt x="489" y="7943"/>
                    <a:pt x="3517" y="9629"/>
                  </a:cubicBezTo>
                  <a:cubicBezTo>
                    <a:pt x="3568" y="9659"/>
                    <a:pt x="3622" y="9682"/>
                    <a:pt x="3676" y="9709"/>
                  </a:cubicBezTo>
                  <a:cubicBezTo>
                    <a:pt x="3729" y="9831"/>
                    <a:pt x="3827" y="9928"/>
                    <a:pt x="3952" y="9982"/>
                  </a:cubicBezTo>
                  <a:cubicBezTo>
                    <a:pt x="4443" y="10182"/>
                    <a:pt x="4934" y="10273"/>
                    <a:pt x="5416" y="10273"/>
                  </a:cubicBezTo>
                  <a:cubicBezTo>
                    <a:pt x="8410" y="10273"/>
                    <a:pt x="10984" y="6735"/>
                    <a:pt x="10285" y="3810"/>
                  </a:cubicBezTo>
                  <a:cubicBezTo>
                    <a:pt x="9733" y="1501"/>
                    <a:pt x="7621" y="0"/>
                    <a:pt x="54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1827700" y="238100"/>
              <a:ext cx="357225" cy="334175"/>
            </a:xfrm>
            <a:custGeom>
              <a:avLst/>
              <a:gdLst/>
              <a:ahLst/>
              <a:cxnLst/>
              <a:rect l="l" t="t" r="r" b="b"/>
              <a:pathLst>
                <a:path w="14289" h="13367" extrusionOk="0">
                  <a:moveTo>
                    <a:pt x="6490" y="3091"/>
                  </a:moveTo>
                  <a:cubicBezTo>
                    <a:pt x="8493" y="3091"/>
                    <a:pt x="10319" y="4852"/>
                    <a:pt x="9898" y="7078"/>
                  </a:cubicBezTo>
                  <a:cubicBezTo>
                    <a:pt x="9528" y="9027"/>
                    <a:pt x="7916" y="10296"/>
                    <a:pt x="6253" y="11262"/>
                  </a:cubicBezTo>
                  <a:cubicBezTo>
                    <a:pt x="6142" y="11241"/>
                    <a:pt x="6031" y="11218"/>
                    <a:pt x="5920" y="11188"/>
                  </a:cubicBezTo>
                  <a:cubicBezTo>
                    <a:pt x="2807" y="10171"/>
                    <a:pt x="1753" y="5298"/>
                    <a:pt x="4776" y="3555"/>
                  </a:cubicBezTo>
                  <a:cubicBezTo>
                    <a:pt x="5329" y="3236"/>
                    <a:pt x="5917" y="3091"/>
                    <a:pt x="6490" y="3091"/>
                  </a:cubicBezTo>
                  <a:close/>
                  <a:moveTo>
                    <a:pt x="7151" y="0"/>
                  </a:moveTo>
                  <a:cubicBezTo>
                    <a:pt x="5683" y="0"/>
                    <a:pt x="4211" y="550"/>
                    <a:pt x="3036" y="1785"/>
                  </a:cubicBezTo>
                  <a:cubicBezTo>
                    <a:pt x="0" y="4972"/>
                    <a:pt x="633" y="10336"/>
                    <a:pt x="4574" y="12530"/>
                  </a:cubicBezTo>
                  <a:cubicBezTo>
                    <a:pt x="4641" y="12567"/>
                    <a:pt x="4712" y="12598"/>
                    <a:pt x="4779" y="12631"/>
                  </a:cubicBezTo>
                  <a:cubicBezTo>
                    <a:pt x="4850" y="12793"/>
                    <a:pt x="4978" y="12921"/>
                    <a:pt x="5139" y="12988"/>
                  </a:cubicBezTo>
                  <a:cubicBezTo>
                    <a:pt x="5778" y="13248"/>
                    <a:pt x="6419" y="13367"/>
                    <a:pt x="7045" y="13367"/>
                  </a:cubicBezTo>
                  <a:cubicBezTo>
                    <a:pt x="10942" y="13367"/>
                    <a:pt x="14289" y="8765"/>
                    <a:pt x="13384" y="4955"/>
                  </a:cubicBezTo>
                  <a:cubicBezTo>
                    <a:pt x="12665" y="1952"/>
                    <a:pt x="9916" y="0"/>
                    <a:pt x="7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1394350" y="411600"/>
              <a:ext cx="322975" cy="272875"/>
            </a:xfrm>
            <a:custGeom>
              <a:avLst/>
              <a:gdLst/>
              <a:ahLst/>
              <a:cxnLst/>
              <a:rect l="l" t="t" r="r" b="b"/>
              <a:pathLst>
                <a:path w="12919" h="10915" extrusionOk="0">
                  <a:moveTo>
                    <a:pt x="6307" y="2885"/>
                  </a:moveTo>
                  <a:cubicBezTo>
                    <a:pt x="6435" y="2885"/>
                    <a:pt x="6565" y="2891"/>
                    <a:pt x="6696" y="2905"/>
                  </a:cubicBezTo>
                  <a:cubicBezTo>
                    <a:pt x="7756" y="3012"/>
                    <a:pt x="8978" y="3618"/>
                    <a:pt x="9298" y="4725"/>
                  </a:cubicBezTo>
                  <a:cubicBezTo>
                    <a:pt x="9543" y="5584"/>
                    <a:pt x="9257" y="6654"/>
                    <a:pt x="8352" y="6923"/>
                  </a:cubicBezTo>
                  <a:cubicBezTo>
                    <a:pt x="7578" y="7155"/>
                    <a:pt x="7628" y="8047"/>
                    <a:pt x="8180" y="8397"/>
                  </a:cubicBezTo>
                  <a:cubicBezTo>
                    <a:pt x="7675" y="8730"/>
                    <a:pt x="7167" y="8976"/>
                    <a:pt x="6753" y="9084"/>
                  </a:cubicBezTo>
                  <a:cubicBezTo>
                    <a:pt x="6304" y="9200"/>
                    <a:pt x="5781" y="9266"/>
                    <a:pt x="5250" y="9266"/>
                  </a:cubicBezTo>
                  <a:cubicBezTo>
                    <a:pt x="3450" y="9266"/>
                    <a:pt x="1564" y="8504"/>
                    <a:pt x="2170" y="6354"/>
                  </a:cubicBezTo>
                  <a:cubicBezTo>
                    <a:pt x="2695" y="4486"/>
                    <a:pt x="4315" y="2885"/>
                    <a:pt x="6307" y="2885"/>
                  </a:cubicBezTo>
                  <a:close/>
                  <a:moveTo>
                    <a:pt x="6967" y="1"/>
                  </a:moveTo>
                  <a:cubicBezTo>
                    <a:pt x="3578" y="1"/>
                    <a:pt x="445" y="2888"/>
                    <a:pt x="211" y="6408"/>
                  </a:cubicBezTo>
                  <a:cubicBezTo>
                    <a:pt x="1" y="9543"/>
                    <a:pt x="2637" y="10915"/>
                    <a:pt x="5335" y="10915"/>
                  </a:cubicBezTo>
                  <a:cubicBezTo>
                    <a:pt x="6440" y="10915"/>
                    <a:pt x="7555" y="10685"/>
                    <a:pt x="8490" y="10251"/>
                  </a:cubicBezTo>
                  <a:cubicBezTo>
                    <a:pt x="9644" y="9720"/>
                    <a:pt x="10825" y="8808"/>
                    <a:pt x="11468" y="7647"/>
                  </a:cubicBezTo>
                  <a:cubicBezTo>
                    <a:pt x="12057" y="7145"/>
                    <a:pt x="12448" y="6452"/>
                    <a:pt x="12569" y="5691"/>
                  </a:cubicBezTo>
                  <a:cubicBezTo>
                    <a:pt x="12919" y="3443"/>
                    <a:pt x="11206" y="1266"/>
                    <a:pt x="9224" y="448"/>
                  </a:cubicBezTo>
                  <a:cubicBezTo>
                    <a:pt x="8478" y="142"/>
                    <a:pt x="7716" y="1"/>
                    <a:pt x="6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23"/>
          <p:cNvGrpSpPr/>
          <p:nvPr/>
        </p:nvGrpSpPr>
        <p:grpSpPr>
          <a:xfrm>
            <a:off x="5614287" y="-431659"/>
            <a:ext cx="2624933" cy="2839773"/>
            <a:chOff x="2282775" y="694625"/>
            <a:chExt cx="1044500" cy="847525"/>
          </a:xfrm>
        </p:grpSpPr>
        <p:sp>
          <p:nvSpPr>
            <p:cNvPr id="563" name="Google Shape;563;p23"/>
            <p:cNvSpPr/>
            <p:nvPr/>
          </p:nvSpPr>
          <p:spPr>
            <a:xfrm>
              <a:off x="3129750" y="707825"/>
              <a:ext cx="142400" cy="149050"/>
            </a:xfrm>
            <a:custGeom>
              <a:avLst/>
              <a:gdLst/>
              <a:ahLst/>
              <a:cxnLst/>
              <a:rect l="l" t="t" r="r" b="b"/>
              <a:pathLst>
                <a:path w="5696" h="5962" extrusionOk="0">
                  <a:moveTo>
                    <a:pt x="1796" y="1"/>
                  </a:moveTo>
                  <a:cubicBezTo>
                    <a:pt x="1779" y="1"/>
                    <a:pt x="1761" y="1"/>
                    <a:pt x="1744" y="1"/>
                  </a:cubicBezTo>
                  <a:cubicBezTo>
                    <a:pt x="1293" y="14"/>
                    <a:pt x="1007" y="284"/>
                    <a:pt x="842" y="674"/>
                  </a:cubicBezTo>
                  <a:cubicBezTo>
                    <a:pt x="398" y="1078"/>
                    <a:pt x="115" y="1657"/>
                    <a:pt x="135" y="2404"/>
                  </a:cubicBezTo>
                  <a:cubicBezTo>
                    <a:pt x="135" y="2414"/>
                    <a:pt x="142" y="2421"/>
                    <a:pt x="146" y="2431"/>
                  </a:cubicBezTo>
                  <a:cubicBezTo>
                    <a:pt x="1" y="3020"/>
                    <a:pt x="78" y="3676"/>
                    <a:pt x="368" y="4194"/>
                  </a:cubicBezTo>
                  <a:cubicBezTo>
                    <a:pt x="704" y="4797"/>
                    <a:pt x="1236" y="5110"/>
                    <a:pt x="1811" y="5204"/>
                  </a:cubicBezTo>
                  <a:cubicBezTo>
                    <a:pt x="1680" y="5520"/>
                    <a:pt x="1835" y="5961"/>
                    <a:pt x="2276" y="5961"/>
                  </a:cubicBezTo>
                  <a:cubicBezTo>
                    <a:pt x="2559" y="5961"/>
                    <a:pt x="2717" y="5779"/>
                    <a:pt x="2767" y="5564"/>
                  </a:cubicBezTo>
                  <a:cubicBezTo>
                    <a:pt x="2956" y="5503"/>
                    <a:pt x="3137" y="5372"/>
                    <a:pt x="3326" y="5224"/>
                  </a:cubicBezTo>
                  <a:cubicBezTo>
                    <a:pt x="3753" y="4888"/>
                    <a:pt x="4127" y="4565"/>
                    <a:pt x="4500" y="4161"/>
                  </a:cubicBezTo>
                  <a:cubicBezTo>
                    <a:pt x="5295" y="3299"/>
                    <a:pt x="5695" y="2044"/>
                    <a:pt x="4897" y="1034"/>
                  </a:cubicBezTo>
                  <a:cubicBezTo>
                    <a:pt x="4347" y="340"/>
                    <a:pt x="3501" y="10"/>
                    <a:pt x="2673" y="10"/>
                  </a:cubicBezTo>
                  <a:cubicBezTo>
                    <a:pt x="2534" y="10"/>
                    <a:pt x="2395" y="20"/>
                    <a:pt x="2259" y="38"/>
                  </a:cubicBezTo>
                  <a:cubicBezTo>
                    <a:pt x="2108" y="14"/>
                    <a:pt x="1951" y="1"/>
                    <a:pt x="1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2956125" y="710550"/>
              <a:ext cx="169200" cy="160025"/>
            </a:xfrm>
            <a:custGeom>
              <a:avLst/>
              <a:gdLst/>
              <a:ahLst/>
              <a:cxnLst/>
              <a:rect l="l" t="t" r="r" b="b"/>
              <a:pathLst>
                <a:path w="6768" h="6401" extrusionOk="0">
                  <a:moveTo>
                    <a:pt x="2011" y="2334"/>
                  </a:moveTo>
                  <a:lnTo>
                    <a:pt x="2011" y="2334"/>
                  </a:lnTo>
                  <a:cubicBezTo>
                    <a:pt x="2071" y="2400"/>
                    <a:pt x="2141" y="2464"/>
                    <a:pt x="2207" y="2531"/>
                  </a:cubicBezTo>
                  <a:cubicBezTo>
                    <a:pt x="2265" y="2588"/>
                    <a:pt x="2342" y="2625"/>
                    <a:pt x="2423" y="2635"/>
                  </a:cubicBezTo>
                  <a:cubicBezTo>
                    <a:pt x="2217" y="2840"/>
                    <a:pt x="2184" y="3160"/>
                    <a:pt x="2339" y="3406"/>
                  </a:cubicBezTo>
                  <a:cubicBezTo>
                    <a:pt x="1949" y="3305"/>
                    <a:pt x="1663" y="2764"/>
                    <a:pt x="2011" y="2334"/>
                  </a:cubicBezTo>
                  <a:close/>
                  <a:moveTo>
                    <a:pt x="2899" y="1916"/>
                  </a:moveTo>
                  <a:cubicBezTo>
                    <a:pt x="3126" y="1916"/>
                    <a:pt x="3341" y="1989"/>
                    <a:pt x="3540" y="2106"/>
                  </a:cubicBezTo>
                  <a:cubicBezTo>
                    <a:pt x="3813" y="2500"/>
                    <a:pt x="3947" y="2938"/>
                    <a:pt x="3870" y="3412"/>
                  </a:cubicBezTo>
                  <a:cubicBezTo>
                    <a:pt x="3840" y="3342"/>
                    <a:pt x="3796" y="3278"/>
                    <a:pt x="3745" y="3220"/>
                  </a:cubicBezTo>
                  <a:lnTo>
                    <a:pt x="3210" y="2642"/>
                  </a:lnTo>
                  <a:cubicBezTo>
                    <a:pt x="3089" y="2509"/>
                    <a:pt x="2954" y="2456"/>
                    <a:pt x="2824" y="2456"/>
                  </a:cubicBezTo>
                  <a:cubicBezTo>
                    <a:pt x="2795" y="2456"/>
                    <a:pt x="2767" y="2458"/>
                    <a:pt x="2739" y="2463"/>
                  </a:cubicBezTo>
                  <a:cubicBezTo>
                    <a:pt x="2793" y="2379"/>
                    <a:pt x="2817" y="2281"/>
                    <a:pt x="2803" y="2184"/>
                  </a:cubicBezTo>
                  <a:cubicBezTo>
                    <a:pt x="2790" y="2096"/>
                    <a:pt x="2779" y="2012"/>
                    <a:pt x="2759" y="1928"/>
                  </a:cubicBezTo>
                  <a:lnTo>
                    <a:pt x="2759" y="1925"/>
                  </a:lnTo>
                  <a:cubicBezTo>
                    <a:pt x="2806" y="1919"/>
                    <a:pt x="2853" y="1916"/>
                    <a:pt x="2899" y="1916"/>
                  </a:cubicBezTo>
                  <a:close/>
                  <a:moveTo>
                    <a:pt x="3779" y="4028"/>
                  </a:moveTo>
                  <a:cubicBezTo>
                    <a:pt x="3837" y="4314"/>
                    <a:pt x="4113" y="4477"/>
                    <a:pt x="4401" y="4477"/>
                  </a:cubicBezTo>
                  <a:cubicBezTo>
                    <a:pt x="4428" y="4477"/>
                    <a:pt x="4455" y="4475"/>
                    <a:pt x="4482" y="4472"/>
                  </a:cubicBezTo>
                  <a:lnTo>
                    <a:pt x="4482" y="4472"/>
                  </a:lnTo>
                  <a:cubicBezTo>
                    <a:pt x="4425" y="4607"/>
                    <a:pt x="4334" y="4721"/>
                    <a:pt x="4217" y="4809"/>
                  </a:cubicBezTo>
                  <a:cubicBezTo>
                    <a:pt x="4067" y="4917"/>
                    <a:pt x="3904" y="4962"/>
                    <a:pt x="3737" y="4962"/>
                  </a:cubicBezTo>
                  <a:cubicBezTo>
                    <a:pt x="3493" y="4962"/>
                    <a:pt x="3242" y="4867"/>
                    <a:pt x="3018" y="4735"/>
                  </a:cubicBezTo>
                  <a:cubicBezTo>
                    <a:pt x="2981" y="4698"/>
                    <a:pt x="2941" y="4668"/>
                    <a:pt x="2901" y="4641"/>
                  </a:cubicBezTo>
                  <a:cubicBezTo>
                    <a:pt x="3234" y="4550"/>
                    <a:pt x="3533" y="4355"/>
                    <a:pt x="3749" y="4082"/>
                  </a:cubicBezTo>
                  <a:cubicBezTo>
                    <a:pt x="3762" y="4065"/>
                    <a:pt x="3766" y="4045"/>
                    <a:pt x="3779" y="4028"/>
                  </a:cubicBezTo>
                  <a:close/>
                  <a:moveTo>
                    <a:pt x="2663" y="1"/>
                  </a:moveTo>
                  <a:cubicBezTo>
                    <a:pt x="2357" y="1"/>
                    <a:pt x="2074" y="97"/>
                    <a:pt x="1864" y="336"/>
                  </a:cubicBezTo>
                  <a:cubicBezTo>
                    <a:pt x="1773" y="430"/>
                    <a:pt x="1767" y="575"/>
                    <a:pt x="1841" y="680"/>
                  </a:cubicBezTo>
                  <a:cubicBezTo>
                    <a:pt x="1184" y="912"/>
                    <a:pt x="649" y="1393"/>
                    <a:pt x="447" y="2113"/>
                  </a:cubicBezTo>
                  <a:cubicBezTo>
                    <a:pt x="435" y="2112"/>
                    <a:pt x="424" y="2111"/>
                    <a:pt x="412" y="2111"/>
                  </a:cubicBezTo>
                  <a:cubicBezTo>
                    <a:pt x="191" y="2111"/>
                    <a:pt x="0" y="2318"/>
                    <a:pt x="134" y="2571"/>
                  </a:cubicBezTo>
                  <a:cubicBezTo>
                    <a:pt x="215" y="2722"/>
                    <a:pt x="303" y="2894"/>
                    <a:pt x="390" y="3069"/>
                  </a:cubicBezTo>
                  <a:cubicBezTo>
                    <a:pt x="467" y="3436"/>
                    <a:pt x="649" y="3772"/>
                    <a:pt x="915" y="4038"/>
                  </a:cubicBezTo>
                  <a:cubicBezTo>
                    <a:pt x="1080" y="4331"/>
                    <a:pt x="1262" y="4614"/>
                    <a:pt x="1457" y="4886"/>
                  </a:cubicBezTo>
                  <a:cubicBezTo>
                    <a:pt x="1221" y="5324"/>
                    <a:pt x="1373" y="6017"/>
                    <a:pt x="1921" y="6101"/>
                  </a:cubicBezTo>
                  <a:lnTo>
                    <a:pt x="2194" y="6145"/>
                  </a:lnTo>
                  <a:cubicBezTo>
                    <a:pt x="2247" y="6152"/>
                    <a:pt x="2300" y="6156"/>
                    <a:pt x="2353" y="6156"/>
                  </a:cubicBezTo>
                  <a:cubicBezTo>
                    <a:pt x="2469" y="6156"/>
                    <a:pt x="2585" y="6138"/>
                    <a:pt x="2695" y="6101"/>
                  </a:cubicBezTo>
                  <a:cubicBezTo>
                    <a:pt x="3017" y="6288"/>
                    <a:pt x="3367" y="6400"/>
                    <a:pt x="3750" y="6400"/>
                  </a:cubicBezTo>
                  <a:cubicBezTo>
                    <a:pt x="4075" y="6400"/>
                    <a:pt x="4424" y="6319"/>
                    <a:pt x="4799" y="6135"/>
                  </a:cubicBezTo>
                  <a:cubicBezTo>
                    <a:pt x="6767" y="5162"/>
                    <a:pt x="6061" y="2275"/>
                    <a:pt x="4671" y="1134"/>
                  </a:cubicBezTo>
                  <a:lnTo>
                    <a:pt x="4667" y="1130"/>
                  </a:lnTo>
                  <a:cubicBezTo>
                    <a:pt x="4624" y="1063"/>
                    <a:pt x="4580" y="996"/>
                    <a:pt x="4530" y="935"/>
                  </a:cubicBezTo>
                  <a:cubicBezTo>
                    <a:pt x="4179" y="498"/>
                    <a:pt x="3360" y="1"/>
                    <a:pt x="2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2769400" y="694625"/>
              <a:ext cx="152475" cy="166875"/>
            </a:xfrm>
            <a:custGeom>
              <a:avLst/>
              <a:gdLst/>
              <a:ahLst/>
              <a:cxnLst/>
              <a:rect l="l" t="t" r="r" b="b"/>
              <a:pathLst>
                <a:path w="6099" h="6675" extrusionOk="0">
                  <a:moveTo>
                    <a:pt x="2740" y="4938"/>
                  </a:moveTo>
                  <a:cubicBezTo>
                    <a:pt x="2899" y="4969"/>
                    <a:pt x="3060" y="4984"/>
                    <a:pt x="3220" y="4984"/>
                  </a:cubicBezTo>
                  <a:cubicBezTo>
                    <a:pt x="3303" y="4984"/>
                    <a:pt x="3387" y="4979"/>
                    <a:pt x="3471" y="4971"/>
                  </a:cubicBezTo>
                  <a:cubicBezTo>
                    <a:pt x="3582" y="5193"/>
                    <a:pt x="3622" y="5443"/>
                    <a:pt x="3528" y="5685"/>
                  </a:cubicBezTo>
                  <a:cubicBezTo>
                    <a:pt x="3427" y="5944"/>
                    <a:pt x="3168" y="6223"/>
                    <a:pt x="2888" y="6307"/>
                  </a:cubicBezTo>
                  <a:cubicBezTo>
                    <a:pt x="2993" y="6267"/>
                    <a:pt x="3070" y="6173"/>
                    <a:pt x="3087" y="6062"/>
                  </a:cubicBezTo>
                  <a:cubicBezTo>
                    <a:pt x="3094" y="5991"/>
                    <a:pt x="3111" y="5920"/>
                    <a:pt x="3131" y="5853"/>
                  </a:cubicBezTo>
                  <a:cubicBezTo>
                    <a:pt x="3218" y="5587"/>
                    <a:pt x="3067" y="5294"/>
                    <a:pt x="2845" y="5153"/>
                  </a:cubicBezTo>
                  <a:cubicBezTo>
                    <a:pt x="2784" y="5113"/>
                    <a:pt x="2720" y="5082"/>
                    <a:pt x="2656" y="5055"/>
                  </a:cubicBezTo>
                  <a:cubicBezTo>
                    <a:pt x="2686" y="5018"/>
                    <a:pt x="2717" y="4978"/>
                    <a:pt x="2740" y="4938"/>
                  </a:cubicBezTo>
                  <a:close/>
                  <a:moveTo>
                    <a:pt x="3713" y="1"/>
                  </a:moveTo>
                  <a:cubicBezTo>
                    <a:pt x="3707" y="1"/>
                    <a:pt x="3700" y="1"/>
                    <a:pt x="3693" y="1"/>
                  </a:cubicBezTo>
                  <a:cubicBezTo>
                    <a:pt x="3299" y="7"/>
                    <a:pt x="2946" y="192"/>
                    <a:pt x="2838" y="590"/>
                  </a:cubicBezTo>
                  <a:cubicBezTo>
                    <a:pt x="2811" y="684"/>
                    <a:pt x="2804" y="781"/>
                    <a:pt x="2814" y="876"/>
                  </a:cubicBezTo>
                  <a:cubicBezTo>
                    <a:pt x="2710" y="889"/>
                    <a:pt x="2606" y="909"/>
                    <a:pt x="2505" y="936"/>
                  </a:cubicBezTo>
                  <a:cubicBezTo>
                    <a:pt x="2279" y="1010"/>
                    <a:pt x="2071" y="1131"/>
                    <a:pt x="1892" y="1286"/>
                  </a:cubicBezTo>
                  <a:cubicBezTo>
                    <a:pt x="1728" y="959"/>
                    <a:pt x="1394" y="764"/>
                    <a:pt x="1066" y="764"/>
                  </a:cubicBezTo>
                  <a:cubicBezTo>
                    <a:pt x="803" y="764"/>
                    <a:pt x="544" y="889"/>
                    <a:pt x="378" y="1172"/>
                  </a:cubicBezTo>
                  <a:cubicBezTo>
                    <a:pt x="1" y="1811"/>
                    <a:pt x="65" y="2602"/>
                    <a:pt x="317" y="3349"/>
                  </a:cubicBezTo>
                  <a:cubicBezTo>
                    <a:pt x="321" y="3417"/>
                    <a:pt x="344" y="3477"/>
                    <a:pt x="381" y="3531"/>
                  </a:cubicBezTo>
                  <a:cubicBezTo>
                    <a:pt x="543" y="3945"/>
                    <a:pt x="748" y="4339"/>
                    <a:pt x="997" y="4709"/>
                  </a:cubicBezTo>
                  <a:cubicBezTo>
                    <a:pt x="947" y="5217"/>
                    <a:pt x="1074" y="5732"/>
                    <a:pt x="1435" y="6102"/>
                  </a:cubicBezTo>
                  <a:cubicBezTo>
                    <a:pt x="1789" y="6463"/>
                    <a:pt x="2365" y="6675"/>
                    <a:pt x="2917" y="6675"/>
                  </a:cubicBezTo>
                  <a:cubicBezTo>
                    <a:pt x="3451" y="6675"/>
                    <a:pt x="3963" y="6478"/>
                    <a:pt x="4235" y="6028"/>
                  </a:cubicBezTo>
                  <a:cubicBezTo>
                    <a:pt x="4347" y="6118"/>
                    <a:pt x="4490" y="6164"/>
                    <a:pt x="4633" y="6164"/>
                  </a:cubicBezTo>
                  <a:cubicBezTo>
                    <a:pt x="4928" y="6164"/>
                    <a:pt x="5219" y="5971"/>
                    <a:pt x="5224" y="5584"/>
                  </a:cubicBezTo>
                  <a:cubicBezTo>
                    <a:pt x="5224" y="5362"/>
                    <a:pt x="5194" y="5140"/>
                    <a:pt x="5136" y="4928"/>
                  </a:cubicBezTo>
                  <a:cubicBezTo>
                    <a:pt x="5873" y="4120"/>
                    <a:pt x="6099" y="3252"/>
                    <a:pt x="5793" y="2192"/>
                  </a:cubicBezTo>
                  <a:cubicBezTo>
                    <a:pt x="5535" y="1299"/>
                    <a:pt x="4786" y="1"/>
                    <a:pt x="3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2551575" y="699150"/>
              <a:ext cx="158375" cy="166800"/>
            </a:xfrm>
            <a:custGeom>
              <a:avLst/>
              <a:gdLst/>
              <a:ahLst/>
              <a:cxnLst/>
              <a:rect l="l" t="t" r="r" b="b"/>
              <a:pathLst>
                <a:path w="6335" h="6672" extrusionOk="0">
                  <a:moveTo>
                    <a:pt x="4453" y="4043"/>
                  </a:moveTo>
                  <a:lnTo>
                    <a:pt x="4453" y="4043"/>
                  </a:lnTo>
                  <a:cubicBezTo>
                    <a:pt x="4339" y="4269"/>
                    <a:pt x="4124" y="4420"/>
                    <a:pt x="3878" y="4454"/>
                  </a:cubicBezTo>
                  <a:cubicBezTo>
                    <a:pt x="3850" y="4458"/>
                    <a:pt x="3819" y="4460"/>
                    <a:pt x="3787" y="4460"/>
                  </a:cubicBezTo>
                  <a:cubicBezTo>
                    <a:pt x="3617" y="4460"/>
                    <a:pt x="3399" y="4400"/>
                    <a:pt x="3269" y="4279"/>
                  </a:cubicBezTo>
                  <a:cubicBezTo>
                    <a:pt x="3673" y="4262"/>
                    <a:pt x="4073" y="4185"/>
                    <a:pt x="4453" y="4043"/>
                  </a:cubicBezTo>
                  <a:close/>
                  <a:moveTo>
                    <a:pt x="2886" y="0"/>
                  </a:moveTo>
                  <a:cubicBezTo>
                    <a:pt x="2363" y="0"/>
                    <a:pt x="1834" y="132"/>
                    <a:pt x="1344" y="425"/>
                  </a:cubicBezTo>
                  <a:cubicBezTo>
                    <a:pt x="519" y="920"/>
                    <a:pt x="1" y="1886"/>
                    <a:pt x="314" y="2822"/>
                  </a:cubicBezTo>
                  <a:cubicBezTo>
                    <a:pt x="125" y="3505"/>
                    <a:pt x="233" y="4151"/>
                    <a:pt x="533" y="4716"/>
                  </a:cubicBezTo>
                  <a:lnTo>
                    <a:pt x="533" y="4723"/>
                  </a:lnTo>
                  <a:cubicBezTo>
                    <a:pt x="563" y="4854"/>
                    <a:pt x="600" y="4982"/>
                    <a:pt x="647" y="5107"/>
                  </a:cubicBezTo>
                  <a:cubicBezTo>
                    <a:pt x="748" y="5366"/>
                    <a:pt x="920" y="5608"/>
                    <a:pt x="1058" y="5850"/>
                  </a:cubicBezTo>
                  <a:cubicBezTo>
                    <a:pt x="1080" y="5884"/>
                    <a:pt x="1114" y="5899"/>
                    <a:pt x="1147" y="5899"/>
                  </a:cubicBezTo>
                  <a:cubicBezTo>
                    <a:pt x="1201" y="5899"/>
                    <a:pt x="1254" y="5861"/>
                    <a:pt x="1256" y="5797"/>
                  </a:cubicBezTo>
                  <a:cubicBezTo>
                    <a:pt x="1256" y="5753"/>
                    <a:pt x="1260" y="5706"/>
                    <a:pt x="1263" y="5659"/>
                  </a:cubicBezTo>
                  <a:cubicBezTo>
                    <a:pt x="1727" y="6089"/>
                    <a:pt x="2276" y="6416"/>
                    <a:pt x="2875" y="6621"/>
                  </a:cubicBezTo>
                  <a:cubicBezTo>
                    <a:pt x="2977" y="6656"/>
                    <a:pt x="3073" y="6671"/>
                    <a:pt x="3164" y="6671"/>
                  </a:cubicBezTo>
                  <a:cubicBezTo>
                    <a:pt x="3569" y="6671"/>
                    <a:pt x="3856" y="6357"/>
                    <a:pt x="3955" y="5988"/>
                  </a:cubicBezTo>
                  <a:cubicBezTo>
                    <a:pt x="4066" y="5982"/>
                    <a:pt x="4174" y="5965"/>
                    <a:pt x="4285" y="5941"/>
                  </a:cubicBezTo>
                  <a:cubicBezTo>
                    <a:pt x="5372" y="5712"/>
                    <a:pt x="6038" y="4780"/>
                    <a:pt x="6224" y="3727"/>
                  </a:cubicBezTo>
                  <a:cubicBezTo>
                    <a:pt x="6335" y="3091"/>
                    <a:pt x="6234" y="2438"/>
                    <a:pt x="5937" y="1866"/>
                  </a:cubicBezTo>
                  <a:cubicBezTo>
                    <a:pt x="5832" y="1034"/>
                    <a:pt x="5222" y="266"/>
                    <a:pt x="4325" y="266"/>
                  </a:cubicBezTo>
                  <a:cubicBezTo>
                    <a:pt x="4304" y="266"/>
                    <a:pt x="4283" y="266"/>
                    <a:pt x="4261" y="267"/>
                  </a:cubicBezTo>
                  <a:cubicBezTo>
                    <a:pt x="4245" y="267"/>
                    <a:pt x="4224" y="274"/>
                    <a:pt x="4208" y="277"/>
                  </a:cubicBezTo>
                  <a:cubicBezTo>
                    <a:pt x="3790" y="99"/>
                    <a:pt x="3340" y="0"/>
                    <a:pt x="28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2664750" y="891750"/>
              <a:ext cx="169050" cy="167975"/>
            </a:xfrm>
            <a:custGeom>
              <a:avLst/>
              <a:gdLst/>
              <a:ahLst/>
              <a:cxnLst/>
              <a:rect l="l" t="t" r="r" b="b"/>
              <a:pathLst>
                <a:path w="6762" h="6719" extrusionOk="0">
                  <a:moveTo>
                    <a:pt x="3012" y="2676"/>
                  </a:moveTo>
                  <a:cubicBezTo>
                    <a:pt x="3635" y="2676"/>
                    <a:pt x="3652" y="3413"/>
                    <a:pt x="3362" y="3797"/>
                  </a:cubicBezTo>
                  <a:cubicBezTo>
                    <a:pt x="3158" y="4069"/>
                    <a:pt x="2923" y="4180"/>
                    <a:pt x="2688" y="4180"/>
                  </a:cubicBezTo>
                  <a:cubicBezTo>
                    <a:pt x="2528" y="4180"/>
                    <a:pt x="2368" y="4129"/>
                    <a:pt x="2218" y="4043"/>
                  </a:cubicBezTo>
                  <a:cubicBezTo>
                    <a:pt x="2279" y="3598"/>
                    <a:pt x="2454" y="2676"/>
                    <a:pt x="3012" y="2676"/>
                  </a:cubicBezTo>
                  <a:close/>
                  <a:moveTo>
                    <a:pt x="3655" y="4780"/>
                  </a:moveTo>
                  <a:lnTo>
                    <a:pt x="3655" y="4780"/>
                  </a:lnTo>
                  <a:cubicBezTo>
                    <a:pt x="3534" y="4975"/>
                    <a:pt x="3389" y="5153"/>
                    <a:pt x="3228" y="5318"/>
                  </a:cubicBezTo>
                  <a:cubicBezTo>
                    <a:pt x="3009" y="5247"/>
                    <a:pt x="2804" y="5136"/>
                    <a:pt x="2629" y="4992"/>
                  </a:cubicBezTo>
                  <a:lnTo>
                    <a:pt x="2629" y="4992"/>
                  </a:lnTo>
                  <a:cubicBezTo>
                    <a:pt x="2653" y="4992"/>
                    <a:pt x="2677" y="4993"/>
                    <a:pt x="2701" y="4993"/>
                  </a:cubicBezTo>
                  <a:cubicBezTo>
                    <a:pt x="2892" y="4993"/>
                    <a:pt x="3083" y="4969"/>
                    <a:pt x="3272" y="4921"/>
                  </a:cubicBezTo>
                  <a:lnTo>
                    <a:pt x="3272" y="4924"/>
                  </a:lnTo>
                  <a:cubicBezTo>
                    <a:pt x="3403" y="4887"/>
                    <a:pt x="3534" y="4840"/>
                    <a:pt x="3655" y="4780"/>
                  </a:cubicBezTo>
                  <a:close/>
                  <a:moveTo>
                    <a:pt x="3788" y="0"/>
                  </a:moveTo>
                  <a:cubicBezTo>
                    <a:pt x="3048" y="0"/>
                    <a:pt x="2406" y="309"/>
                    <a:pt x="2131" y="1010"/>
                  </a:cubicBezTo>
                  <a:cubicBezTo>
                    <a:pt x="2030" y="960"/>
                    <a:pt x="1922" y="920"/>
                    <a:pt x="1814" y="893"/>
                  </a:cubicBezTo>
                  <a:cubicBezTo>
                    <a:pt x="1710" y="868"/>
                    <a:pt x="1607" y="857"/>
                    <a:pt x="1508" y="857"/>
                  </a:cubicBezTo>
                  <a:cubicBezTo>
                    <a:pt x="833" y="857"/>
                    <a:pt x="293" y="1385"/>
                    <a:pt x="135" y="2054"/>
                  </a:cubicBezTo>
                  <a:cubicBezTo>
                    <a:pt x="0" y="2626"/>
                    <a:pt x="115" y="3171"/>
                    <a:pt x="384" y="3639"/>
                  </a:cubicBezTo>
                  <a:cubicBezTo>
                    <a:pt x="334" y="4218"/>
                    <a:pt x="589" y="4847"/>
                    <a:pt x="899" y="5318"/>
                  </a:cubicBezTo>
                  <a:cubicBezTo>
                    <a:pt x="1470" y="6181"/>
                    <a:pt x="2371" y="6718"/>
                    <a:pt x="3364" y="6718"/>
                  </a:cubicBezTo>
                  <a:cubicBezTo>
                    <a:pt x="3587" y="6718"/>
                    <a:pt x="3816" y="6691"/>
                    <a:pt x="4046" y="6634"/>
                  </a:cubicBezTo>
                  <a:cubicBezTo>
                    <a:pt x="4429" y="6540"/>
                    <a:pt x="4550" y="6129"/>
                    <a:pt x="4456" y="5806"/>
                  </a:cubicBezTo>
                  <a:cubicBezTo>
                    <a:pt x="5065" y="5597"/>
                    <a:pt x="5594" y="5271"/>
                    <a:pt x="6024" y="4685"/>
                  </a:cubicBezTo>
                  <a:cubicBezTo>
                    <a:pt x="6667" y="3800"/>
                    <a:pt x="6761" y="2633"/>
                    <a:pt x="6267" y="1657"/>
                  </a:cubicBezTo>
                  <a:cubicBezTo>
                    <a:pt x="5846" y="832"/>
                    <a:pt x="5035" y="115"/>
                    <a:pt x="4096" y="18"/>
                  </a:cubicBezTo>
                  <a:cubicBezTo>
                    <a:pt x="3992" y="6"/>
                    <a:pt x="3889" y="0"/>
                    <a:pt x="37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2860025" y="891275"/>
              <a:ext cx="123700" cy="153675"/>
            </a:xfrm>
            <a:custGeom>
              <a:avLst/>
              <a:gdLst/>
              <a:ahLst/>
              <a:cxnLst/>
              <a:rect l="l" t="t" r="r" b="b"/>
              <a:pathLst>
                <a:path w="4948" h="6147" extrusionOk="0">
                  <a:moveTo>
                    <a:pt x="2245" y="2056"/>
                  </a:moveTo>
                  <a:cubicBezTo>
                    <a:pt x="2265" y="2116"/>
                    <a:pt x="2302" y="2170"/>
                    <a:pt x="2353" y="2211"/>
                  </a:cubicBezTo>
                  <a:cubicBezTo>
                    <a:pt x="2423" y="2261"/>
                    <a:pt x="2494" y="2312"/>
                    <a:pt x="2565" y="2362"/>
                  </a:cubicBezTo>
                  <a:cubicBezTo>
                    <a:pt x="2584" y="2508"/>
                    <a:pt x="2684" y="2636"/>
                    <a:pt x="2850" y="2636"/>
                  </a:cubicBezTo>
                  <a:cubicBezTo>
                    <a:pt x="2860" y="2636"/>
                    <a:pt x="2871" y="2636"/>
                    <a:pt x="2881" y="2635"/>
                  </a:cubicBezTo>
                  <a:lnTo>
                    <a:pt x="2908" y="2635"/>
                  </a:lnTo>
                  <a:cubicBezTo>
                    <a:pt x="3029" y="2739"/>
                    <a:pt x="3140" y="2857"/>
                    <a:pt x="3235" y="2988"/>
                  </a:cubicBezTo>
                  <a:cubicBezTo>
                    <a:pt x="3204" y="3012"/>
                    <a:pt x="3174" y="3035"/>
                    <a:pt x="3144" y="3059"/>
                  </a:cubicBezTo>
                  <a:cubicBezTo>
                    <a:pt x="2923" y="2965"/>
                    <a:pt x="2688" y="2919"/>
                    <a:pt x="2454" y="2919"/>
                  </a:cubicBezTo>
                  <a:cubicBezTo>
                    <a:pt x="2224" y="2919"/>
                    <a:pt x="1994" y="2964"/>
                    <a:pt x="1777" y="3052"/>
                  </a:cubicBezTo>
                  <a:cubicBezTo>
                    <a:pt x="1697" y="3086"/>
                    <a:pt x="1623" y="3123"/>
                    <a:pt x="1548" y="3163"/>
                  </a:cubicBezTo>
                  <a:cubicBezTo>
                    <a:pt x="1464" y="2928"/>
                    <a:pt x="1589" y="2598"/>
                    <a:pt x="1808" y="2362"/>
                  </a:cubicBezTo>
                  <a:cubicBezTo>
                    <a:pt x="1973" y="2184"/>
                    <a:pt x="2114" y="2090"/>
                    <a:pt x="2245" y="2056"/>
                  </a:cubicBezTo>
                  <a:close/>
                  <a:moveTo>
                    <a:pt x="2535" y="4099"/>
                  </a:moveTo>
                  <a:cubicBezTo>
                    <a:pt x="2588" y="4099"/>
                    <a:pt x="2639" y="4105"/>
                    <a:pt x="2689" y="4119"/>
                  </a:cubicBezTo>
                  <a:cubicBezTo>
                    <a:pt x="2905" y="4183"/>
                    <a:pt x="3120" y="4321"/>
                    <a:pt x="3325" y="4496"/>
                  </a:cubicBezTo>
                  <a:cubicBezTo>
                    <a:pt x="3218" y="4688"/>
                    <a:pt x="3053" y="4842"/>
                    <a:pt x="2854" y="4940"/>
                  </a:cubicBezTo>
                  <a:cubicBezTo>
                    <a:pt x="2804" y="4657"/>
                    <a:pt x="2706" y="4388"/>
                    <a:pt x="2561" y="4139"/>
                  </a:cubicBezTo>
                  <a:cubicBezTo>
                    <a:pt x="2555" y="4129"/>
                    <a:pt x="2541" y="4112"/>
                    <a:pt x="2535" y="4099"/>
                  </a:cubicBezTo>
                  <a:close/>
                  <a:moveTo>
                    <a:pt x="2345" y="0"/>
                  </a:moveTo>
                  <a:cubicBezTo>
                    <a:pt x="1601" y="0"/>
                    <a:pt x="875" y="344"/>
                    <a:pt x="461" y="1063"/>
                  </a:cubicBezTo>
                  <a:cubicBezTo>
                    <a:pt x="0" y="1871"/>
                    <a:pt x="48" y="2921"/>
                    <a:pt x="724" y="3510"/>
                  </a:cubicBezTo>
                  <a:cubicBezTo>
                    <a:pt x="744" y="3648"/>
                    <a:pt x="791" y="3782"/>
                    <a:pt x="862" y="3907"/>
                  </a:cubicBezTo>
                  <a:cubicBezTo>
                    <a:pt x="791" y="4055"/>
                    <a:pt x="751" y="4216"/>
                    <a:pt x="748" y="4381"/>
                  </a:cubicBezTo>
                  <a:cubicBezTo>
                    <a:pt x="734" y="4987"/>
                    <a:pt x="1259" y="5408"/>
                    <a:pt x="1777" y="5620"/>
                  </a:cubicBezTo>
                  <a:cubicBezTo>
                    <a:pt x="1838" y="5643"/>
                    <a:pt x="1902" y="5664"/>
                    <a:pt x="1966" y="5677"/>
                  </a:cubicBezTo>
                  <a:cubicBezTo>
                    <a:pt x="2023" y="5765"/>
                    <a:pt x="2094" y="5839"/>
                    <a:pt x="2178" y="5899"/>
                  </a:cubicBezTo>
                  <a:cubicBezTo>
                    <a:pt x="2218" y="5936"/>
                    <a:pt x="2269" y="5963"/>
                    <a:pt x="2323" y="5977"/>
                  </a:cubicBezTo>
                  <a:cubicBezTo>
                    <a:pt x="2344" y="5972"/>
                    <a:pt x="2363" y="5969"/>
                    <a:pt x="2379" y="5969"/>
                  </a:cubicBezTo>
                  <a:cubicBezTo>
                    <a:pt x="2442" y="5969"/>
                    <a:pt x="2460" y="6007"/>
                    <a:pt x="2430" y="6084"/>
                  </a:cubicBezTo>
                  <a:cubicBezTo>
                    <a:pt x="2451" y="6128"/>
                    <a:pt x="2487" y="6147"/>
                    <a:pt x="2524" y="6147"/>
                  </a:cubicBezTo>
                  <a:cubicBezTo>
                    <a:pt x="2589" y="6147"/>
                    <a:pt x="2658" y="6091"/>
                    <a:pt x="2662" y="6020"/>
                  </a:cubicBezTo>
                  <a:cubicBezTo>
                    <a:pt x="2673" y="5889"/>
                    <a:pt x="2777" y="5832"/>
                    <a:pt x="2834" y="5707"/>
                  </a:cubicBezTo>
                  <a:cubicBezTo>
                    <a:pt x="3265" y="5633"/>
                    <a:pt x="3669" y="5462"/>
                    <a:pt x="4022" y="5206"/>
                  </a:cubicBezTo>
                  <a:cubicBezTo>
                    <a:pt x="4096" y="5290"/>
                    <a:pt x="4170" y="5374"/>
                    <a:pt x="4234" y="5448"/>
                  </a:cubicBezTo>
                  <a:cubicBezTo>
                    <a:pt x="4293" y="5513"/>
                    <a:pt x="4369" y="5541"/>
                    <a:pt x="4446" y="5541"/>
                  </a:cubicBezTo>
                  <a:cubicBezTo>
                    <a:pt x="4643" y="5541"/>
                    <a:pt x="4844" y="5355"/>
                    <a:pt x="4769" y="5139"/>
                  </a:cubicBezTo>
                  <a:cubicBezTo>
                    <a:pt x="4709" y="4964"/>
                    <a:pt x="4645" y="4792"/>
                    <a:pt x="4577" y="4624"/>
                  </a:cubicBezTo>
                  <a:cubicBezTo>
                    <a:pt x="4688" y="4455"/>
                    <a:pt x="4769" y="4270"/>
                    <a:pt x="4813" y="4075"/>
                  </a:cubicBezTo>
                  <a:cubicBezTo>
                    <a:pt x="4887" y="3725"/>
                    <a:pt x="4840" y="3345"/>
                    <a:pt x="4705" y="2988"/>
                  </a:cubicBezTo>
                  <a:cubicBezTo>
                    <a:pt x="4722" y="2971"/>
                    <a:pt x="4739" y="2961"/>
                    <a:pt x="4756" y="2944"/>
                  </a:cubicBezTo>
                  <a:cubicBezTo>
                    <a:pt x="4934" y="2790"/>
                    <a:pt x="4948" y="2500"/>
                    <a:pt x="4833" y="2298"/>
                  </a:cubicBezTo>
                  <a:cubicBezTo>
                    <a:pt x="4863" y="1699"/>
                    <a:pt x="4473" y="1087"/>
                    <a:pt x="4069" y="696"/>
                  </a:cubicBezTo>
                  <a:cubicBezTo>
                    <a:pt x="3594" y="238"/>
                    <a:pt x="2963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3062025" y="875025"/>
              <a:ext cx="150200" cy="150350"/>
            </a:xfrm>
            <a:custGeom>
              <a:avLst/>
              <a:gdLst/>
              <a:ahLst/>
              <a:cxnLst/>
              <a:rect l="l" t="t" r="r" b="b"/>
              <a:pathLst>
                <a:path w="6008" h="6014" extrusionOk="0">
                  <a:moveTo>
                    <a:pt x="1872" y="2144"/>
                  </a:moveTo>
                  <a:cubicBezTo>
                    <a:pt x="1852" y="2406"/>
                    <a:pt x="2107" y="2568"/>
                    <a:pt x="2333" y="2598"/>
                  </a:cubicBezTo>
                  <a:cubicBezTo>
                    <a:pt x="2403" y="2605"/>
                    <a:pt x="2476" y="2609"/>
                    <a:pt x="2548" y="2609"/>
                  </a:cubicBezTo>
                  <a:cubicBezTo>
                    <a:pt x="2611" y="2609"/>
                    <a:pt x="2674" y="2606"/>
                    <a:pt x="2737" y="2602"/>
                  </a:cubicBezTo>
                  <a:lnTo>
                    <a:pt x="2737" y="2625"/>
                  </a:lnTo>
                  <a:cubicBezTo>
                    <a:pt x="2730" y="2817"/>
                    <a:pt x="2703" y="3009"/>
                    <a:pt x="2659" y="3197"/>
                  </a:cubicBezTo>
                  <a:cubicBezTo>
                    <a:pt x="2622" y="3248"/>
                    <a:pt x="2582" y="3295"/>
                    <a:pt x="2545" y="3349"/>
                  </a:cubicBezTo>
                  <a:cubicBezTo>
                    <a:pt x="2437" y="3389"/>
                    <a:pt x="2331" y="3411"/>
                    <a:pt x="2231" y="3411"/>
                  </a:cubicBezTo>
                  <a:cubicBezTo>
                    <a:pt x="1992" y="3411"/>
                    <a:pt x="1784" y="3284"/>
                    <a:pt x="1646" y="2955"/>
                  </a:cubicBezTo>
                  <a:cubicBezTo>
                    <a:pt x="1552" y="2726"/>
                    <a:pt x="1687" y="2544"/>
                    <a:pt x="1673" y="2332"/>
                  </a:cubicBezTo>
                  <a:cubicBezTo>
                    <a:pt x="1667" y="2295"/>
                    <a:pt x="1673" y="2258"/>
                    <a:pt x="1694" y="2228"/>
                  </a:cubicBezTo>
                  <a:cubicBezTo>
                    <a:pt x="1754" y="2204"/>
                    <a:pt x="1815" y="2177"/>
                    <a:pt x="1872" y="2144"/>
                  </a:cubicBezTo>
                  <a:close/>
                  <a:moveTo>
                    <a:pt x="997" y="3379"/>
                  </a:moveTo>
                  <a:lnTo>
                    <a:pt x="997" y="3379"/>
                  </a:lnTo>
                  <a:cubicBezTo>
                    <a:pt x="1041" y="3413"/>
                    <a:pt x="1084" y="3443"/>
                    <a:pt x="1131" y="3473"/>
                  </a:cubicBezTo>
                  <a:cubicBezTo>
                    <a:pt x="1576" y="3766"/>
                    <a:pt x="2060" y="3887"/>
                    <a:pt x="2558" y="3897"/>
                  </a:cubicBezTo>
                  <a:cubicBezTo>
                    <a:pt x="2565" y="3924"/>
                    <a:pt x="2582" y="3954"/>
                    <a:pt x="2606" y="3975"/>
                  </a:cubicBezTo>
                  <a:cubicBezTo>
                    <a:pt x="2737" y="4076"/>
                    <a:pt x="2898" y="4129"/>
                    <a:pt x="3063" y="4129"/>
                  </a:cubicBezTo>
                  <a:cubicBezTo>
                    <a:pt x="2949" y="4167"/>
                    <a:pt x="2832" y="4186"/>
                    <a:pt x="2715" y="4186"/>
                  </a:cubicBezTo>
                  <a:cubicBezTo>
                    <a:pt x="2541" y="4186"/>
                    <a:pt x="2367" y="4145"/>
                    <a:pt x="2208" y="4062"/>
                  </a:cubicBezTo>
                  <a:cubicBezTo>
                    <a:pt x="2081" y="3995"/>
                    <a:pt x="1955" y="3965"/>
                    <a:pt x="1837" y="3965"/>
                  </a:cubicBezTo>
                  <a:cubicBezTo>
                    <a:pt x="1606" y="3965"/>
                    <a:pt x="1403" y="4079"/>
                    <a:pt x="1269" y="4251"/>
                  </a:cubicBezTo>
                  <a:cubicBezTo>
                    <a:pt x="1108" y="3971"/>
                    <a:pt x="1041" y="3678"/>
                    <a:pt x="997" y="3379"/>
                  </a:cubicBezTo>
                  <a:close/>
                  <a:moveTo>
                    <a:pt x="2162" y="0"/>
                  </a:moveTo>
                  <a:cubicBezTo>
                    <a:pt x="1666" y="0"/>
                    <a:pt x="1176" y="149"/>
                    <a:pt x="778" y="478"/>
                  </a:cubicBezTo>
                  <a:cubicBezTo>
                    <a:pt x="300" y="875"/>
                    <a:pt x="28" y="1504"/>
                    <a:pt x="108" y="2120"/>
                  </a:cubicBezTo>
                  <a:cubicBezTo>
                    <a:pt x="135" y="2336"/>
                    <a:pt x="213" y="2544"/>
                    <a:pt x="334" y="2726"/>
                  </a:cubicBezTo>
                  <a:cubicBezTo>
                    <a:pt x="1" y="3339"/>
                    <a:pt x="327" y="4190"/>
                    <a:pt x="728" y="4725"/>
                  </a:cubicBezTo>
                  <a:cubicBezTo>
                    <a:pt x="919" y="4988"/>
                    <a:pt x="1155" y="5213"/>
                    <a:pt x="1424" y="5395"/>
                  </a:cubicBezTo>
                  <a:cubicBezTo>
                    <a:pt x="1680" y="5681"/>
                    <a:pt x="2023" y="5876"/>
                    <a:pt x="2404" y="5950"/>
                  </a:cubicBezTo>
                  <a:cubicBezTo>
                    <a:pt x="2551" y="5993"/>
                    <a:pt x="2703" y="6014"/>
                    <a:pt x="2856" y="6014"/>
                  </a:cubicBezTo>
                  <a:cubicBezTo>
                    <a:pt x="3018" y="6014"/>
                    <a:pt x="3180" y="5990"/>
                    <a:pt x="3336" y="5943"/>
                  </a:cubicBezTo>
                  <a:cubicBezTo>
                    <a:pt x="3396" y="5923"/>
                    <a:pt x="3450" y="5890"/>
                    <a:pt x="3494" y="5842"/>
                  </a:cubicBezTo>
                  <a:cubicBezTo>
                    <a:pt x="4160" y="5610"/>
                    <a:pt x="4796" y="5105"/>
                    <a:pt x="5227" y="4500"/>
                  </a:cubicBezTo>
                  <a:cubicBezTo>
                    <a:pt x="5253" y="4530"/>
                    <a:pt x="5286" y="4543"/>
                    <a:pt x="5319" y="4543"/>
                  </a:cubicBezTo>
                  <a:cubicBezTo>
                    <a:pt x="5391" y="4543"/>
                    <a:pt x="5460" y="4478"/>
                    <a:pt x="5439" y="4392"/>
                  </a:cubicBezTo>
                  <a:cubicBezTo>
                    <a:pt x="5429" y="4338"/>
                    <a:pt x="5416" y="4288"/>
                    <a:pt x="5406" y="4237"/>
                  </a:cubicBezTo>
                  <a:cubicBezTo>
                    <a:pt x="5523" y="4039"/>
                    <a:pt x="5621" y="3827"/>
                    <a:pt x="5692" y="3604"/>
                  </a:cubicBezTo>
                  <a:cubicBezTo>
                    <a:pt x="6008" y="2595"/>
                    <a:pt x="5900" y="1346"/>
                    <a:pt x="5042" y="633"/>
                  </a:cubicBezTo>
                  <a:cubicBezTo>
                    <a:pt x="4701" y="349"/>
                    <a:pt x="4356" y="216"/>
                    <a:pt x="4025" y="216"/>
                  </a:cubicBezTo>
                  <a:cubicBezTo>
                    <a:pt x="3834" y="216"/>
                    <a:pt x="3648" y="260"/>
                    <a:pt x="3470" y="347"/>
                  </a:cubicBezTo>
                  <a:cubicBezTo>
                    <a:pt x="3072" y="124"/>
                    <a:pt x="2615" y="0"/>
                    <a:pt x="2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2942800" y="1061600"/>
              <a:ext cx="161675" cy="154750"/>
            </a:xfrm>
            <a:custGeom>
              <a:avLst/>
              <a:gdLst/>
              <a:ahLst/>
              <a:cxnLst/>
              <a:rect l="l" t="t" r="r" b="b"/>
              <a:pathLst>
                <a:path w="6467" h="6190" extrusionOk="0">
                  <a:moveTo>
                    <a:pt x="3922" y="2619"/>
                  </a:moveTo>
                  <a:cubicBezTo>
                    <a:pt x="3950" y="2619"/>
                    <a:pt x="3978" y="2621"/>
                    <a:pt x="4006" y="2627"/>
                  </a:cubicBezTo>
                  <a:cubicBezTo>
                    <a:pt x="4107" y="2647"/>
                    <a:pt x="4198" y="2734"/>
                    <a:pt x="4275" y="2852"/>
                  </a:cubicBezTo>
                  <a:cubicBezTo>
                    <a:pt x="4236" y="2858"/>
                    <a:pt x="4197" y="2861"/>
                    <a:pt x="4158" y="2861"/>
                  </a:cubicBezTo>
                  <a:cubicBezTo>
                    <a:pt x="4059" y="2861"/>
                    <a:pt x="3962" y="2843"/>
                    <a:pt x="3868" y="2812"/>
                  </a:cubicBezTo>
                  <a:cubicBezTo>
                    <a:pt x="3599" y="2710"/>
                    <a:pt x="3750" y="2619"/>
                    <a:pt x="3922" y="2619"/>
                  </a:cubicBezTo>
                  <a:close/>
                  <a:moveTo>
                    <a:pt x="4551" y="3734"/>
                  </a:moveTo>
                  <a:cubicBezTo>
                    <a:pt x="4564" y="3828"/>
                    <a:pt x="4564" y="3922"/>
                    <a:pt x="4551" y="4013"/>
                  </a:cubicBezTo>
                  <a:cubicBezTo>
                    <a:pt x="4486" y="4287"/>
                    <a:pt x="4327" y="4389"/>
                    <a:pt x="4139" y="4389"/>
                  </a:cubicBezTo>
                  <a:cubicBezTo>
                    <a:pt x="3876" y="4389"/>
                    <a:pt x="3558" y="4191"/>
                    <a:pt x="3366" y="3983"/>
                  </a:cubicBezTo>
                  <a:cubicBezTo>
                    <a:pt x="3339" y="3949"/>
                    <a:pt x="3316" y="3912"/>
                    <a:pt x="3296" y="3875"/>
                  </a:cubicBezTo>
                  <a:lnTo>
                    <a:pt x="3296" y="3875"/>
                  </a:lnTo>
                  <a:cubicBezTo>
                    <a:pt x="3418" y="3894"/>
                    <a:pt x="3541" y="3903"/>
                    <a:pt x="3663" y="3903"/>
                  </a:cubicBezTo>
                  <a:cubicBezTo>
                    <a:pt x="3967" y="3903"/>
                    <a:pt x="4268" y="3846"/>
                    <a:pt x="4551" y="3734"/>
                  </a:cubicBezTo>
                  <a:close/>
                  <a:moveTo>
                    <a:pt x="4094" y="1"/>
                  </a:moveTo>
                  <a:cubicBezTo>
                    <a:pt x="4076" y="1"/>
                    <a:pt x="4058" y="1"/>
                    <a:pt x="4039" y="2"/>
                  </a:cubicBezTo>
                  <a:cubicBezTo>
                    <a:pt x="3521" y="15"/>
                    <a:pt x="3030" y="217"/>
                    <a:pt x="2646" y="567"/>
                  </a:cubicBezTo>
                  <a:cubicBezTo>
                    <a:pt x="2623" y="490"/>
                    <a:pt x="2579" y="419"/>
                    <a:pt x="2525" y="362"/>
                  </a:cubicBezTo>
                  <a:cubicBezTo>
                    <a:pt x="2491" y="331"/>
                    <a:pt x="2458" y="304"/>
                    <a:pt x="2421" y="281"/>
                  </a:cubicBezTo>
                  <a:cubicBezTo>
                    <a:pt x="2352" y="233"/>
                    <a:pt x="2253" y="208"/>
                    <a:pt x="2155" y="208"/>
                  </a:cubicBezTo>
                  <a:cubicBezTo>
                    <a:pt x="2061" y="208"/>
                    <a:pt x="1967" y="231"/>
                    <a:pt x="1902" y="281"/>
                  </a:cubicBezTo>
                  <a:cubicBezTo>
                    <a:pt x="1" y="1711"/>
                    <a:pt x="587" y="4663"/>
                    <a:pt x="2061" y="6147"/>
                  </a:cubicBezTo>
                  <a:cubicBezTo>
                    <a:pt x="2090" y="6177"/>
                    <a:pt x="2123" y="6190"/>
                    <a:pt x="2156" y="6190"/>
                  </a:cubicBezTo>
                  <a:cubicBezTo>
                    <a:pt x="2251" y="6190"/>
                    <a:pt x="2338" y="6080"/>
                    <a:pt x="2283" y="5975"/>
                  </a:cubicBezTo>
                  <a:cubicBezTo>
                    <a:pt x="1896" y="5255"/>
                    <a:pt x="1768" y="4545"/>
                    <a:pt x="1798" y="3781"/>
                  </a:cubicBezTo>
                  <a:lnTo>
                    <a:pt x="1798" y="3781"/>
                  </a:lnTo>
                  <a:cubicBezTo>
                    <a:pt x="1862" y="4020"/>
                    <a:pt x="1953" y="4245"/>
                    <a:pt x="2074" y="4457"/>
                  </a:cubicBezTo>
                  <a:cubicBezTo>
                    <a:pt x="2499" y="5189"/>
                    <a:pt x="3348" y="5776"/>
                    <a:pt x="4213" y="5776"/>
                  </a:cubicBezTo>
                  <a:cubicBezTo>
                    <a:pt x="4334" y="5776"/>
                    <a:pt x="4457" y="5764"/>
                    <a:pt x="4578" y="5740"/>
                  </a:cubicBezTo>
                  <a:cubicBezTo>
                    <a:pt x="5658" y="5521"/>
                    <a:pt x="6126" y="4380"/>
                    <a:pt x="6146" y="3377"/>
                  </a:cubicBezTo>
                  <a:cubicBezTo>
                    <a:pt x="6146" y="3131"/>
                    <a:pt x="6119" y="2889"/>
                    <a:pt x="6065" y="2653"/>
                  </a:cubicBezTo>
                  <a:cubicBezTo>
                    <a:pt x="6467" y="1532"/>
                    <a:pt x="5389" y="1"/>
                    <a:pt x="40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2748975" y="1075500"/>
              <a:ext cx="160425" cy="150150"/>
            </a:xfrm>
            <a:custGeom>
              <a:avLst/>
              <a:gdLst/>
              <a:ahLst/>
              <a:cxnLst/>
              <a:rect l="l" t="t" r="r" b="b"/>
              <a:pathLst>
                <a:path w="6417" h="6006" extrusionOk="0">
                  <a:moveTo>
                    <a:pt x="4419" y="2289"/>
                  </a:moveTo>
                  <a:cubicBezTo>
                    <a:pt x="4543" y="2330"/>
                    <a:pt x="4661" y="2394"/>
                    <a:pt x="4762" y="2478"/>
                  </a:cubicBezTo>
                  <a:lnTo>
                    <a:pt x="4759" y="2478"/>
                  </a:lnTo>
                  <a:cubicBezTo>
                    <a:pt x="4850" y="2649"/>
                    <a:pt x="4887" y="2845"/>
                    <a:pt x="4870" y="3036"/>
                  </a:cubicBezTo>
                  <a:cubicBezTo>
                    <a:pt x="4843" y="2902"/>
                    <a:pt x="4786" y="2774"/>
                    <a:pt x="4688" y="2693"/>
                  </a:cubicBezTo>
                  <a:cubicBezTo>
                    <a:pt x="4597" y="2622"/>
                    <a:pt x="4503" y="2559"/>
                    <a:pt x="4402" y="2508"/>
                  </a:cubicBezTo>
                  <a:cubicBezTo>
                    <a:pt x="4402" y="2434"/>
                    <a:pt x="4409" y="2363"/>
                    <a:pt x="4419" y="2289"/>
                  </a:cubicBezTo>
                  <a:close/>
                  <a:moveTo>
                    <a:pt x="3179" y="0"/>
                  </a:moveTo>
                  <a:cubicBezTo>
                    <a:pt x="3164" y="0"/>
                    <a:pt x="3148" y="0"/>
                    <a:pt x="3133" y="1"/>
                  </a:cubicBezTo>
                  <a:cubicBezTo>
                    <a:pt x="1740" y="51"/>
                    <a:pt x="767" y="1371"/>
                    <a:pt x="407" y="2609"/>
                  </a:cubicBezTo>
                  <a:cubicBezTo>
                    <a:pt x="0" y="3999"/>
                    <a:pt x="576" y="4972"/>
                    <a:pt x="1531" y="5917"/>
                  </a:cubicBezTo>
                  <a:cubicBezTo>
                    <a:pt x="1594" y="5979"/>
                    <a:pt x="1669" y="6005"/>
                    <a:pt x="1743" y="6005"/>
                  </a:cubicBezTo>
                  <a:cubicBezTo>
                    <a:pt x="1969" y="6005"/>
                    <a:pt x="2187" y="5763"/>
                    <a:pt x="2033" y="5530"/>
                  </a:cubicBezTo>
                  <a:cubicBezTo>
                    <a:pt x="2019" y="5510"/>
                    <a:pt x="2013" y="5483"/>
                    <a:pt x="2003" y="5463"/>
                  </a:cubicBezTo>
                  <a:lnTo>
                    <a:pt x="2003" y="5463"/>
                  </a:lnTo>
                  <a:cubicBezTo>
                    <a:pt x="2117" y="5513"/>
                    <a:pt x="2241" y="5547"/>
                    <a:pt x="2369" y="5554"/>
                  </a:cubicBezTo>
                  <a:lnTo>
                    <a:pt x="3211" y="5608"/>
                  </a:lnTo>
                  <a:cubicBezTo>
                    <a:pt x="3223" y="5608"/>
                    <a:pt x="3235" y="5609"/>
                    <a:pt x="3247" y="5609"/>
                  </a:cubicBezTo>
                  <a:cubicBezTo>
                    <a:pt x="3455" y="5609"/>
                    <a:pt x="3647" y="5501"/>
                    <a:pt x="3793" y="5352"/>
                  </a:cubicBezTo>
                  <a:cubicBezTo>
                    <a:pt x="3864" y="5342"/>
                    <a:pt x="3931" y="5318"/>
                    <a:pt x="3988" y="5278"/>
                  </a:cubicBezTo>
                  <a:cubicBezTo>
                    <a:pt x="4934" y="5278"/>
                    <a:pt x="5863" y="4702"/>
                    <a:pt x="6098" y="3740"/>
                  </a:cubicBezTo>
                  <a:cubicBezTo>
                    <a:pt x="6417" y="2459"/>
                    <a:pt x="5633" y="1047"/>
                    <a:pt x="4215" y="1047"/>
                  </a:cubicBezTo>
                  <a:cubicBezTo>
                    <a:pt x="4210" y="1047"/>
                    <a:pt x="4205" y="1047"/>
                    <a:pt x="4200" y="1047"/>
                  </a:cubicBezTo>
                  <a:cubicBezTo>
                    <a:pt x="4173" y="1047"/>
                    <a:pt x="4143" y="1058"/>
                    <a:pt x="4113" y="1058"/>
                  </a:cubicBezTo>
                  <a:cubicBezTo>
                    <a:pt x="4123" y="1034"/>
                    <a:pt x="4133" y="1010"/>
                    <a:pt x="4143" y="984"/>
                  </a:cubicBezTo>
                  <a:cubicBezTo>
                    <a:pt x="4287" y="361"/>
                    <a:pt x="3736" y="0"/>
                    <a:pt x="3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2548725" y="1056300"/>
              <a:ext cx="154925" cy="147875"/>
            </a:xfrm>
            <a:custGeom>
              <a:avLst/>
              <a:gdLst/>
              <a:ahLst/>
              <a:cxnLst/>
              <a:rect l="l" t="t" r="r" b="b"/>
              <a:pathLst>
                <a:path w="6197" h="5915" extrusionOk="0">
                  <a:moveTo>
                    <a:pt x="3110" y="3110"/>
                  </a:moveTo>
                  <a:cubicBezTo>
                    <a:pt x="3139" y="3110"/>
                    <a:pt x="3170" y="3113"/>
                    <a:pt x="3201" y="3118"/>
                  </a:cubicBezTo>
                  <a:cubicBezTo>
                    <a:pt x="3241" y="3273"/>
                    <a:pt x="3272" y="3427"/>
                    <a:pt x="3292" y="3589"/>
                  </a:cubicBezTo>
                  <a:cubicBezTo>
                    <a:pt x="3204" y="3636"/>
                    <a:pt x="3108" y="3661"/>
                    <a:pt x="3025" y="3661"/>
                  </a:cubicBezTo>
                  <a:cubicBezTo>
                    <a:pt x="2834" y="3661"/>
                    <a:pt x="2704" y="3533"/>
                    <a:pt x="2868" y="3246"/>
                  </a:cubicBezTo>
                  <a:lnTo>
                    <a:pt x="2864" y="3246"/>
                  </a:lnTo>
                  <a:cubicBezTo>
                    <a:pt x="2920" y="3146"/>
                    <a:pt x="3007" y="3110"/>
                    <a:pt x="3110" y="3110"/>
                  </a:cubicBezTo>
                  <a:close/>
                  <a:moveTo>
                    <a:pt x="1656" y="1"/>
                  </a:moveTo>
                  <a:cubicBezTo>
                    <a:pt x="1398" y="1"/>
                    <a:pt x="1142" y="262"/>
                    <a:pt x="1162" y="520"/>
                  </a:cubicBezTo>
                  <a:cubicBezTo>
                    <a:pt x="1175" y="735"/>
                    <a:pt x="1212" y="944"/>
                    <a:pt x="1266" y="1149"/>
                  </a:cubicBezTo>
                  <a:cubicBezTo>
                    <a:pt x="660" y="1590"/>
                    <a:pt x="260" y="2260"/>
                    <a:pt x="162" y="3007"/>
                  </a:cubicBezTo>
                  <a:cubicBezTo>
                    <a:pt x="0" y="4286"/>
                    <a:pt x="761" y="5740"/>
                    <a:pt x="2151" y="5901"/>
                  </a:cubicBezTo>
                  <a:cubicBezTo>
                    <a:pt x="2227" y="5910"/>
                    <a:pt x="2300" y="5914"/>
                    <a:pt x="2371" y="5914"/>
                  </a:cubicBezTo>
                  <a:cubicBezTo>
                    <a:pt x="2775" y="5914"/>
                    <a:pt x="3100" y="5771"/>
                    <a:pt x="3352" y="5531"/>
                  </a:cubicBezTo>
                  <a:cubicBezTo>
                    <a:pt x="3574" y="5652"/>
                    <a:pt x="3828" y="5712"/>
                    <a:pt x="4088" y="5712"/>
                  </a:cubicBezTo>
                  <a:cubicBezTo>
                    <a:pt x="4500" y="5712"/>
                    <a:pt x="4926" y="5561"/>
                    <a:pt x="5254" y="5268"/>
                  </a:cubicBezTo>
                  <a:cubicBezTo>
                    <a:pt x="6196" y="4427"/>
                    <a:pt x="5957" y="3094"/>
                    <a:pt x="5247" y="2192"/>
                  </a:cubicBezTo>
                  <a:cubicBezTo>
                    <a:pt x="4880" y="1338"/>
                    <a:pt x="3992" y="718"/>
                    <a:pt x="3033" y="638"/>
                  </a:cubicBezTo>
                  <a:cubicBezTo>
                    <a:pt x="3019" y="638"/>
                    <a:pt x="3004" y="639"/>
                    <a:pt x="2990" y="639"/>
                  </a:cubicBezTo>
                  <a:cubicBezTo>
                    <a:pt x="2983" y="639"/>
                    <a:pt x="2975" y="639"/>
                    <a:pt x="2969" y="638"/>
                  </a:cubicBezTo>
                  <a:cubicBezTo>
                    <a:pt x="2619" y="271"/>
                    <a:pt x="2188" y="32"/>
                    <a:pt x="1680" y="2"/>
                  </a:cubicBezTo>
                  <a:cubicBezTo>
                    <a:pt x="1672" y="1"/>
                    <a:pt x="1664" y="1"/>
                    <a:pt x="1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3170475" y="1070175"/>
              <a:ext cx="156800" cy="124250"/>
            </a:xfrm>
            <a:custGeom>
              <a:avLst/>
              <a:gdLst/>
              <a:ahLst/>
              <a:cxnLst/>
              <a:rect l="l" t="t" r="r" b="b"/>
              <a:pathLst>
                <a:path w="6272" h="4970" extrusionOk="0">
                  <a:moveTo>
                    <a:pt x="3114" y="1"/>
                  </a:moveTo>
                  <a:cubicBezTo>
                    <a:pt x="2659" y="1"/>
                    <a:pt x="2191" y="122"/>
                    <a:pt x="1754" y="392"/>
                  </a:cubicBezTo>
                  <a:cubicBezTo>
                    <a:pt x="1455" y="406"/>
                    <a:pt x="1172" y="480"/>
                    <a:pt x="973" y="665"/>
                  </a:cubicBezTo>
                  <a:cubicBezTo>
                    <a:pt x="721" y="904"/>
                    <a:pt x="573" y="1294"/>
                    <a:pt x="506" y="1674"/>
                  </a:cubicBezTo>
                  <a:cubicBezTo>
                    <a:pt x="48" y="1981"/>
                    <a:pt x="1" y="2718"/>
                    <a:pt x="559" y="2943"/>
                  </a:cubicBezTo>
                  <a:cubicBezTo>
                    <a:pt x="798" y="3838"/>
                    <a:pt x="1455" y="4633"/>
                    <a:pt x="2367" y="4885"/>
                  </a:cubicBezTo>
                  <a:cubicBezTo>
                    <a:pt x="2570" y="4942"/>
                    <a:pt x="2775" y="4969"/>
                    <a:pt x="2977" y="4969"/>
                  </a:cubicBezTo>
                  <a:cubicBezTo>
                    <a:pt x="3952" y="4969"/>
                    <a:pt x="4870" y="4344"/>
                    <a:pt x="5321" y="3472"/>
                  </a:cubicBezTo>
                  <a:cubicBezTo>
                    <a:pt x="6271" y="1635"/>
                    <a:pt x="4785" y="1"/>
                    <a:pt x="3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3083650" y="1218425"/>
              <a:ext cx="169800" cy="149800"/>
            </a:xfrm>
            <a:custGeom>
              <a:avLst/>
              <a:gdLst/>
              <a:ahLst/>
              <a:cxnLst/>
              <a:rect l="l" t="t" r="r" b="b"/>
              <a:pathLst>
                <a:path w="6792" h="5992" extrusionOk="0">
                  <a:moveTo>
                    <a:pt x="3597" y="765"/>
                  </a:moveTo>
                  <a:cubicBezTo>
                    <a:pt x="3946" y="765"/>
                    <a:pt x="4249" y="965"/>
                    <a:pt x="4466" y="1264"/>
                  </a:cubicBezTo>
                  <a:cubicBezTo>
                    <a:pt x="4130" y="1294"/>
                    <a:pt x="3800" y="1392"/>
                    <a:pt x="3497" y="1546"/>
                  </a:cubicBezTo>
                  <a:cubicBezTo>
                    <a:pt x="3462" y="1542"/>
                    <a:pt x="3427" y="1540"/>
                    <a:pt x="3392" y="1540"/>
                  </a:cubicBezTo>
                  <a:cubicBezTo>
                    <a:pt x="3237" y="1540"/>
                    <a:pt x="3082" y="1581"/>
                    <a:pt x="2945" y="1661"/>
                  </a:cubicBezTo>
                  <a:cubicBezTo>
                    <a:pt x="2797" y="1583"/>
                    <a:pt x="2639" y="1519"/>
                    <a:pt x="2478" y="1476"/>
                  </a:cubicBezTo>
                  <a:cubicBezTo>
                    <a:pt x="2579" y="1321"/>
                    <a:pt x="2700" y="1183"/>
                    <a:pt x="2838" y="1065"/>
                  </a:cubicBezTo>
                  <a:lnTo>
                    <a:pt x="2841" y="1065"/>
                  </a:lnTo>
                  <a:cubicBezTo>
                    <a:pt x="3107" y="855"/>
                    <a:pt x="3362" y="765"/>
                    <a:pt x="3597" y="765"/>
                  </a:cubicBezTo>
                  <a:close/>
                  <a:moveTo>
                    <a:pt x="5079" y="2216"/>
                  </a:moveTo>
                  <a:lnTo>
                    <a:pt x="5079" y="2216"/>
                  </a:lnTo>
                  <a:cubicBezTo>
                    <a:pt x="5170" y="2236"/>
                    <a:pt x="5251" y="2280"/>
                    <a:pt x="5325" y="2337"/>
                  </a:cubicBezTo>
                  <a:cubicBezTo>
                    <a:pt x="5658" y="2620"/>
                    <a:pt x="5739" y="3545"/>
                    <a:pt x="5540" y="3932"/>
                  </a:cubicBezTo>
                  <a:cubicBezTo>
                    <a:pt x="5419" y="4165"/>
                    <a:pt x="5224" y="4360"/>
                    <a:pt x="5002" y="4515"/>
                  </a:cubicBezTo>
                  <a:cubicBezTo>
                    <a:pt x="4985" y="4303"/>
                    <a:pt x="4938" y="4094"/>
                    <a:pt x="4857" y="3899"/>
                  </a:cubicBezTo>
                  <a:cubicBezTo>
                    <a:pt x="4941" y="3710"/>
                    <a:pt x="4981" y="3508"/>
                    <a:pt x="4985" y="3303"/>
                  </a:cubicBezTo>
                  <a:cubicBezTo>
                    <a:pt x="5069" y="2946"/>
                    <a:pt x="5103" y="2580"/>
                    <a:pt x="5079" y="2216"/>
                  </a:cubicBezTo>
                  <a:close/>
                  <a:moveTo>
                    <a:pt x="2690" y="3821"/>
                  </a:moveTo>
                  <a:cubicBezTo>
                    <a:pt x="2854" y="3990"/>
                    <a:pt x="3033" y="4033"/>
                    <a:pt x="3309" y="4091"/>
                  </a:cubicBezTo>
                  <a:cubicBezTo>
                    <a:pt x="3320" y="4093"/>
                    <a:pt x="3331" y="4094"/>
                    <a:pt x="3343" y="4094"/>
                  </a:cubicBezTo>
                  <a:cubicBezTo>
                    <a:pt x="3448" y="4094"/>
                    <a:pt x="3567" y="4001"/>
                    <a:pt x="3528" y="3885"/>
                  </a:cubicBezTo>
                  <a:lnTo>
                    <a:pt x="3528" y="3885"/>
                  </a:lnTo>
                  <a:cubicBezTo>
                    <a:pt x="3639" y="3976"/>
                    <a:pt x="3642" y="4138"/>
                    <a:pt x="3602" y="4484"/>
                  </a:cubicBezTo>
                  <a:cubicBezTo>
                    <a:pt x="3612" y="4548"/>
                    <a:pt x="3615" y="4616"/>
                    <a:pt x="3612" y="4683"/>
                  </a:cubicBezTo>
                  <a:cubicBezTo>
                    <a:pt x="3511" y="4737"/>
                    <a:pt x="3403" y="4784"/>
                    <a:pt x="3295" y="4821"/>
                  </a:cubicBezTo>
                  <a:cubicBezTo>
                    <a:pt x="3013" y="4760"/>
                    <a:pt x="2750" y="4622"/>
                    <a:pt x="2538" y="4427"/>
                  </a:cubicBezTo>
                  <a:cubicBezTo>
                    <a:pt x="2538" y="4336"/>
                    <a:pt x="2548" y="4245"/>
                    <a:pt x="2572" y="4158"/>
                  </a:cubicBezTo>
                  <a:cubicBezTo>
                    <a:pt x="2605" y="4043"/>
                    <a:pt x="2646" y="3929"/>
                    <a:pt x="2690" y="3821"/>
                  </a:cubicBezTo>
                  <a:close/>
                  <a:moveTo>
                    <a:pt x="3505" y="0"/>
                  </a:moveTo>
                  <a:cubicBezTo>
                    <a:pt x="3161" y="0"/>
                    <a:pt x="2766" y="142"/>
                    <a:pt x="2323" y="476"/>
                  </a:cubicBezTo>
                  <a:cubicBezTo>
                    <a:pt x="1996" y="722"/>
                    <a:pt x="1737" y="1052"/>
                    <a:pt x="1576" y="1429"/>
                  </a:cubicBezTo>
                  <a:cubicBezTo>
                    <a:pt x="1343" y="1462"/>
                    <a:pt x="1121" y="1536"/>
                    <a:pt x="913" y="1647"/>
                  </a:cubicBezTo>
                  <a:cubicBezTo>
                    <a:pt x="219" y="2028"/>
                    <a:pt x="1" y="2633"/>
                    <a:pt x="88" y="3273"/>
                  </a:cubicBezTo>
                  <a:cubicBezTo>
                    <a:pt x="118" y="3529"/>
                    <a:pt x="192" y="3778"/>
                    <a:pt x="314" y="4006"/>
                  </a:cubicBezTo>
                  <a:cubicBezTo>
                    <a:pt x="805" y="5050"/>
                    <a:pt x="1955" y="5991"/>
                    <a:pt x="3045" y="5991"/>
                  </a:cubicBezTo>
                  <a:cubicBezTo>
                    <a:pt x="3238" y="5991"/>
                    <a:pt x="3430" y="5962"/>
                    <a:pt x="3615" y="5898"/>
                  </a:cubicBezTo>
                  <a:cubicBezTo>
                    <a:pt x="3675" y="5905"/>
                    <a:pt x="3734" y="5909"/>
                    <a:pt x="3793" y="5909"/>
                  </a:cubicBezTo>
                  <a:cubicBezTo>
                    <a:pt x="4248" y="5909"/>
                    <a:pt x="4667" y="5683"/>
                    <a:pt x="4914" y="5117"/>
                  </a:cubicBezTo>
                  <a:cubicBezTo>
                    <a:pt x="4954" y="5016"/>
                    <a:pt x="4985" y="4912"/>
                    <a:pt x="4998" y="4804"/>
                  </a:cubicBezTo>
                  <a:cubicBezTo>
                    <a:pt x="6058" y="4242"/>
                    <a:pt x="6792" y="3078"/>
                    <a:pt x="5978" y="1954"/>
                  </a:cubicBezTo>
                  <a:cubicBezTo>
                    <a:pt x="5725" y="1593"/>
                    <a:pt x="5338" y="1348"/>
                    <a:pt x="4901" y="1280"/>
                  </a:cubicBezTo>
                  <a:cubicBezTo>
                    <a:pt x="4657" y="554"/>
                    <a:pt x="4182" y="0"/>
                    <a:pt x="35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2875075" y="1242650"/>
              <a:ext cx="136925" cy="121400"/>
            </a:xfrm>
            <a:custGeom>
              <a:avLst/>
              <a:gdLst/>
              <a:ahLst/>
              <a:cxnLst/>
              <a:rect l="l" t="t" r="r" b="b"/>
              <a:pathLst>
                <a:path w="5477" h="4856" extrusionOk="0">
                  <a:moveTo>
                    <a:pt x="2460" y="2389"/>
                  </a:moveTo>
                  <a:cubicBezTo>
                    <a:pt x="2775" y="2389"/>
                    <a:pt x="3101" y="2639"/>
                    <a:pt x="3329" y="2906"/>
                  </a:cubicBezTo>
                  <a:cubicBezTo>
                    <a:pt x="3329" y="2940"/>
                    <a:pt x="3329" y="2974"/>
                    <a:pt x="3326" y="3007"/>
                  </a:cubicBezTo>
                  <a:cubicBezTo>
                    <a:pt x="3127" y="3303"/>
                    <a:pt x="2796" y="3528"/>
                    <a:pt x="2465" y="3528"/>
                  </a:cubicBezTo>
                  <a:cubicBezTo>
                    <a:pt x="2298" y="3528"/>
                    <a:pt x="2131" y="3471"/>
                    <a:pt x="1980" y="3337"/>
                  </a:cubicBezTo>
                  <a:cubicBezTo>
                    <a:pt x="1906" y="3270"/>
                    <a:pt x="1845" y="3189"/>
                    <a:pt x="1801" y="3101"/>
                  </a:cubicBezTo>
                  <a:cubicBezTo>
                    <a:pt x="1852" y="2883"/>
                    <a:pt x="1933" y="2674"/>
                    <a:pt x="2054" y="2560"/>
                  </a:cubicBezTo>
                  <a:cubicBezTo>
                    <a:pt x="2181" y="2439"/>
                    <a:pt x="2319" y="2389"/>
                    <a:pt x="2460" y="2389"/>
                  </a:cubicBezTo>
                  <a:close/>
                  <a:moveTo>
                    <a:pt x="2543" y="1"/>
                  </a:moveTo>
                  <a:cubicBezTo>
                    <a:pt x="1988" y="1"/>
                    <a:pt x="1433" y="162"/>
                    <a:pt x="984" y="490"/>
                  </a:cubicBezTo>
                  <a:cubicBezTo>
                    <a:pt x="146" y="1102"/>
                    <a:pt x="1" y="2041"/>
                    <a:pt x="260" y="2869"/>
                  </a:cubicBezTo>
                  <a:cubicBezTo>
                    <a:pt x="334" y="3505"/>
                    <a:pt x="664" y="4118"/>
                    <a:pt x="1199" y="4491"/>
                  </a:cubicBezTo>
                  <a:cubicBezTo>
                    <a:pt x="1560" y="4743"/>
                    <a:pt x="1959" y="4855"/>
                    <a:pt x="2355" y="4855"/>
                  </a:cubicBezTo>
                  <a:cubicBezTo>
                    <a:pt x="2919" y="4855"/>
                    <a:pt x="3478" y="4627"/>
                    <a:pt x="3915" y="4246"/>
                  </a:cubicBezTo>
                  <a:cubicBezTo>
                    <a:pt x="4015" y="4440"/>
                    <a:pt x="4223" y="4572"/>
                    <a:pt x="4428" y="4572"/>
                  </a:cubicBezTo>
                  <a:cubicBezTo>
                    <a:pt x="4589" y="4572"/>
                    <a:pt x="4749" y="4491"/>
                    <a:pt x="4854" y="4296"/>
                  </a:cubicBezTo>
                  <a:cubicBezTo>
                    <a:pt x="5476" y="3142"/>
                    <a:pt x="5342" y="1631"/>
                    <a:pt x="4369" y="699"/>
                  </a:cubicBezTo>
                  <a:cubicBezTo>
                    <a:pt x="3885" y="236"/>
                    <a:pt x="3214" y="1"/>
                    <a:pt x="2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2639350" y="1256150"/>
              <a:ext cx="145975" cy="134025"/>
            </a:xfrm>
            <a:custGeom>
              <a:avLst/>
              <a:gdLst/>
              <a:ahLst/>
              <a:cxnLst/>
              <a:rect l="l" t="t" r="r" b="b"/>
              <a:pathLst>
                <a:path w="5839" h="5361" extrusionOk="0">
                  <a:moveTo>
                    <a:pt x="2824" y="3234"/>
                  </a:moveTo>
                  <a:cubicBezTo>
                    <a:pt x="2999" y="3386"/>
                    <a:pt x="3194" y="3514"/>
                    <a:pt x="3402" y="3615"/>
                  </a:cubicBezTo>
                  <a:cubicBezTo>
                    <a:pt x="3396" y="3625"/>
                    <a:pt x="3399" y="3635"/>
                    <a:pt x="3396" y="3645"/>
                  </a:cubicBezTo>
                  <a:cubicBezTo>
                    <a:pt x="3365" y="3702"/>
                    <a:pt x="3325" y="3756"/>
                    <a:pt x="3278" y="3797"/>
                  </a:cubicBezTo>
                  <a:cubicBezTo>
                    <a:pt x="3147" y="3786"/>
                    <a:pt x="3019" y="3736"/>
                    <a:pt x="2911" y="3655"/>
                  </a:cubicBezTo>
                  <a:cubicBezTo>
                    <a:pt x="2871" y="3517"/>
                    <a:pt x="2840" y="3376"/>
                    <a:pt x="2824" y="3234"/>
                  </a:cubicBezTo>
                  <a:close/>
                  <a:moveTo>
                    <a:pt x="2051" y="0"/>
                  </a:moveTo>
                  <a:cubicBezTo>
                    <a:pt x="1495" y="0"/>
                    <a:pt x="968" y="363"/>
                    <a:pt x="818" y="922"/>
                  </a:cubicBezTo>
                  <a:cubicBezTo>
                    <a:pt x="687" y="1417"/>
                    <a:pt x="646" y="1932"/>
                    <a:pt x="703" y="2440"/>
                  </a:cubicBezTo>
                  <a:cubicBezTo>
                    <a:pt x="0" y="3675"/>
                    <a:pt x="1124" y="4867"/>
                    <a:pt x="2383" y="5143"/>
                  </a:cubicBezTo>
                  <a:cubicBezTo>
                    <a:pt x="2604" y="5267"/>
                    <a:pt x="2852" y="5361"/>
                    <a:pt x="3095" y="5361"/>
                  </a:cubicBezTo>
                  <a:cubicBezTo>
                    <a:pt x="3225" y="5361"/>
                    <a:pt x="3354" y="5334"/>
                    <a:pt x="3476" y="5271"/>
                  </a:cubicBezTo>
                  <a:cubicBezTo>
                    <a:pt x="3611" y="5193"/>
                    <a:pt x="3736" y="5096"/>
                    <a:pt x="3843" y="4981"/>
                  </a:cubicBezTo>
                  <a:cubicBezTo>
                    <a:pt x="3897" y="4951"/>
                    <a:pt x="3951" y="4921"/>
                    <a:pt x="4001" y="4884"/>
                  </a:cubicBezTo>
                  <a:cubicBezTo>
                    <a:pt x="4136" y="4833"/>
                    <a:pt x="4264" y="4769"/>
                    <a:pt x="4385" y="4692"/>
                  </a:cubicBezTo>
                  <a:cubicBezTo>
                    <a:pt x="4742" y="4453"/>
                    <a:pt x="5035" y="4052"/>
                    <a:pt x="5213" y="3605"/>
                  </a:cubicBezTo>
                  <a:cubicBezTo>
                    <a:pt x="5681" y="3187"/>
                    <a:pt x="5839" y="2457"/>
                    <a:pt x="5274" y="1848"/>
                  </a:cubicBezTo>
                  <a:cubicBezTo>
                    <a:pt x="4493" y="1013"/>
                    <a:pt x="3483" y="330"/>
                    <a:pt x="2369" y="41"/>
                  </a:cubicBezTo>
                  <a:cubicBezTo>
                    <a:pt x="2264" y="13"/>
                    <a:pt x="2157" y="0"/>
                    <a:pt x="2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2446100" y="889450"/>
              <a:ext cx="177700" cy="127625"/>
            </a:xfrm>
            <a:custGeom>
              <a:avLst/>
              <a:gdLst/>
              <a:ahLst/>
              <a:cxnLst/>
              <a:rect l="l" t="t" r="r" b="b"/>
              <a:pathLst>
                <a:path w="7108" h="5105" extrusionOk="0">
                  <a:moveTo>
                    <a:pt x="2060" y="1789"/>
                  </a:moveTo>
                  <a:cubicBezTo>
                    <a:pt x="2120" y="1789"/>
                    <a:pt x="2181" y="1808"/>
                    <a:pt x="2238" y="1853"/>
                  </a:cubicBezTo>
                  <a:cubicBezTo>
                    <a:pt x="2244" y="1856"/>
                    <a:pt x="2248" y="1860"/>
                    <a:pt x="2255" y="1863"/>
                  </a:cubicBezTo>
                  <a:cubicBezTo>
                    <a:pt x="2255" y="1903"/>
                    <a:pt x="2261" y="1947"/>
                    <a:pt x="2265" y="1991"/>
                  </a:cubicBezTo>
                  <a:cubicBezTo>
                    <a:pt x="2117" y="2142"/>
                    <a:pt x="1992" y="2314"/>
                    <a:pt x="1894" y="2502"/>
                  </a:cubicBezTo>
                  <a:cubicBezTo>
                    <a:pt x="1837" y="2613"/>
                    <a:pt x="1787" y="2731"/>
                    <a:pt x="1746" y="2852"/>
                  </a:cubicBezTo>
                  <a:cubicBezTo>
                    <a:pt x="1595" y="2674"/>
                    <a:pt x="1501" y="2455"/>
                    <a:pt x="1575" y="2206"/>
                  </a:cubicBezTo>
                  <a:cubicBezTo>
                    <a:pt x="1622" y="2042"/>
                    <a:pt x="1840" y="1789"/>
                    <a:pt x="2060" y="1789"/>
                  </a:cubicBezTo>
                  <a:close/>
                  <a:moveTo>
                    <a:pt x="3693" y="3077"/>
                  </a:moveTo>
                  <a:cubicBezTo>
                    <a:pt x="3811" y="3077"/>
                    <a:pt x="3909" y="3155"/>
                    <a:pt x="3991" y="3263"/>
                  </a:cubicBezTo>
                  <a:cubicBezTo>
                    <a:pt x="3833" y="3317"/>
                    <a:pt x="3671" y="3357"/>
                    <a:pt x="3506" y="3381"/>
                  </a:cubicBezTo>
                  <a:cubicBezTo>
                    <a:pt x="3274" y="3276"/>
                    <a:pt x="3426" y="3101"/>
                    <a:pt x="3675" y="3078"/>
                  </a:cubicBezTo>
                  <a:lnTo>
                    <a:pt x="3671" y="3078"/>
                  </a:lnTo>
                  <a:cubicBezTo>
                    <a:pt x="3679" y="3077"/>
                    <a:pt x="3686" y="3077"/>
                    <a:pt x="3693" y="3077"/>
                  </a:cubicBezTo>
                  <a:close/>
                  <a:moveTo>
                    <a:pt x="4246" y="1"/>
                  </a:moveTo>
                  <a:cubicBezTo>
                    <a:pt x="3671" y="1"/>
                    <a:pt x="3103" y="242"/>
                    <a:pt x="2699" y="699"/>
                  </a:cubicBezTo>
                  <a:cubicBezTo>
                    <a:pt x="2467" y="589"/>
                    <a:pt x="2217" y="538"/>
                    <a:pt x="1966" y="538"/>
                  </a:cubicBezTo>
                  <a:cubicBezTo>
                    <a:pt x="984" y="538"/>
                    <a:pt x="1" y="1322"/>
                    <a:pt x="138" y="2435"/>
                  </a:cubicBezTo>
                  <a:cubicBezTo>
                    <a:pt x="242" y="3276"/>
                    <a:pt x="881" y="3983"/>
                    <a:pt x="1629" y="4333"/>
                  </a:cubicBezTo>
                  <a:cubicBezTo>
                    <a:pt x="1790" y="4407"/>
                    <a:pt x="1955" y="4464"/>
                    <a:pt x="2127" y="4501"/>
                  </a:cubicBezTo>
                  <a:cubicBezTo>
                    <a:pt x="2550" y="4890"/>
                    <a:pt x="3192" y="5105"/>
                    <a:pt x="3843" y="5105"/>
                  </a:cubicBezTo>
                  <a:cubicBezTo>
                    <a:pt x="4274" y="5105"/>
                    <a:pt x="4708" y="5011"/>
                    <a:pt x="5085" y="4811"/>
                  </a:cubicBezTo>
                  <a:cubicBezTo>
                    <a:pt x="6831" y="3886"/>
                    <a:pt x="7107" y="1304"/>
                    <a:pt x="5270" y="275"/>
                  </a:cubicBezTo>
                  <a:cubicBezTo>
                    <a:pt x="4949" y="90"/>
                    <a:pt x="4596" y="1"/>
                    <a:pt x="4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2478300" y="1255625"/>
              <a:ext cx="113350" cy="110925"/>
            </a:xfrm>
            <a:custGeom>
              <a:avLst/>
              <a:gdLst/>
              <a:ahLst/>
              <a:cxnLst/>
              <a:rect l="l" t="t" r="r" b="b"/>
              <a:pathLst>
                <a:path w="4534" h="4437" extrusionOk="0">
                  <a:moveTo>
                    <a:pt x="2142" y="1909"/>
                  </a:moveTo>
                  <a:cubicBezTo>
                    <a:pt x="2217" y="1909"/>
                    <a:pt x="2313" y="1950"/>
                    <a:pt x="2430" y="2044"/>
                  </a:cubicBezTo>
                  <a:cubicBezTo>
                    <a:pt x="2585" y="2168"/>
                    <a:pt x="2636" y="2354"/>
                    <a:pt x="2717" y="2518"/>
                  </a:cubicBezTo>
                  <a:lnTo>
                    <a:pt x="2717" y="2522"/>
                  </a:lnTo>
                  <a:cubicBezTo>
                    <a:pt x="2579" y="2676"/>
                    <a:pt x="2397" y="2784"/>
                    <a:pt x="2243" y="2784"/>
                  </a:cubicBezTo>
                  <a:cubicBezTo>
                    <a:pt x="2073" y="2784"/>
                    <a:pt x="1936" y="2652"/>
                    <a:pt x="1929" y="2306"/>
                  </a:cubicBezTo>
                  <a:cubicBezTo>
                    <a:pt x="1925" y="2073"/>
                    <a:pt x="1992" y="1909"/>
                    <a:pt x="2142" y="1909"/>
                  </a:cubicBezTo>
                  <a:close/>
                  <a:moveTo>
                    <a:pt x="2094" y="0"/>
                  </a:moveTo>
                  <a:cubicBezTo>
                    <a:pt x="970" y="0"/>
                    <a:pt x="41" y="928"/>
                    <a:pt x="17" y="2054"/>
                  </a:cubicBezTo>
                  <a:cubicBezTo>
                    <a:pt x="1" y="3067"/>
                    <a:pt x="633" y="4093"/>
                    <a:pt x="1636" y="4373"/>
                  </a:cubicBezTo>
                  <a:cubicBezTo>
                    <a:pt x="1797" y="4414"/>
                    <a:pt x="1964" y="4436"/>
                    <a:pt x="2130" y="4436"/>
                  </a:cubicBezTo>
                  <a:cubicBezTo>
                    <a:pt x="2193" y="4436"/>
                    <a:pt x="2256" y="4433"/>
                    <a:pt x="2319" y="4427"/>
                  </a:cubicBezTo>
                  <a:cubicBezTo>
                    <a:pt x="2353" y="4427"/>
                    <a:pt x="2387" y="4433"/>
                    <a:pt x="2420" y="4433"/>
                  </a:cubicBezTo>
                  <a:cubicBezTo>
                    <a:pt x="2424" y="4433"/>
                    <a:pt x="2429" y="4433"/>
                    <a:pt x="2433" y="4433"/>
                  </a:cubicBezTo>
                  <a:cubicBezTo>
                    <a:pt x="3687" y="4433"/>
                    <a:pt x="4386" y="3407"/>
                    <a:pt x="4433" y="2377"/>
                  </a:cubicBezTo>
                  <a:cubicBezTo>
                    <a:pt x="4534" y="1657"/>
                    <a:pt x="4292" y="917"/>
                    <a:pt x="3659" y="462"/>
                  </a:cubicBezTo>
                  <a:cubicBezTo>
                    <a:pt x="3376" y="267"/>
                    <a:pt x="3050" y="139"/>
                    <a:pt x="2710" y="95"/>
                  </a:cubicBezTo>
                  <a:cubicBezTo>
                    <a:pt x="2528" y="38"/>
                    <a:pt x="2340" y="8"/>
                    <a:pt x="2148" y="1"/>
                  </a:cubicBezTo>
                  <a:cubicBezTo>
                    <a:pt x="2130" y="1"/>
                    <a:pt x="2112" y="0"/>
                    <a:pt x="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2379600" y="695600"/>
              <a:ext cx="152500" cy="127975"/>
            </a:xfrm>
            <a:custGeom>
              <a:avLst/>
              <a:gdLst/>
              <a:ahLst/>
              <a:cxnLst/>
              <a:rect l="l" t="t" r="r" b="b"/>
              <a:pathLst>
                <a:path w="6100" h="5119" extrusionOk="0">
                  <a:moveTo>
                    <a:pt x="2656" y="1944"/>
                  </a:moveTo>
                  <a:lnTo>
                    <a:pt x="2656" y="1944"/>
                  </a:lnTo>
                  <a:cubicBezTo>
                    <a:pt x="2569" y="2510"/>
                    <a:pt x="2886" y="3231"/>
                    <a:pt x="3487" y="3231"/>
                  </a:cubicBezTo>
                  <a:cubicBezTo>
                    <a:pt x="3555" y="3231"/>
                    <a:pt x="3625" y="3222"/>
                    <a:pt x="3700" y="3203"/>
                  </a:cubicBezTo>
                  <a:cubicBezTo>
                    <a:pt x="4245" y="3061"/>
                    <a:pt x="4386" y="2566"/>
                    <a:pt x="4342" y="2048"/>
                  </a:cubicBezTo>
                  <a:lnTo>
                    <a:pt x="4342" y="2048"/>
                  </a:lnTo>
                  <a:cubicBezTo>
                    <a:pt x="5260" y="3049"/>
                    <a:pt x="4123" y="4304"/>
                    <a:pt x="2950" y="4304"/>
                  </a:cubicBezTo>
                  <a:cubicBezTo>
                    <a:pt x="2932" y="4304"/>
                    <a:pt x="2914" y="4304"/>
                    <a:pt x="2895" y="4303"/>
                  </a:cubicBezTo>
                  <a:cubicBezTo>
                    <a:pt x="2300" y="4286"/>
                    <a:pt x="1714" y="4088"/>
                    <a:pt x="1472" y="3505"/>
                  </a:cubicBezTo>
                  <a:cubicBezTo>
                    <a:pt x="1277" y="3031"/>
                    <a:pt x="1297" y="2506"/>
                    <a:pt x="1576" y="2072"/>
                  </a:cubicBezTo>
                  <a:cubicBezTo>
                    <a:pt x="1579" y="2065"/>
                    <a:pt x="1583" y="2062"/>
                    <a:pt x="1586" y="2058"/>
                  </a:cubicBezTo>
                  <a:lnTo>
                    <a:pt x="1586" y="2058"/>
                  </a:lnTo>
                  <a:cubicBezTo>
                    <a:pt x="1421" y="2688"/>
                    <a:pt x="1563" y="3394"/>
                    <a:pt x="2165" y="3929"/>
                  </a:cubicBezTo>
                  <a:cubicBezTo>
                    <a:pt x="2198" y="3958"/>
                    <a:pt x="2236" y="3970"/>
                    <a:pt x="2273" y="3970"/>
                  </a:cubicBezTo>
                  <a:cubicBezTo>
                    <a:pt x="2386" y="3970"/>
                    <a:pt x="2491" y="3858"/>
                    <a:pt x="2417" y="3734"/>
                  </a:cubicBezTo>
                  <a:cubicBezTo>
                    <a:pt x="2057" y="3135"/>
                    <a:pt x="2236" y="2381"/>
                    <a:pt x="2656" y="1944"/>
                  </a:cubicBezTo>
                  <a:close/>
                  <a:moveTo>
                    <a:pt x="2345" y="0"/>
                  </a:moveTo>
                  <a:cubicBezTo>
                    <a:pt x="1156" y="0"/>
                    <a:pt x="0" y="1149"/>
                    <a:pt x="169" y="2590"/>
                  </a:cubicBezTo>
                  <a:cubicBezTo>
                    <a:pt x="260" y="3364"/>
                    <a:pt x="792" y="3970"/>
                    <a:pt x="1482" y="4340"/>
                  </a:cubicBezTo>
                  <a:cubicBezTo>
                    <a:pt x="1418" y="4454"/>
                    <a:pt x="1445" y="4599"/>
                    <a:pt x="1546" y="4683"/>
                  </a:cubicBezTo>
                  <a:cubicBezTo>
                    <a:pt x="1653" y="4788"/>
                    <a:pt x="1761" y="4902"/>
                    <a:pt x="1892" y="4976"/>
                  </a:cubicBezTo>
                  <a:cubicBezTo>
                    <a:pt x="2027" y="5050"/>
                    <a:pt x="2189" y="5077"/>
                    <a:pt x="2343" y="5111"/>
                  </a:cubicBezTo>
                  <a:cubicBezTo>
                    <a:pt x="2367" y="5116"/>
                    <a:pt x="2391" y="5119"/>
                    <a:pt x="2415" y="5119"/>
                  </a:cubicBezTo>
                  <a:cubicBezTo>
                    <a:pt x="2617" y="5119"/>
                    <a:pt x="2795" y="4924"/>
                    <a:pt x="2774" y="4737"/>
                  </a:cubicBezTo>
                  <a:lnTo>
                    <a:pt x="2774" y="4737"/>
                  </a:lnTo>
                  <a:cubicBezTo>
                    <a:pt x="2878" y="4749"/>
                    <a:pt x="2982" y="4754"/>
                    <a:pt x="3086" y="4754"/>
                  </a:cubicBezTo>
                  <a:cubicBezTo>
                    <a:pt x="3346" y="4754"/>
                    <a:pt x="3605" y="4718"/>
                    <a:pt x="3858" y="4646"/>
                  </a:cubicBezTo>
                  <a:cubicBezTo>
                    <a:pt x="5702" y="4094"/>
                    <a:pt x="6099" y="1641"/>
                    <a:pt x="4268" y="763"/>
                  </a:cubicBezTo>
                  <a:cubicBezTo>
                    <a:pt x="4083" y="675"/>
                    <a:pt x="3888" y="615"/>
                    <a:pt x="3686" y="588"/>
                  </a:cubicBezTo>
                  <a:cubicBezTo>
                    <a:pt x="3287" y="179"/>
                    <a:pt x="2813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2362275" y="1100975"/>
              <a:ext cx="143575" cy="117200"/>
            </a:xfrm>
            <a:custGeom>
              <a:avLst/>
              <a:gdLst/>
              <a:ahLst/>
              <a:cxnLst/>
              <a:rect l="l" t="t" r="r" b="b"/>
              <a:pathLst>
                <a:path w="5743" h="4688" extrusionOk="0">
                  <a:moveTo>
                    <a:pt x="3209" y="1"/>
                  </a:moveTo>
                  <a:cubicBezTo>
                    <a:pt x="3071" y="1"/>
                    <a:pt x="2931" y="11"/>
                    <a:pt x="2787" y="32"/>
                  </a:cubicBezTo>
                  <a:cubicBezTo>
                    <a:pt x="2309" y="99"/>
                    <a:pt x="1922" y="284"/>
                    <a:pt x="1653" y="564"/>
                  </a:cubicBezTo>
                  <a:cubicBezTo>
                    <a:pt x="893" y="826"/>
                    <a:pt x="277" y="1516"/>
                    <a:pt x="145" y="2307"/>
                  </a:cubicBezTo>
                  <a:cubicBezTo>
                    <a:pt x="1" y="2754"/>
                    <a:pt x="55" y="3239"/>
                    <a:pt x="294" y="3643"/>
                  </a:cubicBezTo>
                  <a:cubicBezTo>
                    <a:pt x="681" y="4310"/>
                    <a:pt x="1447" y="4687"/>
                    <a:pt x="2206" y="4687"/>
                  </a:cubicBezTo>
                  <a:cubicBezTo>
                    <a:pt x="2251" y="4687"/>
                    <a:pt x="2295" y="4685"/>
                    <a:pt x="2340" y="4683"/>
                  </a:cubicBezTo>
                  <a:cubicBezTo>
                    <a:pt x="2393" y="4686"/>
                    <a:pt x="2446" y="4688"/>
                    <a:pt x="2499" y="4688"/>
                  </a:cubicBezTo>
                  <a:cubicBezTo>
                    <a:pt x="2722" y="4688"/>
                    <a:pt x="2943" y="4659"/>
                    <a:pt x="3161" y="4602"/>
                  </a:cubicBezTo>
                  <a:cubicBezTo>
                    <a:pt x="4255" y="4303"/>
                    <a:pt x="5022" y="3320"/>
                    <a:pt x="5517" y="2357"/>
                  </a:cubicBezTo>
                  <a:cubicBezTo>
                    <a:pt x="5682" y="2034"/>
                    <a:pt x="5742" y="1593"/>
                    <a:pt x="5517" y="1277"/>
                  </a:cubicBezTo>
                  <a:cubicBezTo>
                    <a:pt x="4956" y="481"/>
                    <a:pt x="4151" y="1"/>
                    <a:pt x="3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2282775" y="878000"/>
              <a:ext cx="148350" cy="138025"/>
            </a:xfrm>
            <a:custGeom>
              <a:avLst/>
              <a:gdLst/>
              <a:ahLst/>
              <a:cxnLst/>
              <a:rect l="l" t="t" r="r" b="b"/>
              <a:pathLst>
                <a:path w="5934" h="5521" extrusionOk="0">
                  <a:moveTo>
                    <a:pt x="2557" y="2526"/>
                  </a:moveTo>
                  <a:cubicBezTo>
                    <a:pt x="2943" y="2526"/>
                    <a:pt x="3403" y="2861"/>
                    <a:pt x="3070" y="3203"/>
                  </a:cubicBezTo>
                  <a:cubicBezTo>
                    <a:pt x="2939" y="3338"/>
                    <a:pt x="2793" y="3394"/>
                    <a:pt x="2647" y="3394"/>
                  </a:cubicBezTo>
                  <a:cubicBezTo>
                    <a:pt x="2498" y="3394"/>
                    <a:pt x="2349" y="3336"/>
                    <a:pt x="2215" y="3246"/>
                  </a:cubicBezTo>
                  <a:cubicBezTo>
                    <a:pt x="2144" y="3108"/>
                    <a:pt x="2107" y="2960"/>
                    <a:pt x="2138" y="2826"/>
                  </a:cubicBezTo>
                  <a:cubicBezTo>
                    <a:pt x="2184" y="2612"/>
                    <a:pt x="2361" y="2526"/>
                    <a:pt x="2557" y="2526"/>
                  </a:cubicBezTo>
                  <a:close/>
                  <a:moveTo>
                    <a:pt x="3287" y="1"/>
                  </a:moveTo>
                  <a:cubicBezTo>
                    <a:pt x="3044" y="1"/>
                    <a:pt x="2810" y="49"/>
                    <a:pt x="2609" y="167"/>
                  </a:cubicBezTo>
                  <a:cubicBezTo>
                    <a:pt x="2447" y="265"/>
                    <a:pt x="2309" y="399"/>
                    <a:pt x="2208" y="561"/>
                  </a:cubicBezTo>
                  <a:cubicBezTo>
                    <a:pt x="2052" y="492"/>
                    <a:pt x="1884" y="457"/>
                    <a:pt x="1714" y="457"/>
                  </a:cubicBezTo>
                  <a:cubicBezTo>
                    <a:pt x="1686" y="457"/>
                    <a:pt x="1658" y="458"/>
                    <a:pt x="1629" y="460"/>
                  </a:cubicBezTo>
                  <a:cubicBezTo>
                    <a:pt x="987" y="507"/>
                    <a:pt x="502" y="1002"/>
                    <a:pt x="290" y="1581"/>
                  </a:cubicBezTo>
                  <a:cubicBezTo>
                    <a:pt x="0" y="2371"/>
                    <a:pt x="192" y="3270"/>
                    <a:pt x="677" y="3946"/>
                  </a:cubicBezTo>
                  <a:cubicBezTo>
                    <a:pt x="960" y="4552"/>
                    <a:pt x="1458" y="5064"/>
                    <a:pt x="2057" y="5326"/>
                  </a:cubicBezTo>
                  <a:cubicBezTo>
                    <a:pt x="2361" y="5459"/>
                    <a:pt x="2673" y="5520"/>
                    <a:pt x="2979" y="5520"/>
                  </a:cubicBezTo>
                  <a:cubicBezTo>
                    <a:pt x="3912" y="5520"/>
                    <a:pt x="4793" y="4948"/>
                    <a:pt x="5267" y="4091"/>
                  </a:cubicBezTo>
                  <a:cubicBezTo>
                    <a:pt x="5934" y="2886"/>
                    <a:pt x="5873" y="1146"/>
                    <a:pt x="4581" y="379"/>
                  </a:cubicBezTo>
                  <a:cubicBezTo>
                    <a:pt x="4231" y="173"/>
                    <a:pt x="3744" y="1"/>
                    <a:pt x="3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3013725" y="1390275"/>
              <a:ext cx="189675" cy="151875"/>
            </a:xfrm>
            <a:custGeom>
              <a:avLst/>
              <a:gdLst/>
              <a:ahLst/>
              <a:cxnLst/>
              <a:rect l="l" t="t" r="r" b="b"/>
              <a:pathLst>
                <a:path w="7587" h="6075" extrusionOk="0">
                  <a:moveTo>
                    <a:pt x="3292" y="1898"/>
                  </a:moveTo>
                  <a:cubicBezTo>
                    <a:pt x="3387" y="1975"/>
                    <a:pt x="3467" y="2066"/>
                    <a:pt x="3531" y="2170"/>
                  </a:cubicBezTo>
                  <a:cubicBezTo>
                    <a:pt x="3406" y="2274"/>
                    <a:pt x="3250" y="2328"/>
                    <a:pt x="3093" y="2328"/>
                  </a:cubicBezTo>
                  <a:cubicBezTo>
                    <a:pt x="3009" y="2328"/>
                    <a:pt x="2925" y="2313"/>
                    <a:pt x="2845" y="2282"/>
                  </a:cubicBezTo>
                  <a:cubicBezTo>
                    <a:pt x="2973" y="2133"/>
                    <a:pt x="3124" y="2006"/>
                    <a:pt x="3289" y="1901"/>
                  </a:cubicBezTo>
                  <a:lnTo>
                    <a:pt x="3292" y="1898"/>
                  </a:lnTo>
                  <a:close/>
                  <a:moveTo>
                    <a:pt x="4601" y="1555"/>
                  </a:moveTo>
                  <a:cubicBezTo>
                    <a:pt x="4877" y="1578"/>
                    <a:pt x="5143" y="1662"/>
                    <a:pt x="5362" y="1831"/>
                  </a:cubicBezTo>
                  <a:cubicBezTo>
                    <a:pt x="5655" y="2063"/>
                    <a:pt x="5843" y="2335"/>
                    <a:pt x="6001" y="2628"/>
                  </a:cubicBezTo>
                  <a:cubicBezTo>
                    <a:pt x="5938" y="2609"/>
                    <a:pt x="5874" y="2599"/>
                    <a:pt x="5811" y="2599"/>
                  </a:cubicBezTo>
                  <a:cubicBezTo>
                    <a:pt x="5536" y="2599"/>
                    <a:pt x="5281" y="2775"/>
                    <a:pt x="5194" y="3049"/>
                  </a:cubicBezTo>
                  <a:cubicBezTo>
                    <a:pt x="5116" y="3284"/>
                    <a:pt x="4948" y="3507"/>
                    <a:pt x="4763" y="3705"/>
                  </a:cubicBezTo>
                  <a:cubicBezTo>
                    <a:pt x="4871" y="3493"/>
                    <a:pt x="4945" y="3261"/>
                    <a:pt x="4982" y="3025"/>
                  </a:cubicBezTo>
                  <a:cubicBezTo>
                    <a:pt x="5063" y="2477"/>
                    <a:pt x="4898" y="1972"/>
                    <a:pt x="4601" y="1555"/>
                  </a:cubicBezTo>
                  <a:close/>
                  <a:moveTo>
                    <a:pt x="1785" y="2133"/>
                  </a:moveTo>
                  <a:cubicBezTo>
                    <a:pt x="1933" y="2709"/>
                    <a:pt x="2401" y="3187"/>
                    <a:pt x="3084" y="3217"/>
                  </a:cubicBezTo>
                  <a:cubicBezTo>
                    <a:pt x="3096" y="3217"/>
                    <a:pt x="3108" y="3217"/>
                    <a:pt x="3120" y="3217"/>
                  </a:cubicBezTo>
                  <a:cubicBezTo>
                    <a:pt x="3276" y="3217"/>
                    <a:pt x="3432" y="3197"/>
                    <a:pt x="3582" y="3153"/>
                  </a:cubicBezTo>
                  <a:lnTo>
                    <a:pt x="3582" y="3153"/>
                  </a:lnTo>
                  <a:cubicBezTo>
                    <a:pt x="3511" y="3355"/>
                    <a:pt x="3403" y="3544"/>
                    <a:pt x="3262" y="3705"/>
                  </a:cubicBezTo>
                  <a:cubicBezTo>
                    <a:pt x="3056" y="3838"/>
                    <a:pt x="2819" y="3918"/>
                    <a:pt x="2588" y="3918"/>
                  </a:cubicBezTo>
                  <a:cubicBezTo>
                    <a:pt x="2237" y="3918"/>
                    <a:pt x="1897" y="3733"/>
                    <a:pt x="1690" y="3261"/>
                  </a:cubicBezTo>
                  <a:cubicBezTo>
                    <a:pt x="1492" y="2803"/>
                    <a:pt x="1566" y="2416"/>
                    <a:pt x="1785" y="2137"/>
                  </a:cubicBezTo>
                  <a:lnTo>
                    <a:pt x="1785" y="2133"/>
                  </a:lnTo>
                  <a:close/>
                  <a:moveTo>
                    <a:pt x="4610" y="1"/>
                  </a:moveTo>
                  <a:cubicBezTo>
                    <a:pt x="4103" y="1"/>
                    <a:pt x="3579" y="134"/>
                    <a:pt x="3151" y="380"/>
                  </a:cubicBezTo>
                  <a:cubicBezTo>
                    <a:pt x="3101" y="374"/>
                    <a:pt x="3052" y="371"/>
                    <a:pt x="3002" y="371"/>
                  </a:cubicBezTo>
                  <a:cubicBezTo>
                    <a:pt x="2801" y="371"/>
                    <a:pt x="2603" y="421"/>
                    <a:pt x="2424" y="518"/>
                  </a:cubicBezTo>
                  <a:cubicBezTo>
                    <a:pt x="1734" y="572"/>
                    <a:pt x="1071" y="905"/>
                    <a:pt x="698" y="1538"/>
                  </a:cubicBezTo>
                  <a:cubicBezTo>
                    <a:pt x="1" y="2706"/>
                    <a:pt x="563" y="4395"/>
                    <a:pt x="1805" y="4930"/>
                  </a:cubicBezTo>
                  <a:cubicBezTo>
                    <a:pt x="2057" y="5038"/>
                    <a:pt x="2325" y="5094"/>
                    <a:pt x="2597" y="5094"/>
                  </a:cubicBezTo>
                  <a:cubicBezTo>
                    <a:pt x="2688" y="5094"/>
                    <a:pt x="2780" y="5088"/>
                    <a:pt x="2872" y="5075"/>
                  </a:cubicBezTo>
                  <a:lnTo>
                    <a:pt x="2872" y="5075"/>
                  </a:lnTo>
                  <a:cubicBezTo>
                    <a:pt x="2845" y="5145"/>
                    <a:pt x="2841" y="5223"/>
                    <a:pt x="2858" y="5297"/>
                  </a:cubicBezTo>
                  <a:cubicBezTo>
                    <a:pt x="2973" y="5738"/>
                    <a:pt x="3494" y="5963"/>
                    <a:pt x="3905" y="6044"/>
                  </a:cubicBezTo>
                  <a:cubicBezTo>
                    <a:pt x="4005" y="6065"/>
                    <a:pt x="4105" y="6074"/>
                    <a:pt x="4204" y="6074"/>
                  </a:cubicBezTo>
                  <a:cubicBezTo>
                    <a:pt x="4623" y="6074"/>
                    <a:pt x="5030" y="5903"/>
                    <a:pt x="5376" y="5664"/>
                  </a:cubicBezTo>
                  <a:cubicBezTo>
                    <a:pt x="6065" y="5186"/>
                    <a:pt x="6526" y="4408"/>
                    <a:pt x="6493" y="3584"/>
                  </a:cubicBezTo>
                  <a:lnTo>
                    <a:pt x="6493" y="3584"/>
                  </a:lnTo>
                  <a:cubicBezTo>
                    <a:pt x="6658" y="3813"/>
                    <a:pt x="6836" y="4045"/>
                    <a:pt x="6870" y="4267"/>
                  </a:cubicBezTo>
                  <a:cubicBezTo>
                    <a:pt x="6878" y="4327"/>
                    <a:pt x="6930" y="4355"/>
                    <a:pt x="6984" y="4355"/>
                  </a:cubicBezTo>
                  <a:cubicBezTo>
                    <a:pt x="7040" y="4355"/>
                    <a:pt x="7097" y="4325"/>
                    <a:pt x="7109" y="4267"/>
                  </a:cubicBezTo>
                  <a:cubicBezTo>
                    <a:pt x="7179" y="3914"/>
                    <a:pt x="7482" y="3655"/>
                    <a:pt x="7533" y="3268"/>
                  </a:cubicBezTo>
                  <a:cubicBezTo>
                    <a:pt x="7587" y="2827"/>
                    <a:pt x="7412" y="2335"/>
                    <a:pt x="7250" y="1938"/>
                  </a:cubicBezTo>
                  <a:cubicBezTo>
                    <a:pt x="6900" y="1090"/>
                    <a:pt x="6240" y="377"/>
                    <a:pt x="5345" y="104"/>
                  </a:cubicBezTo>
                  <a:cubicBezTo>
                    <a:pt x="5114" y="34"/>
                    <a:pt x="4864" y="1"/>
                    <a:pt x="4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3"/>
            <p:cNvSpPr/>
            <p:nvPr/>
          </p:nvSpPr>
          <p:spPr>
            <a:xfrm>
              <a:off x="2795900" y="1400775"/>
              <a:ext cx="143150" cy="119375"/>
            </a:xfrm>
            <a:custGeom>
              <a:avLst/>
              <a:gdLst/>
              <a:ahLst/>
              <a:cxnLst/>
              <a:rect l="l" t="t" r="r" b="b"/>
              <a:pathLst>
                <a:path w="5726" h="4775" extrusionOk="0">
                  <a:moveTo>
                    <a:pt x="3582" y="2501"/>
                  </a:moveTo>
                  <a:cubicBezTo>
                    <a:pt x="3656" y="2868"/>
                    <a:pt x="3555" y="3241"/>
                    <a:pt x="3097" y="3376"/>
                  </a:cubicBezTo>
                  <a:cubicBezTo>
                    <a:pt x="3043" y="3392"/>
                    <a:pt x="2990" y="3399"/>
                    <a:pt x="2938" y="3399"/>
                  </a:cubicBezTo>
                  <a:cubicBezTo>
                    <a:pt x="2766" y="3399"/>
                    <a:pt x="2609" y="3320"/>
                    <a:pt x="2488" y="3201"/>
                  </a:cubicBezTo>
                  <a:cubicBezTo>
                    <a:pt x="2518" y="3174"/>
                    <a:pt x="2549" y="3147"/>
                    <a:pt x="2579" y="3120"/>
                  </a:cubicBezTo>
                  <a:lnTo>
                    <a:pt x="2784" y="3120"/>
                  </a:lnTo>
                  <a:cubicBezTo>
                    <a:pt x="3225" y="3120"/>
                    <a:pt x="3488" y="2837"/>
                    <a:pt x="3582" y="2501"/>
                  </a:cubicBezTo>
                  <a:close/>
                  <a:moveTo>
                    <a:pt x="2286" y="0"/>
                  </a:moveTo>
                  <a:cubicBezTo>
                    <a:pt x="1843" y="0"/>
                    <a:pt x="1403" y="123"/>
                    <a:pt x="1017" y="364"/>
                  </a:cubicBezTo>
                  <a:cubicBezTo>
                    <a:pt x="963" y="361"/>
                    <a:pt x="910" y="350"/>
                    <a:pt x="856" y="347"/>
                  </a:cubicBezTo>
                  <a:cubicBezTo>
                    <a:pt x="846" y="347"/>
                    <a:pt x="837" y="346"/>
                    <a:pt x="828" y="346"/>
                  </a:cubicBezTo>
                  <a:cubicBezTo>
                    <a:pt x="465" y="346"/>
                    <a:pt x="262" y="732"/>
                    <a:pt x="334" y="1047"/>
                  </a:cubicBezTo>
                  <a:cubicBezTo>
                    <a:pt x="95" y="1458"/>
                    <a:pt x="1" y="1966"/>
                    <a:pt x="142" y="2538"/>
                  </a:cubicBezTo>
                  <a:cubicBezTo>
                    <a:pt x="263" y="3036"/>
                    <a:pt x="566" y="3450"/>
                    <a:pt x="967" y="3618"/>
                  </a:cubicBezTo>
                  <a:cubicBezTo>
                    <a:pt x="1342" y="4303"/>
                    <a:pt x="2026" y="4775"/>
                    <a:pt x="2797" y="4775"/>
                  </a:cubicBezTo>
                  <a:cubicBezTo>
                    <a:pt x="3167" y="4775"/>
                    <a:pt x="3556" y="4667"/>
                    <a:pt x="3942" y="4423"/>
                  </a:cubicBezTo>
                  <a:cubicBezTo>
                    <a:pt x="5726" y="3288"/>
                    <a:pt x="4898" y="886"/>
                    <a:pt x="3191" y="179"/>
                  </a:cubicBezTo>
                  <a:cubicBezTo>
                    <a:pt x="2900" y="59"/>
                    <a:pt x="2592" y="0"/>
                    <a:pt x="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3"/>
            <p:cNvSpPr/>
            <p:nvPr/>
          </p:nvSpPr>
          <p:spPr>
            <a:xfrm>
              <a:off x="2541150" y="1410500"/>
              <a:ext cx="136075" cy="116950"/>
            </a:xfrm>
            <a:custGeom>
              <a:avLst/>
              <a:gdLst/>
              <a:ahLst/>
              <a:cxnLst/>
              <a:rect l="l" t="t" r="r" b="b"/>
              <a:pathLst>
                <a:path w="5443" h="4678" extrusionOk="0">
                  <a:moveTo>
                    <a:pt x="3155" y="1"/>
                  </a:moveTo>
                  <a:cubicBezTo>
                    <a:pt x="2701" y="1"/>
                    <a:pt x="2244" y="124"/>
                    <a:pt x="1862" y="355"/>
                  </a:cubicBezTo>
                  <a:cubicBezTo>
                    <a:pt x="1" y="1483"/>
                    <a:pt x="791" y="4340"/>
                    <a:pt x="2841" y="4663"/>
                  </a:cubicBezTo>
                  <a:cubicBezTo>
                    <a:pt x="2905" y="4673"/>
                    <a:pt x="2966" y="4678"/>
                    <a:pt x="3025" y="4678"/>
                  </a:cubicBezTo>
                  <a:cubicBezTo>
                    <a:pt x="3444" y="4678"/>
                    <a:pt x="3748" y="4436"/>
                    <a:pt x="3952" y="4094"/>
                  </a:cubicBezTo>
                  <a:cubicBezTo>
                    <a:pt x="4527" y="3879"/>
                    <a:pt x="4971" y="3411"/>
                    <a:pt x="5160" y="2825"/>
                  </a:cubicBezTo>
                  <a:cubicBezTo>
                    <a:pt x="5442" y="1967"/>
                    <a:pt x="5200" y="958"/>
                    <a:pt x="4460" y="409"/>
                  </a:cubicBezTo>
                  <a:cubicBezTo>
                    <a:pt x="4085" y="131"/>
                    <a:pt x="3621" y="1"/>
                    <a:pt x="31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2315800" y="1374225"/>
              <a:ext cx="178850" cy="129375"/>
            </a:xfrm>
            <a:custGeom>
              <a:avLst/>
              <a:gdLst/>
              <a:ahLst/>
              <a:cxnLst/>
              <a:rect l="l" t="t" r="r" b="b"/>
              <a:pathLst>
                <a:path w="7154" h="5175" extrusionOk="0">
                  <a:moveTo>
                    <a:pt x="3398" y="1"/>
                  </a:moveTo>
                  <a:cubicBezTo>
                    <a:pt x="2965" y="1"/>
                    <a:pt x="2519" y="137"/>
                    <a:pt x="2156" y="403"/>
                  </a:cubicBezTo>
                  <a:cubicBezTo>
                    <a:pt x="1" y="1981"/>
                    <a:pt x="1677" y="5175"/>
                    <a:pt x="3936" y="5175"/>
                  </a:cubicBezTo>
                  <a:cubicBezTo>
                    <a:pt x="4235" y="5175"/>
                    <a:pt x="4544" y="5119"/>
                    <a:pt x="4855" y="4997"/>
                  </a:cubicBezTo>
                  <a:cubicBezTo>
                    <a:pt x="7154" y="4088"/>
                    <a:pt x="6666" y="80"/>
                    <a:pt x="4064" y="66"/>
                  </a:cubicBezTo>
                  <a:cubicBezTo>
                    <a:pt x="4024" y="66"/>
                    <a:pt x="3980" y="76"/>
                    <a:pt x="3940" y="76"/>
                  </a:cubicBezTo>
                  <a:cubicBezTo>
                    <a:pt x="3767" y="26"/>
                    <a:pt x="3584" y="1"/>
                    <a:pt x="3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6" name="Google Shape;586;p23"/>
          <p:cNvSpPr/>
          <p:nvPr/>
        </p:nvSpPr>
        <p:spPr>
          <a:xfrm>
            <a:off x="-606101" y="-932666"/>
            <a:ext cx="4301622" cy="4785089"/>
          </a:xfrm>
          <a:custGeom>
            <a:avLst/>
            <a:gdLst/>
            <a:ahLst/>
            <a:cxnLst/>
            <a:rect l="l" t="t" r="r" b="b"/>
            <a:pathLst>
              <a:path w="98379" h="82077" extrusionOk="0">
                <a:moveTo>
                  <a:pt x="9735" y="3531"/>
                </a:moveTo>
                <a:lnTo>
                  <a:pt x="9735" y="3531"/>
                </a:lnTo>
                <a:cubicBezTo>
                  <a:pt x="9612" y="3595"/>
                  <a:pt x="9489" y="3663"/>
                  <a:pt x="9366" y="3728"/>
                </a:cubicBezTo>
                <a:lnTo>
                  <a:pt x="9363" y="3728"/>
                </a:lnTo>
                <a:cubicBezTo>
                  <a:pt x="9450" y="3673"/>
                  <a:pt x="9544" y="3615"/>
                  <a:pt x="9644" y="3553"/>
                </a:cubicBezTo>
                <a:cubicBezTo>
                  <a:pt x="9673" y="3544"/>
                  <a:pt x="9703" y="3537"/>
                  <a:pt x="9735" y="3531"/>
                </a:cubicBezTo>
                <a:close/>
                <a:moveTo>
                  <a:pt x="1982" y="25172"/>
                </a:moveTo>
                <a:cubicBezTo>
                  <a:pt x="1986" y="25203"/>
                  <a:pt x="1991" y="25231"/>
                  <a:pt x="1997" y="25256"/>
                </a:cubicBezTo>
                <a:lnTo>
                  <a:pt x="1997" y="25256"/>
                </a:lnTo>
                <a:cubicBezTo>
                  <a:pt x="1991" y="25222"/>
                  <a:pt x="1986" y="25194"/>
                  <a:pt x="1982" y="25172"/>
                </a:cubicBezTo>
                <a:close/>
                <a:moveTo>
                  <a:pt x="52665" y="29937"/>
                </a:moveTo>
                <a:cubicBezTo>
                  <a:pt x="52671" y="29937"/>
                  <a:pt x="52676" y="29937"/>
                  <a:pt x="52681" y="29937"/>
                </a:cubicBezTo>
                <a:cubicBezTo>
                  <a:pt x="53005" y="30005"/>
                  <a:pt x="53105" y="30057"/>
                  <a:pt x="53140" y="30102"/>
                </a:cubicBezTo>
                <a:lnTo>
                  <a:pt x="52888" y="30044"/>
                </a:lnTo>
                <a:lnTo>
                  <a:pt x="52740" y="30008"/>
                </a:lnTo>
                <a:cubicBezTo>
                  <a:pt x="52688" y="29999"/>
                  <a:pt x="52633" y="29979"/>
                  <a:pt x="52575" y="29963"/>
                </a:cubicBezTo>
                <a:cubicBezTo>
                  <a:pt x="52565" y="29966"/>
                  <a:pt x="52546" y="29966"/>
                  <a:pt x="52533" y="29970"/>
                </a:cubicBezTo>
                <a:cubicBezTo>
                  <a:pt x="52573" y="29949"/>
                  <a:pt x="52619" y="29937"/>
                  <a:pt x="52665" y="29937"/>
                </a:cubicBezTo>
                <a:close/>
                <a:moveTo>
                  <a:pt x="12767" y="66318"/>
                </a:moveTo>
                <a:cubicBezTo>
                  <a:pt x="12769" y="66319"/>
                  <a:pt x="12771" y="66321"/>
                  <a:pt x="12773" y="66322"/>
                </a:cubicBezTo>
                <a:lnTo>
                  <a:pt x="12773" y="66322"/>
                </a:lnTo>
                <a:cubicBezTo>
                  <a:pt x="12771" y="66321"/>
                  <a:pt x="12769" y="66319"/>
                  <a:pt x="12767" y="66318"/>
                </a:cubicBezTo>
                <a:close/>
                <a:moveTo>
                  <a:pt x="21800" y="0"/>
                </a:moveTo>
                <a:cubicBezTo>
                  <a:pt x="21606" y="3"/>
                  <a:pt x="21367" y="16"/>
                  <a:pt x="21128" y="42"/>
                </a:cubicBezTo>
                <a:cubicBezTo>
                  <a:pt x="20889" y="68"/>
                  <a:pt x="20646" y="104"/>
                  <a:pt x="20439" y="146"/>
                </a:cubicBezTo>
                <a:cubicBezTo>
                  <a:pt x="20022" y="230"/>
                  <a:pt x="19747" y="314"/>
                  <a:pt x="19893" y="336"/>
                </a:cubicBezTo>
                <a:cubicBezTo>
                  <a:pt x="19930" y="336"/>
                  <a:pt x="19967" y="335"/>
                  <a:pt x="20003" y="335"/>
                </a:cubicBezTo>
                <a:cubicBezTo>
                  <a:pt x="20138" y="335"/>
                  <a:pt x="20272" y="341"/>
                  <a:pt x="20407" y="356"/>
                </a:cubicBezTo>
                <a:cubicBezTo>
                  <a:pt x="20568" y="369"/>
                  <a:pt x="20698" y="408"/>
                  <a:pt x="20707" y="450"/>
                </a:cubicBezTo>
                <a:lnTo>
                  <a:pt x="20533" y="466"/>
                </a:lnTo>
                <a:lnTo>
                  <a:pt x="20362" y="482"/>
                </a:lnTo>
                <a:lnTo>
                  <a:pt x="20012" y="521"/>
                </a:lnTo>
                <a:cubicBezTo>
                  <a:pt x="20006" y="537"/>
                  <a:pt x="19999" y="553"/>
                  <a:pt x="19990" y="569"/>
                </a:cubicBezTo>
                <a:cubicBezTo>
                  <a:pt x="19951" y="572"/>
                  <a:pt x="19915" y="572"/>
                  <a:pt x="19880" y="576"/>
                </a:cubicBezTo>
                <a:cubicBezTo>
                  <a:pt x="17132" y="737"/>
                  <a:pt x="14458" y="1410"/>
                  <a:pt x="11943" y="2470"/>
                </a:cubicBezTo>
                <a:lnTo>
                  <a:pt x="11995" y="2406"/>
                </a:lnTo>
                <a:lnTo>
                  <a:pt x="11814" y="2525"/>
                </a:lnTo>
                <a:cubicBezTo>
                  <a:pt x="11481" y="2667"/>
                  <a:pt x="11148" y="2816"/>
                  <a:pt x="10821" y="2971"/>
                </a:cubicBezTo>
                <a:cubicBezTo>
                  <a:pt x="10841" y="2929"/>
                  <a:pt x="10921" y="2861"/>
                  <a:pt x="11096" y="2764"/>
                </a:cubicBezTo>
                <a:lnTo>
                  <a:pt x="11096" y="2764"/>
                </a:lnTo>
                <a:cubicBezTo>
                  <a:pt x="10721" y="2878"/>
                  <a:pt x="10575" y="2971"/>
                  <a:pt x="10443" y="3055"/>
                </a:cubicBezTo>
                <a:cubicBezTo>
                  <a:pt x="10265" y="3172"/>
                  <a:pt x="10071" y="3262"/>
                  <a:pt x="9864" y="3317"/>
                </a:cubicBezTo>
                <a:cubicBezTo>
                  <a:pt x="9849" y="3321"/>
                  <a:pt x="9837" y="3322"/>
                  <a:pt x="9830" y="3322"/>
                </a:cubicBezTo>
                <a:cubicBezTo>
                  <a:pt x="9805" y="3322"/>
                  <a:pt x="9828" y="3301"/>
                  <a:pt x="9871" y="3269"/>
                </a:cubicBezTo>
                <a:lnTo>
                  <a:pt x="9871" y="3269"/>
                </a:lnTo>
                <a:cubicBezTo>
                  <a:pt x="9661" y="3408"/>
                  <a:pt x="9444" y="3544"/>
                  <a:pt x="9237" y="3686"/>
                </a:cubicBezTo>
                <a:cubicBezTo>
                  <a:pt x="9289" y="3628"/>
                  <a:pt x="9240" y="3605"/>
                  <a:pt x="9234" y="3576"/>
                </a:cubicBezTo>
                <a:cubicBezTo>
                  <a:pt x="9227" y="3544"/>
                  <a:pt x="9260" y="3505"/>
                  <a:pt x="9473" y="3411"/>
                </a:cubicBezTo>
                <a:lnTo>
                  <a:pt x="9473" y="3411"/>
                </a:lnTo>
                <a:cubicBezTo>
                  <a:pt x="9392" y="3443"/>
                  <a:pt x="9318" y="3476"/>
                  <a:pt x="9243" y="3508"/>
                </a:cubicBezTo>
                <a:cubicBezTo>
                  <a:pt x="9169" y="3544"/>
                  <a:pt x="9098" y="3579"/>
                  <a:pt x="9030" y="3618"/>
                </a:cubicBezTo>
                <a:cubicBezTo>
                  <a:pt x="8894" y="3689"/>
                  <a:pt x="8768" y="3763"/>
                  <a:pt x="8649" y="3834"/>
                </a:cubicBezTo>
                <a:cubicBezTo>
                  <a:pt x="8532" y="3909"/>
                  <a:pt x="8419" y="3980"/>
                  <a:pt x="8316" y="4048"/>
                </a:cubicBezTo>
                <a:cubicBezTo>
                  <a:pt x="8212" y="4119"/>
                  <a:pt x="8122" y="4193"/>
                  <a:pt x="8031" y="4258"/>
                </a:cubicBezTo>
                <a:cubicBezTo>
                  <a:pt x="7853" y="4394"/>
                  <a:pt x="7698" y="4510"/>
                  <a:pt x="7556" y="4604"/>
                </a:cubicBezTo>
                <a:cubicBezTo>
                  <a:pt x="7488" y="4646"/>
                  <a:pt x="7420" y="4688"/>
                  <a:pt x="7346" y="4724"/>
                </a:cubicBezTo>
                <a:cubicBezTo>
                  <a:pt x="7284" y="4756"/>
                  <a:pt x="7220" y="4782"/>
                  <a:pt x="7152" y="4801"/>
                </a:cubicBezTo>
                <a:lnTo>
                  <a:pt x="7236" y="4724"/>
                </a:lnTo>
                <a:lnTo>
                  <a:pt x="7236" y="4724"/>
                </a:lnTo>
                <a:cubicBezTo>
                  <a:pt x="6476" y="5289"/>
                  <a:pt x="6466" y="5351"/>
                  <a:pt x="6508" y="5390"/>
                </a:cubicBezTo>
                <a:cubicBezTo>
                  <a:pt x="6531" y="5409"/>
                  <a:pt x="6567" y="5425"/>
                  <a:pt x="6534" y="5493"/>
                </a:cubicBezTo>
                <a:cubicBezTo>
                  <a:pt x="6295" y="5661"/>
                  <a:pt x="6056" y="5836"/>
                  <a:pt x="5823" y="6014"/>
                </a:cubicBezTo>
                <a:lnTo>
                  <a:pt x="5639" y="6052"/>
                </a:lnTo>
                <a:cubicBezTo>
                  <a:pt x="5471" y="6094"/>
                  <a:pt x="5306" y="6140"/>
                  <a:pt x="5134" y="6182"/>
                </a:cubicBezTo>
                <a:lnTo>
                  <a:pt x="5096" y="6431"/>
                </a:lnTo>
                <a:cubicBezTo>
                  <a:pt x="4966" y="6527"/>
                  <a:pt x="4730" y="6703"/>
                  <a:pt x="4661" y="6703"/>
                </a:cubicBezTo>
                <a:cubicBezTo>
                  <a:pt x="4648" y="6703"/>
                  <a:pt x="4641" y="6696"/>
                  <a:pt x="4643" y="6679"/>
                </a:cubicBezTo>
                <a:lnTo>
                  <a:pt x="4643" y="6679"/>
                </a:lnTo>
                <a:cubicBezTo>
                  <a:pt x="4467" y="6885"/>
                  <a:pt x="4441" y="6935"/>
                  <a:pt x="4464" y="6935"/>
                </a:cubicBezTo>
                <a:cubicBezTo>
                  <a:pt x="4487" y="6935"/>
                  <a:pt x="4557" y="6888"/>
                  <a:pt x="4585" y="6888"/>
                </a:cubicBezTo>
                <a:cubicBezTo>
                  <a:pt x="4606" y="6888"/>
                  <a:pt x="4603" y="6916"/>
                  <a:pt x="4536" y="7012"/>
                </a:cubicBezTo>
                <a:cubicBezTo>
                  <a:pt x="4307" y="7155"/>
                  <a:pt x="4093" y="7313"/>
                  <a:pt x="3890" y="7484"/>
                </a:cubicBezTo>
                <a:cubicBezTo>
                  <a:pt x="3780" y="7581"/>
                  <a:pt x="3670" y="7682"/>
                  <a:pt x="3566" y="7779"/>
                </a:cubicBezTo>
                <a:cubicBezTo>
                  <a:pt x="3460" y="7876"/>
                  <a:pt x="3353" y="7976"/>
                  <a:pt x="3256" y="8073"/>
                </a:cubicBezTo>
                <a:cubicBezTo>
                  <a:pt x="3159" y="8173"/>
                  <a:pt x="3062" y="8264"/>
                  <a:pt x="2972" y="8348"/>
                </a:cubicBezTo>
                <a:cubicBezTo>
                  <a:pt x="2884" y="8432"/>
                  <a:pt x="2803" y="8513"/>
                  <a:pt x="2726" y="8577"/>
                </a:cubicBezTo>
                <a:cubicBezTo>
                  <a:pt x="2580" y="8702"/>
                  <a:pt x="2458" y="8778"/>
                  <a:pt x="2374" y="8778"/>
                </a:cubicBezTo>
                <a:cubicBezTo>
                  <a:pt x="2370" y="8778"/>
                  <a:pt x="2367" y="8778"/>
                  <a:pt x="2364" y="8778"/>
                </a:cubicBezTo>
                <a:lnTo>
                  <a:pt x="2364" y="8778"/>
                </a:lnTo>
                <a:cubicBezTo>
                  <a:pt x="2343" y="8834"/>
                  <a:pt x="2348" y="8856"/>
                  <a:pt x="2366" y="8856"/>
                </a:cubicBezTo>
                <a:cubicBezTo>
                  <a:pt x="2376" y="8856"/>
                  <a:pt x="2390" y="8849"/>
                  <a:pt x="2406" y="8839"/>
                </a:cubicBezTo>
                <a:cubicBezTo>
                  <a:pt x="2435" y="8823"/>
                  <a:pt x="2461" y="8800"/>
                  <a:pt x="2490" y="8778"/>
                </a:cubicBezTo>
                <a:lnTo>
                  <a:pt x="2580" y="8707"/>
                </a:lnTo>
                <a:cubicBezTo>
                  <a:pt x="2620" y="8676"/>
                  <a:pt x="2653" y="8653"/>
                  <a:pt x="2663" y="8653"/>
                </a:cubicBezTo>
                <a:cubicBezTo>
                  <a:pt x="2667" y="8653"/>
                  <a:pt x="2668" y="8656"/>
                  <a:pt x="2664" y="8665"/>
                </a:cubicBezTo>
                <a:cubicBezTo>
                  <a:pt x="2651" y="8694"/>
                  <a:pt x="2584" y="8781"/>
                  <a:pt x="2435" y="8985"/>
                </a:cubicBezTo>
                <a:cubicBezTo>
                  <a:pt x="2335" y="8988"/>
                  <a:pt x="2238" y="9049"/>
                  <a:pt x="2141" y="9143"/>
                </a:cubicBezTo>
                <a:cubicBezTo>
                  <a:pt x="2040" y="9237"/>
                  <a:pt x="1950" y="9376"/>
                  <a:pt x="1850" y="9524"/>
                </a:cubicBezTo>
                <a:cubicBezTo>
                  <a:pt x="1798" y="9599"/>
                  <a:pt x="1749" y="9683"/>
                  <a:pt x="1698" y="9767"/>
                </a:cubicBezTo>
                <a:cubicBezTo>
                  <a:pt x="1646" y="9854"/>
                  <a:pt x="1591" y="9938"/>
                  <a:pt x="1536" y="10022"/>
                </a:cubicBezTo>
                <a:cubicBezTo>
                  <a:pt x="1478" y="10110"/>
                  <a:pt x="1423" y="10200"/>
                  <a:pt x="1362" y="10287"/>
                </a:cubicBezTo>
                <a:cubicBezTo>
                  <a:pt x="1300" y="10372"/>
                  <a:pt x="1232" y="10456"/>
                  <a:pt x="1164" y="10543"/>
                </a:cubicBezTo>
                <a:cubicBezTo>
                  <a:pt x="1164" y="10498"/>
                  <a:pt x="1174" y="10456"/>
                  <a:pt x="1187" y="10414"/>
                </a:cubicBezTo>
                <a:cubicBezTo>
                  <a:pt x="1203" y="10365"/>
                  <a:pt x="1219" y="10320"/>
                  <a:pt x="1242" y="10275"/>
                </a:cubicBezTo>
                <a:cubicBezTo>
                  <a:pt x="1281" y="10184"/>
                  <a:pt x="1332" y="10093"/>
                  <a:pt x="1362" y="10032"/>
                </a:cubicBezTo>
                <a:cubicBezTo>
                  <a:pt x="1384" y="9989"/>
                  <a:pt x="1396" y="9961"/>
                  <a:pt x="1386" y="9961"/>
                </a:cubicBezTo>
                <a:cubicBezTo>
                  <a:pt x="1370" y="9961"/>
                  <a:pt x="1293" y="10039"/>
                  <a:pt x="1106" y="10245"/>
                </a:cubicBezTo>
                <a:cubicBezTo>
                  <a:pt x="1100" y="10281"/>
                  <a:pt x="1093" y="10320"/>
                  <a:pt x="1084" y="10355"/>
                </a:cubicBezTo>
                <a:cubicBezTo>
                  <a:pt x="1074" y="10397"/>
                  <a:pt x="1061" y="10436"/>
                  <a:pt x="1048" y="10478"/>
                </a:cubicBezTo>
                <a:cubicBezTo>
                  <a:pt x="1016" y="10562"/>
                  <a:pt x="977" y="10646"/>
                  <a:pt x="935" y="10727"/>
                </a:cubicBezTo>
                <a:cubicBezTo>
                  <a:pt x="886" y="10811"/>
                  <a:pt x="841" y="10908"/>
                  <a:pt x="786" y="10999"/>
                </a:cubicBezTo>
                <a:cubicBezTo>
                  <a:pt x="731" y="11092"/>
                  <a:pt x="673" y="11186"/>
                  <a:pt x="621" y="11290"/>
                </a:cubicBezTo>
                <a:cubicBezTo>
                  <a:pt x="388" y="11681"/>
                  <a:pt x="175" y="12127"/>
                  <a:pt x="104" y="12499"/>
                </a:cubicBezTo>
                <a:cubicBezTo>
                  <a:pt x="152" y="12521"/>
                  <a:pt x="156" y="12631"/>
                  <a:pt x="136" y="12803"/>
                </a:cubicBezTo>
                <a:cubicBezTo>
                  <a:pt x="123" y="12887"/>
                  <a:pt x="117" y="12990"/>
                  <a:pt x="97" y="13103"/>
                </a:cubicBezTo>
                <a:cubicBezTo>
                  <a:pt x="91" y="13162"/>
                  <a:pt x="81" y="13223"/>
                  <a:pt x="75" y="13284"/>
                </a:cubicBezTo>
                <a:cubicBezTo>
                  <a:pt x="65" y="13349"/>
                  <a:pt x="59" y="13414"/>
                  <a:pt x="52" y="13482"/>
                </a:cubicBezTo>
                <a:cubicBezTo>
                  <a:pt x="46" y="13553"/>
                  <a:pt x="36" y="13621"/>
                  <a:pt x="30" y="13695"/>
                </a:cubicBezTo>
                <a:cubicBezTo>
                  <a:pt x="23" y="13766"/>
                  <a:pt x="20" y="13840"/>
                  <a:pt x="13" y="13918"/>
                </a:cubicBezTo>
                <a:cubicBezTo>
                  <a:pt x="0" y="14070"/>
                  <a:pt x="0" y="14228"/>
                  <a:pt x="0" y="14387"/>
                </a:cubicBezTo>
                <a:lnTo>
                  <a:pt x="0" y="14510"/>
                </a:lnTo>
                <a:lnTo>
                  <a:pt x="4" y="14629"/>
                </a:lnTo>
                <a:cubicBezTo>
                  <a:pt x="7" y="14710"/>
                  <a:pt x="10" y="14791"/>
                  <a:pt x="17" y="14872"/>
                </a:cubicBezTo>
                <a:cubicBezTo>
                  <a:pt x="26" y="15033"/>
                  <a:pt x="46" y="15189"/>
                  <a:pt x="62" y="15341"/>
                </a:cubicBezTo>
                <a:cubicBezTo>
                  <a:pt x="61" y="15340"/>
                  <a:pt x="60" y="15339"/>
                  <a:pt x="59" y="15339"/>
                </a:cubicBezTo>
                <a:cubicBezTo>
                  <a:pt x="27" y="15339"/>
                  <a:pt x="45" y="15905"/>
                  <a:pt x="139" y="16605"/>
                </a:cubicBezTo>
                <a:cubicBezTo>
                  <a:pt x="236" y="17326"/>
                  <a:pt x="401" y="18179"/>
                  <a:pt x="495" y="18735"/>
                </a:cubicBezTo>
                <a:lnTo>
                  <a:pt x="453" y="18713"/>
                </a:lnTo>
                <a:lnTo>
                  <a:pt x="453" y="18713"/>
                </a:lnTo>
                <a:cubicBezTo>
                  <a:pt x="702" y="18877"/>
                  <a:pt x="941" y="20009"/>
                  <a:pt x="1180" y="20814"/>
                </a:cubicBezTo>
                <a:cubicBezTo>
                  <a:pt x="1054" y="20811"/>
                  <a:pt x="970" y="20675"/>
                  <a:pt x="812" y="20248"/>
                </a:cubicBezTo>
                <a:lnTo>
                  <a:pt x="812" y="20248"/>
                </a:lnTo>
                <a:lnTo>
                  <a:pt x="999" y="21014"/>
                </a:lnTo>
                <a:cubicBezTo>
                  <a:pt x="1106" y="21182"/>
                  <a:pt x="1197" y="21412"/>
                  <a:pt x="1336" y="21903"/>
                </a:cubicBezTo>
                <a:lnTo>
                  <a:pt x="1142" y="21745"/>
                </a:lnTo>
                <a:lnTo>
                  <a:pt x="1142" y="21745"/>
                </a:lnTo>
                <a:cubicBezTo>
                  <a:pt x="1206" y="22004"/>
                  <a:pt x="1268" y="22249"/>
                  <a:pt x="1339" y="22505"/>
                </a:cubicBezTo>
                <a:cubicBezTo>
                  <a:pt x="1374" y="22631"/>
                  <a:pt x="1400" y="22763"/>
                  <a:pt x="1436" y="22893"/>
                </a:cubicBezTo>
                <a:cubicBezTo>
                  <a:pt x="1468" y="23025"/>
                  <a:pt x="1504" y="23158"/>
                  <a:pt x="1530" y="23294"/>
                </a:cubicBezTo>
                <a:cubicBezTo>
                  <a:pt x="1659" y="23888"/>
                  <a:pt x="1724" y="24493"/>
                  <a:pt x="1724" y="25101"/>
                </a:cubicBezTo>
                <a:cubicBezTo>
                  <a:pt x="1728" y="25103"/>
                  <a:pt x="1732" y="25103"/>
                  <a:pt x="1737" y="25103"/>
                </a:cubicBezTo>
                <a:cubicBezTo>
                  <a:pt x="1810" y="25103"/>
                  <a:pt x="1883" y="24856"/>
                  <a:pt x="1963" y="24755"/>
                </a:cubicBezTo>
                <a:cubicBezTo>
                  <a:pt x="1984" y="24730"/>
                  <a:pt x="2003" y="24714"/>
                  <a:pt x="2024" y="24714"/>
                </a:cubicBezTo>
                <a:cubicBezTo>
                  <a:pt x="2036" y="24714"/>
                  <a:pt x="2047" y="24719"/>
                  <a:pt x="2060" y="24729"/>
                </a:cubicBezTo>
                <a:cubicBezTo>
                  <a:pt x="2079" y="24972"/>
                  <a:pt x="2095" y="25214"/>
                  <a:pt x="2108" y="25460"/>
                </a:cubicBezTo>
                <a:cubicBezTo>
                  <a:pt x="2065" y="25443"/>
                  <a:pt x="2024" y="25386"/>
                  <a:pt x="1997" y="25256"/>
                </a:cubicBezTo>
                <a:lnTo>
                  <a:pt x="1997" y="25256"/>
                </a:lnTo>
                <a:cubicBezTo>
                  <a:pt x="2006" y="25314"/>
                  <a:pt x="2019" y="25386"/>
                  <a:pt x="2031" y="25463"/>
                </a:cubicBezTo>
                <a:cubicBezTo>
                  <a:pt x="2050" y="25592"/>
                  <a:pt x="2057" y="25722"/>
                  <a:pt x="2047" y="25851"/>
                </a:cubicBezTo>
                <a:cubicBezTo>
                  <a:pt x="2002" y="25663"/>
                  <a:pt x="1943" y="25476"/>
                  <a:pt x="1889" y="25288"/>
                </a:cubicBezTo>
                <a:lnTo>
                  <a:pt x="1889" y="25288"/>
                </a:lnTo>
                <a:cubicBezTo>
                  <a:pt x="1866" y="25903"/>
                  <a:pt x="2018" y="25602"/>
                  <a:pt x="2021" y="26093"/>
                </a:cubicBezTo>
                <a:cubicBezTo>
                  <a:pt x="2020" y="26093"/>
                  <a:pt x="2019" y="26093"/>
                  <a:pt x="2018" y="26093"/>
                </a:cubicBezTo>
                <a:cubicBezTo>
                  <a:pt x="1921" y="26093"/>
                  <a:pt x="1947" y="26399"/>
                  <a:pt x="1883" y="26399"/>
                </a:cubicBezTo>
                <a:cubicBezTo>
                  <a:pt x="1877" y="26399"/>
                  <a:pt x="1870" y="26396"/>
                  <a:pt x="1863" y="26391"/>
                </a:cubicBezTo>
                <a:cubicBezTo>
                  <a:pt x="1850" y="26265"/>
                  <a:pt x="1895" y="25964"/>
                  <a:pt x="1846" y="25777"/>
                </a:cubicBezTo>
                <a:lnTo>
                  <a:pt x="1846" y="25777"/>
                </a:lnTo>
                <a:cubicBezTo>
                  <a:pt x="1850" y="26058"/>
                  <a:pt x="1834" y="26339"/>
                  <a:pt x="1808" y="26620"/>
                </a:cubicBezTo>
                <a:cubicBezTo>
                  <a:pt x="1795" y="26750"/>
                  <a:pt x="1779" y="26872"/>
                  <a:pt x="1759" y="26973"/>
                </a:cubicBezTo>
                <a:cubicBezTo>
                  <a:pt x="1746" y="27054"/>
                  <a:pt x="1727" y="27134"/>
                  <a:pt x="1698" y="27212"/>
                </a:cubicBezTo>
                <a:cubicBezTo>
                  <a:pt x="1711" y="27202"/>
                  <a:pt x="1724" y="27197"/>
                  <a:pt x="1738" y="27197"/>
                </a:cubicBezTo>
                <a:cubicBezTo>
                  <a:pt x="1793" y="27197"/>
                  <a:pt x="1848" y="27292"/>
                  <a:pt x="1856" y="27616"/>
                </a:cubicBezTo>
                <a:cubicBezTo>
                  <a:pt x="1830" y="28660"/>
                  <a:pt x="1714" y="27968"/>
                  <a:pt x="1630" y="28573"/>
                </a:cubicBezTo>
                <a:cubicBezTo>
                  <a:pt x="1698" y="28828"/>
                  <a:pt x="1572" y="29488"/>
                  <a:pt x="1737" y="29517"/>
                </a:cubicBezTo>
                <a:cubicBezTo>
                  <a:pt x="1711" y="29821"/>
                  <a:pt x="1630" y="29873"/>
                  <a:pt x="1575" y="29986"/>
                </a:cubicBezTo>
                <a:cubicBezTo>
                  <a:pt x="1591" y="30257"/>
                  <a:pt x="1539" y="30888"/>
                  <a:pt x="1510" y="31376"/>
                </a:cubicBezTo>
                <a:cubicBezTo>
                  <a:pt x="1486" y="31739"/>
                  <a:pt x="1476" y="32026"/>
                  <a:pt x="1522" y="32026"/>
                </a:cubicBezTo>
                <a:cubicBezTo>
                  <a:pt x="1538" y="32026"/>
                  <a:pt x="1560" y="31992"/>
                  <a:pt x="1591" y="31916"/>
                </a:cubicBezTo>
                <a:lnTo>
                  <a:pt x="1617" y="31780"/>
                </a:lnTo>
                <a:lnTo>
                  <a:pt x="1617" y="31780"/>
                </a:lnTo>
                <a:cubicBezTo>
                  <a:pt x="1617" y="31806"/>
                  <a:pt x="1614" y="31835"/>
                  <a:pt x="1614" y="31867"/>
                </a:cubicBezTo>
                <a:cubicBezTo>
                  <a:pt x="1591" y="33658"/>
                  <a:pt x="1084" y="35537"/>
                  <a:pt x="996" y="37318"/>
                </a:cubicBezTo>
                <a:lnTo>
                  <a:pt x="941" y="37308"/>
                </a:lnTo>
                <a:cubicBezTo>
                  <a:pt x="925" y="37842"/>
                  <a:pt x="886" y="38430"/>
                  <a:pt x="873" y="38983"/>
                </a:cubicBezTo>
                <a:cubicBezTo>
                  <a:pt x="860" y="39261"/>
                  <a:pt x="864" y="39529"/>
                  <a:pt x="867" y="39775"/>
                </a:cubicBezTo>
                <a:cubicBezTo>
                  <a:pt x="867" y="40021"/>
                  <a:pt x="886" y="40244"/>
                  <a:pt x="912" y="40435"/>
                </a:cubicBezTo>
                <a:cubicBezTo>
                  <a:pt x="907" y="40708"/>
                  <a:pt x="827" y="41067"/>
                  <a:pt x="764" y="41067"/>
                </a:cubicBezTo>
                <a:cubicBezTo>
                  <a:pt x="755" y="41067"/>
                  <a:pt x="746" y="41060"/>
                  <a:pt x="738" y="41042"/>
                </a:cubicBezTo>
                <a:lnTo>
                  <a:pt x="738" y="41042"/>
                </a:lnTo>
                <a:cubicBezTo>
                  <a:pt x="747" y="41243"/>
                  <a:pt x="763" y="41405"/>
                  <a:pt x="773" y="41547"/>
                </a:cubicBezTo>
                <a:cubicBezTo>
                  <a:pt x="786" y="41686"/>
                  <a:pt x="796" y="41812"/>
                  <a:pt x="805" y="41948"/>
                </a:cubicBezTo>
                <a:cubicBezTo>
                  <a:pt x="818" y="42084"/>
                  <a:pt x="822" y="42229"/>
                  <a:pt x="822" y="42417"/>
                </a:cubicBezTo>
                <a:cubicBezTo>
                  <a:pt x="822" y="42604"/>
                  <a:pt x="828" y="42830"/>
                  <a:pt x="825" y="43128"/>
                </a:cubicBezTo>
                <a:cubicBezTo>
                  <a:pt x="776" y="42859"/>
                  <a:pt x="752" y="42799"/>
                  <a:pt x="740" y="42799"/>
                </a:cubicBezTo>
                <a:cubicBezTo>
                  <a:pt x="733" y="42799"/>
                  <a:pt x="730" y="42815"/>
                  <a:pt x="728" y="42827"/>
                </a:cubicBezTo>
                <a:cubicBezTo>
                  <a:pt x="727" y="42833"/>
                  <a:pt x="726" y="42838"/>
                  <a:pt x="725" y="42838"/>
                </a:cubicBezTo>
                <a:cubicBezTo>
                  <a:pt x="724" y="42838"/>
                  <a:pt x="723" y="42824"/>
                  <a:pt x="721" y="42782"/>
                </a:cubicBezTo>
                <a:cubicBezTo>
                  <a:pt x="721" y="42746"/>
                  <a:pt x="718" y="42695"/>
                  <a:pt x="715" y="42617"/>
                </a:cubicBezTo>
                <a:cubicBezTo>
                  <a:pt x="712" y="42536"/>
                  <a:pt x="705" y="42429"/>
                  <a:pt x="705" y="42290"/>
                </a:cubicBezTo>
                <a:cubicBezTo>
                  <a:pt x="702" y="42423"/>
                  <a:pt x="705" y="42543"/>
                  <a:pt x="705" y="42653"/>
                </a:cubicBezTo>
                <a:lnTo>
                  <a:pt x="705" y="42963"/>
                </a:lnTo>
                <a:cubicBezTo>
                  <a:pt x="705" y="43154"/>
                  <a:pt x="705" y="43318"/>
                  <a:pt x="712" y="43487"/>
                </a:cubicBezTo>
                <a:cubicBezTo>
                  <a:pt x="718" y="43655"/>
                  <a:pt x="744" y="43826"/>
                  <a:pt x="776" y="44023"/>
                </a:cubicBezTo>
                <a:cubicBezTo>
                  <a:pt x="815" y="44259"/>
                  <a:pt x="867" y="44495"/>
                  <a:pt x="935" y="44725"/>
                </a:cubicBezTo>
                <a:cubicBezTo>
                  <a:pt x="909" y="44677"/>
                  <a:pt x="888" y="44655"/>
                  <a:pt x="873" y="44655"/>
                </a:cubicBezTo>
                <a:cubicBezTo>
                  <a:pt x="830" y="44655"/>
                  <a:pt x="828" y="44826"/>
                  <a:pt x="844" y="45058"/>
                </a:cubicBezTo>
                <a:cubicBezTo>
                  <a:pt x="857" y="45216"/>
                  <a:pt x="873" y="45401"/>
                  <a:pt x="906" y="45575"/>
                </a:cubicBezTo>
                <a:cubicBezTo>
                  <a:pt x="938" y="45750"/>
                  <a:pt x="974" y="45918"/>
                  <a:pt x="1006" y="46041"/>
                </a:cubicBezTo>
                <a:lnTo>
                  <a:pt x="990" y="45662"/>
                </a:lnTo>
                <a:lnTo>
                  <a:pt x="980" y="45475"/>
                </a:lnTo>
                <a:lnTo>
                  <a:pt x="980" y="45284"/>
                </a:lnTo>
                <a:cubicBezTo>
                  <a:pt x="993" y="45355"/>
                  <a:pt x="1006" y="45423"/>
                  <a:pt x="1019" y="45494"/>
                </a:cubicBezTo>
                <a:cubicBezTo>
                  <a:pt x="1029" y="45562"/>
                  <a:pt x="1045" y="45627"/>
                  <a:pt x="1058" y="45695"/>
                </a:cubicBezTo>
                <a:cubicBezTo>
                  <a:pt x="1084" y="45827"/>
                  <a:pt x="1106" y="45957"/>
                  <a:pt x="1129" y="46083"/>
                </a:cubicBezTo>
                <a:cubicBezTo>
                  <a:pt x="1151" y="46212"/>
                  <a:pt x="1171" y="46338"/>
                  <a:pt x="1193" y="46461"/>
                </a:cubicBezTo>
                <a:cubicBezTo>
                  <a:pt x="1216" y="46587"/>
                  <a:pt x="1242" y="46710"/>
                  <a:pt x="1265" y="46833"/>
                </a:cubicBezTo>
                <a:lnTo>
                  <a:pt x="1022" y="46603"/>
                </a:lnTo>
                <a:lnTo>
                  <a:pt x="1022" y="46603"/>
                </a:lnTo>
                <a:cubicBezTo>
                  <a:pt x="1054" y="46878"/>
                  <a:pt x="1096" y="47143"/>
                  <a:pt x="1148" y="47398"/>
                </a:cubicBezTo>
                <a:cubicBezTo>
                  <a:pt x="1197" y="47657"/>
                  <a:pt x="1271" y="47903"/>
                  <a:pt x="1342" y="48142"/>
                </a:cubicBezTo>
                <a:cubicBezTo>
                  <a:pt x="1378" y="48265"/>
                  <a:pt x="1413" y="48381"/>
                  <a:pt x="1455" y="48498"/>
                </a:cubicBezTo>
                <a:cubicBezTo>
                  <a:pt x="1494" y="48611"/>
                  <a:pt x="1539" y="48724"/>
                  <a:pt x="1581" y="48837"/>
                </a:cubicBezTo>
                <a:cubicBezTo>
                  <a:pt x="1665" y="49063"/>
                  <a:pt x="1749" y="49283"/>
                  <a:pt x="1837" y="49497"/>
                </a:cubicBezTo>
                <a:cubicBezTo>
                  <a:pt x="2021" y="49920"/>
                  <a:pt x="2183" y="50331"/>
                  <a:pt x="2341" y="50735"/>
                </a:cubicBezTo>
                <a:cubicBezTo>
                  <a:pt x="2415" y="50935"/>
                  <a:pt x="2480" y="51139"/>
                  <a:pt x="2538" y="51346"/>
                </a:cubicBezTo>
                <a:cubicBezTo>
                  <a:pt x="2600" y="51546"/>
                  <a:pt x="2645" y="51753"/>
                  <a:pt x="2681" y="51963"/>
                </a:cubicBezTo>
                <a:cubicBezTo>
                  <a:pt x="2725" y="52028"/>
                  <a:pt x="2752" y="52055"/>
                  <a:pt x="2765" y="52055"/>
                </a:cubicBezTo>
                <a:cubicBezTo>
                  <a:pt x="2839" y="52055"/>
                  <a:pt x="2487" y="51184"/>
                  <a:pt x="2579" y="51184"/>
                </a:cubicBezTo>
                <a:cubicBezTo>
                  <a:pt x="2593" y="51184"/>
                  <a:pt x="2618" y="51205"/>
                  <a:pt x="2658" y="51255"/>
                </a:cubicBezTo>
                <a:cubicBezTo>
                  <a:pt x="2833" y="51721"/>
                  <a:pt x="2952" y="52225"/>
                  <a:pt x="3065" y="52639"/>
                </a:cubicBezTo>
                <a:cubicBezTo>
                  <a:pt x="3120" y="52849"/>
                  <a:pt x="3169" y="53037"/>
                  <a:pt x="3208" y="53192"/>
                </a:cubicBezTo>
                <a:cubicBezTo>
                  <a:pt x="3237" y="53312"/>
                  <a:pt x="3279" y="53425"/>
                  <a:pt x="3324" y="53538"/>
                </a:cubicBezTo>
                <a:cubicBezTo>
                  <a:pt x="3389" y="53699"/>
                  <a:pt x="3447" y="53835"/>
                  <a:pt x="3505" y="53955"/>
                </a:cubicBezTo>
                <a:cubicBezTo>
                  <a:pt x="3553" y="54062"/>
                  <a:pt x="3612" y="54165"/>
                  <a:pt x="3673" y="54262"/>
                </a:cubicBezTo>
                <a:cubicBezTo>
                  <a:pt x="3773" y="54414"/>
                  <a:pt x="3883" y="54559"/>
                  <a:pt x="4000" y="54695"/>
                </a:cubicBezTo>
                <a:cubicBezTo>
                  <a:pt x="4210" y="54957"/>
                  <a:pt x="4446" y="55213"/>
                  <a:pt x="4759" y="55856"/>
                </a:cubicBezTo>
                <a:cubicBezTo>
                  <a:pt x="4745" y="55770"/>
                  <a:pt x="4751" y="55676"/>
                  <a:pt x="4811" y="55676"/>
                </a:cubicBezTo>
                <a:cubicBezTo>
                  <a:pt x="4819" y="55676"/>
                  <a:pt x="4827" y="55678"/>
                  <a:pt x="4837" y="55681"/>
                </a:cubicBezTo>
                <a:cubicBezTo>
                  <a:pt x="4924" y="55710"/>
                  <a:pt x="5089" y="55872"/>
                  <a:pt x="5383" y="56315"/>
                </a:cubicBezTo>
                <a:cubicBezTo>
                  <a:pt x="5484" y="56490"/>
                  <a:pt x="5571" y="56671"/>
                  <a:pt x="5648" y="56855"/>
                </a:cubicBezTo>
                <a:cubicBezTo>
                  <a:pt x="5707" y="57000"/>
                  <a:pt x="5729" y="57104"/>
                  <a:pt x="5726" y="57168"/>
                </a:cubicBezTo>
                <a:cubicBezTo>
                  <a:pt x="5724" y="57213"/>
                  <a:pt x="5707" y="57236"/>
                  <a:pt x="5678" y="57236"/>
                </a:cubicBezTo>
                <a:cubicBezTo>
                  <a:pt x="5626" y="57236"/>
                  <a:pt x="5533" y="57160"/>
                  <a:pt x="5412" y="56997"/>
                </a:cubicBezTo>
                <a:cubicBezTo>
                  <a:pt x="5280" y="56793"/>
                  <a:pt x="5235" y="56687"/>
                  <a:pt x="5260" y="56684"/>
                </a:cubicBezTo>
                <a:cubicBezTo>
                  <a:pt x="5134" y="56502"/>
                  <a:pt x="4982" y="56279"/>
                  <a:pt x="4944" y="56279"/>
                </a:cubicBezTo>
                <a:cubicBezTo>
                  <a:pt x="4926" y="56279"/>
                  <a:pt x="4932" y="56325"/>
                  <a:pt x="4976" y="56444"/>
                </a:cubicBezTo>
                <a:lnTo>
                  <a:pt x="5096" y="56522"/>
                </a:lnTo>
                <a:cubicBezTo>
                  <a:pt x="5121" y="56580"/>
                  <a:pt x="5154" y="56648"/>
                  <a:pt x="5189" y="56726"/>
                </a:cubicBezTo>
                <a:cubicBezTo>
                  <a:pt x="5228" y="56800"/>
                  <a:pt x="5273" y="56881"/>
                  <a:pt x="5322" y="56968"/>
                </a:cubicBezTo>
                <a:lnTo>
                  <a:pt x="5606" y="57479"/>
                </a:lnTo>
                <a:cubicBezTo>
                  <a:pt x="5694" y="57640"/>
                  <a:pt x="5775" y="57779"/>
                  <a:pt x="5810" y="57864"/>
                </a:cubicBezTo>
                <a:cubicBezTo>
                  <a:pt x="5834" y="57920"/>
                  <a:pt x="5842" y="57953"/>
                  <a:pt x="5824" y="57953"/>
                </a:cubicBezTo>
                <a:cubicBezTo>
                  <a:pt x="5815" y="57953"/>
                  <a:pt x="5800" y="57945"/>
                  <a:pt x="5778" y="57928"/>
                </a:cubicBezTo>
                <a:lnTo>
                  <a:pt x="5778" y="57928"/>
                </a:lnTo>
                <a:cubicBezTo>
                  <a:pt x="5948" y="58145"/>
                  <a:pt x="6030" y="58232"/>
                  <a:pt x="6052" y="58232"/>
                </a:cubicBezTo>
                <a:cubicBezTo>
                  <a:pt x="6083" y="58232"/>
                  <a:pt x="6002" y="58071"/>
                  <a:pt x="5881" y="57857"/>
                </a:cubicBezTo>
                <a:lnTo>
                  <a:pt x="5881" y="57857"/>
                </a:lnTo>
                <a:cubicBezTo>
                  <a:pt x="5998" y="58054"/>
                  <a:pt x="6108" y="58235"/>
                  <a:pt x="6214" y="58407"/>
                </a:cubicBezTo>
                <a:cubicBezTo>
                  <a:pt x="6360" y="58633"/>
                  <a:pt x="6508" y="58837"/>
                  <a:pt x="6654" y="59044"/>
                </a:cubicBezTo>
                <a:cubicBezTo>
                  <a:pt x="6728" y="59147"/>
                  <a:pt x="6799" y="59250"/>
                  <a:pt x="6877" y="59357"/>
                </a:cubicBezTo>
                <a:cubicBezTo>
                  <a:pt x="6951" y="59461"/>
                  <a:pt x="7032" y="59567"/>
                  <a:pt x="7113" y="59677"/>
                </a:cubicBezTo>
                <a:cubicBezTo>
                  <a:pt x="7275" y="59897"/>
                  <a:pt x="7439" y="60140"/>
                  <a:pt x="7630" y="60411"/>
                </a:cubicBezTo>
                <a:cubicBezTo>
                  <a:pt x="7556" y="60270"/>
                  <a:pt x="7507" y="60126"/>
                  <a:pt x="7537" y="60126"/>
                </a:cubicBezTo>
                <a:cubicBezTo>
                  <a:pt x="7547" y="60126"/>
                  <a:pt x="7568" y="60145"/>
                  <a:pt x="7601" y="60188"/>
                </a:cubicBezTo>
                <a:cubicBezTo>
                  <a:pt x="7882" y="60582"/>
                  <a:pt x="8060" y="60818"/>
                  <a:pt x="8186" y="60964"/>
                </a:cubicBezTo>
                <a:cubicBezTo>
                  <a:pt x="8309" y="61106"/>
                  <a:pt x="8380" y="61161"/>
                  <a:pt x="8442" y="61200"/>
                </a:cubicBezTo>
                <a:cubicBezTo>
                  <a:pt x="8513" y="61239"/>
                  <a:pt x="8577" y="61284"/>
                  <a:pt x="8639" y="61332"/>
                </a:cubicBezTo>
                <a:cubicBezTo>
                  <a:pt x="8697" y="61381"/>
                  <a:pt x="8755" y="61436"/>
                  <a:pt x="8807" y="61491"/>
                </a:cubicBezTo>
                <a:cubicBezTo>
                  <a:pt x="8875" y="61565"/>
                  <a:pt x="8959" y="61656"/>
                  <a:pt x="9069" y="61779"/>
                </a:cubicBezTo>
                <a:cubicBezTo>
                  <a:pt x="9273" y="62092"/>
                  <a:pt x="9182" y="62083"/>
                  <a:pt x="9156" y="62112"/>
                </a:cubicBezTo>
                <a:cubicBezTo>
                  <a:pt x="9143" y="62125"/>
                  <a:pt x="9146" y="62147"/>
                  <a:pt x="9211" y="62228"/>
                </a:cubicBezTo>
                <a:cubicBezTo>
                  <a:pt x="9344" y="62386"/>
                  <a:pt x="9486" y="62535"/>
                  <a:pt x="9635" y="62677"/>
                </a:cubicBezTo>
                <a:cubicBezTo>
                  <a:pt x="9831" y="62942"/>
                  <a:pt x="9864" y="63032"/>
                  <a:pt x="9817" y="63032"/>
                </a:cubicBezTo>
                <a:cubicBezTo>
                  <a:pt x="9749" y="63032"/>
                  <a:pt x="9511" y="62840"/>
                  <a:pt x="9360" y="62719"/>
                </a:cubicBezTo>
                <a:lnTo>
                  <a:pt x="9360" y="62719"/>
                </a:lnTo>
                <a:cubicBezTo>
                  <a:pt x="10246" y="63544"/>
                  <a:pt x="10815" y="64439"/>
                  <a:pt x="11280" y="64957"/>
                </a:cubicBezTo>
                <a:lnTo>
                  <a:pt x="10802" y="64543"/>
                </a:lnTo>
                <a:lnTo>
                  <a:pt x="10802" y="64543"/>
                </a:lnTo>
                <a:cubicBezTo>
                  <a:pt x="11089" y="64795"/>
                  <a:pt x="11303" y="65021"/>
                  <a:pt x="11529" y="65244"/>
                </a:cubicBezTo>
                <a:lnTo>
                  <a:pt x="11368" y="64895"/>
                </a:lnTo>
                <a:lnTo>
                  <a:pt x="11368" y="64895"/>
                </a:lnTo>
                <a:cubicBezTo>
                  <a:pt x="11613" y="65176"/>
                  <a:pt x="11836" y="65400"/>
                  <a:pt x="11794" y="65432"/>
                </a:cubicBezTo>
                <a:cubicBezTo>
                  <a:pt x="11850" y="65467"/>
                  <a:pt x="11885" y="65480"/>
                  <a:pt x="11909" y="65480"/>
                </a:cubicBezTo>
                <a:cubicBezTo>
                  <a:pt x="11985" y="65480"/>
                  <a:pt x="11937" y="65342"/>
                  <a:pt x="12030" y="65342"/>
                </a:cubicBezTo>
                <a:cubicBezTo>
                  <a:pt x="12082" y="65342"/>
                  <a:pt x="12178" y="65385"/>
                  <a:pt x="12363" y="65519"/>
                </a:cubicBezTo>
                <a:cubicBezTo>
                  <a:pt x="12518" y="65716"/>
                  <a:pt x="12803" y="65965"/>
                  <a:pt x="13049" y="66195"/>
                </a:cubicBezTo>
                <a:cubicBezTo>
                  <a:pt x="13294" y="66421"/>
                  <a:pt x="13508" y="66625"/>
                  <a:pt x="13511" y="66748"/>
                </a:cubicBezTo>
                <a:cubicBezTo>
                  <a:pt x="13152" y="66389"/>
                  <a:pt x="13028" y="66291"/>
                  <a:pt x="12989" y="66291"/>
                </a:cubicBezTo>
                <a:cubicBezTo>
                  <a:pt x="12968" y="66291"/>
                  <a:pt x="12972" y="66319"/>
                  <a:pt x="12978" y="66350"/>
                </a:cubicBezTo>
                <a:cubicBezTo>
                  <a:pt x="12985" y="66388"/>
                  <a:pt x="12994" y="66433"/>
                  <a:pt x="12959" y="66433"/>
                </a:cubicBezTo>
                <a:cubicBezTo>
                  <a:pt x="12932" y="66433"/>
                  <a:pt x="12877" y="66405"/>
                  <a:pt x="12773" y="66322"/>
                </a:cubicBezTo>
                <a:lnTo>
                  <a:pt x="12773" y="66322"/>
                </a:lnTo>
                <a:cubicBezTo>
                  <a:pt x="12800" y="66344"/>
                  <a:pt x="12824" y="66371"/>
                  <a:pt x="12851" y="66399"/>
                </a:cubicBezTo>
                <a:cubicBezTo>
                  <a:pt x="12965" y="66505"/>
                  <a:pt x="13087" y="66625"/>
                  <a:pt x="13217" y="66761"/>
                </a:cubicBezTo>
                <a:cubicBezTo>
                  <a:pt x="13224" y="66774"/>
                  <a:pt x="13224" y="66780"/>
                  <a:pt x="13217" y="66780"/>
                </a:cubicBezTo>
                <a:cubicBezTo>
                  <a:pt x="13199" y="66780"/>
                  <a:pt x="13133" y="66735"/>
                  <a:pt x="13071" y="66689"/>
                </a:cubicBezTo>
                <a:lnTo>
                  <a:pt x="13071" y="66689"/>
                </a:lnTo>
                <a:cubicBezTo>
                  <a:pt x="13566" y="67258"/>
                  <a:pt x="13731" y="67333"/>
                  <a:pt x="13912" y="67401"/>
                </a:cubicBezTo>
                <a:cubicBezTo>
                  <a:pt x="14025" y="67440"/>
                  <a:pt x="14135" y="67491"/>
                  <a:pt x="14238" y="67553"/>
                </a:cubicBezTo>
                <a:cubicBezTo>
                  <a:pt x="14329" y="67608"/>
                  <a:pt x="14413" y="67669"/>
                  <a:pt x="14497" y="67734"/>
                </a:cubicBezTo>
                <a:cubicBezTo>
                  <a:pt x="14600" y="67811"/>
                  <a:pt x="14723" y="67908"/>
                  <a:pt x="14869" y="68034"/>
                </a:cubicBezTo>
                <a:cubicBezTo>
                  <a:pt x="14856" y="68031"/>
                  <a:pt x="14846" y="68030"/>
                  <a:pt x="14837" y="68030"/>
                </a:cubicBezTo>
                <a:cubicBezTo>
                  <a:pt x="14698" y="68030"/>
                  <a:pt x="15030" y="68421"/>
                  <a:pt x="15228" y="68558"/>
                </a:cubicBezTo>
                <a:cubicBezTo>
                  <a:pt x="15001" y="68368"/>
                  <a:pt x="14963" y="68286"/>
                  <a:pt x="15036" y="68286"/>
                </a:cubicBezTo>
                <a:cubicBezTo>
                  <a:pt x="15041" y="68286"/>
                  <a:pt x="15045" y="68286"/>
                  <a:pt x="15050" y="68287"/>
                </a:cubicBezTo>
                <a:cubicBezTo>
                  <a:pt x="15124" y="68303"/>
                  <a:pt x="15195" y="68329"/>
                  <a:pt x="15263" y="68364"/>
                </a:cubicBezTo>
                <a:cubicBezTo>
                  <a:pt x="15376" y="68419"/>
                  <a:pt x="15486" y="68481"/>
                  <a:pt x="15593" y="68548"/>
                </a:cubicBezTo>
                <a:cubicBezTo>
                  <a:pt x="15771" y="68723"/>
                  <a:pt x="15916" y="68849"/>
                  <a:pt x="16036" y="68946"/>
                </a:cubicBezTo>
                <a:cubicBezTo>
                  <a:pt x="16136" y="69027"/>
                  <a:pt x="16240" y="69098"/>
                  <a:pt x="16346" y="69166"/>
                </a:cubicBezTo>
                <a:cubicBezTo>
                  <a:pt x="16524" y="69279"/>
                  <a:pt x="16663" y="69350"/>
                  <a:pt x="16860" y="69515"/>
                </a:cubicBezTo>
                <a:lnTo>
                  <a:pt x="16421" y="69117"/>
                </a:lnTo>
                <a:lnTo>
                  <a:pt x="16421" y="69117"/>
                </a:lnTo>
                <a:cubicBezTo>
                  <a:pt x="16531" y="69140"/>
                  <a:pt x="16679" y="69234"/>
                  <a:pt x="16870" y="69370"/>
                </a:cubicBezTo>
                <a:cubicBezTo>
                  <a:pt x="17064" y="69505"/>
                  <a:pt x="17303" y="69677"/>
                  <a:pt x="17584" y="69874"/>
                </a:cubicBezTo>
                <a:cubicBezTo>
                  <a:pt x="17584" y="69885"/>
                  <a:pt x="17579" y="69889"/>
                  <a:pt x="17569" y="69889"/>
                </a:cubicBezTo>
                <a:cubicBezTo>
                  <a:pt x="17549" y="69889"/>
                  <a:pt x="17511" y="69871"/>
                  <a:pt x="17468" y="69845"/>
                </a:cubicBezTo>
                <a:lnTo>
                  <a:pt x="17468" y="69845"/>
                </a:lnTo>
                <a:cubicBezTo>
                  <a:pt x="17733" y="70016"/>
                  <a:pt x="17979" y="70249"/>
                  <a:pt x="18244" y="70501"/>
                </a:cubicBezTo>
                <a:lnTo>
                  <a:pt x="18373" y="70624"/>
                </a:lnTo>
                <a:lnTo>
                  <a:pt x="18509" y="70747"/>
                </a:lnTo>
                <a:cubicBezTo>
                  <a:pt x="18600" y="70828"/>
                  <a:pt x="18697" y="70908"/>
                  <a:pt x="18794" y="70989"/>
                </a:cubicBezTo>
                <a:cubicBezTo>
                  <a:pt x="18994" y="71154"/>
                  <a:pt x="19207" y="71303"/>
                  <a:pt x="19434" y="71432"/>
                </a:cubicBezTo>
                <a:cubicBezTo>
                  <a:pt x="19799" y="71778"/>
                  <a:pt x="19366" y="71613"/>
                  <a:pt x="19692" y="71904"/>
                </a:cubicBezTo>
                <a:cubicBezTo>
                  <a:pt x="20067" y="72098"/>
                  <a:pt x="20413" y="72337"/>
                  <a:pt x="20730" y="72615"/>
                </a:cubicBezTo>
                <a:cubicBezTo>
                  <a:pt x="20856" y="72725"/>
                  <a:pt x="20986" y="72835"/>
                  <a:pt x="21150" y="72958"/>
                </a:cubicBezTo>
                <a:cubicBezTo>
                  <a:pt x="21361" y="73104"/>
                  <a:pt x="21580" y="73233"/>
                  <a:pt x="21807" y="73349"/>
                </a:cubicBezTo>
                <a:cubicBezTo>
                  <a:pt x="21693" y="73201"/>
                  <a:pt x="21618" y="73123"/>
                  <a:pt x="21663" y="73123"/>
                </a:cubicBezTo>
                <a:cubicBezTo>
                  <a:pt x="21710" y="73123"/>
                  <a:pt x="21895" y="73213"/>
                  <a:pt x="22317" y="73404"/>
                </a:cubicBezTo>
                <a:lnTo>
                  <a:pt x="21422" y="72887"/>
                </a:lnTo>
                <a:cubicBezTo>
                  <a:pt x="21270" y="72803"/>
                  <a:pt x="21128" y="72709"/>
                  <a:pt x="20976" y="72619"/>
                </a:cubicBezTo>
                <a:lnTo>
                  <a:pt x="20536" y="72347"/>
                </a:lnTo>
                <a:lnTo>
                  <a:pt x="20536" y="72347"/>
                </a:lnTo>
                <a:cubicBezTo>
                  <a:pt x="20940" y="72544"/>
                  <a:pt x="21338" y="72742"/>
                  <a:pt x="21748" y="72923"/>
                </a:cubicBezTo>
                <a:cubicBezTo>
                  <a:pt x="21619" y="72835"/>
                  <a:pt x="21480" y="72754"/>
                  <a:pt x="21344" y="72677"/>
                </a:cubicBezTo>
                <a:cubicBezTo>
                  <a:pt x="21209" y="72596"/>
                  <a:pt x="21076" y="72515"/>
                  <a:pt x="20947" y="72438"/>
                </a:cubicBezTo>
                <a:cubicBezTo>
                  <a:pt x="20727" y="72315"/>
                  <a:pt x="20517" y="72179"/>
                  <a:pt x="20313" y="72034"/>
                </a:cubicBezTo>
                <a:lnTo>
                  <a:pt x="20313" y="72034"/>
                </a:lnTo>
                <a:cubicBezTo>
                  <a:pt x="20600" y="72164"/>
                  <a:pt x="20729" y="72228"/>
                  <a:pt x="20762" y="72228"/>
                </a:cubicBezTo>
                <a:cubicBezTo>
                  <a:pt x="20797" y="72228"/>
                  <a:pt x="20733" y="72161"/>
                  <a:pt x="20640" y="72030"/>
                </a:cubicBezTo>
                <a:lnTo>
                  <a:pt x="20640" y="72030"/>
                </a:lnTo>
                <a:cubicBezTo>
                  <a:pt x="20785" y="72185"/>
                  <a:pt x="20950" y="72325"/>
                  <a:pt x="21128" y="72444"/>
                </a:cubicBezTo>
                <a:cubicBezTo>
                  <a:pt x="21218" y="72506"/>
                  <a:pt x="21309" y="72561"/>
                  <a:pt x="21399" y="72619"/>
                </a:cubicBezTo>
                <a:cubicBezTo>
                  <a:pt x="21493" y="72674"/>
                  <a:pt x="21590" y="72722"/>
                  <a:pt x="21690" y="72774"/>
                </a:cubicBezTo>
                <a:cubicBezTo>
                  <a:pt x="22078" y="72978"/>
                  <a:pt x="22486" y="73181"/>
                  <a:pt x="22864" y="73505"/>
                </a:cubicBezTo>
                <a:lnTo>
                  <a:pt x="22667" y="73770"/>
                </a:lnTo>
                <a:cubicBezTo>
                  <a:pt x="22809" y="73880"/>
                  <a:pt x="22958" y="73986"/>
                  <a:pt x="23110" y="74083"/>
                </a:cubicBezTo>
                <a:cubicBezTo>
                  <a:pt x="23258" y="74177"/>
                  <a:pt x="23410" y="74268"/>
                  <a:pt x="23562" y="74355"/>
                </a:cubicBezTo>
                <a:cubicBezTo>
                  <a:pt x="23711" y="74439"/>
                  <a:pt x="23866" y="74523"/>
                  <a:pt x="24018" y="74604"/>
                </a:cubicBezTo>
                <a:cubicBezTo>
                  <a:pt x="24173" y="74685"/>
                  <a:pt x="24328" y="74765"/>
                  <a:pt x="24493" y="74840"/>
                </a:cubicBezTo>
                <a:cubicBezTo>
                  <a:pt x="24817" y="74992"/>
                  <a:pt x="25156" y="75150"/>
                  <a:pt x="25515" y="75331"/>
                </a:cubicBezTo>
                <a:cubicBezTo>
                  <a:pt x="25693" y="75422"/>
                  <a:pt x="25877" y="75522"/>
                  <a:pt x="26071" y="75625"/>
                </a:cubicBezTo>
                <a:cubicBezTo>
                  <a:pt x="26265" y="75729"/>
                  <a:pt x="26465" y="75835"/>
                  <a:pt x="26679" y="75955"/>
                </a:cubicBezTo>
                <a:lnTo>
                  <a:pt x="26155" y="75619"/>
                </a:lnTo>
                <a:cubicBezTo>
                  <a:pt x="26300" y="75619"/>
                  <a:pt x="26566" y="75755"/>
                  <a:pt x="26866" y="75916"/>
                </a:cubicBezTo>
                <a:lnTo>
                  <a:pt x="27335" y="76168"/>
                </a:lnTo>
                <a:cubicBezTo>
                  <a:pt x="27484" y="76249"/>
                  <a:pt x="27639" y="76324"/>
                  <a:pt x="27797" y="76385"/>
                </a:cubicBezTo>
                <a:cubicBezTo>
                  <a:pt x="27697" y="76459"/>
                  <a:pt x="28030" y="76666"/>
                  <a:pt x="28243" y="76841"/>
                </a:cubicBezTo>
                <a:cubicBezTo>
                  <a:pt x="28244" y="76836"/>
                  <a:pt x="28248" y="76834"/>
                  <a:pt x="28256" y="76834"/>
                </a:cubicBezTo>
                <a:cubicBezTo>
                  <a:pt x="28319" y="76834"/>
                  <a:pt x="28603" y="76971"/>
                  <a:pt x="28913" y="77103"/>
                </a:cubicBezTo>
                <a:cubicBezTo>
                  <a:pt x="29197" y="77228"/>
                  <a:pt x="29507" y="77339"/>
                  <a:pt x="29679" y="77339"/>
                </a:cubicBezTo>
                <a:cubicBezTo>
                  <a:pt x="29716" y="77339"/>
                  <a:pt x="29747" y="77334"/>
                  <a:pt x="29769" y="77323"/>
                </a:cubicBezTo>
                <a:lnTo>
                  <a:pt x="30497" y="77801"/>
                </a:lnTo>
                <a:cubicBezTo>
                  <a:pt x="30671" y="77888"/>
                  <a:pt x="30830" y="77960"/>
                  <a:pt x="30979" y="78018"/>
                </a:cubicBezTo>
                <a:cubicBezTo>
                  <a:pt x="31127" y="78073"/>
                  <a:pt x="31260" y="78115"/>
                  <a:pt x="31389" y="78154"/>
                </a:cubicBezTo>
                <a:cubicBezTo>
                  <a:pt x="31645" y="78228"/>
                  <a:pt x="31861" y="78273"/>
                  <a:pt x="32081" y="78315"/>
                </a:cubicBezTo>
                <a:cubicBezTo>
                  <a:pt x="32298" y="78354"/>
                  <a:pt x="32511" y="78402"/>
                  <a:pt x="32760" y="78467"/>
                </a:cubicBezTo>
                <a:cubicBezTo>
                  <a:pt x="33057" y="78541"/>
                  <a:pt x="33352" y="78635"/>
                  <a:pt x="33636" y="78752"/>
                </a:cubicBezTo>
                <a:cubicBezTo>
                  <a:pt x="33605" y="78749"/>
                  <a:pt x="33579" y="78748"/>
                  <a:pt x="33557" y="78748"/>
                </a:cubicBezTo>
                <a:cubicBezTo>
                  <a:pt x="33350" y="78748"/>
                  <a:pt x="33494" y="78859"/>
                  <a:pt x="33337" y="78859"/>
                </a:cubicBezTo>
                <a:cubicBezTo>
                  <a:pt x="33261" y="78859"/>
                  <a:pt x="33111" y="78832"/>
                  <a:pt x="32812" y="78752"/>
                </a:cubicBezTo>
                <a:lnTo>
                  <a:pt x="32812" y="78752"/>
                </a:lnTo>
                <a:cubicBezTo>
                  <a:pt x="33209" y="78896"/>
                  <a:pt x="33566" y="79043"/>
                  <a:pt x="33689" y="79043"/>
                </a:cubicBezTo>
                <a:cubicBezTo>
                  <a:pt x="33712" y="79043"/>
                  <a:pt x="33727" y="79038"/>
                  <a:pt x="33733" y="79026"/>
                </a:cubicBezTo>
                <a:cubicBezTo>
                  <a:pt x="33833" y="79081"/>
                  <a:pt x="33943" y="79123"/>
                  <a:pt x="34056" y="79152"/>
                </a:cubicBezTo>
                <a:cubicBezTo>
                  <a:pt x="34199" y="79195"/>
                  <a:pt x="34373" y="79243"/>
                  <a:pt x="34554" y="79282"/>
                </a:cubicBezTo>
                <a:cubicBezTo>
                  <a:pt x="34913" y="79366"/>
                  <a:pt x="35291" y="79456"/>
                  <a:pt x="35495" y="79579"/>
                </a:cubicBezTo>
                <a:cubicBezTo>
                  <a:pt x="35517" y="79581"/>
                  <a:pt x="35537" y="79582"/>
                  <a:pt x="35557" y="79582"/>
                </a:cubicBezTo>
                <a:cubicBezTo>
                  <a:pt x="35627" y="79582"/>
                  <a:pt x="35690" y="79572"/>
                  <a:pt x="35771" y="79572"/>
                </a:cubicBezTo>
                <a:cubicBezTo>
                  <a:pt x="35780" y="79572"/>
                  <a:pt x="35789" y="79573"/>
                  <a:pt x="35799" y="79573"/>
                </a:cubicBezTo>
                <a:cubicBezTo>
                  <a:pt x="35870" y="79576"/>
                  <a:pt x="35941" y="79586"/>
                  <a:pt x="36012" y="79599"/>
                </a:cubicBezTo>
                <a:cubicBezTo>
                  <a:pt x="36100" y="79618"/>
                  <a:pt x="36206" y="79644"/>
                  <a:pt x="36339" y="79683"/>
                </a:cubicBezTo>
                <a:cubicBezTo>
                  <a:pt x="36371" y="79705"/>
                  <a:pt x="36358" y="79721"/>
                  <a:pt x="36342" y="79728"/>
                </a:cubicBezTo>
                <a:cubicBezTo>
                  <a:pt x="36346" y="79728"/>
                  <a:pt x="36350" y="79728"/>
                  <a:pt x="36355" y="79728"/>
                </a:cubicBezTo>
                <a:cubicBezTo>
                  <a:pt x="36445" y="79728"/>
                  <a:pt x="36689" y="79778"/>
                  <a:pt x="36807" y="79778"/>
                </a:cubicBezTo>
                <a:cubicBezTo>
                  <a:pt x="36894" y="79778"/>
                  <a:pt x="36912" y="79750"/>
                  <a:pt x="36746" y="79654"/>
                </a:cubicBezTo>
                <a:lnTo>
                  <a:pt x="36746" y="79654"/>
                </a:lnTo>
                <a:cubicBezTo>
                  <a:pt x="36934" y="79754"/>
                  <a:pt x="37124" y="79844"/>
                  <a:pt x="37322" y="79922"/>
                </a:cubicBezTo>
                <a:cubicBezTo>
                  <a:pt x="37428" y="79964"/>
                  <a:pt x="37535" y="80006"/>
                  <a:pt x="37648" y="80045"/>
                </a:cubicBezTo>
                <a:cubicBezTo>
                  <a:pt x="37761" y="80087"/>
                  <a:pt x="37874" y="80126"/>
                  <a:pt x="37994" y="80161"/>
                </a:cubicBezTo>
                <a:cubicBezTo>
                  <a:pt x="38469" y="80297"/>
                  <a:pt x="38987" y="80423"/>
                  <a:pt x="39497" y="80543"/>
                </a:cubicBezTo>
                <a:cubicBezTo>
                  <a:pt x="40522" y="80753"/>
                  <a:pt x="41524" y="80953"/>
                  <a:pt x="42165" y="81199"/>
                </a:cubicBezTo>
                <a:lnTo>
                  <a:pt x="43005" y="81315"/>
                </a:lnTo>
                <a:cubicBezTo>
                  <a:pt x="43151" y="81338"/>
                  <a:pt x="43296" y="81351"/>
                  <a:pt x="43445" y="81367"/>
                </a:cubicBezTo>
                <a:lnTo>
                  <a:pt x="43884" y="81419"/>
                </a:lnTo>
                <a:cubicBezTo>
                  <a:pt x="44466" y="81490"/>
                  <a:pt x="45042" y="81535"/>
                  <a:pt x="45533" y="81587"/>
                </a:cubicBezTo>
                <a:cubicBezTo>
                  <a:pt x="45487" y="81605"/>
                  <a:pt x="45499" y="81624"/>
                  <a:pt x="45453" y="81624"/>
                </a:cubicBezTo>
                <a:cubicBezTo>
                  <a:pt x="45431" y="81624"/>
                  <a:pt x="45397" y="81620"/>
                  <a:pt x="45339" y="81610"/>
                </a:cubicBezTo>
                <a:lnTo>
                  <a:pt x="45339" y="81610"/>
                </a:lnTo>
                <a:cubicBezTo>
                  <a:pt x="45478" y="81639"/>
                  <a:pt x="45624" y="81658"/>
                  <a:pt x="45766" y="81671"/>
                </a:cubicBezTo>
                <a:cubicBezTo>
                  <a:pt x="45830" y="81677"/>
                  <a:pt x="45893" y="81679"/>
                  <a:pt x="45957" y="81679"/>
                </a:cubicBezTo>
                <a:cubicBezTo>
                  <a:pt x="45993" y="81679"/>
                  <a:pt x="46030" y="81679"/>
                  <a:pt x="46067" y="81677"/>
                </a:cubicBezTo>
                <a:cubicBezTo>
                  <a:pt x="46203" y="81668"/>
                  <a:pt x="46338" y="81645"/>
                  <a:pt x="46468" y="81610"/>
                </a:cubicBezTo>
                <a:cubicBezTo>
                  <a:pt x="46610" y="81571"/>
                  <a:pt x="46755" y="81551"/>
                  <a:pt x="46904" y="81548"/>
                </a:cubicBezTo>
                <a:cubicBezTo>
                  <a:pt x="46939" y="81547"/>
                  <a:pt x="46974" y="81547"/>
                  <a:pt x="47009" y="81547"/>
                </a:cubicBezTo>
                <a:cubicBezTo>
                  <a:pt x="47252" y="81547"/>
                  <a:pt x="47495" y="81566"/>
                  <a:pt x="47735" y="81603"/>
                </a:cubicBezTo>
                <a:cubicBezTo>
                  <a:pt x="48080" y="81703"/>
                  <a:pt x="47957" y="81724"/>
                  <a:pt x="47756" y="81724"/>
                </a:cubicBezTo>
                <a:cubicBezTo>
                  <a:pt x="47618" y="81724"/>
                  <a:pt x="47442" y="81714"/>
                  <a:pt x="47355" y="81714"/>
                </a:cubicBezTo>
                <a:cubicBezTo>
                  <a:pt x="47283" y="81714"/>
                  <a:pt x="47272" y="81721"/>
                  <a:pt x="47395" y="81745"/>
                </a:cubicBezTo>
                <a:cubicBezTo>
                  <a:pt x="47444" y="81839"/>
                  <a:pt x="47583" y="81891"/>
                  <a:pt x="47787" y="81920"/>
                </a:cubicBezTo>
                <a:cubicBezTo>
                  <a:pt x="47963" y="81941"/>
                  <a:pt x="48139" y="81951"/>
                  <a:pt x="48316" y="81951"/>
                </a:cubicBezTo>
                <a:cubicBezTo>
                  <a:pt x="48388" y="81951"/>
                  <a:pt x="48461" y="81950"/>
                  <a:pt x="48533" y="81946"/>
                </a:cubicBezTo>
                <a:cubicBezTo>
                  <a:pt x="48730" y="81944"/>
                  <a:pt x="48939" y="81938"/>
                  <a:pt x="49149" y="81938"/>
                </a:cubicBezTo>
                <a:cubicBezTo>
                  <a:pt x="49247" y="81938"/>
                  <a:pt x="49345" y="81939"/>
                  <a:pt x="49442" y="81943"/>
                </a:cubicBezTo>
                <a:cubicBezTo>
                  <a:pt x="49458" y="81942"/>
                  <a:pt x="49474" y="81942"/>
                  <a:pt x="49490" y="81942"/>
                </a:cubicBezTo>
                <a:cubicBezTo>
                  <a:pt x="49762" y="81942"/>
                  <a:pt x="50036" y="81968"/>
                  <a:pt x="50305" y="82017"/>
                </a:cubicBezTo>
                <a:lnTo>
                  <a:pt x="50053" y="82036"/>
                </a:lnTo>
                <a:cubicBezTo>
                  <a:pt x="50236" y="82063"/>
                  <a:pt x="50419" y="82077"/>
                  <a:pt x="50604" y="82077"/>
                </a:cubicBezTo>
                <a:cubicBezTo>
                  <a:pt x="50641" y="82077"/>
                  <a:pt x="50679" y="82076"/>
                  <a:pt x="50716" y="82075"/>
                </a:cubicBezTo>
                <a:cubicBezTo>
                  <a:pt x="50958" y="82069"/>
                  <a:pt x="51217" y="82046"/>
                  <a:pt x="51492" y="82020"/>
                </a:cubicBezTo>
                <a:lnTo>
                  <a:pt x="51915" y="81978"/>
                </a:lnTo>
                <a:lnTo>
                  <a:pt x="52361" y="81936"/>
                </a:lnTo>
                <a:cubicBezTo>
                  <a:pt x="52665" y="81907"/>
                  <a:pt x="52979" y="81888"/>
                  <a:pt x="53305" y="81881"/>
                </a:cubicBezTo>
                <a:lnTo>
                  <a:pt x="53305" y="81881"/>
                </a:lnTo>
                <a:cubicBezTo>
                  <a:pt x="53305" y="81881"/>
                  <a:pt x="53244" y="81917"/>
                  <a:pt x="53302" y="81936"/>
                </a:cubicBezTo>
                <a:cubicBezTo>
                  <a:pt x="53522" y="81878"/>
                  <a:pt x="53793" y="81826"/>
                  <a:pt x="54094" y="81778"/>
                </a:cubicBezTo>
                <a:cubicBezTo>
                  <a:pt x="54243" y="81752"/>
                  <a:pt x="54401" y="81732"/>
                  <a:pt x="54563" y="81707"/>
                </a:cubicBezTo>
                <a:cubicBezTo>
                  <a:pt x="54728" y="81681"/>
                  <a:pt x="54896" y="81658"/>
                  <a:pt x="55067" y="81635"/>
                </a:cubicBezTo>
                <a:cubicBezTo>
                  <a:pt x="55749" y="81545"/>
                  <a:pt x="56477" y="81445"/>
                  <a:pt x="57098" y="81361"/>
                </a:cubicBezTo>
                <a:lnTo>
                  <a:pt x="57098" y="81361"/>
                </a:lnTo>
                <a:cubicBezTo>
                  <a:pt x="56723" y="81542"/>
                  <a:pt x="56538" y="81487"/>
                  <a:pt x="56790" y="81610"/>
                </a:cubicBezTo>
                <a:cubicBezTo>
                  <a:pt x="57068" y="81574"/>
                  <a:pt x="57020" y="81519"/>
                  <a:pt x="57043" y="81458"/>
                </a:cubicBezTo>
                <a:cubicBezTo>
                  <a:pt x="57065" y="81393"/>
                  <a:pt x="57156" y="81319"/>
                  <a:pt x="57709" y="81238"/>
                </a:cubicBezTo>
                <a:cubicBezTo>
                  <a:pt x="57893" y="81254"/>
                  <a:pt x="58190" y="81264"/>
                  <a:pt x="58452" y="81273"/>
                </a:cubicBezTo>
                <a:cubicBezTo>
                  <a:pt x="58717" y="81283"/>
                  <a:pt x="58950" y="81312"/>
                  <a:pt x="59015" y="81380"/>
                </a:cubicBezTo>
                <a:cubicBezTo>
                  <a:pt x="58666" y="81428"/>
                  <a:pt x="58316" y="81480"/>
                  <a:pt x="57967" y="81519"/>
                </a:cubicBezTo>
                <a:cubicBezTo>
                  <a:pt x="58066" y="81544"/>
                  <a:pt x="58171" y="81554"/>
                  <a:pt x="58282" y="81554"/>
                </a:cubicBezTo>
                <a:cubicBezTo>
                  <a:pt x="58486" y="81554"/>
                  <a:pt x="58707" y="81519"/>
                  <a:pt x="58927" y="81477"/>
                </a:cubicBezTo>
                <a:cubicBezTo>
                  <a:pt x="59264" y="81412"/>
                  <a:pt x="59603" y="81325"/>
                  <a:pt x="59881" y="81299"/>
                </a:cubicBezTo>
                <a:lnTo>
                  <a:pt x="59881" y="81299"/>
                </a:lnTo>
                <a:lnTo>
                  <a:pt x="59823" y="81396"/>
                </a:lnTo>
                <a:cubicBezTo>
                  <a:pt x="60224" y="81328"/>
                  <a:pt x="60521" y="81264"/>
                  <a:pt x="60773" y="81202"/>
                </a:cubicBezTo>
                <a:cubicBezTo>
                  <a:pt x="61026" y="81141"/>
                  <a:pt x="61226" y="81073"/>
                  <a:pt x="61430" y="81011"/>
                </a:cubicBezTo>
                <a:cubicBezTo>
                  <a:pt x="61637" y="80950"/>
                  <a:pt x="61847" y="80889"/>
                  <a:pt x="62109" y="80824"/>
                </a:cubicBezTo>
                <a:cubicBezTo>
                  <a:pt x="62374" y="80756"/>
                  <a:pt x="62694" y="80685"/>
                  <a:pt x="63124" y="80614"/>
                </a:cubicBezTo>
                <a:lnTo>
                  <a:pt x="62933" y="80578"/>
                </a:lnTo>
                <a:cubicBezTo>
                  <a:pt x="63098" y="80504"/>
                  <a:pt x="63272" y="80446"/>
                  <a:pt x="63450" y="80404"/>
                </a:cubicBezTo>
                <a:cubicBezTo>
                  <a:pt x="63544" y="80384"/>
                  <a:pt x="63642" y="80374"/>
                  <a:pt x="63741" y="80374"/>
                </a:cubicBezTo>
                <a:cubicBezTo>
                  <a:pt x="63755" y="80374"/>
                  <a:pt x="63769" y="80374"/>
                  <a:pt x="63783" y="80375"/>
                </a:cubicBezTo>
                <a:cubicBezTo>
                  <a:pt x="63984" y="80371"/>
                  <a:pt x="64187" y="80381"/>
                  <a:pt x="64637" y="80203"/>
                </a:cubicBezTo>
                <a:lnTo>
                  <a:pt x="64960" y="80358"/>
                </a:lnTo>
                <a:cubicBezTo>
                  <a:pt x="65568" y="80184"/>
                  <a:pt x="67058" y="79679"/>
                  <a:pt x="68138" y="79369"/>
                </a:cubicBezTo>
                <a:lnTo>
                  <a:pt x="68138" y="79369"/>
                </a:lnTo>
                <a:cubicBezTo>
                  <a:pt x="67847" y="79521"/>
                  <a:pt x="67388" y="79699"/>
                  <a:pt x="66906" y="79867"/>
                </a:cubicBezTo>
                <a:lnTo>
                  <a:pt x="65523" y="80333"/>
                </a:lnTo>
                <a:cubicBezTo>
                  <a:pt x="65826" y="80271"/>
                  <a:pt x="66341" y="80145"/>
                  <a:pt x="66816" y="80019"/>
                </a:cubicBezTo>
                <a:cubicBezTo>
                  <a:pt x="67288" y="79893"/>
                  <a:pt x="67724" y="79747"/>
                  <a:pt x="67866" y="79660"/>
                </a:cubicBezTo>
                <a:lnTo>
                  <a:pt x="67866" y="79660"/>
                </a:lnTo>
                <a:cubicBezTo>
                  <a:pt x="67627" y="79741"/>
                  <a:pt x="67333" y="79864"/>
                  <a:pt x="67084" y="79890"/>
                </a:cubicBezTo>
                <a:cubicBezTo>
                  <a:pt x="67485" y="79696"/>
                  <a:pt x="67902" y="79531"/>
                  <a:pt x="68326" y="79388"/>
                </a:cubicBezTo>
                <a:cubicBezTo>
                  <a:pt x="68798" y="79224"/>
                  <a:pt x="69334" y="79068"/>
                  <a:pt x="69932" y="78907"/>
                </a:cubicBezTo>
                <a:lnTo>
                  <a:pt x="69932" y="78907"/>
                </a:lnTo>
                <a:cubicBezTo>
                  <a:pt x="69915" y="78984"/>
                  <a:pt x="69989" y="79017"/>
                  <a:pt x="70129" y="79017"/>
                </a:cubicBezTo>
                <a:cubicBezTo>
                  <a:pt x="70414" y="79017"/>
                  <a:pt x="70971" y="78882"/>
                  <a:pt x="71584" y="78719"/>
                </a:cubicBezTo>
                <a:cubicBezTo>
                  <a:pt x="72040" y="78600"/>
                  <a:pt x="72528" y="78454"/>
                  <a:pt x="72965" y="78354"/>
                </a:cubicBezTo>
                <a:cubicBezTo>
                  <a:pt x="73359" y="78263"/>
                  <a:pt x="73708" y="78190"/>
                  <a:pt x="73948" y="78190"/>
                </a:cubicBezTo>
                <a:cubicBezTo>
                  <a:pt x="73972" y="78190"/>
                  <a:pt x="73994" y="78191"/>
                  <a:pt x="74016" y="78192"/>
                </a:cubicBezTo>
                <a:cubicBezTo>
                  <a:pt x="74142" y="78144"/>
                  <a:pt x="74271" y="78095"/>
                  <a:pt x="74400" y="78050"/>
                </a:cubicBezTo>
                <a:cubicBezTo>
                  <a:pt x="74530" y="78002"/>
                  <a:pt x="74659" y="77956"/>
                  <a:pt x="74788" y="77908"/>
                </a:cubicBezTo>
                <a:cubicBezTo>
                  <a:pt x="75047" y="77817"/>
                  <a:pt x="75305" y="77733"/>
                  <a:pt x="75567" y="77649"/>
                </a:cubicBezTo>
                <a:cubicBezTo>
                  <a:pt x="76091" y="77478"/>
                  <a:pt x="76621" y="77323"/>
                  <a:pt x="77164" y="77158"/>
                </a:cubicBezTo>
                <a:cubicBezTo>
                  <a:pt x="78251" y="76834"/>
                  <a:pt x="79379" y="76498"/>
                  <a:pt x="80575" y="76062"/>
                </a:cubicBezTo>
                <a:cubicBezTo>
                  <a:pt x="80093" y="76055"/>
                  <a:pt x="80271" y="75991"/>
                  <a:pt x="80533" y="75894"/>
                </a:cubicBezTo>
                <a:cubicBezTo>
                  <a:pt x="80795" y="75797"/>
                  <a:pt x="81144" y="75667"/>
                  <a:pt x="81012" y="75532"/>
                </a:cubicBezTo>
                <a:cubicBezTo>
                  <a:pt x="81547" y="75319"/>
                  <a:pt x="81766" y="75244"/>
                  <a:pt x="81829" y="75244"/>
                </a:cubicBezTo>
                <a:cubicBezTo>
                  <a:pt x="81830" y="75244"/>
                  <a:pt x="81832" y="75244"/>
                  <a:pt x="81833" y="75244"/>
                </a:cubicBezTo>
                <a:lnTo>
                  <a:pt x="81713" y="75273"/>
                </a:lnTo>
                <a:lnTo>
                  <a:pt x="81839" y="75244"/>
                </a:lnTo>
                <a:cubicBezTo>
                  <a:pt x="82424" y="75102"/>
                  <a:pt x="83010" y="74963"/>
                  <a:pt x="83595" y="74814"/>
                </a:cubicBezTo>
                <a:cubicBezTo>
                  <a:pt x="83630" y="74809"/>
                  <a:pt x="83657" y="74807"/>
                  <a:pt x="83675" y="74807"/>
                </a:cubicBezTo>
                <a:cubicBezTo>
                  <a:pt x="83885" y="74807"/>
                  <a:pt x="83097" y="75086"/>
                  <a:pt x="83168" y="75134"/>
                </a:cubicBezTo>
                <a:cubicBezTo>
                  <a:pt x="83691" y="74953"/>
                  <a:pt x="83870" y="74914"/>
                  <a:pt x="83970" y="74914"/>
                </a:cubicBezTo>
                <a:cubicBezTo>
                  <a:pt x="83988" y="74914"/>
                  <a:pt x="84004" y="74915"/>
                  <a:pt x="84018" y="74917"/>
                </a:cubicBezTo>
                <a:cubicBezTo>
                  <a:pt x="84059" y="74923"/>
                  <a:pt x="84091" y="74934"/>
                  <a:pt x="84152" y="74934"/>
                </a:cubicBezTo>
                <a:cubicBezTo>
                  <a:pt x="84226" y="74934"/>
                  <a:pt x="84344" y="74918"/>
                  <a:pt x="84574" y="74856"/>
                </a:cubicBezTo>
                <a:cubicBezTo>
                  <a:pt x="84364" y="74804"/>
                  <a:pt x="84936" y="74533"/>
                  <a:pt x="85648" y="74290"/>
                </a:cubicBezTo>
                <a:lnTo>
                  <a:pt x="85648" y="74290"/>
                </a:lnTo>
                <a:cubicBezTo>
                  <a:pt x="85302" y="74374"/>
                  <a:pt x="84956" y="74455"/>
                  <a:pt x="84613" y="74533"/>
                </a:cubicBezTo>
                <a:cubicBezTo>
                  <a:pt x="85428" y="74116"/>
                  <a:pt x="85819" y="74028"/>
                  <a:pt x="86217" y="73941"/>
                </a:cubicBezTo>
                <a:cubicBezTo>
                  <a:pt x="86611" y="73850"/>
                  <a:pt x="87012" y="73763"/>
                  <a:pt x="87817" y="73285"/>
                </a:cubicBezTo>
                <a:lnTo>
                  <a:pt x="87817" y="73285"/>
                </a:lnTo>
                <a:cubicBezTo>
                  <a:pt x="87655" y="73401"/>
                  <a:pt x="87494" y="73514"/>
                  <a:pt x="87329" y="73631"/>
                </a:cubicBezTo>
                <a:cubicBezTo>
                  <a:pt x="87752" y="73404"/>
                  <a:pt x="88551" y="73029"/>
                  <a:pt x="89320" y="72590"/>
                </a:cubicBezTo>
                <a:cubicBezTo>
                  <a:pt x="90090" y="72147"/>
                  <a:pt x="90820" y="71639"/>
                  <a:pt x="91140" y="71264"/>
                </a:cubicBezTo>
                <a:cubicBezTo>
                  <a:pt x="91209" y="71239"/>
                  <a:pt x="91293" y="71217"/>
                  <a:pt x="91340" y="71217"/>
                </a:cubicBezTo>
                <a:cubicBezTo>
                  <a:pt x="91348" y="71217"/>
                  <a:pt x="91355" y="71217"/>
                  <a:pt x="91360" y="71219"/>
                </a:cubicBezTo>
                <a:cubicBezTo>
                  <a:pt x="91396" y="71232"/>
                  <a:pt x="91373" y="71283"/>
                  <a:pt x="91202" y="71410"/>
                </a:cubicBezTo>
                <a:cubicBezTo>
                  <a:pt x="91713" y="71086"/>
                  <a:pt x="92201" y="70727"/>
                  <a:pt x="92660" y="70333"/>
                </a:cubicBezTo>
                <a:cubicBezTo>
                  <a:pt x="93135" y="69929"/>
                  <a:pt x="93585" y="69492"/>
                  <a:pt x="94008" y="69033"/>
                </a:cubicBezTo>
                <a:cubicBezTo>
                  <a:pt x="94425" y="68584"/>
                  <a:pt x="94810" y="68122"/>
                  <a:pt x="95153" y="67682"/>
                </a:cubicBezTo>
                <a:cubicBezTo>
                  <a:pt x="95240" y="67572"/>
                  <a:pt x="95324" y="67465"/>
                  <a:pt x="95405" y="67359"/>
                </a:cubicBezTo>
                <a:cubicBezTo>
                  <a:pt x="95486" y="67252"/>
                  <a:pt x="95566" y="67149"/>
                  <a:pt x="95641" y="67042"/>
                </a:cubicBezTo>
                <a:cubicBezTo>
                  <a:pt x="95802" y="66841"/>
                  <a:pt x="95938" y="66641"/>
                  <a:pt x="96080" y="66463"/>
                </a:cubicBezTo>
                <a:lnTo>
                  <a:pt x="96080" y="66463"/>
                </a:lnTo>
                <a:lnTo>
                  <a:pt x="96055" y="66657"/>
                </a:lnTo>
                <a:cubicBezTo>
                  <a:pt x="96109" y="66563"/>
                  <a:pt x="96155" y="66470"/>
                  <a:pt x="96197" y="66376"/>
                </a:cubicBezTo>
                <a:cubicBezTo>
                  <a:pt x="96239" y="66285"/>
                  <a:pt x="96274" y="66188"/>
                  <a:pt x="96313" y="66095"/>
                </a:cubicBezTo>
                <a:cubicBezTo>
                  <a:pt x="96404" y="65881"/>
                  <a:pt x="96520" y="65678"/>
                  <a:pt x="96656" y="65490"/>
                </a:cubicBezTo>
                <a:cubicBezTo>
                  <a:pt x="96669" y="65517"/>
                  <a:pt x="96662" y="65593"/>
                  <a:pt x="96683" y="65593"/>
                </a:cubicBezTo>
                <a:cubicBezTo>
                  <a:pt x="96694" y="65593"/>
                  <a:pt x="96713" y="65571"/>
                  <a:pt x="96746" y="65509"/>
                </a:cubicBezTo>
                <a:cubicBezTo>
                  <a:pt x="96769" y="65454"/>
                  <a:pt x="96805" y="65358"/>
                  <a:pt x="96850" y="65235"/>
                </a:cubicBezTo>
                <a:lnTo>
                  <a:pt x="96889" y="65141"/>
                </a:lnTo>
                <a:lnTo>
                  <a:pt x="96924" y="65037"/>
                </a:lnTo>
                <a:lnTo>
                  <a:pt x="97005" y="64808"/>
                </a:lnTo>
                <a:cubicBezTo>
                  <a:pt x="97125" y="64498"/>
                  <a:pt x="97244" y="64139"/>
                  <a:pt x="97377" y="63883"/>
                </a:cubicBezTo>
                <a:lnTo>
                  <a:pt x="97377" y="63883"/>
                </a:lnTo>
                <a:lnTo>
                  <a:pt x="97277" y="64375"/>
                </a:lnTo>
                <a:cubicBezTo>
                  <a:pt x="97338" y="64245"/>
                  <a:pt x="97393" y="64119"/>
                  <a:pt x="97448" y="63993"/>
                </a:cubicBezTo>
                <a:cubicBezTo>
                  <a:pt x="97503" y="63870"/>
                  <a:pt x="97545" y="63744"/>
                  <a:pt x="97590" y="63625"/>
                </a:cubicBezTo>
                <a:cubicBezTo>
                  <a:pt x="97632" y="63502"/>
                  <a:pt x="97674" y="63385"/>
                  <a:pt x="97710" y="63269"/>
                </a:cubicBezTo>
                <a:cubicBezTo>
                  <a:pt x="97749" y="63153"/>
                  <a:pt x="97774" y="63036"/>
                  <a:pt x="97807" y="62923"/>
                </a:cubicBezTo>
                <a:cubicBezTo>
                  <a:pt x="97836" y="62810"/>
                  <a:pt x="97865" y="62700"/>
                  <a:pt x="97888" y="62587"/>
                </a:cubicBezTo>
                <a:cubicBezTo>
                  <a:pt x="97907" y="62477"/>
                  <a:pt x="97926" y="62370"/>
                  <a:pt x="97946" y="62260"/>
                </a:cubicBezTo>
                <a:cubicBezTo>
                  <a:pt x="97968" y="62154"/>
                  <a:pt x="97985" y="62050"/>
                  <a:pt x="98001" y="61944"/>
                </a:cubicBezTo>
                <a:cubicBezTo>
                  <a:pt x="98014" y="61840"/>
                  <a:pt x="98023" y="61733"/>
                  <a:pt x="98036" y="61630"/>
                </a:cubicBezTo>
                <a:cubicBezTo>
                  <a:pt x="98046" y="61526"/>
                  <a:pt x="98056" y="61426"/>
                  <a:pt x="98065" y="61323"/>
                </a:cubicBezTo>
                <a:cubicBezTo>
                  <a:pt x="98078" y="61219"/>
                  <a:pt x="98078" y="61116"/>
                  <a:pt x="98085" y="61016"/>
                </a:cubicBezTo>
                <a:cubicBezTo>
                  <a:pt x="98095" y="60809"/>
                  <a:pt x="98111" y="60605"/>
                  <a:pt x="98107" y="60395"/>
                </a:cubicBezTo>
                <a:cubicBezTo>
                  <a:pt x="98111" y="60291"/>
                  <a:pt x="98114" y="60188"/>
                  <a:pt x="98114" y="60081"/>
                </a:cubicBezTo>
                <a:cubicBezTo>
                  <a:pt x="98114" y="60026"/>
                  <a:pt x="98120" y="59975"/>
                  <a:pt x="98120" y="59920"/>
                </a:cubicBezTo>
                <a:cubicBezTo>
                  <a:pt x="98117" y="59865"/>
                  <a:pt x="98120" y="59810"/>
                  <a:pt x="98117" y="59758"/>
                </a:cubicBezTo>
                <a:lnTo>
                  <a:pt x="98117" y="59425"/>
                </a:lnTo>
                <a:cubicBezTo>
                  <a:pt x="98117" y="59367"/>
                  <a:pt x="98120" y="59309"/>
                  <a:pt x="98117" y="59254"/>
                </a:cubicBezTo>
                <a:cubicBezTo>
                  <a:pt x="98114" y="59196"/>
                  <a:pt x="98114" y="59137"/>
                  <a:pt x="98114" y="59076"/>
                </a:cubicBezTo>
                <a:lnTo>
                  <a:pt x="98114" y="59076"/>
                </a:lnTo>
                <a:cubicBezTo>
                  <a:pt x="98115" y="59076"/>
                  <a:pt x="98116" y="59076"/>
                  <a:pt x="98117" y="59076"/>
                </a:cubicBezTo>
                <a:cubicBezTo>
                  <a:pt x="98235" y="59076"/>
                  <a:pt x="98334" y="58635"/>
                  <a:pt x="98360" y="58074"/>
                </a:cubicBezTo>
                <a:cubicBezTo>
                  <a:pt x="98379" y="57931"/>
                  <a:pt x="98376" y="57783"/>
                  <a:pt x="98376" y="57634"/>
                </a:cubicBezTo>
                <a:cubicBezTo>
                  <a:pt x="98369" y="57482"/>
                  <a:pt x="98373" y="57330"/>
                  <a:pt x="98360" y="57181"/>
                </a:cubicBezTo>
                <a:cubicBezTo>
                  <a:pt x="98337" y="56884"/>
                  <a:pt x="98314" y="56596"/>
                  <a:pt x="98279" y="56373"/>
                </a:cubicBezTo>
                <a:lnTo>
                  <a:pt x="98279" y="56373"/>
                </a:lnTo>
                <a:lnTo>
                  <a:pt x="98318" y="56399"/>
                </a:lnTo>
                <a:cubicBezTo>
                  <a:pt x="98214" y="55772"/>
                  <a:pt x="98049" y="55154"/>
                  <a:pt x="97823" y="54559"/>
                </a:cubicBezTo>
                <a:lnTo>
                  <a:pt x="97661" y="54149"/>
                </a:lnTo>
                <a:cubicBezTo>
                  <a:pt x="97603" y="54013"/>
                  <a:pt x="97538" y="53884"/>
                  <a:pt x="97477" y="53751"/>
                </a:cubicBezTo>
                <a:cubicBezTo>
                  <a:pt x="97361" y="53489"/>
                  <a:pt x="97212" y="53244"/>
                  <a:pt x="97079" y="52998"/>
                </a:cubicBezTo>
                <a:cubicBezTo>
                  <a:pt x="96792" y="52513"/>
                  <a:pt x="96468" y="52051"/>
                  <a:pt x="96109" y="51614"/>
                </a:cubicBezTo>
                <a:cubicBezTo>
                  <a:pt x="95935" y="51391"/>
                  <a:pt x="95731" y="51181"/>
                  <a:pt x="95531" y="50961"/>
                </a:cubicBezTo>
                <a:cubicBezTo>
                  <a:pt x="95482" y="50906"/>
                  <a:pt x="95427" y="50858"/>
                  <a:pt x="95372" y="50806"/>
                </a:cubicBezTo>
                <a:lnTo>
                  <a:pt x="95211" y="50648"/>
                </a:lnTo>
                <a:lnTo>
                  <a:pt x="95049" y="50489"/>
                </a:lnTo>
                <a:cubicBezTo>
                  <a:pt x="94991" y="50437"/>
                  <a:pt x="94929" y="50386"/>
                  <a:pt x="94871" y="50334"/>
                </a:cubicBezTo>
                <a:cubicBezTo>
                  <a:pt x="94735" y="50153"/>
                  <a:pt x="94580" y="49982"/>
                  <a:pt x="94415" y="49826"/>
                </a:cubicBezTo>
                <a:cubicBezTo>
                  <a:pt x="94318" y="49736"/>
                  <a:pt x="94221" y="49642"/>
                  <a:pt x="94115" y="49548"/>
                </a:cubicBezTo>
                <a:cubicBezTo>
                  <a:pt x="94005" y="49458"/>
                  <a:pt x="93882" y="49371"/>
                  <a:pt x="93759" y="49280"/>
                </a:cubicBezTo>
                <a:cubicBezTo>
                  <a:pt x="93698" y="49235"/>
                  <a:pt x="93640" y="49183"/>
                  <a:pt x="93568" y="49144"/>
                </a:cubicBezTo>
                <a:lnTo>
                  <a:pt x="93361" y="49015"/>
                </a:lnTo>
                <a:lnTo>
                  <a:pt x="93148" y="48886"/>
                </a:lnTo>
                <a:cubicBezTo>
                  <a:pt x="93113" y="48863"/>
                  <a:pt x="93077" y="48840"/>
                  <a:pt x="93038" y="48821"/>
                </a:cubicBezTo>
                <a:lnTo>
                  <a:pt x="92925" y="48763"/>
                </a:lnTo>
                <a:cubicBezTo>
                  <a:pt x="92615" y="48598"/>
                  <a:pt x="92291" y="48452"/>
                  <a:pt x="91962" y="48326"/>
                </a:cubicBezTo>
                <a:cubicBezTo>
                  <a:pt x="91289" y="48068"/>
                  <a:pt x="90568" y="47877"/>
                  <a:pt x="89876" y="47731"/>
                </a:cubicBezTo>
                <a:cubicBezTo>
                  <a:pt x="89181" y="47586"/>
                  <a:pt x="88512" y="47479"/>
                  <a:pt x="87920" y="47376"/>
                </a:cubicBezTo>
                <a:lnTo>
                  <a:pt x="87920" y="47376"/>
                </a:lnTo>
                <a:cubicBezTo>
                  <a:pt x="88248" y="47453"/>
                  <a:pt x="87911" y="47540"/>
                  <a:pt x="87530" y="47540"/>
                </a:cubicBezTo>
                <a:cubicBezTo>
                  <a:pt x="87493" y="47540"/>
                  <a:pt x="87456" y="47539"/>
                  <a:pt x="87419" y="47537"/>
                </a:cubicBezTo>
                <a:cubicBezTo>
                  <a:pt x="86866" y="47431"/>
                  <a:pt x="85877" y="47567"/>
                  <a:pt x="85987" y="47350"/>
                </a:cubicBezTo>
                <a:lnTo>
                  <a:pt x="85987" y="47350"/>
                </a:lnTo>
                <a:lnTo>
                  <a:pt x="86181" y="47373"/>
                </a:lnTo>
                <a:cubicBezTo>
                  <a:pt x="85787" y="47111"/>
                  <a:pt x="84658" y="47078"/>
                  <a:pt x="83815" y="46949"/>
                </a:cubicBezTo>
                <a:lnTo>
                  <a:pt x="83634" y="47221"/>
                </a:lnTo>
                <a:cubicBezTo>
                  <a:pt x="83087" y="47030"/>
                  <a:pt x="82463" y="46872"/>
                  <a:pt x="81836" y="46681"/>
                </a:cubicBezTo>
                <a:cubicBezTo>
                  <a:pt x="81212" y="46487"/>
                  <a:pt x="80578" y="46264"/>
                  <a:pt x="80032" y="45953"/>
                </a:cubicBezTo>
                <a:cubicBezTo>
                  <a:pt x="79486" y="45640"/>
                  <a:pt x="79020" y="45261"/>
                  <a:pt x="78694" y="44867"/>
                </a:cubicBezTo>
                <a:cubicBezTo>
                  <a:pt x="78370" y="44473"/>
                  <a:pt x="78180" y="44085"/>
                  <a:pt x="78134" y="43791"/>
                </a:cubicBezTo>
                <a:cubicBezTo>
                  <a:pt x="77840" y="43383"/>
                  <a:pt x="77624" y="42779"/>
                  <a:pt x="77430" y="42287"/>
                </a:cubicBezTo>
                <a:lnTo>
                  <a:pt x="77591" y="42277"/>
                </a:lnTo>
                <a:cubicBezTo>
                  <a:pt x="77439" y="41569"/>
                  <a:pt x="77375" y="41017"/>
                  <a:pt x="77307" y="40412"/>
                </a:cubicBezTo>
                <a:cubicBezTo>
                  <a:pt x="77236" y="39804"/>
                  <a:pt x="77174" y="39145"/>
                  <a:pt x="77048" y="38178"/>
                </a:cubicBezTo>
                <a:lnTo>
                  <a:pt x="77048" y="38178"/>
                </a:lnTo>
                <a:lnTo>
                  <a:pt x="77203" y="38560"/>
                </a:lnTo>
                <a:cubicBezTo>
                  <a:pt x="77151" y="38013"/>
                  <a:pt x="76993" y="37677"/>
                  <a:pt x="76828" y="37357"/>
                </a:cubicBezTo>
                <a:cubicBezTo>
                  <a:pt x="76663" y="37037"/>
                  <a:pt x="76495" y="36733"/>
                  <a:pt x="76376" y="36235"/>
                </a:cubicBezTo>
                <a:cubicBezTo>
                  <a:pt x="76431" y="36115"/>
                  <a:pt x="76482" y="35996"/>
                  <a:pt x="76534" y="35873"/>
                </a:cubicBezTo>
                <a:cubicBezTo>
                  <a:pt x="76411" y="35382"/>
                  <a:pt x="76253" y="34900"/>
                  <a:pt x="76065" y="34428"/>
                </a:cubicBezTo>
                <a:cubicBezTo>
                  <a:pt x="75868" y="33943"/>
                  <a:pt x="75619" y="33481"/>
                  <a:pt x="75318" y="33054"/>
                </a:cubicBezTo>
                <a:cubicBezTo>
                  <a:pt x="74711" y="32197"/>
                  <a:pt x="73883" y="31505"/>
                  <a:pt x="72965" y="31101"/>
                </a:cubicBezTo>
                <a:cubicBezTo>
                  <a:pt x="72980" y="31096"/>
                  <a:pt x="73001" y="31088"/>
                  <a:pt x="73033" y="31088"/>
                </a:cubicBezTo>
                <a:cubicBezTo>
                  <a:pt x="73094" y="31088"/>
                  <a:pt x="73197" y="31114"/>
                  <a:pt x="73385" y="31224"/>
                </a:cubicBezTo>
                <a:cubicBezTo>
                  <a:pt x="73181" y="31095"/>
                  <a:pt x="72884" y="30898"/>
                  <a:pt x="72541" y="30720"/>
                </a:cubicBezTo>
                <a:cubicBezTo>
                  <a:pt x="72189" y="30532"/>
                  <a:pt x="71827" y="30371"/>
                  <a:pt x="71455" y="30235"/>
                </a:cubicBezTo>
                <a:cubicBezTo>
                  <a:pt x="71012" y="30074"/>
                  <a:pt x="70617" y="29982"/>
                  <a:pt x="70412" y="29982"/>
                </a:cubicBezTo>
                <a:cubicBezTo>
                  <a:pt x="70312" y="29982"/>
                  <a:pt x="70258" y="30004"/>
                  <a:pt x="70265" y="30050"/>
                </a:cubicBezTo>
                <a:cubicBezTo>
                  <a:pt x="70175" y="29950"/>
                  <a:pt x="69722" y="29840"/>
                  <a:pt x="69160" y="29779"/>
                </a:cubicBezTo>
                <a:cubicBezTo>
                  <a:pt x="68843" y="29747"/>
                  <a:pt x="68490" y="29727"/>
                  <a:pt x="68154" y="29724"/>
                </a:cubicBezTo>
                <a:cubicBezTo>
                  <a:pt x="68119" y="29724"/>
                  <a:pt x="68084" y="29723"/>
                  <a:pt x="68049" y="29723"/>
                </a:cubicBezTo>
                <a:cubicBezTo>
                  <a:pt x="67751" y="29723"/>
                  <a:pt x="67467" y="29735"/>
                  <a:pt x="67233" y="29750"/>
                </a:cubicBezTo>
                <a:lnTo>
                  <a:pt x="67401" y="29601"/>
                </a:lnTo>
                <a:lnTo>
                  <a:pt x="67401" y="29601"/>
                </a:lnTo>
                <a:cubicBezTo>
                  <a:pt x="66952" y="29682"/>
                  <a:pt x="66722" y="29750"/>
                  <a:pt x="66454" y="29798"/>
                </a:cubicBezTo>
                <a:cubicBezTo>
                  <a:pt x="66182" y="29847"/>
                  <a:pt x="65872" y="29889"/>
                  <a:pt x="65267" y="29963"/>
                </a:cubicBezTo>
                <a:cubicBezTo>
                  <a:pt x="65263" y="29963"/>
                  <a:pt x="65258" y="29963"/>
                  <a:pt x="65253" y="29963"/>
                </a:cubicBezTo>
                <a:cubicBezTo>
                  <a:pt x="65002" y="29963"/>
                  <a:pt x="65011" y="29876"/>
                  <a:pt x="65306" y="29866"/>
                </a:cubicBezTo>
                <a:cubicBezTo>
                  <a:pt x="65154" y="29866"/>
                  <a:pt x="65002" y="29879"/>
                  <a:pt x="64850" y="29899"/>
                </a:cubicBezTo>
                <a:cubicBezTo>
                  <a:pt x="64737" y="29918"/>
                  <a:pt x="64627" y="29947"/>
                  <a:pt x="64517" y="29979"/>
                </a:cubicBezTo>
                <a:cubicBezTo>
                  <a:pt x="64394" y="30015"/>
                  <a:pt x="64271" y="30044"/>
                  <a:pt x="64145" y="30063"/>
                </a:cubicBezTo>
                <a:cubicBezTo>
                  <a:pt x="63932" y="30099"/>
                  <a:pt x="63715" y="30122"/>
                  <a:pt x="63499" y="30128"/>
                </a:cubicBezTo>
                <a:lnTo>
                  <a:pt x="63916" y="29979"/>
                </a:lnTo>
                <a:lnTo>
                  <a:pt x="63916" y="29979"/>
                </a:lnTo>
                <a:cubicBezTo>
                  <a:pt x="63424" y="30031"/>
                  <a:pt x="63205" y="30073"/>
                  <a:pt x="63040" y="30122"/>
                </a:cubicBezTo>
                <a:cubicBezTo>
                  <a:pt x="62872" y="30170"/>
                  <a:pt x="62765" y="30228"/>
                  <a:pt x="62506" y="30322"/>
                </a:cubicBezTo>
                <a:cubicBezTo>
                  <a:pt x="62116" y="30421"/>
                  <a:pt x="61456" y="30487"/>
                  <a:pt x="61000" y="30487"/>
                </a:cubicBezTo>
                <a:cubicBezTo>
                  <a:pt x="60756" y="30487"/>
                  <a:pt x="60570" y="30468"/>
                  <a:pt x="60515" y="30425"/>
                </a:cubicBezTo>
                <a:cubicBezTo>
                  <a:pt x="60457" y="30477"/>
                  <a:pt x="60298" y="30552"/>
                  <a:pt x="60085" y="30613"/>
                </a:cubicBezTo>
                <a:cubicBezTo>
                  <a:pt x="59965" y="30645"/>
                  <a:pt x="59846" y="30674"/>
                  <a:pt x="59726" y="30694"/>
                </a:cubicBezTo>
                <a:cubicBezTo>
                  <a:pt x="59590" y="30716"/>
                  <a:pt x="59451" y="30729"/>
                  <a:pt x="59315" y="30736"/>
                </a:cubicBezTo>
                <a:cubicBezTo>
                  <a:pt x="59235" y="30691"/>
                  <a:pt x="59435" y="30636"/>
                  <a:pt x="59535" y="30607"/>
                </a:cubicBezTo>
                <a:lnTo>
                  <a:pt x="59535" y="30607"/>
                </a:lnTo>
                <a:cubicBezTo>
                  <a:pt x="59335" y="30616"/>
                  <a:pt x="59147" y="30632"/>
                  <a:pt x="58969" y="30645"/>
                </a:cubicBezTo>
                <a:cubicBezTo>
                  <a:pt x="58795" y="30658"/>
                  <a:pt x="58630" y="30678"/>
                  <a:pt x="58472" y="30697"/>
                </a:cubicBezTo>
                <a:cubicBezTo>
                  <a:pt x="58316" y="30716"/>
                  <a:pt x="58168" y="30729"/>
                  <a:pt x="58025" y="30749"/>
                </a:cubicBezTo>
                <a:lnTo>
                  <a:pt x="57815" y="30778"/>
                </a:lnTo>
                <a:lnTo>
                  <a:pt x="57615" y="30801"/>
                </a:lnTo>
                <a:lnTo>
                  <a:pt x="57224" y="30839"/>
                </a:lnTo>
                <a:cubicBezTo>
                  <a:pt x="57098" y="30852"/>
                  <a:pt x="56971" y="30855"/>
                  <a:pt x="56845" y="30859"/>
                </a:cubicBezTo>
                <a:cubicBezTo>
                  <a:pt x="56814" y="30860"/>
                  <a:pt x="56782" y="30860"/>
                  <a:pt x="56750" y="30860"/>
                </a:cubicBezTo>
                <a:cubicBezTo>
                  <a:pt x="56655" y="30860"/>
                  <a:pt x="56558" y="30856"/>
                  <a:pt x="56464" y="30849"/>
                </a:cubicBezTo>
                <a:cubicBezTo>
                  <a:pt x="56335" y="30839"/>
                  <a:pt x="56205" y="30823"/>
                  <a:pt x="56069" y="30797"/>
                </a:cubicBezTo>
                <a:cubicBezTo>
                  <a:pt x="56047" y="30746"/>
                  <a:pt x="55979" y="30720"/>
                  <a:pt x="55888" y="30697"/>
                </a:cubicBezTo>
                <a:lnTo>
                  <a:pt x="55888" y="30697"/>
                </a:lnTo>
                <a:cubicBezTo>
                  <a:pt x="56047" y="30707"/>
                  <a:pt x="56199" y="30710"/>
                  <a:pt x="56347" y="30716"/>
                </a:cubicBezTo>
                <a:lnTo>
                  <a:pt x="56564" y="30723"/>
                </a:lnTo>
                <a:lnTo>
                  <a:pt x="57152" y="30723"/>
                </a:lnTo>
                <a:lnTo>
                  <a:pt x="57485" y="30713"/>
                </a:lnTo>
                <a:cubicBezTo>
                  <a:pt x="57683" y="30710"/>
                  <a:pt x="57841" y="30707"/>
                  <a:pt x="57945" y="30700"/>
                </a:cubicBezTo>
                <a:cubicBezTo>
                  <a:pt x="57990" y="30698"/>
                  <a:pt x="58025" y="30696"/>
                  <a:pt x="58047" y="30696"/>
                </a:cubicBezTo>
                <a:cubicBezTo>
                  <a:pt x="58056" y="30696"/>
                  <a:pt x="58063" y="30696"/>
                  <a:pt x="58067" y="30697"/>
                </a:cubicBezTo>
                <a:cubicBezTo>
                  <a:pt x="58058" y="30626"/>
                  <a:pt x="57802" y="30607"/>
                  <a:pt x="57650" y="30561"/>
                </a:cubicBezTo>
                <a:cubicBezTo>
                  <a:pt x="57498" y="30513"/>
                  <a:pt x="57443" y="30464"/>
                  <a:pt x="57838" y="30348"/>
                </a:cubicBezTo>
                <a:lnTo>
                  <a:pt x="57838" y="30348"/>
                </a:lnTo>
                <a:cubicBezTo>
                  <a:pt x="57637" y="30383"/>
                  <a:pt x="57405" y="30429"/>
                  <a:pt x="57146" y="30474"/>
                </a:cubicBezTo>
                <a:lnTo>
                  <a:pt x="56745" y="30529"/>
                </a:lnTo>
                <a:cubicBezTo>
                  <a:pt x="56677" y="30539"/>
                  <a:pt x="56606" y="30548"/>
                  <a:pt x="56538" y="30555"/>
                </a:cubicBezTo>
                <a:lnTo>
                  <a:pt x="56325" y="30574"/>
                </a:lnTo>
                <a:cubicBezTo>
                  <a:pt x="56183" y="30584"/>
                  <a:pt x="56037" y="30597"/>
                  <a:pt x="55895" y="30600"/>
                </a:cubicBezTo>
                <a:cubicBezTo>
                  <a:pt x="55868" y="30601"/>
                  <a:pt x="55841" y="30601"/>
                  <a:pt x="55813" y="30601"/>
                </a:cubicBezTo>
                <a:cubicBezTo>
                  <a:pt x="55698" y="30601"/>
                  <a:pt x="55584" y="30596"/>
                  <a:pt x="55471" y="30594"/>
                </a:cubicBezTo>
                <a:cubicBezTo>
                  <a:pt x="55329" y="30590"/>
                  <a:pt x="55193" y="30584"/>
                  <a:pt x="55061" y="30568"/>
                </a:cubicBezTo>
                <a:cubicBezTo>
                  <a:pt x="54928" y="30548"/>
                  <a:pt x="54802" y="30526"/>
                  <a:pt x="54683" y="30500"/>
                </a:cubicBezTo>
                <a:cubicBezTo>
                  <a:pt x="54637" y="30484"/>
                  <a:pt x="54598" y="30461"/>
                  <a:pt x="54560" y="30432"/>
                </a:cubicBezTo>
                <a:lnTo>
                  <a:pt x="54663" y="30432"/>
                </a:lnTo>
                <a:cubicBezTo>
                  <a:pt x="54560" y="30409"/>
                  <a:pt x="54453" y="30393"/>
                  <a:pt x="54346" y="30383"/>
                </a:cubicBezTo>
                <a:cubicBezTo>
                  <a:pt x="54243" y="30371"/>
                  <a:pt x="54146" y="30358"/>
                  <a:pt x="54052" y="30351"/>
                </a:cubicBezTo>
                <a:cubicBezTo>
                  <a:pt x="53900" y="30309"/>
                  <a:pt x="53777" y="30274"/>
                  <a:pt x="53658" y="30241"/>
                </a:cubicBezTo>
                <a:cubicBezTo>
                  <a:pt x="53596" y="30225"/>
                  <a:pt x="53535" y="30212"/>
                  <a:pt x="53473" y="30193"/>
                </a:cubicBezTo>
                <a:cubicBezTo>
                  <a:pt x="53409" y="30170"/>
                  <a:pt x="53344" y="30154"/>
                  <a:pt x="53270" y="30135"/>
                </a:cubicBezTo>
                <a:cubicBezTo>
                  <a:pt x="53250" y="30096"/>
                  <a:pt x="53170" y="30057"/>
                  <a:pt x="53056" y="30015"/>
                </a:cubicBezTo>
                <a:cubicBezTo>
                  <a:pt x="53001" y="29992"/>
                  <a:pt x="52937" y="29973"/>
                  <a:pt x="52866" y="29950"/>
                </a:cubicBezTo>
                <a:lnTo>
                  <a:pt x="52752" y="29918"/>
                </a:lnTo>
                <a:cubicBezTo>
                  <a:pt x="52717" y="29905"/>
                  <a:pt x="52678" y="29892"/>
                  <a:pt x="52636" y="29876"/>
                </a:cubicBezTo>
                <a:cubicBezTo>
                  <a:pt x="52322" y="29769"/>
                  <a:pt x="51954" y="29672"/>
                  <a:pt x="51724" y="29572"/>
                </a:cubicBezTo>
                <a:cubicBezTo>
                  <a:pt x="51720" y="29621"/>
                  <a:pt x="51662" y="29631"/>
                  <a:pt x="51599" y="29631"/>
                </a:cubicBezTo>
                <a:cubicBezTo>
                  <a:pt x="51550" y="29631"/>
                  <a:pt x="51497" y="29625"/>
                  <a:pt x="51461" y="29625"/>
                </a:cubicBezTo>
                <a:cubicBezTo>
                  <a:pt x="51388" y="29625"/>
                  <a:pt x="51383" y="29651"/>
                  <a:pt x="51618" y="29805"/>
                </a:cubicBezTo>
                <a:cubicBezTo>
                  <a:pt x="51616" y="29803"/>
                  <a:pt x="51616" y="29802"/>
                  <a:pt x="51619" y="29802"/>
                </a:cubicBezTo>
                <a:cubicBezTo>
                  <a:pt x="51626" y="29802"/>
                  <a:pt x="51651" y="29810"/>
                  <a:pt x="51692" y="29824"/>
                </a:cubicBezTo>
                <a:cubicBezTo>
                  <a:pt x="51766" y="29847"/>
                  <a:pt x="51886" y="29895"/>
                  <a:pt x="52048" y="29941"/>
                </a:cubicBezTo>
                <a:cubicBezTo>
                  <a:pt x="52119" y="29960"/>
                  <a:pt x="52206" y="29986"/>
                  <a:pt x="52255" y="29992"/>
                </a:cubicBezTo>
                <a:cubicBezTo>
                  <a:pt x="52245" y="29992"/>
                  <a:pt x="52232" y="29992"/>
                  <a:pt x="52219" y="29996"/>
                </a:cubicBezTo>
                <a:lnTo>
                  <a:pt x="52474" y="30076"/>
                </a:lnTo>
                <a:cubicBezTo>
                  <a:pt x="52565" y="30102"/>
                  <a:pt x="52659" y="30138"/>
                  <a:pt x="52762" y="30160"/>
                </a:cubicBezTo>
                <a:lnTo>
                  <a:pt x="53425" y="30332"/>
                </a:lnTo>
                <a:cubicBezTo>
                  <a:pt x="53215" y="30322"/>
                  <a:pt x="53005" y="30299"/>
                  <a:pt x="52794" y="30261"/>
                </a:cubicBezTo>
                <a:cubicBezTo>
                  <a:pt x="52740" y="30251"/>
                  <a:pt x="52685" y="30238"/>
                  <a:pt x="52626" y="30222"/>
                </a:cubicBezTo>
                <a:cubicBezTo>
                  <a:pt x="52571" y="30206"/>
                  <a:pt x="52513" y="30186"/>
                  <a:pt x="52455" y="30164"/>
                </a:cubicBezTo>
                <a:cubicBezTo>
                  <a:pt x="52329" y="30118"/>
                  <a:pt x="52209" y="30063"/>
                  <a:pt x="52090" y="30002"/>
                </a:cubicBezTo>
                <a:lnTo>
                  <a:pt x="51876" y="30012"/>
                </a:lnTo>
                <a:cubicBezTo>
                  <a:pt x="51853" y="30013"/>
                  <a:pt x="51829" y="30013"/>
                  <a:pt x="51806" y="30013"/>
                </a:cubicBezTo>
                <a:cubicBezTo>
                  <a:pt x="51760" y="30013"/>
                  <a:pt x="51716" y="30012"/>
                  <a:pt x="51673" y="30012"/>
                </a:cubicBezTo>
                <a:cubicBezTo>
                  <a:pt x="51540" y="30005"/>
                  <a:pt x="51420" y="30002"/>
                  <a:pt x="51333" y="29992"/>
                </a:cubicBezTo>
                <a:cubicBezTo>
                  <a:pt x="51262" y="29934"/>
                  <a:pt x="51181" y="29876"/>
                  <a:pt x="51091" y="29814"/>
                </a:cubicBezTo>
                <a:cubicBezTo>
                  <a:pt x="51045" y="29785"/>
                  <a:pt x="51003" y="29753"/>
                  <a:pt x="50958" y="29721"/>
                </a:cubicBezTo>
                <a:lnTo>
                  <a:pt x="50819" y="29617"/>
                </a:lnTo>
                <a:cubicBezTo>
                  <a:pt x="50725" y="29553"/>
                  <a:pt x="50625" y="29485"/>
                  <a:pt x="50528" y="29417"/>
                </a:cubicBezTo>
                <a:cubicBezTo>
                  <a:pt x="50431" y="29349"/>
                  <a:pt x="50334" y="29287"/>
                  <a:pt x="50247" y="29216"/>
                </a:cubicBezTo>
                <a:cubicBezTo>
                  <a:pt x="50066" y="29081"/>
                  <a:pt x="49901" y="28955"/>
                  <a:pt x="49775" y="28851"/>
                </a:cubicBezTo>
                <a:cubicBezTo>
                  <a:pt x="49649" y="28748"/>
                  <a:pt x="49565" y="28657"/>
                  <a:pt x="49542" y="28605"/>
                </a:cubicBezTo>
                <a:cubicBezTo>
                  <a:pt x="49374" y="28515"/>
                  <a:pt x="49196" y="28421"/>
                  <a:pt x="49018" y="28324"/>
                </a:cubicBezTo>
                <a:cubicBezTo>
                  <a:pt x="48841" y="28217"/>
                  <a:pt x="48663" y="28104"/>
                  <a:pt x="48485" y="27994"/>
                </a:cubicBezTo>
                <a:cubicBezTo>
                  <a:pt x="48304" y="27881"/>
                  <a:pt x="48129" y="27755"/>
                  <a:pt x="47955" y="27635"/>
                </a:cubicBezTo>
                <a:cubicBezTo>
                  <a:pt x="47777" y="27513"/>
                  <a:pt x="47602" y="27393"/>
                  <a:pt x="47441" y="27264"/>
                </a:cubicBezTo>
                <a:cubicBezTo>
                  <a:pt x="47279" y="27131"/>
                  <a:pt x="47111" y="27012"/>
                  <a:pt x="46953" y="26895"/>
                </a:cubicBezTo>
                <a:cubicBezTo>
                  <a:pt x="46801" y="26769"/>
                  <a:pt x="46652" y="26653"/>
                  <a:pt x="46510" y="26543"/>
                </a:cubicBezTo>
                <a:cubicBezTo>
                  <a:pt x="46439" y="26488"/>
                  <a:pt x="46367" y="26436"/>
                  <a:pt x="46299" y="26388"/>
                </a:cubicBezTo>
                <a:cubicBezTo>
                  <a:pt x="46232" y="26336"/>
                  <a:pt x="46167" y="26287"/>
                  <a:pt x="46109" y="26239"/>
                </a:cubicBezTo>
                <a:cubicBezTo>
                  <a:pt x="45992" y="26152"/>
                  <a:pt x="45876" y="26074"/>
                  <a:pt x="45753" y="26000"/>
                </a:cubicBezTo>
                <a:cubicBezTo>
                  <a:pt x="45685" y="25941"/>
                  <a:pt x="45624" y="25874"/>
                  <a:pt x="45572" y="25802"/>
                </a:cubicBezTo>
                <a:cubicBezTo>
                  <a:pt x="45540" y="25751"/>
                  <a:pt x="45511" y="25699"/>
                  <a:pt x="45491" y="25644"/>
                </a:cubicBezTo>
                <a:cubicBezTo>
                  <a:pt x="45456" y="25553"/>
                  <a:pt x="45449" y="25482"/>
                  <a:pt x="45417" y="25401"/>
                </a:cubicBezTo>
                <a:lnTo>
                  <a:pt x="45417" y="25401"/>
                </a:lnTo>
                <a:cubicBezTo>
                  <a:pt x="45511" y="25489"/>
                  <a:pt x="45601" y="25592"/>
                  <a:pt x="45688" y="25686"/>
                </a:cubicBezTo>
                <a:cubicBezTo>
                  <a:pt x="45756" y="25760"/>
                  <a:pt x="45831" y="25828"/>
                  <a:pt x="45918" y="25883"/>
                </a:cubicBezTo>
                <a:cubicBezTo>
                  <a:pt x="45595" y="25589"/>
                  <a:pt x="45174" y="25091"/>
                  <a:pt x="44829" y="24642"/>
                </a:cubicBezTo>
                <a:lnTo>
                  <a:pt x="44696" y="24480"/>
                </a:lnTo>
                <a:lnTo>
                  <a:pt x="44576" y="24322"/>
                </a:lnTo>
                <a:cubicBezTo>
                  <a:pt x="44499" y="24221"/>
                  <a:pt x="44424" y="24128"/>
                  <a:pt x="44360" y="24050"/>
                </a:cubicBezTo>
                <a:cubicBezTo>
                  <a:pt x="44227" y="23888"/>
                  <a:pt x="44120" y="23779"/>
                  <a:pt x="44046" y="23762"/>
                </a:cubicBezTo>
                <a:cubicBezTo>
                  <a:pt x="43901" y="23456"/>
                  <a:pt x="43887" y="23374"/>
                  <a:pt x="43916" y="23374"/>
                </a:cubicBezTo>
                <a:cubicBezTo>
                  <a:pt x="43936" y="23374"/>
                  <a:pt x="43975" y="23411"/>
                  <a:pt x="44007" y="23442"/>
                </a:cubicBezTo>
                <a:cubicBezTo>
                  <a:pt x="44029" y="23463"/>
                  <a:pt x="44048" y="23481"/>
                  <a:pt x="44055" y="23481"/>
                </a:cubicBezTo>
                <a:cubicBezTo>
                  <a:pt x="44060" y="23481"/>
                  <a:pt x="44059" y="23470"/>
                  <a:pt x="44046" y="23442"/>
                </a:cubicBezTo>
                <a:cubicBezTo>
                  <a:pt x="44017" y="23374"/>
                  <a:pt x="43927" y="23226"/>
                  <a:pt x="43739" y="22893"/>
                </a:cubicBezTo>
                <a:lnTo>
                  <a:pt x="43739" y="22893"/>
                </a:lnTo>
                <a:lnTo>
                  <a:pt x="43891" y="23045"/>
                </a:lnTo>
                <a:cubicBezTo>
                  <a:pt x="43603" y="22346"/>
                  <a:pt x="43325" y="21729"/>
                  <a:pt x="43044" y="21137"/>
                </a:cubicBezTo>
                <a:cubicBezTo>
                  <a:pt x="42759" y="20546"/>
                  <a:pt x="42478" y="19983"/>
                  <a:pt x="42203" y="19398"/>
                </a:cubicBezTo>
                <a:cubicBezTo>
                  <a:pt x="41916" y="18793"/>
                  <a:pt x="41657" y="18176"/>
                  <a:pt x="41434" y="17545"/>
                </a:cubicBezTo>
                <a:cubicBezTo>
                  <a:pt x="41201" y="16876"/>
                  <a:pt x="41010" y="16197"/>
                  <a:pt x="40868" y="15505"/>
                </a:cubicBezTo>
                <a:lnTo>
                  <a:pt x="40868" y="15505"/>
                </a:lnTo>
                <a:cubicBezTo>
                  <a:pt x="40888" y="15606"/>
                  <a:pt x="40894" y="15667"/>
                  <a:pt x="40881" y="15703"/>
                </a:cubicBezTo>
                <a:cubicBezTo>
                  <a:pt x="40364" y="13824"/>
                  <a:pt x="39656" y="11907"/>
                  <a:pt x="38667" y="10129"/>
                </a:cubicBezTo>
                <a:cubicBezTo>
                  <a:pt x="38605" y="10019"/>
                  <a:pt x="38544" y="9906"/>
                  <a:pt x="38479" y="9796"/>
                </a:cubicBezTo>
                <a:lnTo>
                  <a:pt x="38285" y="9470"/>
                </a:lnTo>
                <a:cubicBezTo>
                  <a:pt x="38152" y="9253"/>
                  <a:pt x="38010" y="9040"/>
                  <a:pt x="37878" y="8826"/>
                </a:cubicBezTo>
                <a:cubicBezTo>
                  <a:pt x="37732" y="8616"/>
                  <a:pt x="37590" y="8406"/>
                  <a:pt x="37444" y="8202"/>
                </a:cubicBezTo>
                <a:lnTo>
                  <a:pt x="37218" y="7898"/>
                </a:lnTo>
                <a:lnTo>
                  <a:pt x="37108" y="7746"/>
                </a:lnTo>
                <a:cubicBezTo>
                  <a:pt x="37069" y="7695"/>
                  <a:pt x="37031" y="7646"/>
                  <a:pt x="36992" y="7598"/>
                </a:cubicBezTo>
                <a:cubicBezTo>
                  <a:pt x="36378" y="6812"/>
                  <a:pt x="35721" y="6059"/>
                  <a:pt x="35033" y="5344"/>
                </a:cubicBezTo>
                <a:lnTo>
                  <a:pt x="34890" y="5202"/>
                </a:lnTo>
                <a:lnTo>
                  <a:pt x="34761" y="5086"/>
                </a:lnTo>
                <a:cubicBezTo>
                  <a:pt x="34677" y="5011"/>
                  <a:pt x="34599" y="4947"/>
                  <a:pt x="34528" y="4892"/>
                </a:cubicBezTo>
                <a:cubicBezTo>
                  <a:pt x="34412" y="4798"/>
                  <a:pt x="34289" y="4711"/>
                  <a:pt x="34160" y="4640"/>
                </a:cubicBezTo>
                <a:cubicBezTo>
                  <a:pt x="34047" y="4575"/>
                  <a:pt x="33943" y="4523"/>
                  <a:pt x="33830" y="4468"/>
                </a:cubicBezTo>
                <a:cubicBezTo>
                  <a:pt x="33717" y="4410"/>
                  <a:pt x="33591" y="4355"/>
                  <a:pt x="33439" y="4274"/>
                </a:cubicBezTo>
                <a:lnTo>
                  <a:pt x="33345" y="3996"/>
                </a:lnTo>
                <a:cubicBezTo>
                  <a:pt x="32989" y="3825"/>
                  <a:pt x="32634" y="3663"/>
                  <a:pt x="32272" y="3514"/>
                </a:cubicBezTo>
                <a:cubicBezTo>
                  <a:pt x="31541" y="3146"/>
                  <a:pt x="30975" y="2719"/>
                  <a:pt x="30322" y="2305"/>
                </a:cubicBezTo>
                <a:cubicBezTo>
                  <a:pt x="30157" y="2205"/>
                  <a:pt x="29989" y="2105"/>
                  <a:pt x="29815" y="2005"/>
                </a:cubicBezTo>
                <a:cubicBezTo>
                  <a:pt x="29637" y="1908"/>
                  <a:pt x="29449" y="1817"/>
                  <a:pt x="29252" y="1727"/>
                </a:cubicBezTo>
                <a:cubicBezTo>
                  <a:pt x="29055" y="1636"/>
                  <a:pt x="28845" y="1562"/>
                  <a:pt x="28622" y="1484"/>
                </a:cubicBezTo>
                <a:cubicBezTo>
                  <a:pt x="28383" y="1410"/>
                  <a:pt x="28143" y="1348"/>
                  <a:pt x="27898" y="1300"/>
                </a:cubicBezTo>
                <a:lnTo>
                  <a:pt x="27898" y="1300"/>
                </a:lnTo>
                <a:lnTo>
                  <a:pt x="28114" y="1494"/>
                </a:lnTo>
                <a:cubicBezTo>
                  <a:pt x="28027" y="1462"/>
                  <a:pt x="27927" y="1426"/>
                  <a:pt x="27820" y="1387"/>
                </a:cubicBezTo>
                <a:lnTo>
                  <a:pt x="27471" y="1280"/>
                </a:lnTo>
                <a:cubicBezTo>
                  <a:pt x="27228" y="1203"/>
                  <a:pt x="26970" y="1138"/>
                  <a:pt x="26737" y="1077"/>
                </a:cubicBezTo>
                <a:cubicBezTo>
                  <a:pt x="26504" y="1012"/>
                  <a:pt x="26297" y="960"/>
                  <a:pt x="26161" y="915"/>
                </a:cubicBezTo>
                <a:cubicBezTo>
                  <a:pt x="26022" y="867"/>
                  <a:pt x="25951" y="834"/>
                  <a:pt x="25987" y="808"/>
                </a:cubicBezTo>
                <a:cubicBezTo>
                  <a:pt x="25948" y="808"/>
                  <a:pt x="25881" y="824"/>
                  <a:pt x="25789" y="824"/>
                </a:cubicBezTo>
                <a:cubicBezTo>
                  <a:pt x="25700" y="824"/>
                  <a:pt x="25587" y="809"/>
                  <a:pt x="25453" y="750"/>
                </a:cubicBezTo>
                <a:lnTo>
                  <a:pt x="25450" y="660"/>
                </a:lnTo>
                <a:lnTo>
                  <a:pt x="25221" y="631"/>
                </a:lnTo>
                <a:lnTo>
                  <a:pt x="24991" y="608"/>
                </a:lnTo>
                <a:lnTo>
                  <a:pt x="24535" y="563"/>
                </a:lnTo>
                <a:cubicBezTo>
                  <a:pt x="24231" y="547"/>
                  <a:pt x="23928" y="517"/>
                  <a:pt x="23620" y="511"/>
                </a:cubicBezTo>
                <a:cubicBezTo>
                  <a:pt x="23449" y="482"/>
                  <a:pt x="23320" y="456"/>
                  <a:pt x="23229" y="430"/>
                </a:cubicBezTo>
                <a:cubicBezTo>
                  <a:pt x="23161" y="417"/>
                  <a:pt x="23100" y="395"/>
                  <a:pt x="23038" y="366"/>
                </a:cubicBezTo>
                <a:cubicBezTo>
                  <a:pt x="22964" y="324"/>
                  <a:pt x="22977" y="281"/>
                  <a:pt x="22967" y="239"/>
                </a:cubicBezTo>
                <a:cubicBezTo>
                  <a:pt x="22958" y="197"/>
                  <a:pt x="22925" y="155"/>
                  <a:pt x="22770" y="110"/>
                </a:cubicBezTo>
                <a:cubicBezTo>
                  <a:pt x="22612" y="68"/>
                  <a:pt x="22324" y="26"/>
                  <a:pt x="21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3"/>
          <p:cNvSpPr/>
          <p:nvPr/>
        </p:nvSpPr>
        <p:spPr>
          <a:xfrm>
            <a:off x="6531541" y="3103071"/>
            <a:ext cx="3438892" cy="4413292"/>
          </a:xfrm>
          <a:custGeom>
            <a:avLst/>
            <a:gdLst/>
            <a:ahLst/>
            <a:cxnLst/>
            <a:rect l="l" t="t" r="r" b="b"/>
            <a:pathLst>
              <a:path w="37077" h="35687" extrusionOk="0">
                <a:moveTo>
                  <a:pt x="14942" y="78"/>
                </a:moveTo>
                <a:lnTo>
                  <a:pt x="14942" y="78"/>
                </a:lnTo>
                <a:cubicBezTo>
                  <a:pt x="14932" y="83"/>
                  <a:pt x="14922" y="89"/>
                  <a:pt x="14912" y="95"/>
                </a:cubicBezTo>
                <a:lnTo>
                  <a:pt x="14912" y="95"/>
                </a:lnTo>
                <a:cubicBezTo>
                  <a:pt x="14922" y="89"/>
                  <a:pt x="14933" y="84"/>
                  <a:pt x="14942" y="78"/>
                </a:cubicBezTo>
                <a:close/>
                <a:moveTo>
                  <a:pt x="10392" y="1243"/>
                </a:moveTo>
                <a:cubicBezTo>
                  <a:pt x="10381" y="1244"/>
                  <a:pt x="10372" y="1248"/>
                  <a:pt x="10364" y="1255"/>
                </a:cubicBezTo>
                <a:lnTo>
                  <a:pt x="10364" y="1255"/>
                </a:lnTo>
                <a:cubicBezTo>
                  <a:pt x="10373" y="1251"/>
                  <a:pt x="10383" y="1247"/>
                  <a:pt x="10392" y="1243"/>
                </a:cubicBezTo>
                <a:close/>
                <a:moveTo>
                  <a:pt x="18906" y="1268"/>
                </a:moveTo>
                <a:cubicBezTo>
                  <a:pt x="18916" y="1286"/>
                  <a:pt x="18932" y="1297"/>
                  <a:pt x="18954" y="1297"/>
                </a:cubicBezTo>
                <a:cubicBezTo>
                  <a:pt x="18956" y="1297"/>
                  <a:pt x="18959" y="1297"/>
                  <a:pt x="18961" y="1296"/>
                </a:cubicBezTo>
                <a:cubicBezTo>
                  <a:pt x="18943" y="1288"/>
                  <a:pt x="18925" y="1278"/>
                  <a:pt x="18906" y="1268"/>
                </a:cubicBezTo>
                <a:close/>
                <a:moveTo>
                  <a:pt x="20664" y="1367"/>
                </a:moveTo>
                <a:cubicBezTo>
                  <a:pt x="20714" y="1455"/>
                  <a:pt x="20731" y="1559"/>
                  <a:pt x="20707" y="1657"/>
                </a:cubicBezTo>
                <a:cubicBezTo>
                  <a:pt x="20580" y="1646"/>
                  <a:pt x="20455" y="1633"/>
                  <a:pt x="20327" y="1623"/>
                </a:cubicBezTo>
                <a:cubicBezTo>
                  <a:pt x="20438" y="1535"/>
                  <a:pt x="20549" y="1448"/>
                  <a:pt x="20664" y="1367"/>
                </a:cubicBezTo>
                <a:close/>
                <a:moveTo>
                  <a:pt x="22817" y="1727"/>
                </a:moveTo>
                <a:lnTo>
                  <a:pt x="22868" y="1983"/>
                </a:lnTo>
                <a:cubicBezTo>
                  <a:pt x="22767" y="1963"/>
                  <a:pt x="22663" y="1943"/>
                  <a:pt x="22562" y="1926"/>
                </a:cubicBezTo>
                <a:cubicBezTo>
                  <a:pt x="22602" y="1858"/>
                  <a:pt x="22676" y="1795"/>
                  <a:pt x="22817" y="1727"/>
                </a:cubicBezTo>
                <a:close/>
                <a:moveTo>
                  <a:pt x="27044" y="2700"/>
                </a:moveTo>
                <a:lnTo>
                  <a:pt x="27059" y="2712"/>
                </a:lnTo>
                <a:lnTo>
                  <a:pt x="27059" y="2712"/>
                </a:lnTo>
                <a:cubicBezTo>
                  <a:pt x="27054" y="2708"/>
                  <a:pt x="27049" y="2704"/>
                  <a:pt x="27044" y="2700"/>
                </a:cubicBezTo>
                <a:close/>
                <a:moveTo>
                  <a:pt x="30097" y="5273"/>
                </a:moveTo>
                <a:cubicBezTo>
                  <a:pt x="30150" y="5273"/>
                  <a:pt x="30209" y="5285"/>
                  <a:pt x="30279" y="5311"/>
                </a:cubicBezTo>
                <a:cubicBezTo>
                  <a:pt x="30231" y="5382"/>
                  <a:pt x="30178" y="5446"/>
                  <a:pt x="30117" y="5503"/>
                </a:cubicBezTo>
                <a:cubicBezTo>
                  <a:pt x="30053" y="5446"/>
                  <a:pt x="29986" y="5385"/>
                  <a:pt x="29918" y="5328"/>
                </a:cubicBezTo>
                <a:cubicBezTo>
                  <a:pt x="29967" y="5295"/>
                  <a:pt x="30025" y="5273"/>
                  <a:pt x="30097" y="5273"/>
                </a:cubicBezTo>
                <a:close/>
                <a:moveTo>
                  <a:pt x="6768" y="5840"/>
                </a:moveTo>
                <a:lnTo>
                  <a:pt x="6768" y="5840"/>
                </a:lnTo>
                <a:cubicBezTo>
                  <a:pt x="6769" y="5841"/>
                  <a:pt x="6770" y="5841"/>
                  <a:pt x="6771" y="5842"/>
                </a:cubicBezTo>
                <a:lnTo>
                  <a:pt x="6771" y="5842"/>
                </a:lnTo>
                <a:cubicBezTo>
                  <a:pt x="6770" y="5841"/>
                  <a:pt x="6769" y="5841"/>
                  <a:pt x="6768" y="5840"/>
                </a:cubicBezTo>
                <a:close/>
                <a:moveTo>
                  <a:pt x="2771" y="11622"/>
                </a:moveTo>
                <a:cubicBezTo>
                  <a:pt x="2761" y="11657"/>
                  <a:pt x="2750" y="11702"/>
                  <a:pt x="2736" y="11763"/>
                </a:cubicBezTo>
                <a:lnTo>
                  <a:pt x="2729" y="11763"/>
                </a:lnTo>
                <a:cubicBezTo>
                  <a:pt x="2744" y="11710"/>
                  <a:pt x="2759" y="11662"/>
                  <a:pt x="2771" y="11622"/>
                </a:cubicBezTo>
                <a:close/>
                <a:moveTo>
                  <a:pt x="14359" y="12312"/>
                </a:moveTo>
                <a:cubicBezTo>
                  <a:pt x="14362" y="12312"/>
                  <a:pt x="14371" y="12337"/>
                  <a:pt x="14387" y="12396"/>
                </a:cubicBezTo>
                <a:lnTo>
                  <a:pt x="14357" y="12419"/>
                </a:lnTo>
                <a:lnTo>
                  <a:pt x="14357" y="12385"/>
                </a:lnTo>
                <a:lnTo>
                  <a:pt x="14357" y="12325"/>
                </a:lnTo>
                <a:cubicBezTo>
                  <a:pt x="14357" y="12317"/>
                  <a:pt x="14358" y="12312"/>
                  <a:pt x="14359" y="12312"/>
                </a:cubicBezTo>
                <a:close/>
                <a:moveTo>
                  <a:pt x="15074" y="12453"/>
                </a:moveTo>
                <a:lnTo>
                  <a:pt x="15084" y="12456"/>
                </a:lnTo>
                <a:lnTo>
                  <a:pt x="15074" y="12463"/>
                </a:lnTo>
                <a:lnTo>
                  <a:pt x="15067" y="12459"/>
                </a:lnTo>
                <a:lnTo>
                  <a:pt x="15074" y="12453"/>
                </a:lnTo>
                <a:close/>
                <a:moveTo>
                  <a:pt x="2581" y="12227"/>
                </a:moveTo>
                <a:cubicBezTo>
                  <a:pt x="2692" y="12234"/>
                  <a:pt x="2783" y="12298"/>
                  <a:pt x="2750" y="12379"/>
                </a:cubicBezTo>
                <a:cubicBezTo>
                  <a:pt x="2742" y="12368"/>
                  <a:pt x="2732" y="12363"/>
                  <a:pt x="2721" y="12363"/>
                </a:cubicBezTo>
                <a:cubicBezTo>
                  <a:pt x="2661" y="12363"/>
                  <a:pt x="2559" y="12498"/>
                  <a:pt x="2457" y="12577"/>
                </a:cubicBezTo>
                <a:cubicBezTo>
                  <a:pt x="2504" y="12463"/>
                  <a:pt x="2548" y="12348"/>
                  <a:pt x="2581" y="12231"/>
                </a:cubicBezTo>
                <a:lnTo>
                  <a:pt x="2581" y="12227"/>
                </a:lnTo>
                <a:close/>
                <a:moveTo>
                  <a:pt x="14761" y="12695"/>
                </a:moveTo>
                <a:lnTo>
                  <a:pt x="14754" y="12702"/>
                </a:lnTo>
                <a:lnTo>
                  <a:pt x="14747" y="12698"/>
                </a:lnTo>
                <a:lnTo>
                  <a:pt x="14754" y="12695"/>
                </a:lnTo>
                <a:close/>
                <a:moveTo>
                  <a:pt x="13965" y="12740"/>
                </a:moveTo>
                <a:cubicBezTo>
                  <a:pt x="13969" y="12740"/>
                  <a:pt x="13970" y="12753"/>
                  <a:pt x="13970" y="12772"/>
                </a:cubicBezTo>
                <a:lnTo>
                  <a:pt x="13956" y="12756"/>
                </a:lnTo>
                <a:cubicBezTo>
                  <a:pt x="13960" y="12744"/>
                  <a:pt x="13963" y="12740"/>
                  <a:pt x="13965" y="12740"/>
                </a:cubicBezTo>
                <a:close/>
                <a:moveTo>
                  <a:pt x="13993" y="12772"/>
                </a:moveTo>
                <a:lnTo>
                  <a:pt x="14020" y="12806"/>
                </a:lnTo>
                <a:lnTo>
                  <a:pt x="14014" y="12826"/>
                </a:lnTo>
                <a:lnTo>
                  <a:pt x="13990" y="12796"/>
                </a:lnTo>
                <a:cubicBezTo>
                  <a:pt x="13990" y="12789"/>
                  <a:pt x="13993" y="12779"/>
                  <a:pt x="13993" y="12772"/>
                </a:cubicBezTo>
                <a:close/>
                <a:moveTo>
                  <a:pt x="15455" y="12843"/>
                </a:moveTo>
                <a:cubicBezTo>
                  <a:pt x="15456" y="12843"/>
                  <a:pt x="15457" y="12843"/>
                  <a:pt x="15457" y="12843"/>
                </a:cubicBezTo>
                <a:lnTo>
                  <a:pt x="15464" y="12847"/>
                </a:lnTo>
                <a:cubicBezTo>
                  <a:pt x="15467" y="12850"/>
                  <a:pt x="15467" y="12870"/>
                  <a:pt x="15471" y="12877"/>
                </a:cubicBezTo>
                <a:lnTo>
                  <a:pt x="15434" y="12857"/>
                </a:lnTo>
                <a:cubicBezTo>
                  <a:pt x="15443" y="12854"/>
                  <a:pt x="15449" y="12843"/>
                  <a:pt x="15455" y="12843"/>
                </a:cubicBezTo>
                <a:close/>
                <a:moveTo>
                  <a:pt x="14051" y="12843"/>
                </a:moveTo>
                <a:lnTo>
                  <a:pt x="14071" y="12870"/>
                </a:lnTo>
                <a:cubicBezTo>
                  <a:pt x="14067" y="12877"/>
                  <a:pt x="14067" y="12887"/>
                  <a:pt x="14064" y="12894"/>
                </a:cubicBezTo>
                <a:lnTo>
                  <a:pt x="14044" y="12867"/>
                </a:lnTo>
                <a:cubicBezTo>
                  <a:pt x="14044" y="12860"/>
                  <a:pt x="14047" y="12853"/>
                  <a:pt x="14051" y="12843"/>
                </a:cubicBezTo>
                <a:close/>
                <a:moveTo>
                  <a:pt x="15303" y="12939"/>
                </a:moveTo>
                <a:cubicBezTo>
                  <a:pt x="15305" y="12939"/>
                  <a:pt x="15313" y="12955"/>
                  <a:pt x="15316" y="12978"/>
                </a:cubicBezTo>
                <a:lnTo>
                  <a:pt x="15313" y="12978"/>
                </a:lnTo>
                <a:lnTo>
                  <a:pt x="15303" y="12974"/>
                </a:lnTo>
                <a:lnTo>
                  <a:pt x="15303" y="12941"/>
                </a:lnTo>
                <a:cubicBezTo>
                  <a:pt x="15303" y="12940"/>
                  <a:pt x="15303" y="12939"/>
                  <a:pt x="15303" y="12939"/>
                </a:cubicBezTo>
                <a:close/>
                <a:moveTo>
                  <a:pt x="15306" y="12984"/>
                </a:moveTo>
                <a:lnTo>
                  <a:pt x="15303" y="12991"/>
                </a:lnTo>
                <a:cubicBezTo>
                  <a:pt x="15303" y="12991"/>
                  <a:pt x="15303" y="12991"/>
                  <a:pt x="15303" y="12988"/>
                </a:cubicBezTo>
                <a:lnTo>
                  <a:pt x="15303" y="12984"/>
                </a:lnTo>
                <a:close/>
                <a:moveTo>
                  <a:pt x="14868" y="13011"/>
                </a:moveTo>
                <a:lnTo>
                  <a:pt x="14889" y="13022"/>
                </a:lnTo>
                <a:lnTo>
                  <a:pt x="14889" y="13025"/>
                </a:lnTo>
                <a:cubicBezTo>
                  <a:pt x="14882" y="13022"/>
                  <a:pt x="14875" y="13018"/>
                  <a:pt x="14868" y="13011"/>
                </a:cubicBezTo>
                <a:close/>
                <a:moveTo>
                  <a:pt x="14953" y="13042"/>
                </a:moveTo>
                <a:lnTo>
                  <a:pt x="15000" y="13055"/>
                </a:lnTo>
                <a:lnTo>
                  <a:pt x="14993" y="13075"/>
                </a:lnTo>
                <a:cubicBezTo>
                  <a:pt x="14976" y="13069"/>
                  <a:pt x="14963" y="13062"/>
                  <a:pt x="14949" y="13055"/>
                </a:cubicBezTo>
                <a:cubicBezTo>
                  <a:pt x="14949" y="13052"/>
                  <a:pt x="14953" y="13045"/>
                  <a:pt x="14953" y="13042"/>
                </a:cubicBezTo>
                <a:close/>
                <a:moveTo>
                  <a:pt x="14088" y="12894"/>
                </a:moveTo>
                <a:lnTo>
                  <a:pt x="14219" y="13059"/>
                </a:lnTo>
                <a:cubicBezTo>
                  <a:pt x="14216" y="13062"/>
                  <a:pt x="14212" y="13069"/>
                  <a:pt x="14212" y="13075"/>
                </a:cubicBezTo>
                <a:lnTo>
                  <a:pt x="14212" y="13079"/>
                </a:lnTo>
                <a:lnTo>
                  <a:pt x="14084" y="12917"/>
                </a:lnTo>
                <a:cubicBezTo>
                  <a:pt x="14084" y="12910"/>
                  <a:pt x="14088" y="12900"/>
                  <a:pt x="14088" y="12894"/>
                </a:cubicBezTo>
                <a:close/>
                <a:moveTo>
                  <a:pt x="15006" y="13059"/>
                </a:moveTo>
                <a:lnTo>
                  <a:pt x="15043" y="13069"/>
                </a:lnTo>
                <a:cubicBezTo>
                  <a:pt x="15043" y="13079"/>
                  <a:pt x="15043" y="13085"/>
                  <a:pt x="15040" y="13092"/>
                </a:cubicBezTo>
                <a:lnTo>
                  <a:pt x="15003" y="13079"/>
                </a:lnTo>
                <a:cubicBezTo>
                  <a:pt x="15003" y="13072"/>
                  <a:pt x="15006" y="13066"/>
                  <a:pt x="15006" y="13059"/>
                </a:cubicBezTo>
                <a:close/>
                <a:moveTo>
                  <a:pt x="16026" y="12946"/>
                </a:moveTo>
                <a:cubicBezTo>
                  <a:pt x="16032" y="12946"/>
                  <a:pt x="16022" y="12988"/>
                  <a:pt x="16006" y="13048"/>
                </a:cubicBezTo>
                <a:cubicBezTo>
                  <a:pt x="15992" y="13069"/>
                  <a:pt x="15979" y="13085"/>
                  <a:pt x="15966" y="13102"/>
                </a:cubicBezTo>
                <a:cubicBezTo>
                  <a:pt x="15979" y="13059"/>
                  <a:pt x="15992" y="13018"/>
                  <a:pt x="16006" y="12974"/>
                </a:cubicBezTo>
                <a:cubicBezTo>
                  <a:pt x="16016" y="12954"/>
                  <a:pt x="16023" y="12946"/>
                  <a:pt x="16026" y="12946"/>
                </a:cubicBezTo>
                <a:close/>
                <a:moveTo>
                  <a:pt x="14831" y="13106"/>
                </a:moveTo>
                <a:lnTo>
                  <a:pt x="14855" y="13109"/>
                </a:lnTo>
                <a:cubicBezTo>
                  <a:pt x="14855" y="13109"/>
                  <a:pt x="14855" y="13112"/>
                  <a:pt x="14855" y="13112"/>
                </a:cubicBezTo>
                <a:lnTo>
                  <a:pt x="14831" y="13106"/>
                </a:lnTo>
                <a:close/>
                <a:moveTo>
                  <a:pt x="15427" y="12863"/>
                </a:moveTo>
                <a:lnTo>
                  <a:pt x="15471" y="12884"/>
                </a:lnTo>
                <a:cubicBezTo>
                  <a:pt x="15481" y="12907"/>
                  <a:pt x="15484" y="12931"/>
                  <a:pt x="15488" y="12958"/>
                </a:cubicBezTo>
                <a:cubicBezTo>
                  <a:pt x="15484" y="12951"/>
                  <a:pt x="15474" y="12947"/>
                  <a:pt x="15467" y="12934"/>
                </a:cubicBezTo>
                <a:lnTo>
                  <a:pt x="15467" y="12931"/>
                </a:lnTo>
                <a:cubicBezTo>
                  <a:pt x="15457" y="12958"/>
                  <a:pt x="15454" y="12974"/>
                  <a:pt x="15447" y="12991"/>
                </a:cubicBezTo>
                <a:cubicBezTo>
                  <a:pt x="15427" y="13035"/>
                  <a:pt x="15414" y="13082"/>
                  <a:pt x="15400" y="13126"/>
                </a:cubicBezTo>
                <a:lnTo>
                  <a:pt x="15380" y="13119"/>
                </a:lnTo>
                <a:cubicBezTo>
                  <a:pt x="15380" y="13082"/>
                  <a:pt x="15380" y="13045"/>
                  <a:pt x="15377" y="13011"/>
                </a:cubicBezTo>
                <a:lnTo>
                  <a:pt x="15377" y="13008"/>
                </a:lnTo>
                <a:lnTo>
                  <a:pt x="15414" y="13018"/>
                </a:lnTo>
                <a:cubicBezTo>
                  <a:pt x="15397" y="13011"/>
                  <a:pt x="15390" y="13008"/>
                  <a:pt x="15373" y="13001"/>
                </a:cubicBezTo>
                <a:cubicBezTo>
                  <a:pt x="15373" y="12995"/>
                  <a:pt x="15370" y="12988"/>
                  <a:pt x="15367" y="12978"/>
                </a:cubicBezTo>
                <a:cubicBezTo>
                  <a:pt x="15367" y="12971"/>
                  <a:pt x="15373" y="12968"/>
                  <a:pt x="15373" y="12961"/>
                </a:cubicBezTo>
                <a:lnTo>
                  <a:pt x="15447" y="12991"/>
                </a:lnTo>
                <a:cubicBezTo>
                  <a:pt x="15424" y="12981"/>
                  <a:pt x="15397" y="12968"/>
                  <a:pt x="15377" y="12958"/>
                </a:cubicBezTo>
                <a:cubicBezTo>
                  <a:pt x="15383" y="12944"/>
                  <a:pt x="15387" y="12927"/>
                  <a:pt x="15393" y="12914"/>
                </a:cubicBezTo>
                <a:cubicBezTo>
                  <a:pt x="15400" y="12894"/>
                  <a:pt x="15414" y="12877"/>
                  <a:pt x="15427" y="12863"/>
                </a:cubicBezTo>
                <a:close/>
                <a:moveTo>
                  <a:pt x="14872" y="13112"/>
                </a:moveTo>
                <a:cubicBezTo>
                  <a:pt x="14882" y="13112"/>
                  <a:pt x="14892" y="13116"/>
                  <a:pt x="14899" y="13116"/>
                </a:cubicBezTo>
                <a:lnTo>
                  <a:pt x="14899" y="13129"/>
                </a:lnTo>
                <a:lnTo>
                  <a:pt x="14879" y="13119"/>
                </a:lnTo>
                <a:lnTo>
                  <a:pt x="14872" y="13119"/>
                </a:lnTo>
                <a:lnTo>
                  <a:pt x="14872" y="13112"/>
                </a:lnTo>
                <a:close/>
                <a:moveTo>
                  <a:pt x="15144" y="13089"/>
                </a:moveTo>
                <a:cubicBezTo>
                  <a:pt x="15158" y="13102"/>
                  <a:pt x="15165" y="13119"/>
                  <a:pt x="15175" y="13139"/>
                </a:cubicBezTo>
                <a:lnTo>
                  <a:pt x="15128" y="13122"/>
                </a:lnTo>
                <a:lnTo>
                  <a:pt x="15128" y="13089"/>
                </a:lnTo>
                <a:close/>
                <a:moveTo>
                  <a:pt x="16016" y="12910"/>
                </a:moveTo>
                <a:lnTo>
                  <a:pt x="15949" y="13122"/>
                </a:lnTo>
                <a:cubicBezTo>
                  <a:pt x="15942" y="13129"/>
                  <a:pt x="15939" y="13133"/>
                  <a:pt x="15932" y="13139"/>
                </a:cubicBezTo>
                <a:lnTo>
                  <a:pt x="16016" y="12910"/>
                </a:lnTo>
                <a:close/>
                <a:moveTo>
                  <a:pt x="14670" y="13143"/>
                </a:moveTo>
                <a:lnTo>
                  <a:pt x="14693" y="13146"/>
                </a:lnTo>
                <a:cubicBezTo>
                  <a:pt x="14693" y="13149"/>
                  <a:pt x="14693" y="13149"/>
                  <a:pt x="14693" y="13149"/>
                </a:cubicBezTo>
                <a:cubicBezTo>
                  <a:pt x="14687" y="13149"/>
                  <a:pt x="14677" y="13149"/>
                  <a:pt x="14670" y="13146"/>
                </a:cubicBezTo>
                <a:lnTo>
                  <a:pt x="14670" y="13143"/>
                </a:lnTo>
                <a:close/>
                <a:moveTo>
                  <a:pt x="14981" y="13102"/>
                </a:moveTo>
                <a:cubicBezTo>
                  <a:pt x="14984" y="13102"/>
                  <a:pt x="14986" y="13102"/>
                  <a:pt x="14990" y="13102"/>
                </a:cubicBezTo>
                <a:lnTo>
                  <a:pt x="14980" y="13153"/>
                </a:lnTo>
                <a:lnTo>
                  <a:pt x="14969" y="13149"/>
                </a:lnTo>
                <a:cubicBezTo>
                  <a:pt x="14969" y="13129"/>
                  <a:pt x="14969" y="13120"/>
                  <a:pt x="14966" y="13120"/>
                </a:cubicBezTo>
                <a:cubicBezTo>
                  <a:pt x="14964" y="13120"/>
                  <a:pt x="14961" y="13129"/>
                  <a:pt x="14956" y="13146"/>
                </a:cubicBezTo>
                <a:lnTo>
                  <a:pt x="14926" y="13136"/>
                </a:lnTo>
                <a:cubicBezTo>
                  <a:pt x="14926" y="13129"/>
                  <a:pt x="14929" y="13126"/>
                  <a:pt x="14932" y="13119"/>
                </a:cubicBezTo>
                <a:cubicBezTo>
                  <a:pt x="14967" y="13119"/>
                  <a:pt x="14952" y="13102"/>
                  <a:pt x="14981" y="13102"/>
                </a:cubicBezTo>
                <a:close/>
                <a:moveTo>
                  <a:pt x="15996" y="12924"/>
                </a:moveTo>
                <a:lnTo>
                  <a:pt x="15925" y="13149"/>
                </a:lnTo>
                <a:lnTo>
                  <a:pt x="15912" y="13166"/>
                </a:lnTo>
                <a:cubicBezTo>
                  <a:pt x="15932" y="13082"/>
                  <a:pt x="15962" y="13001"/>
                  <a:pt x="15996" y="12924"/>
                </a:cubicBezTo>
                <a:close/>
                <a:moveTo>
                  <a:pt x="15131" y="13133"/>
                </a:moveTo>
                <a:lnTo>
                  <a:pt x="15175" y="13143"/>
                </a:lnTo>
                <a:lnTo>
                  <a:pt x="15178" y="13153"/>
                </a:lnTo>
                <a:cubicBezTo>
                  <a:pt x="15169" y="13161"/>
                  <a:pt x="15161" y="13167"/>
                  <a:pt x="15153" y="13167"/>
                </a:cubicBezTo>
                <a:cubicBezTo>
                  <a:pt x="15143" y="13167"/>
                  <a:pt x="15135" y="13157"/>
                  <a:pt x="15131" y="13133"/>
                </a:cubicBezTo>
                <a:close/>
                <a:moveTo>
                  <a:pt x="14879" y="13163"/>
                </a:moveTo>
                <a:cubicBezTo>
                  <a:pt x="14889" y="13163"/>
                  <a:pt x="14895" y="13166"/>
                  <a:pt x="14905" y="13166"/>
                </a:cubicBezTo>
                <a:lnTo>
                  <a:pt x="14905" y="13170"/>
                </a:lnTo>
                <a:cubicBezTo>
                  <a:pt x="14895" y="13166"/>
                  <a:pt x="14895" y="13166"/>
                  <a:pt x="14879" y="13163"/>
                </a:cubicBezTo>
                <a:close/>
                <a:moveTo>
                  <a:pt x="15003" y="13102"/>
                </a:moveTo>
                <a:cubicBezTo>
                  <a:pt x="15013" y="13102"/>
                  <a:pt x="15027" y="13106"/>
                  <a:pt x="15040" y="13109"/>
                </a:cubicBezTo>
                <a:cubicBezTo>
                  <a:pt x="15037" y="13133"/>
                  <a:pt x="15037" y="13149"/>
                  <a:pt x="15033" y="13180"/>
                </a:cubicBezTo>
                <a:cubicBezTo>
                  <a:pt x="15027" y="13173"/>
                  <a:pt x="15010" y="13166"/>
                  <a:pt x="14996" y="13159"/>
                </a:cubicBezTo>
                <a:cubicBezTo>
                  <a:pt x="14996" y="13143"/>
                  <a:pt x="15000" y="13122"/>
                  <a:pt x="15000" y="13102"/>
                </a:cubicBezTo>
                <a:close/>
                <a:moveTo>
                  <a:pt x="14916" y="13170"/>
                </a:moveTo>
                <a:lnTo>
                  <a:pt x="14949" y="13176"/>
                </a:lnTo>
                <a:cubicBezTo>
                  <a:pt x="14949" y="13180"/>
                  <a:pt x="14946" y="13183"/>
                  <a:pt x="14946" y="13186"/>
                </a:cubicBezTo>
                <a:cubicBezTo>
                  <a:pt x="14942" y="13183"/>
                  <a:pt x="14926" y="13176"/>
                  <a:pt x="14916" y="13173"/>
                </a:cubicBezTo>
                <a:lnTo>
                  <a:pt x="14916" y="13170"/>
                </a:lnTo>
                <a:close/>
                <a:moveTo>
                  <a:pt x="14828" y="13170"/>
                </a:moveTo>
                <a:lnTo>
                  <a:pt x="14848" y="13173"/>
                </a:lnTo>
                <a:cubicBezTo>
                  <a:pt x="14845" y="13180"/>
                  <a:pt x="14842" y="13183"/>
                  <a:pt x="14842" y="13190"/>
                </a:cubicBezTo>
                <a:cubicBezTo>
                  <a:pt x="14835" y="13186"/>
                  <a:pt x="14831" y="13186"/>
                  <a:pt x="14828" y="13186"/>
                </a:cubicBezTo>
                <a:lnTo>
                  <a:pt x="14825" y="13186"/>
                </a:lnTo>
                <a:cubicBezTo>
                  <a:pt x="14828" y="13180"/>
                  <a:pt x="14828" y="13176"/>
                  <a:pt x="14828" y="13170"/>
                </a:cubicBezTo>
                <a:close/>
                <a:moveTo>
                  <a:pt x="13977" y="13201"/>
                </a:moveTo>
                <a:lnTo>
                  <a:pt x="13993" y="13203"/>
                </a:lnTo>
                <a:lnTo>
                  <a:pt x="14007" y="13203"/>
                </a:lnTo>
                <a:lnTo>
                  <a:pt x="13977" y="13201"/>
                </a:lnTo>
                <a:close/>
                <a:moveTo>
                  <a:pt x="14815" y="13197"/>
                </a:moveTo>
                <a:lnTo>
                  <a:pt x="14835" y="13200"/>
                </a:lnTo>
                <a:lnTo>
                  <a:pt x="14835" y="13207"/>
                </a:lnTo>
                <a:lnTo>
                  <a:pt x="14815" y="13200"/>
                </a:lnTo>
                <a:cubicBezTo>
                  <a:pt x="14815" y="13200"/>
                  <a:pt x="14815" y="13197"/>
                  <a:pt x="14815" y="13197"/>
                </a:cubicBezTo>
                <a:close/>
                <a:moveTo>
                  <a:pt x="14862" y="13176"/>
                </a:moveTo>
                <a:lnTo>
                  <a:pt x="14905" y="13183"/>
                </a:lnTo>
                <a:cubicBezTo>
                  <a:pt x="14919" y="13186"/>
                  <a:pt x="14929" y="13190"/>
                  <a:pt x="14942" y="13190"/>
                </a:cubicBezTo>
                <a:cubicBezTo>
                  <a:pt x="14942" y="13197"/>
                  <a:pt x="14939" y="13207"/>
                  <a:pt x="14936" y="13213"/>
                </a:cubicBezTo>
                <a:cubicBezTo>
                  <a:pt x="14905" y="13207"/>
                  <a:pt x="14885" y="13200"/>
                  <a:pt x="14855" y="13193"/>
                </a:cubicBezTo>
                <a:cubicBezTo>
                  <a:pt x="14862" y="13190"/>
                  <a:pt x="14862" y="13183"/>
                  <a:pt x="14865" y="13180"/>
                </a:cubicBezTo>
                <a:lnTo>
                  <a:pt x="14862" y="13176"/>
                </a:lnTo>
                <a:close/>
                <a:moveTo>
                  <a:pt x="14969" y="13180"/>
                </a:moveTo>
                <a:cubicBezTo>
                  <a:pt x="14969" y="13193"/>
                  <a:pt x="14966" y="13203"/>
                  <a:pt x="14963" y="13217"/>
                </a:cubicBezTo>
                <a:lnTo>
                  <a:pt x="14959" y="13217"/>
                </a:lnTo>
                <a:cubicBezTo>
                  <a:pt x="14963" y="13200"/>
                  <a:pt x="14963" y="13193"/>
                  <a:pt x="14963" y="13180"/>
                </a:cubicBezTo>
                <a:close/>
                <a:moveTo>
                  <a:pt x="14125" y="13227"/>
                </a:moveTo>
                <a:cubicBezTo>
                  <a:pt x="14118" y="13230"/>
                  <a:pt x="14111" y="13230"/>
                  <a:pt x="14105" y="13230"/>
                </a:cubicBezTo>
                <a:lnTo>
                  <a:pt x="14105" y="13227"/>
                </a:lnTo>
                <a:close/>
                <a:moveTo>
                  <a:pt x="14855" y="13203"/>
                </a:moveTo>
                <a:cubicBezTo>
                  <a:pt x="14882" y="13210"/>
                  <a:pt x="14909" y="13217"/>
                  <a:pt x="14936" y="13220"/>
                </a:cubicBezTo>
                <a:cubicBezTo>
                  <a:pt x="14936" y="13223"/>
                  <a:pt x="14936" y="13227"/>
                  <a:pt x="14936" y="13230"/>
                </a:cubicBezTo>
                <a:lnTo>
                  <a:pt x="14855" y="13210"/>
                </a:lnTo>
                <a:cubicBezTo>
                  <a:pt x="14855" y="13207"/>
                  <a:pt x="14855" y="13207"/>
                  <a:pt x="14855" y="13203"/>
                </a:cubicBezTo>
                <a:close/>
                <a:moveTo>
                  <a:pt x="14993" y="13187"/>
                </a:moveTo>
                <a:lnTo>
                  <a:pt x="15030" y="13197"/>
                </a:lnTo>
                <a:cubicBezTo>
                  <a:pt x="15030" y="13203"/>
                  <a:pt x="15027" y="13220"/>
                  <a:pt x="15027" y="13230"/>
                </a:cubicBezTo>
                <a:cubicBezTo>
                  <a:pt x="15013" y="13227"/>
                  <a:pt x="15000" y="13223"/>
                  <a:pt x="14986" y="13223"/>
                </a:cubicBezTo>
                <a:cubicBezTo>
                  <a:pt x="14990" y="13210"/>
                  <a:pt x="14993" y="13200"/>
                  <a:pt x="14993" y="13187"/>
                </a:cubicBezTo>
                <a:close/>
                <a:moveTo>
                  <a:pt x="16497" y="13156"/>
                </a:moveTo>
                <a:cubicBezTo>
                  <a:pt x="16454" y="13186"/>
                  <a:pt x="16427" y="13210"/>
                  <a:pt x="16400" y="13230"/>
                </a:cubicBezTo>
                <a:cubicBezTo>
                  <a:pt x="16400" y="13230"/>
                  <a:pt x="16400" y="13227"/>
                  <a:pt x="16400" y="13223"/>
                </a:cubicBezTo>
                <a:cubicBezTo>
                  <a:pt x="16430" y="13200"/>
                  <a:pt x="16457" y="13180"/>
                  <a:pt x="16497" y="13156"/>
                </a:cubicBezTo>
                <a:close/>
                <a:moveTo>
                  <a:pt x="15575" y="12667"/>
                </a:moveTo>
                <a:cubicBezTo>
                  <a:pt x="15580" y="12667"/>
                  <a:pt x="15583" y="12687"/>
                  <a:pt x="15585" y="12735"/>
                </a:cubicBezTo>
                <a:lnTo>
                  <a:pt x="15572" y="12789"/>
                </a:lnTo>
                <a:cubicBezTo>
                  <a:pt x="15598" y="12836"/>
                  <a:pt x="15629" y="12840"/>
                  <a:pt x="15660" y="12840"/>
                </a:cubicBezTo>
                <a:cubicBezTo>
                  <a:pt x="15666" y="12840"/>
                  <a:pt x="15671" y="12840"/>
                  <a:pt x="15677" y="12840"/>
                </a:cubicBezTo>
                <a:cubicBezTo>
                  <a:pt x="15719" y="12840"/>
                  <a:pt x="15757" y="12847"/>
                  <a:pt x="15774" y="12971"/>
                </a:cubicBezTo>
                <a:cubicBezTo>
                  <a:pt x="15768" y="12960"/>
                  <a:pt x="15761" y="12955"/>
                  <a:pt x="15752" y="12955"/>
                </a:cubicBezTo>
                <a:cubicBezTo>
                  <a:pt x="15704" y="12955"/>
                  <a:pt x="15611" y="13115"/>
                  <a:pt x="15511" y="13244"/>
                </a:cubicBezTo>
                <a:lnTo>
                  <a:pt x="15555" y="13102"/>
                </a:lnTo>
                <a:cubicBezTo>
                  <a:pt x="15555" y="13032"/>
                  <a:pt x="15535" y="13008"/>
                  <a:pt x="15511" y="12991"/>
                </a:cubicBezTo>
                <a:cubicBezTo>
                  <a:pt x="15518" y="12968"/>
                  <a:pt x="15521" y="12941"/>
                  <a:pt x="15525" y="12914"/>
                </a:cubicBezTo>
                <a:cubicBezTo>
                  <a:pt x="15605" y="12954"/>
                  <a:pt x="15666" y="12991"/>
                  <a:pt x="15666" y="12991"/>
                </a:cubicBezTo>
                <a:cubicBezTo>
                  <a:pt x="15673" y="12984"/>
                  <a:pt x="15609" y="12947"/>
                  <a:pt x="15525" y="12907"/>
                </a:cubicBezTo>
                <a:cubicBezTo>
                  <a:pt x="15525" y="12897"/>
                  <a:pt x="15528" y="12890"/>
                  <a:pt x="15531" y="12880"/>
                </a:cubicBezTo>
                <a:cubicBezTo>
                  <a:pt x="15545" y="12887"/>
                  <a:pt x="15562" y="12894"/>
                  <a:pt x="15572" y="12900"/>
                </a:cubicBezTo>
                <a:cubicBezTo>
                  <a:pt x="15565" y="12894"/>
                  <a:pt x="15545" y="12880"/>
                  <a:pt x="15531" y="12873"/>
                </a:cubicBezTo>
                <a:cubicBezTo>
                  <a:pt x="15548" y="12769"/>
                  <a:pt x="15564" y="12667"/>
                  <a:pt x="15575" y="12667"/>
                </a:cubicBezTo>
                <a:close/>
                <a:moveTo>
                  <a:pt x="14051" y="13234"/>
                </a:moveTo>
                <a:lnTo>
                  <a:pt x="14051" y="13247"/>
                </a:lnTo>
                <a:lnTo>
                  <a:pt x="14027" y="13250"/>
                </a:lnTo>
                <a:lnTo>
                  <a:pt x="14030" y="13234"/>
                </a:lnTo>
                <a:close/>
                <a:moveTo>
                  <a:pt x="14986" y="13234"/>
                </a:moveTo>
                <a:cubicBezTo>
                  <a:pt x="15000" y="13237"/>
                  <a:pt x="15013" y="13240"/>
                  <a:pt x="15027" y="13244"/>
                </a:cubicBezTo>
                <a:cubicBezTo>
                  <a:pt x="15027" y="13247"/>
                  <a:pt x="15027" y="13250"/>
                  <a:pt x="15027" y="13257"/>
                </a:cubicBezTo>
                <a:lnTo>
                  <a:pt x="14986" y="13247"/>
                </a:lnTo>
                <a:cubicBezTo>
                  <a:pt x="14986" y="13240"/>
                  <a:pt x="14986" y="13237"/>
                  <a:pt x="14986" y="13234"/>
                </a:cubicBezTo>
                <a:close/>
                <a:moveTo>
                  <a:pt x="15380" y="13126"/>
                </a:moveTo>
                <a:lnTo>
                  <a:pt x="15400" y="13133"/>
                </a:lnTo>
                <a:cubicBezTo>
                  <a:pt x="15393" y="13163"/>
                  <a:pt x="15383" y="13203"/>
                  <a:pt x="15373" y="13260"/>
                </a:cubicBezTo>
                <a:cubicBezTo>
                  <a:pt x="15380" y="13197"/>
                  <a:pt x="15380" y="13170"/>
                  <a:pt x="15380" y="13126"/>
                </a:cubicBezTo>
                <a:close/>
                <a:moveTo>
                  <a:pt x="14791" y="13257"/>
                </a:moveTo>
                <a:lnTo>
                  <a:pt x="14815" y="13260"/>
                </a:lnTo>
                <a:lnTo>
                  <a:pt x="14815" y="13264"/>
                </a:lnTo>
                <a:lnTo>
                  <a:pt x="14791" y="13257"/>
                </a:lnTo>
                <a:close/>
                <a:moveTo>
                  <a:pt x="14007" y="13200"/>
                </a:moveTo>
                <a:lnTo>
                  <a:pt x="14014" y="13203"/>
                </a:lnTo>
                <a:lnTo>
                  <a:pt x="14014" y="13207"/>
                </a:lnTo>
                <a:lnTo>
                  <a:pt x="13993" y="13203"/>
                </a:lnTo>
                <a:lnTo>
                  <a:pt x="13973" y="13203"/>
                </a:lnTo>
                <a:lnTo>
                  <a:pt x="14017" y="13210"/>
                </a:lnTo>
                <a:cubicBezTo>
                  <a:pt x="13997" y="13213"/>
                  <a:pt x="13980" y="13217"/>
                  <a:pt x="13963" y="13227"/>
                </a:cubicBezTo>
                <a:cubicBezTo>
                  <a:pt x="13960" y="13234"/>
                  <a:pt x="13977" y="13237"/>
                  <a:pt x="14010" y="13237"/>
                </a:cubicBezTo>
                <a:lnTo>
                  <a:pt x="14007" y="13254"/>
                </a:lnTo>
                <a:cubicBezTo>
                  <a:pt x="13983" y="13260"/>
                  <a:pt x="13963" y="13267"/>
                  <a:pt x="13943" y="13271"/>
                </a:cubicBezTo>
                <a:cubicBezTo>
                  <a:pt x="13950" y="13247"/>
                  <a:pt x="13960" y="13223"/>
                  <a:pt x="13970" y="13200"/>
                </a:cubicBezTo>
                <a:lnTo>
                  <a:pt x="13977" y="13201"/>
                </a:lnTo>
                <a:lnTo>
                  <a:pt x="13977" y="13201"/>
                </a:lnTo>
                <a:lnTo>
                  <a:pt x="13973" y="13200"/>
                </a:lnTo>
                <a:close/>
                <a:moveTo>
                  <a:pt x="16346" y="13156"/>
                </a:moveTo>
                <a:lnTo>
                  <a:pt x="16346" y="13156"/>
                </a:lnTo>
                <a:cubicBezTo>
                  <a:pt x="16329" y="13180"/>
                  <a:pt x="16309" y="13203"/>
                  <a:pt x="16289" y="13227"/>
                </a:cubicBezTo>
                <a:cubicBezTo>
                  <a:pt x="16289" y="13221"/>
                  <a:pt x="16293" y="13210"/>
                  <a:pt x="16295" y="13202"/>
                </a:cubicBezTo>
                <a:lnTo>
                  <a:pt x="16295" y="13202"/>
                </a:lnTo>
                <a:lnTo>
                  <a:pt x="16282" y="13234"/>
                </a:lnTo>
                <a:cubicBezTo>
                  <a:pt x="16268" y="13247"/>
                  <a:pt x="16255" y="13264"/>
                  <a:pt x="16242" y="13277"/>
                </a:cubicBezTo>
                <a:cubicBezTo>
                  <a:pt x="16245" y="13264"/>
                  <a:pt x="16248" y="13247"/>
                  <a:pt x="16252" y="13234"/>
                </a:cubicBezTo>
                <a:lnTo>
                  <a:pt x="16295" y="13200"/>
                </a:lnTo>
                <a:lnTo>
                  <a:pt x="16295" y="13200"/>
                </a:lnTo>
                <a:cubicBezTo>
                  <a:pt x="16295" y="13201"/>
                  <a:pt x="16295" y="13201"/>
                  <a:pt x="16295" y="13202"/>
                </a:cubicBezTo>
                <a:lnTo>
                  <a:pt x="16295" y="13202"/>
                </a:lnTo>
                <a:lnTo>
                  <a:pt x="16295" y="13200"/>
                </a:lnTo>
                <a:lnTo>
                  <a:pt x="16295" y="13200"/>
                </a:lnTo>
                <a:lnTo>
                  <a:pt x="16295" y="13200"/>
                </a:lnTo>
                <a:lnTo>
                  <a:pt x="16295" y="13200"/>
                </a:lnTo>
                <a:cubicBezTo>
                  <a:pt x="16295" y="13199"/>
                  <a:pt x="16295" y="13198"/>
                  <a:pt x="16295" y="13197"/>
                </a:cubicBezTo>
                <a:cubicBezTo>
                  <a:pt x="16312" y="13183"/>
                  <a:pt x="16326" y="13173"/>
                  <a:pt x="16346" y="13156"/>
                </a:cubicBezTo>
                <a:close/>
                <a:moveTo>
                  <a:pt x="14980" y="13271"/>
                </a:moveTo>
                <a:lnTo>
                  <a:pt x="15023" y="13277"/>
                </a:lnTo>
                <a:lnTo>
                  <a:pt x="15023" y="13287"/>
                </a:lnTo>
                <a:lnTo>
                  <a:pt x="14980" y="13277"/>
                </a:lnTo>
                <a:lnTo>
                  <a:pt x="14980" y="13271"/>
                </a:lnTo>
                <a:close/>
                <a:moveTo>
                  <a:pt x="14835" y="13264"/>
                </a:moveTo>
                <a:lnTo>
                  <a:pt x="14922" y="13277"/>
                </a:lnTo>
                <a:cubicBezTo>
                  <a:pt x="14922" y="13284"/>
                  <a:pt x="14922" y="13287"/>
                  <a:pt x="14919" y="13294"/>
                </a:cubicBezTo>
                <a:lnTo>
                  <a:pt x="14835" y="13271"/>
                </a:lnTo>
                <a:lnTo>
                  <a:pt x="14835" y="13264"/>
                </a:lnTo>
                <a:close/>
                <a:moveTo>
                  <a:pt x="14280" y="13247"/>
                </a:moveTo>
                <a:lnTo>
                  <a:pt x="14269" y="13311"/>
                </a:lnTo>
                <a:cubicBezTo>
                  <a:pt x="14263" y="13311"/>
                  <a:pt x="14259" y="13308"/>
                  <a:pt x="14256" y="13308"/>
                </a:cubicBezTo>
                <a:cubicBezTo>
                  <a:pt x="14263" y="13291"/>
                  <a:pt x="14266" y="13271"/>
                  <a:pt x="14273" y="13247"/>
                </a:cubicBezTo>
                <a:close/>
                <a:moveTo>
                  <a:pt x="16645" y="13240"/>
                </a:moveTo>
                <a:cubicBezTo>
                  <a:pt x="16635" y="13257"/>
                  <a:pt x="16625" y="13271"/>
                  <a:pt x="16615" y="13287"/>
                </a:cubicBezTo>
                <a:cubicBezTo>
                  <a:pt x="16602" y="13297"/>
                  <a:pt x="16585" y="13308"/>
                  <a:pt x="16571" y="13318"/>
                </a:cubicBezTo>
                <a:cubicBezTo>
                  <a:pt x="16568" y="13314"/>
                  <a:pt x="16561" y="13318"/>
                  <a:pt x="16561" y="13297"/>
                </a:cubicBezTo>
                <a:lnTo>
                  <a:pt x="16561" y="13294"/>
                </a:lnTo>
                <a:cubicBezTo>
                  <a:pt x="16588" y="13274"/>
                  <a:pt x="16615" y="13254"/>
                  <a:pt x="16645" y="13240"/>
                </a:cubicBezTo>
                <a:close/>
                <a:moveTo>
                  <a:pt x="14572" y="13287"/>
                </a:moveTo>
                <a:cubicBezTo>
                  <a:pt x="14568" y="13297"/>
                  <a:pt x="14564" y="13308"/>
                  <a:pt x="14559" y="13320"/>
                </a:cubicBezTo>
                <a:lnTo>
                  <a:pt x="14559" y="13320"/>
                </a:lnTo>
                <a:cubicBezTo>
                  <a:pt x="14562" y="13310"/>
                  <a:pt x="14565" y="13299"/>
                  <a:pt x="14569" y="13287"/>
                </a:cubicBezTo>
                <a:close/>
                <a:moveTo>
                  <a:pt x="14980" y="13284"/>
                </a:moveTo>
                <a:lnTo>
                  <a:pt x="15023" y="13291"/>
                </a:lnTo>
                <a:cubicBezTo>
                  <a:pt x="15017" y="13304"/>
                  <a:pt x="15013" y="13308"/>
                  <a:pt x="15013" y="13321"/>
                </a:cubicBezTo>
                <a:lnTo>
                  <a:pt x="14973" y="13308"/>
                </a:lnTo>
                <a:cubicBezTo>
                  <a:pt x="14973" y="13301"/>
                  <a:pt x="14980" y="13294"/>
                  <a:pt x="14980" y="13284"/>
                </a:cubicBezTo>
                <a:close/>
                <a:moveTo>
                  <a:pt x="14794" y="13311"/>
                </a:moveTo>
                <a:cubicBezTo>
                  <a:pt x="14794" y="13314"/>
                  <a:pt x="14791" y="13321"/>
                  <a:pt x="14788" y="13328"/>
                </a:cubicBezTo>
                <a:lnTo>
                  <a:pt x="14788" y="13311"/>
                </a:lnTo>
                <a:close/>
                <a:moveTo>
                  <a:pt x="16221" y="13257"/>
                </a:moveTo>
                <a:lnTo>
                  <a:pt x="16221" y="13257"/>
                </a:lnTo>
                <a:cubicBezTo>
                  <a:pt x="16218" y="13274"/>
                  <a:pt x="16215" y="13291"/>
                  <a:pt x="16208" y="13308"/>
                </a:cubicBezTo>
                <a:lnTo>
                  <a:pt x="16208" y="13311"/>
                </a:lnTo>
                <a:lnTo>
                  <a:pt x="16188" y="13331"/>
                </a:lnTo>
                <a:cubicBezTo>
                  <a:pt x="16191" y="13328"/>
                  <a:pt x="16191" y="13324"/>
                  <a:pt x="16191" y="13321"/>
                </a:cubicBezTo>
                <a:cubicBezTo>
                  <a:pt x="16188" y="13304"/>
                  <a:pt x="16178" y="13304"/>
                  <a:pt x="16167" y="13301"/>
                </a:cubicBezTo>
                <a:cubicBezTo>
                  <a:pt x="16184" y="13287"/>
                  <a:pt x="16205" y="13271"/>
                  <a:pt x="16221" y="13257"/>
                </a:cubicBezTo>
                <a:close/>
                <a:moveTo>
                  <a:pt x="16352" y="12909"/>
                </a:moveTo>
                <a:cubicBezTo>
                  <a:pt x="16316" y="12976"/>
                  <a:pt x="16096" y="13245"/>
                  <a:pt x="16023" y="13334"/>
                </a:cubicBezTo>
                <a:lnTo>
                  <a:pt x="16107" y="13240"/>
                </a:lnTo>
                <a:lnTo>
                  <a:pt x="16026" y="13341"/>
                </a:lnTo>
                <a:cubicBezTo>
                  <a:pt x="16023" y="13338"/>
                  <a:pt x="16019" y="13334"/>
                  <a:pt x="16016" y="13331"/>
                </a:cubicBezTo>
                <a:cubicBezTo>
                  <a:pt x="16114" y="13197"/>
                  <a:pt x="16292" y="12951"/>
                  <a:pt x="16319" y="12934"/>
                </a:cubicBezTo>
                <a:lnTo>
                  <a:pt x="16319" y="12934"/>
                </a:lnTo>
                <a:lnTo>
                  <a:pt x="16097" y="13234"/>
                </a:lnTo>
                <a:cubicBezTo>
                  <a:pt x="16240" y="13058"/>
                  <a:pt x="16179" y="13111"/>
                  <a:pt x="16352" y="12909"/>
                </a:cubicBezTo>
                <a:close/>
                <a:moveTo>
                  <a:pt x="16376" y="13240"/>
                </a:moveTo>
                <a:cubicBezTo>
                  <a:pt x="16373" y="13244"/>
                  <a:pt x="16369" y="13250"/>
                  <a:pt x="16369" y="13254"/>
                </a:cubicBezTo>
                <a:cubicBezTo>
                  <a:pt x="16319" y="13294"/>
                  <a:pt x="16292" y="13318"/>
                  <a:pt x="16255" y="13345"/>
                </a:cubicBezTo>
                <a:cubicBezTo>
                  <a:pt x="16258" y="13331"/>
                  <a:pt x="16262" y="13328"/>
                  <a:pt x="16265" y="13314"/>
                </a:cubicBezTo>
                <a:cubicBezTo>
                  <a:pt x="16299" y="13291"/>
                  <a:pt x="16339" y="13267"/>
                  <a:pt x="16376" y="13240"/>
                </a:cubicBezTo>
                <a:close/>
                <a:moveTo>
                  <a:pt x="16252" y="13324"/>
                </a:moveTo>
                <a:lnTo>
                  <a:pt x="16242" y="13355"/>
                </a:lnTo>
                <a:lnTo>
                  <a:pt x="16221" y="13368"/>
                </a:lnTo>
                <a:cubicBezTo>
                  <a:pt x="16221" y="13358"/>
                  <a:pt x="16221" y="13351"/>
                  <a:pt x="16225" y="13341"/>
                </a:cubicBezTo>
                <a:lnTo>
                  <a:pt x="16252" y="13324"/>
                </a:lnTo>
                <a:close/>
                <a:moveTo>
                  <a:pt x="13825" y="13173"/>
                </a:moveTo>
                <a:lnTo>
                  <a:pt x="13899" y="13186"/>
                </a:lnTo>
                <a:cubicBezTo>
                  <a:pt x="13888" y="13292"/>
                  <a:pt x="13890" y="13332"/>
                  <a:pt x="13901" y="13332"/>
                </a:cubicBezTo>
                <a:cubicBezTo>
                  <a:pt x="13909" y="13332"/>
                  <a:pt x="13922" y="13309"/>
                  <a:pt x="13936" y="13274"/>
                </a:cubicBezTo>
                <a:cubicBezTo>
                  <a:pt x="13956" y="13271"/>
                  <a:pt x="13983" y="13271"/>
                  <a:pt x="14004" y="13267"/>
                </a:cubicBezTo>
                <a:lnTo>
                  <a:pt x="14004" y="13267"/>
                </a:lnTo>
                <a:lnTo>
                  <a:pt x="13973" y="13402"/>
                </a:lnTo>
                <a:cubicBezTo>
                  <a:pt x="13930" y="13395"/>
                  <a:pt x="13889" y="13385"/>
                  <a:pt x="13845" y="13378"/>
                </a:cubicBezTo>
                <a:cubicBezTo>
                  <a:pt x="13852" y="13311"/>
                  <a:pt x="13815" y="13247"/>
                  <a:pt x="13825" y="13180"/>
                </a:cubicBezTo>
                <a:cubicBezTo>
                  <a:pt x="13825" y="13176"/>
                  <a:pt x="13825" y="13176"/>
                  <a:pt x="13825" y="13173"/>
                </a:cubicBezTo>
                <a:close/>
                <a:moveTo>
                  <a:pt x="16198" y="13361"/>
                </a:moveTo>
                <a:lnTo>
                  <a:pt x="16198" y="13361"/>
                </a:lnTo>
                <a:cubicBezTo>
                  <a:pt x="16194" y="13372"/>
                  <a:pt x="16191" y="13378"/>
                  <a:pt x="16191" y="13388"/>
                </a:cubicBezTo>
                <a:lnTo>
                  <a:pt x="16157" y="13409"/>
                </a:lnTo>
                <a:cubicBezTo>
                  <a:pt x="16161" y="13402"/>
                  <a:pt x="16167" y="13388"/>
                  <a:pt x="16171" y="13378"/>
                </a:cubicBezTo>
                <a:lnTo>
                  <a:pt x="16198" y="13361"/>
                </a:lnTo>
                <a:close/>
                <a:moveTo>
                  <a:pt x="14047" y="13264"/>
                </a:moveTo>
                <a:cubicBezTo>
                  <a:pt x="14037" y="13314"/>
                  <a:pt x="14030" y="13365"/>
                  <a:pt x="14020" y="13412"/>
                </a:cubicBezTo>
                <a:lnTo>
                  <a:pt x="13980" y="13405"/>
                </a:lnTo>
                <a:lnTo>
                  <a:pt x="14020" y="13264"/>
                </a:lnTo>
                <a:close/>
                <a:moveTo>
                  <a:pt x="14357" y="13260"/>
                </a:moveTo>
                <a:lnTo>
                  <a:pt x="14384" y="13264"/>
                </a:lnTo>
                <a:lnTo>
                  <a:pt x="14508" y="13422"/>
                </a:lnTo>
                <a:cubicBezTo>
                  <a:pt x="14488" y="13402"/>
                  <a:pt x="14468" y="13388"/>
                  <a:pt x="14448" y="13375"/>
                </a:cubicBezTo>
                <a:lnTo>
                  <a:pt x="14357" y="13260"/>
                </a:lnTo>
                <a:close/>
                <a:moveTo>
                  <a:pt x="14152" y="13254"/>
                </a:moveTo>
                <a:lnTo>
                  <a:pt x="14152" y="13254"/>
                </a:lnTo>
                <a:cubicBezTo>
                  <a:pt x="14131" y="13311"/>
                  <a:pt x="14108" y="13368"/>
                  <a:pt x="14084" y="13425"/>
                </a:cubicBezTo>
                <a:lnTo>
                  <a:pt x="14071" y="13422"/>
                </a:lnTo>
                <a:cubicBezTo>
                  <a:pt x="14078" y="13368"/>
                  <a:pt x="14088" y="13311"/>
                  <a:pt x="14101" y="13257"/>
                </a:cubicBezTo>
                <a:lnTo>
                  <a:pt x="14152" y="13254"/>
                </a:lnTo>
                <a:close/>
                <a:moveTo>
                  <a:pt x="14767" y="13304"/>
                </a:moveTo>
                <a:cubicBezTo>
                  <a:pt x="14771" y="13318"/>
                  <a:pt x="14778" y="13331"/>
                  <a:pt x="14781" y="13341"/>
                </a:cubicBezTo>
                <a:cubicBezTo>
                  <a:pt x="14781" y="13345"/>
                  <a:pt x="14781" y="13348"/>
                  <a:pt x="14778" y="13351"/>
                </a:cubicBezTo>
                <a:lnTo>
                  <a:pt x="14757" y="13351"/>
                </a:lnTo>
                <a:lnTo>
                  <a:pt x="14771" y="13372"/>
                </a:lnTo>
                <a:cubicBezTo>
                  <a:pt x="14757" y="13410"/>
                  <a:pt x="14745" y="13437"/>
                  <a:pt x="14738" y="13437"/>
                </a:cubicBezTo>
                <a:cubicBezTo>
                  <a:pt x="14731" y="13437"/>
                  <a:pt x="14729" y="13413"/>
                  <a:pt x="14734" y="13351"/>
                </a:cubicBezTo>
                <a:cubicBezTo>
                  <a:pt x="14741" y="13334"/>
                  <a:pt x="14747" y="13321"/>
                  <a:pt x="14757" y="13304"/>
                </a:cubicBezTo>
                <a:close/>
                <a:moveTo>
                  <a:pt x="16221" y="13415"/>
                </a:moveTo>
                <a:lnTo>
                  <a:pt x="16211" y="13442"/>
                </a:lnTo>
                <a:cubicBezTo>
                  <a:pt x="16211" y="13432"/>
                  <a:pt x="16215" y="13425"/>
                  <a:pt x="16215" y="13415"/>
                </a:cubicBezTo>
                <a:close/>
                <a:moveTo>
                  <a:pt x="15945" y="12732"/>
                </a:moveTo>
                <a:lnTo>
                  <a:pt x="15945" y="12732"/>
                </a:lnTo>
                <a:cubicBezTo>
                  <a:pt x="15922" y="12958"/>
                  <a:pt x="15898" y="13075"/>
                  <a:pt x="15875" y="13203"/>
                </a:cubicBezTo>
                <a:cubicBezTo>
                  <a:pt x="15857" y="13219"/>
                  <a:pt x="15841" y="13229"/>
                  <a:pt x="15827" y="13229"/>
                </a:cubicBezTo>
                <a:cubicBezTo>
                  <a:pt x="15817" y="13229"/>
                  <a:pt x="15808" y="13223"/>
                  <a:pt x="15801" y="13210"/>
                </a:cubicBezTo>
                <a:lnTo>
                  <a:pt x="15801" y="13210"/>
                </a:lnTo>
                <a:lnTo>
                  <a:pt x="15804" y="13257"/>
                </a:lnTo>
                <a:cubicBezTo>
                  <a:pt x="15766" y="13399"/>
                  <a:pt x="15748" y="13449"/>
                  <a:pt x="15741" y="13449"/>
                </a:cubicBezTo>
                <a:cubicBezTo>
                  <a:pt x="15724" y="13449"/>
                  <a:pt x="15766" y="13172"/>
                  <a:pt x="15739" y="13172"/>
                </a:cubicBezTo>
                <a:cubicBezTo>
                  <a:pt x="15733" y="13172"/>
                  <a:pt x="15724" y="13186"/>
                  <a:pt x="15710" y="13220"/>
                </a:cubicBezTo>
                <a:cubicBezTo>
                  <a:pt x="15737" y="13143"/>
                  <a:pt x="15760" y="13069"/>
                  <a:pt x="15777" y="12991"/>
                </a:cubicBezTo>
                <a:cubicBezTo>
                  <a:pt x="15780" y="13042"/>
                  <a:pt x="15784" y="13092"/>
                  <a:pt x="15784" y="13146"/>
                </a:cubicBezTo>
                <a:cubicBezTo>
                  <a:pt x="15809" y="13011"/>
                  <a:pt x="15823" y="12976"/>
                  <a:pt x="15834" y="12976"/>
                </a:cubicBezTo>
                <a:cubicBezTo>
                  <a:pt x="15846" y="12976"/>
                  <a:pt x="15854" y="13019"/>
                  <a:pt x="15867" y="13019"/>
                </a:cubicBezTo>
                <a:cubicBezTo>
                  <a:pt x="15881" y="13019"/>
                  <a:pt x="15903" y="12965"/>
                  <a:pt x="15945" y="12732"/>
                </a:cubicBezTo>
                <a:close/>
                <a:moveTo>
                  <a:pt x="14266" y="13345"/>
                </a:moveTo>
                <a:lnTo>
                  <a:pt x="14253" y="13456"/>
                </a:lnTo>
                <a:lnTo>
                  <a:pt x="14216" y="13449"/>
                </a:lnTo>
                <a:cubicBezTo>
                  <a:pt x="14226" y="13419"/>
                  <a:pt x="14236" y="13378"/>
                  <a:pt x="14246" y="13345"/>
                </a:cubicBezTo>
                <a:close/>
                <a:moveTo>
                  <a:pt x="16181" y="13415"/>
                </a:moveTo>
                <a:lnTo>
                  <a:pt x="16181" y="13415"/>
                </a:lnTo>
                <a:cubicBezTo>
                  <a:pt x="16174" y="13450"/>
                  <a:pt x="16166" y="13474"/>
                  <a:pt x="16161" y="13474"/>
                </a:cubicBezTo>
                <a:cubicBezTo>
                  <a:pt x="16157" y="13474"/>
                  <a:pt x="16154" y="13458"/>
                  <a:pt x="16154" y="13419"/>
                </a:cubicBezTo>
                <a:cubicBezTo>
                  <a:pt x="16161" y="13419"/>
                  <a:pt x="16171" y="13419"/>
                  <a:pt x="16181" y="13415"/>
                </a:cubicBezTo>
                <a:close/>
                <a:moveTo>
                  <a:pt x="14879" y="13318"/>
                </a:moveTo>
                <a:lnTo>
                  <a:pt x="14912" y="13321"/>
                </a:lnTo>
                <a:cubicBezTo>
                  <a:pt x="14894" y="13405"/>
                  <a:pt x="14874" y="13481"/>
                  <a:pt x="14864" y="13481"/>
                </a:cubicBezTo>
                <a:cubicBezTo>
                  <a:pt x="14858" y="13481"/>
                  <a:pt x="14855" y="13463"/>
                  <a:pt x="14855" y="13419"/>
                </a:cubicBezTo>
                <a:lnTo>
                  <a:pt x="14855" y="13415"/>
                </a:lnTo>
                <a:lnTo>
                  <a:pt x="14879" y="13318"/>
                </a:lnTo>
                <a:close/>
                <a:moveTo>
                  <a:pt x="14815" y="13314"/>
                </a:moveTo>
                <a:lnTo>
                  <a:pt x="14872" y="13318"/>
                </a:lnTo>
                <a:cubicBezTo>
                  <a:pt x="14842" y="13382"/>
                  <a:pt x="14805" y="13483"/>
                  <a:pt x="14787" y="13483"/>
                </a:cubicBezTo>
                <a:cubicBezTo>
                  <a:pt x="14785" y="13483"/>
                  <a:pt x="14783" y="13481"/>
                  <a:pt x="14781" y="13476"/>
                </a:cubicBezTo>
                <a:cubicBezTo>
                  <a:pt x="14788" y="13442"/>
                  <a:pt x="14791" y="13432"/>
                  <a:pt x="14794" y="13405"/>
                </a:cubicBezTo>
                <a:lnTo>
                  <a:pt x="14808" y="13355"/>
                </a:lnTo>
                <a:lnTo>
                  <a:pt x="14805" y="13355"/>
                </a:lnTo>
                <a:cubicBezTo>
                  <a:pt x="14808" y="13338"/>
                  <a:pt x="14811" y="13321"/>
                  <a:pt x="14815" y="13314"/>
                </a:cubicBezTo>
                <a:close/>
                <a:moveTo>
                  <a:pt x="16248" y="13412"/>
                </a:moveTo>
                <a:cubicBezTo>
                  <a:pt x="16234" y="13441"/>
                  <a:pt x="16220" y="13467"/>
                  <a:pt x="16209" y="13495"/>
                </a:cubicBezTo>
                <a:lnTo>
                  <a:pt x="16209" y="13495"/>
                </a:lnTo>
                <a:cubicBezTo>
                  <a:pt x="16217" y="13473"/>
                  <a:pt x="16227" y="13441"/>
                  <a:pt x="16235" y="13412"/>
                </a:cubicBezTo>
                <a:close/>
                <a:moveTo>
                  <a:pt x="14966" y="13328"/>
                </a:moveTo>
                <a:cubicBezTo>
                  <a:pt x="14980" y="13328"/>
                  <a:pt x="14993" y="13331"/>
                  <a:pt x="15006" y="13331"/>
                </a:cubicBezTo>
                <a:cubicBezTo>
                  <a:pt x="14970" y="13443"/>
                  <a:pt x="14934" y="13530"/>
                  <a:pt x="14917" y="13530"/>
                </a:cubicBezTo>
                <a:cubicBezTo>
                  <a:pt x="14916" y="13530"/>
                  <a:pt x="14916" y="13530"/>
                  <a:pt x="14916" y="13530"/>
                </a:cubicBezTo>
                <a:cubicBezTo>
                  <a:pt x="14942" y="13466"/>
                  <a:pt x="14959" y="13398"/>
                  <a:pt x="14969" y="13331"/>
                </a:cubicBezTo>
                <a:lnTo>
                  <a:pt x="14966" y="13328"/>
                </a:lnTo>
                <a:close/>
                <a:moveTo>
                  <a:pt x="15161" y="13372"/>
                </a:moveTo>
                <a:cubicBezTo>
                  <a:pt x="15148" y="13442"/>
                  <a:pt x="15128" y="13540"/>
                  <a:pt x="15107" y="13624"/>
                </a:cubicBezTo>
                <a:lnTo>
                  <a:pt x="15080" y="13617"/>
                </a:lnTo>
                <a:cubicBezTo>
                  <a:pt x="15097" y="13533"/>
                  <a:pt x="15124" y="13449"/>
                  <a:pt x="15161" y="13372"/>
                </a:cubicBezTo>
                <a:close/>
                <a:moveTo>
                  <a:pt x="16541" y="13308"/>
                </a:moveTo>
                <a:lnTo>
                  <a:pt x="16541" y="13341"/>
                </a:lnTo>
                <a:cubicBezTo>
                  <a:pt x="16514" y="13361"/>
                  <a:pt x="16487" y="13378"/>
                  <a:pt x="16457" y="13395"/>
                </a:cubicBezTo>
                <a:lnTo>
                  <a:pt x="16430" y="13409"/>
                </a:lnTo>
                <a:lnTo>
                  <a:pt x="16430" y="13409"/>
                </a:lnTo>
                <a:cubicBezTo>
                  <a:pt x="16464" y="13397"/>
                  <a:pt x="16487" y="13392"/>
                  <a:pt x="16502" y="13392"/>
                </a:cubicBezTo>
                <a:cubicBezTo>
                  <a:pt x="16513" y="13392"/>
                  <a:pt x="16520" y="13394"/>
                  <a:pt x="16524" y="13398"/>
                </a:cubicBezTo>
                <a:cubicBezTo>
                  <a:pt x="16511" y="13425"/>
                  <a:pt x="16501" y="13456"/>
                  <a:pt x="16491" y="13483"/>
                </a:cubicBezTo>
                <a:cubicBezTo>
                  <a:pt x="16460" y="13523"/>
                  <a:pt x="16423" y="13567"/>
                  <a:pt x="16380" y="13614"/>
                </a:cubicBezTo>
                <a:cubicBezTo>
                  <a:pt x="16383" y="13567"/>
                  <a:pt x="16386" y="13520"/>
                  <a:pt x="16396" y="13476"/>
                </a:cubicBezTo>
                <a:lnTo>
                  <a:pt x="16396" y="13476"/>
                </a:lnTo>
                <a:cubicBezTo>
                  <a:pt x="16357" y="13563"/>
                  <a:pt x="16317" y="13653"/>
                  <a:pt x="16299" y="13653"/>
                </a:cubicBezTo>
                <a:cubicBezTo>
                  <a:pt x="16292" y="13653"/>
                  <a:pt x="16289" y="13641"/>
                  <a:pt x="16289" y="13614"/>
                </a:cubicBezTo>
                <a:cubicBezTo>
                  <a:pt x="16302" y="13563"/>
                  <a:pt x="16326" y="13483"/>
                  <a:pt x="16349" y="13398"/>
                </a:cubicBezTo>
                <a:cubicBezTo>
                  <a:pt x="16373" y="13395"/>
                  <a:pt x="16396" y="13392"/>
                  <a:pt x="16427" y="13385"/>
                </a:cubicBezTo>
                <a:lnTo>
                  <a:pt x="16427" y="13385"/>
                </a:lnTo>
                <a:cubicBezTo>
                  <a:pt x="16417" y="13415"/>
                  <a:pt x="16406" y="13446"/>
                  <a:pt x="16396" y="13476"/>
                </a:cubicBezTo>
                <a:lnTo>
                  <a:pt x="16443" y="13382"/>
                </a:lnTo>
                <a:lnTo>
                  <a:pt x="16467" y="13365"/>
                </a:lnTo>
                <a:cubicBezTo>
                  <a:pt x="16469" y="13372"/>
                  <a:pt x="16471" y="13378"/>
                  <a:pt x="16476" y="13378"/>
                </a:cubicBezTo>
                <a:cubicBezTo>
                  <a:pt x="16480" y="13378"/>
                  <a:pt x="16486" y="13373"/>
                  <a:pt x="16494" y="13358"/>
                </a:cubicBezTo>
                <a:cubicBezTo>
                  <a:pt x="16494" y="13348"/>
                  <a:pt x="16494" y="13351"/>
                  <a:pt x="16491" y="13345"/>
                </a:cubicBezTo>
                <a:lnTo>
                  <a:pt x="16541" y="13308"/>
                </a:lnTo>
                <a:close/>
                <a:moveTo>
                  <a:pt x="35749" y="19501"/>
                </a:moveTo>
                <a:cubicBezTo>
                  <a:pt x="35752" y="19509"/>
                  <a:pt x="35755" y="19518"/>
                  <a:pt x="35757" y="19527"/>
                </a:cubicBezTo>
                <a:cubicBezTo>
                  <a:pt x="35755" y="19517"/>
                  <a:pt x="35752" y="19508"/>
                  <a:pt x="35749" y="19501"/>
                </a:cubicBezTo>
                <a:close/>
                <a:moveTo>
                  <a:pt x="36397" y="22138"/>
                </a:moveTo>
                <a:cubicBezTo>
                  <a:pt x="36395" y="22138"/>
                  <a:pt x="36394" y="22138"/>
                  <a:pt x="36393" y="22138"/>
                </a:cubicBezTo>
                <a:cubicBezTo>
                  <a:pt x="36394" y="22139"/>
                  <a:pt x="36394" y="22140"/>
                  <a:pt x="36394" y="22140"/>
                </a:cubicBezTo>
                <a:lnTo>
                  <a:pt x="36394" y="22140"/>
                </a:lnTo>
                <a:cubicBezTo>
                  <a:pt x="36395" y="22140"/>
                  <a:pt x="36396" y="22139"/>
                  <a:pt x="36397" y="22138"/>
                </a:cubicBezTo>
                <a:lnTo>
                  <a:pt x="36397" y="22138"/>
                </a:lnTo>
                <a:cubicBezTo>
                  <a:pt x="36397" y="22138"/>
                  <a:pt x="36397" y="22138"/>
                  <a:pt x="36397" y="22138"/>
                </a:cubicBezTo>
                <a:close/>
                <a:moveTo>
                  <a:pt x="36411" y="21968"/>
                </a:moveTo>
                <a:cubicBezTo>
                  <a:pt x="36394" y="21968"/>
                  <a:pt x="36373" y="21971"/>
                  <a:pt x="36350" y="21977"/>
                </a:cubicBezTo>
                <a:lnTo>
                  <a:pt x="36434" y="22108"/>
                </a:lnTo>
                <a:cubicBezTo>
                  <a:pt x="36422" y="22120"/>
                  <a:pt x="36410" y="22130"/>
                  <a:pt x="36397" y="22138"/>
                </a:cubicBezTo>
                <a:lnTo>
                  <a:pt x="36397" y="22138"/>
                </a:lnTo>
                <a:cubicBezTo>
                  <a:pt x="36441" y="22139"/>
                  <a:pt x="36499" y="22208"/>
                  <a:pt x="36548" y="22276"/>
                </a:cubicBezTo>
                <a:cubicBezTo>
                  <a:pt x="36512" y="22148"/>
                  <a:pt x="36554" y="21968"/>
                  <a:pt x="36411" y="21968"/>
                </a:cubicBezTo>
                <a:close/>
                <a:moveTo>
                  <a:pt x="1461" y="26567"/>
                </a:moveTo>
                <a:cubicBezTo>
                  <a:pt x="1511" y="26590"/>
                  <a:pt x="1558" y="26618"/>
                  <a:pt x="1604" y="26644"/>
                </a:cubicBezTo>
                <a:lnTo>
                  <a:pt x="1604" y="26644"/>
                </a:lnTo>
                <a:cubicBezTo>
                  <a:pt x="1569" y="26621"/>
                  <a:pt x="1522" y="26595"/>
                  <a:pt x="1461" y="26567"/>
                </a:cubicBezTo>
                <a:close/>
                <a:moveTo>
                  <a:pt x="32374" y="33947"/>
                </a:moveTo>
                <a:lnTo>
                  <a:pt x="32374" y="33947"/>
                </a:lnTo>
                <a:cubicBezTo>
                  <a:pt x="32351" y="33971"/>
                  <a:pt x="32333" y="33995"/>
                  <a:pt x="32321" y="34018"/>
                </a:cubicBezTo>
                <a:cubicBezTo>
                  <a:pt x="32338" y="34000"/>
                  <a:pt x="32358" y="33974"/>
                  <a:pt x="32374" y="33947"/>
                </a:cubicBezTo>
                <a:close/>
                <a:moveTo>
                  <a:pt x="15424" y="1"/>
                </a:moveTo>
                <a:cubicBezTo>
                  <a:pt x="15188" y="206"/>
                  <a:pt x="15609" y="452"/>
                  <a:pt x="15235" y="576"/>
                </a:cubicBezTo>
                <a:cubicBezTo>
                  <a:pt x="15080" y="409"/>
                  <a:pt x="15069" y="266"/>
                  <a:pt x="14976" y="266"/>
                </a:cubicBezTo>
                <a:cubicBezTo>
                  <a:pt x="14938" y="266"/>
                  <a:pt x="14887" y="290"/>
                  <a:pt x="14808" y="344"/>
                </a:cubicBezTo>
                <a:cubicBezTo>
                  <a:pt x="14774" y="225"/>
                  <a:pt x="14821" y="148"/>
                  <a:pt x="14912" y="95"/>
                </a:cubicBezTo>
                <a:lnTo>
                  <a:pt x="14912" y="95"/>
                </a:lnTo>
                <a:cubicBezTo>
                  <a:pt x="14661" y="217"/>
                  <a:pt x="14275" y="156"/>
                  <a:pt x="14165" y="418"/>
                </a:cubicBezTo>
                <a:cubicBezTo>
                  <a:pt x="14084" y="334"/>
                  <a:pt x="13976" y="314"/>
                  <a:pt x="13864" y="314"/>
                </a:cubicBezTo>
                <a:cubicBezTo>
                  <a:pt x="13765" y="314"/>
                  <a:pt x="13662" y="330"/>
                  <a:pt x="13573" y="330"/>
                </a:cubicBezTo>
                <a:cubicBezTo>
                  <a:pt x="13431" y="330"/>
                  <a:pt x="13321" y="291"/>
                  <a:pt x="13307" y="92"/>
                </a:cubicBezTo>
                <a:cubicBezTo>
                  <a:pt x="13236" y="206"/>
                  <a:pt x="12913" y="529"/>
                  <a:pt x="12694" y="590"/>
                </a:cubicBezTo>
                <a:cubicBezTo>
                  <a:pt x="12793" y="377"/>
                  <a:pt x="12736" y="320"/>
                  <a:pt x="12613" y="320"/>
                </a:cubicBezTo>
                <a:cubicBezTo>
                  <a:pt x="12470" y="320"/>
                  <a:pt x="12237" y="397"/>
                  <a:pt x="12050" y="397"/>
                </a:cubicBezTo>
                <a:cubicBezTo>
                  <a:pt x="11901" y="397"/>
                  <a:pt x="11782" y="348"/>
                  <a:pt x="11762" y="172"/>
                </a:cubicBezTo>
                <a:cubicBezTo>
                  <a:pt x="11601" y="738"/>
                  <a:pt x="10675" y="825"/>
                  <a:pt x="10315" y="1408"/>
                </a:cubicBezTo>
                <a:cubicBezTo>
                  <a:pt x="10321" y="1364"/>
                  <a:pt x="10328" y="1286"/>
                  <a:pt x="10364" y="1255"/>
                </a:cubicBezTo>
                <a:lnTo>
                  <a:pt x="10364" y="1255"/>
                </a:lnTo>
                <a:cubicBezTo>
                  <a:pt x="10072" y="1380"/>
                  <a:pt x="9904" y="1315"/>
                  <a:pt x="9676" y="1374"/>
                </a:cubicBezTo>
                <a:cubicBezTo>
                  <a:pt x="9884" y="1734"/>
                  <a:pt x="9548" y="2138"/>
                  <a:pt x="9548" y="2511"/>
                </a:cubicBezTo>
                <a:cubicBezTo>
                  <a:pt x="8972" y="2498"/>
                  <a:pt x="9373" y="1990"/>
                  <a:pt x="9016" y="1791"/>
                </a:cubicBezTo>
                <a:lnTo>
                  <a:pt x="9016" y="1791"/>
                </a:lnTo>
                <a:cubicBezTo>
                  <a:pt x="9248" y="2023"/>
                  <a:pt x="8754" y="2545"/>
                  <a:pt x="9063" y="2636"/>
                </a:cubicBezTo>
                <a:cubicBezTo>
                  <a:pt x="8838" y="2669"/>
                  <a:pt x="8788" y="2702"/>
                  <a:pt x="8710" y="2702"/>
                </a:cubicBezTo>
                <a:cubicBezTo>
                  <a:pt x="8655" y="2702"/>
                  <a:pt x="8587" y="2686"/>
                  <a:pt x="8434" y="2643"/>
                </a:cubicBezTo>
                <a:lnTo>
                  <a:pt x="8434" y="2643"/>
                </a:lnTo>
                <a:cubicBezTo>
                  <a:pt x="8811" y="3016"/>
                  <a:pt x="8326" y="2922"/>
                  <a:pt x="8444" y="3312"/>
                </a:cubicBezTo>
                <a:cubicBezTo>
                  <a:pt x="8339" y="3356"/>
                  <a:pt x="8257" y="3369"/>
                  <a:pt x="8191" y="3369"/>
                </a:cubicBezTo>
                <a:cubicBezTo>
                  <a:pt x="8096" y="3369"/>
                  <a:pt x="8037" y="3342"/>
                  <a:pt x="7992" y="3342"/>
                </a:cubicBezTo>
                <a:cubicBezTo>
                  <a:pt x="7934" y="3342"/>
                  <a:pt x="7901" y="3387"/>
                  <a:pt x="7848" y="3592"/>
                </a:cubicBezTo>
                <a:cubicBezTo>
                  <a:pt x="7822" y="3602"/>
                  <a:pt x="7800" y="3606"/>
                  <a:pt x="7780" y="3606"/>
                </a:cubicBezTo>
                <a:cubicBezTo>
                  <a:pt x="7603" y="3606"/>
                  <a:pt x="7663" y="3238"/>
                  <a:pt x="7663" y="3238"/>
                </a:cubicBezTo>
                <a:lnTo>
                  <a:pt x="7663" y="3238"/>
                </a:lnTo>
                <a:cubicBezTo>
                  <a:pt x="7387" y="3639"/>
                  <a:pt x="7865" y="3639"/>
                  <a:pt x="8006" y="3844"/>
                </a:cubicBezTo>
                <a:cubicBezTo>
                  <a:pt x="7936" y="4039"/>
                  <a:pt x="7865" y="4098"/>
                  <a:pt x="7790" y="4098"/>
                </a:cubicBezTo>
                <a:cubicBezTo>
                  <a:pt x="7675" y="4098"/>
                  <a:pt x="7548" y="3960"/>
                  <a:pt x="7399" y="3960"/>
                </a:cubicBezTo>
                <a:cubicBezTo>
                  <a:pt x="7383" y="3960"/>
                  <a:pt x="7367" y="3962"/>
                  <a:pt x="7350" y="3965"/>
                </a:cubicBezTo>
                <a:cubicBezTo>
                  <a:pt x="7266" y="4319"/>
                  <a:pt x="7461" y="4729"/>
                  <a:pt x="7340" y="4924"/>
                </a:cubicBezTo>
                <a:cubicBezTo>
                  <a:pt x="7283" y="4911"/>
                  <a:pt x="7232" y="4884"/>
                  <a:pt x="7189" y="4847"/>
                </a:cubicBezTo>
                <a:lnTo>
                  <a:pt x="7189" y="4847"/>
                </a:lnTo>
                <a:cubicBezTo>
                  <a:pt x="7232" y="4887"/>
                  <a:pt x="7259" y="4945"/>
                  <a:pt x="7256" y="5005"/>
                </a:cubicBezTo>
                <a:cubicBezTo>
                  <a:pt x="7263" y="5000"/>
                  <a:pt x="7268" y="4998"/>
                  <a:pt x="7270" y="4998"/>
                </a:cubicBezTo>
                <a:cubicBezTo>
                  <a:pt x="7291" y="4998"/>
                  <a:pt x="7158" y="5162"/>
                  <a:pt x="7098" y="5237"/>
                </a:cubicBezTo>
                <a:cubicBezTo>
                  <a:pt x="7010" y="5345"/>
                  <a:pt x="6936" y="5459"/>
                  <a:pt x="6869" y="5581"/>
                </a:cubicBezTo>
                <a:cubicBezTo>
                  <a:pt x="6839" y="5641"/>
                  <a:pt x="6815" y="5702"/>
                  <a:pt x="6802" y="5769"/>
                </a:cubicBezTo>
                <a:cubicBezTo>
                  <a:pt x="6785" y="5813"/>
                  <a:pt x="6802" y="5820"/>
                  <a:pt x="6825" y="5820"/>
                </a:cubicBezTo>
                <a:lnTo>
                  <a:pt x="6852" y="5890"/>
                </a:lnTo>
                <a:cubicBezTo>
                  <a:pt x="6823" y="5877"/>
                  <a:pt x="6797" y="5861"/>
                  <a:pt x="6771" y="5842"/>
                </a:cubicBezTo>
                <a:lnTo>
                  <a:pt x="6771" y="5842"/>
                </a:lnTo>
                <a:cubicBezTo>
                  <a:pt x="6915" y="5949"/>
                  <a:pt x="7052" y="6070"/>
                  <a:pt x="7179" y="6200"/>
                </a:cubicBezTo>
                <a:cubicBezTo>
                  <a:pt x="7114" y="6278"/>
                  <a:pt x="7112" y="6477"/>
                  <a:pt x="6999" y="6477"/>
                </a:cubicBezTo>
                <a:cubicBezTo>
                  <a:pt x="6971" y="6477"/>
                  <a:pt x="6937" y="6465"/>
                  <a:pt x="6892" y="6435"/>
                </a:cubicBezTo>
                <a:cubicBezTo>
                  <a:pt x="6987" y="6365"/>
                  <a:pt x="6930" y="6277"/>
                  <a:pt x="6919" y="6180"/>
                </a:cubicBezTo>
                <a:lnTo>
                  <a:pt x="6919" y="6180"/>
                </a:lnTo>
                <a:lnTo>
                  <a:pt x="6835" y="6395"/>
                </a:lnTo>
                <a:cubicBezTo>
                  <a:pt x="6445" y="6234"/>
                  <a:pt x="6990" y="6099"/>
                  <a:pt x="6768" y="5924"/>
                </a:cubicBezTo>
                <a:lnTo>
                  <a:pt x="6768" y="5924"/>
                </a:lnTo>
                <a:cubicBezTo>
                  <a:pt x="6580" y="6234"/>
                  <a:pt x="6398" y="6802"/>
                  <a:pt x="6118" y="6923"/>
                </a:cubicBezTo>
                <a:cubicBezTo>
                  <a:pt x="5830" y="6712"/>
                  <a:pt x="6502" y="6379"/>
                  <a:pt x="6113" y="6379"/>
                </a:cubicBezTo>
                <a:cubicBezTo>
                  <a:pt x="6093" y="6379"/>
                  <a:pt x="6070" y="6380"/>
                  <a:pt x="6044" y="6382"/>
                </a:cubicBezTo>
                <a:lnTo>
                  <a:pt x="6499" y="6170"/>
                </a:lnTo>
                <a:cubicBezTo>
                  <a:pt x="5842" y="5971"/>
                  <a:pt x="6751" y="6005"/>
                  <a:pt x="6088" y="5759"/>
                </a:cubicBezTo>
                <a:lnTo>
                  <a:pt x="6088" y="5759"/>
                </a:lnTo>
                <a:cubicBezTo>
                  <a:pt x="5523" y="6112"/>
                  <a:pt x="5661" y="6382"/>
                  <a:pt x="5122" y="6772"/>
                </a:cubicBezTo>
                <a:cubicBezTo>
                  <a:pt x="5166" y="7021"/>
                  <a:pt x="5375" y="6947"/>
                  <a:pt x="5418" y="7193"/>
                </a:cubicBezTo>
                <a:cubicBezTo>
                  <a:pt x="5287" y="7556"/>
                  <a:pt x="5070" y="7619"/>
                  <a:pt x="4854" y="7619"/>
                </a:cubicBezTo>
                <a:cubicBezTo>
                  <a:pt x="4738" y="7619"/>
                  <a:pt x="4623" y="7601"/>
                  <a:pt x="4521" y="7601"/>
                </a:cubicBezTo>
                <a:cubicBezTo>
                  <a:pt x="4336" y="7601"/>
                  <a:pt x="4194" y="7660"/>
                  <a:pt x="4173" y="7994"/>
                </a:cubicBezTo>
                <a:cubicBezTo>
                  <a:pt x="4257" y="8286"/>
                  <a:pt x="4594" y="8603"/>
                  <a:pt x="4129" y="8859"/>
                </a:cubicBezTo>
                <a:lnTo>
                  <a:pt x="3877" y="8488"/>
                </a:lnTo>
                <a:lnTo>
                  <a:pt x="3877" y="8488"/>
                </a:lnTo>
                <a:cubicBezTo>
                  <a:pt x="3480" y="9003"/>
                  <a:pt x="4177" y="9111"/>
                  <a:pt x="3601" y="9525"/>
                </a:cubicBezTo>
                <a:cubicBezTo>
                  <a:pt x="3518" y="9355"/>
                  <a:pt x="3704" y="9080"/>
                  <a:pt x="3659" y="9080"/>
                </a:cubicBezTo>
                <a:cubicBezTo>
                  <a:pt x="3655" y="9080"/>
                  <a:pt x="3650" y="9083"/>
                  <a:pt x="3642" y="9087"/>
                </a:cubicBezTo>
                <a:cubicBezTo>
                  <a:pt x="3133" y="9286"/>
                  <a:pt x="3689" y="9468"/>
                  <a:pt x="3527" y="9747"/>
                </a:cubicBezTo>
                <a:lnTo>
                  <a:pt x="3174" y="9629"/>
                </a:lnTo>
                <a:cubicBezTo>
                  <a:pt x="2898" y="10252"/>
                  <a:pt x="2834" y="11026"/>
                  <a:pt x="2642" y="11722"/>
                </a:cubicBezTo>
                <a:cubicBezTo>
                  <a:pt x="2575" y="11665"/>
                  <a:pt x="2522" y="11564"/>
                  <a:pt x="2434" y="11564"/>
                </a:cubicBezTo>
                <a:cubicBezTo>
                  <a:pt x="2403" y="11564"/>
                  <a:pt x="2368" y="11576"/>
                  <a:pt x="2326" y="11608"/>
                </a:cubicBezTo>
                <a:cubicBezTo>
                  <a:pt x="2167" y="12534"/>
                  <a:pt x="1669" y="13459"/>
                  <a:pt x="1276" y="14300"/>
                </a:cubicBezTo>
                <a:lnTo>
                  <a:pt x="1521" y="14694"/>
                </a:lnTo>
                <a:cubicBezTo>
                  <a:pt x="1509" y="14740"/>
                  <a:pt x="1453" y="14772"/>
                  <a:pt x="1400" y="14772"/>
                </a:cubicBezTo>
                <a:cubicBezTo>
                  <a:pt x="1363" y="14772"/>
                  <a:pt x="1327" y="14756"/>
                  <a:pt x="1309" y="14718"/>
                </a:cubicBezTo>
                <a:lnTo>
                  <a:pt x="1309" y="14718"/>
                </a:lnTo>
                <a:cubicBezTo>
                  <a:pt x="1227" y="14865"/>
                  <a:pt x="1262" y="14888"/>
                  <a:pt x="1333" y="14888"/>
                </a:cubicBezTo>
                <a:cubicBezTo>
                  <a:pt x="1365" y="14888"/>
                  <a:pt x="1404" y="14883"/>
                  <a:pt x="1443" y="14883"/>
                </a:cubicBezTo>
                <a:cubicBezTo>
                  <a:pt x="1506" y="14883"/>
                  <a:pt x="1567" y="14895"/>
                  <a:pt x="1599" y="14957"/>
                </a:cubicBezTo>
                <a:cubicBezTo>
                  <a:pt x="1591" y="15069"/>
                  <a:pt x="1515" y="15126"/>
                  <a:pt x="1438" y="15126"/>
                </a:cubicBezTo>
                <a:cubicBezTo>
                  <a:pt x="1384" y="15126"/>
                  <a:pt x="1330" y="15098"/>
                  <a:pt x="1299" y="15041"/>
                </a:cubicBezTo>
                <a:lnTo>
                  <a:pt x="1299" y="15041"/>
                </a:lnTo>
                <a:cubicBezTo>
                  <a:pt x="1400" y="15435"/>
                  <a:pt x="1461" y="15838"/>
                  <a:pt x="1488" y="16246"/>
                </a:cubicBezTo>
                <a:cubicBezTo>
                  <a:pt x="1498" y="16777"/>
                  <a:pt x="1504" y="16895"/>
                  <a:pt x="1266" y="16919"/>
                </a:cubicBezTo>
                <a:lnTo>
                  <a:pt x="1198" y="16845"/>
                </a:lnTo>
                <a:cubicBezTo>
                  <a:pt x="1175" y="16858"/>
                  <a:pt x="1175" y="16855"/>
                  <a:pt x="1165" y="16892"/>
                </a:cubicBezTo>
                <a:cubicBezTo>
                  <a:pt x="1144" y="16939"/>
                  <a:pt x="1138" y="16993"/>
                  <a:pt x="1141" y="17043"/>
                </a:cubicBezTo>
                <a:cubicBezTo>
                  <a:pt x="1148" y="17144"/>
                  <a:pt x="1171" y="17245"/>
                  <a:pt x="1208" y="17339"/>
                </a:cubicBezTo>
                <a:cubicBezTo>
                  <a:pt x="1269" y="17528"/>
                  <a:pt x="1333" y="17699"/>
                  <a:pt x="1101" y="17858"/>
                </a:cubicBezTo>
                <a:lnTo>
                  <a:pt x="1087" y="17753"/>
                </a:lnTo>
                <a:cubicBezTo>
                  <a:pt x="492" y="18749"/>
                  <a:pt x="522" y="20011"/>
                  <a:pt x="0" y="20849"/>
                </a:cubicBezTo>
                <a:cubicBezTo>
                  <a:pt x="226" y="20947"/>
                  <a:pt x="165" y="21226"/>
                  <a:pt x="128" y="21502"/>
                </a:cubicBezTo>
                <a:cubicBezTo>
                  <a:pt x="108" y="21775"/>
                  <a:pt x="128" y="22044"/>
                  <a:pt x="444" y="22054"/>
                </a:cubicBezTo>
                <a:cubicBezTo>
                  <a:pt x="179" y="22731"/>
                  <a:pt x="54" y="22559"/>
                  <a:pt x="34" y="23548"/>
                </a:cubicBezTo>
                <a:cubicBezTo>
                  <a:pt x="74" y="23811"/>
                  <a:pt x="522" y="23818"/>
                  <a:pt x="667" y="24084"/>
                </a:cubicBezTo>
                <a:lnTo>
                  <a:pt x="354" y="24198"/>
                </a:lnTo>
                <a:cubicBezTo>
                  <a:pt x="508" y="24299"/>
                  <a:pt x="677" y="24386"/>
                  <a:pt x="835" y="24474"/>
                </a:cubicBezTo>
                <a:lnTo>
                  <a:pt x="549" y="24831"/>
                </a:lnTo>
                <a:lnTo>
                  <a:pt x="741" y="25073"/>
                </a:lnTo>
                <a:cubicBezTo>
                  <a:pt x="714" y="24955"/>
                  <a:pt x="781" y="24780"/>
                  <a:pt x="879" y="24760"/>
                </a:cubicBezTo>
                <a:cubicBezTo>
                  <a:pt x="1171" y="25107"/>
                  <a:pt x="1175" y="25840"/>
                  <a:pt x="1030" y="25951"/>
                </a:cubicBezTo>
                <a:cubicBezTo>
                  <a:pt x="1306" y="26217"/>
                  <a:pt x="1595" y="26463"/>
                  <a:pt x="1875" y="26695"/>
                </a:cubicBezTo>
                <a:cubicBezTo>
                  <a:pt x="1850" y="26709"/>
                  <a:pt x="1824" y="26714"/>
                  <a:pt x="1798" y="26714"/>
                </a:cubicBezTo>
                <a:cubicBezTo>
                  <a:pt x="1737" y="26714"/>
                  <a:pt x="1672" y="26682"/>
                  <a:pt x="1604" y="26644"/>
                </a:cubicBezTo>
                <a:lnTo>
                  <a:pt x="1604" y="26644"/>
                </a:lnTo>
                <a:cubicBezTo>
                  <a:pt x="1916" y="26852"/>
                  <a:pt x="1295" y="26900"/>
                  <a:pt x="1824" y="27102"/>
                </a:cubicBezTo>
                <a:cubicBezTo>
                  <a:pt x="1834" y="27001"/>
                  <a:pt x="2003" y="27005"/>
                  <a:pt x="2060" y="26971"/>
                </a:cubicBezTo>
                <a:cubicBezTo>
                  <a:pt x="2067" y="27308"/>
                  <a:pt x="2480" y="27762"/>
                  <a:pt x="2874" y="27987"/>
                </a:cubicBezTo>
                <a:lnTo>
                  <a:pt x="2655" y="28099"/>
                </a:lnTo>
                <a:cubicBezTo>
                  <a:pt x="3207" y="28714"/>
                  <a:pt x="4042" y="29085"/>
                  <a:pt x="4792" y="29532"/>
                </a:cubicBezTo>
                <a:cubicBezTo>
                  <a:pt x="4602" y="29306"/>
                  <a:pt x="4784" y="29050"/>
                  <a:pt x="4983" y="29050"/>
                </a:cubicBezTo>
                <a:cubicBezTo>
                  <a:pt x="5013" y="29050"/>
                  <a:pt x="5043" y="29056"/>
                  <a:pt x="5072" y="29068"/>
                </a:cubicBezTo>
                <a:lnTo>
                  <a:pt x="4984" y="29428"/>
                </a:lnTo>
                <a:cubicBezTo>
                  <a:pt x="5227" y="29317"/>
                  <a:pt x="4833" y="29186"/>
                  <a:pt x="5237" y="29111"/>
                </a:cubicBezTo>
                <a:lnTo>
                  <a:pt x="5237" y="29111"/>
                </a:lnTo>
                <a:cubicBezTo>
                  <a:pt x="5479" y="29286"/>
                  <a:pt x="5220" y="29556"/>
                  <a:pt x="5015" y="29573"/>
                </a:cubicBezTo>
                <a:lnTo>
                  <a:pt x="5392" y="29640"/>
                </a:lnTo>
                <a:cubicBezTo>
                  <a:pt x="5361" y="29741"/>
                  <a:pt x="5260" y="29748"/>
                  <a:pt x="5176" y="29855"/>
                </a:cubicBezTo>
                <a:cubicBezTo>
                  <a:pt x="5194" y="29846"/>
                  <a:pt x="5212" y="29842"/>
                  <a:pt x="5230" y="29842"/>
                </a:cubicBezTo>
                <a:cubicBezTo>
                  <a:pt x="5405" y="29842"/>
                  <a:pt x="5544" y="30278"/>
                  <a:pt x="5791" y="30278"/>
                </a:cubicBezTo>
                <a:cubicBezTo>
                  <a:pt x="5835" y="30278"/>
                  <a:pt x="5882" y="30264"/>
                  <a:pt x="5933" y="30232"/>
                </a:cubicBezTo>
                <a:lnTo>
                  <a:pt x="5933" y="30232"/>
                </a:lnTo>
                <a:lnTo>
                  <a:pt x="5903" y="30333"/>
                </a:lnTo>
                <a:cubicBezTo>
                  <a:pt x="6613" y="30710"/>
                  <a:pt x="6997" y="30757"/>
                  <a:pt x="7589" y="31030"/>
                </a:cubicBezTo>
                <a:cubicBezTo>
                  <a:pt x="7730" y="30761"/>
                  <a:pt x="7932" y="30929"/>
                  <a:pt x="8212" y="30787"/>
                </a:cubicBezTo>
                <a:cubicBezTo>
                  <a:pt x="8599" y="31077"/>
                  <a:pt x="8982" y="31518"/>
                  <a:pt x="9528" y="31713"/>
                </a:cubicBezTo>
                <a:cubicBezTo>
                  <a:pt x="9547" y="31714"/>
                  <a:pt x="9566" y="31714"/>
                  <a:pt x="9583" y="31714"/>
                </a:cubicBezTo>
                <a:cubicBezTo>
                  <a:pt x="9939" y="31714"/>
                  <a:pt x="9747" y="31520"/>
                  <a:pt x="9972" y="31427"/>
                </a:cubicBezTo>
                <a:lnTo>
                  <a:pt x="9972" y="31427"/>
                </a:lnTo>
                <a:cubicBezTo>
                  <a:pt x="9891" y="31693"/>
                  <a:pt x="10430" y="31895"/>
                  <a:pt x="10080" y="31962"/>
                </a:cubicBezTo>
                <a:cubicBezTo>
                  <a:pt x="10736" y="32184"/>
                  <a:pt x="10921" y="32238"/>
                  <a:pt x="11813" y="32342"/>
                </a:cubicBezTo>
                <a:cubicBezTo>
                  <a:pt x="11762" y="32204"/>
                  <a:pt x="11685" y="32117"/>
                  <a:pt x="11769" y="32049"/>
                </a:cubicBezTo>
                <a:lnTo>
                  <a:pt x="11769" y="32049"/>
                </a:lnTo>
                <a:cubicBezTo>
                  <a:pt x="11930" y="32063"/>
                  <a:pt x="12062" y="32278"/>
                  <a:pt x="11998" y="32396"/>
                </a:cubicBezTo>
                <a:lnTo>
                  <a:pt x="11947" y="32410"/>
                </a:lnTo>
                <a:cubicBezTo>
                  <a:pt x="11966" y="32409"/>
                  <a:pt x="11985" y="32408"/>
                  <a:pt x="12004" y="32408"/>
                </a:cubicBezTo>
                <a:cubicBezTo>
                  <a:pt x="12921" y="32408"/>
                  <a:pt x="13687" y="33624"/>
                  <a:pt x="14499" y="33624"/>
                </a:cubicBezTo>
                <a:cubicBezTo>
                  <a:pt x="14577" y="33624"/>
                  <a:pt x="14655" y="33613"/>
                  <a:pt x="14734" y="33589"/>
                </a:cubicBezTo>
                <a:lnTo>
                  <a:pt x="14734" y="33589"/>
                </a:lnTo>
                <a:lnTo>
                  <a:pt x="14717" y="33594"/>
                </a:lnTo>
                <a:lnTo>
                  <a:pt x="14717" y="33594"/>
                </a:lnTo>
                <a:lnTo>
                  <a:pt x="15579" y="33524"/>
                </a:lnTo>
                <a:lnTo>
                  <a:pt x="15579" y="33524"/>
                </a:lnTo>
                <a:cubicBezTo>
                  <a:pt x="15922" y="33668"/>
                  <a:pt x="15306" y="33665"/>
                  <a:pt x="15528" y="33900"/>
                </a:cubicBezTo>
                <a:cubicBezTo>
                  <a:pt x="15672" y="33868"/>
                  <a:pt x="15802" y="33855"/>
                  <a:pt x="15923" y="33855"/>
                </a:cubicBezTo>
                <a:cubicBezTo>
                  <a:pt x="16526" y="33855"/>
                  <a:pt x="16880" y="34191"/>
                  <a:pt x="17404" y="34191"/>
                </a:cubicBezTo>
                <a:cubicBezTo>
                  <a:pt x="17476" y="34191"/>
                  <a:pt x="17551" y="34184"/>
                  <a:pt x="17631" y="34170"/>
                </a:cubicBezTo>
                <a:cubicBezTo>
                  <a:pt x="18008" y="35095"/>
                  <a:pt x="19587" y="34503"/>
                  <a:pt x="20250" y="35129"/>
                </a:cubicBezTo>
                <a:lnTo>
                  <a:pt x="20233" y="34934"/>
                </a:lnTo>
                <a:cubicBezTo>
                  <a:pt x="20279" y="34901"/>
                  <a:pt x="20315" y="34888"/>
                  <a:pt x="20345" y="34888"/>
                </a:cubicBezTo>
                <a:cubicBezTo>
                  <a:pt x="20460" y="34888"/>
                  <a:pt x="20480" y="35085"/>
                  <a:pt x="20590" y="35136"/>
                </a:cubicBezTo>
                <a:cubicBezTo>
                  <a:pt x="20590" y="34984"/>
                  <a:pt x="20405" y="34937"/>
                  <a:pt x="20539" y="34849"/>
                </a:cubicBezTo>
                <a:lnTo>
                  <a:pt x="20539" y="34849"/>
                </a:lnTo>
                <a:cubicBezTo>
                  <a:pt x="22202" y="34863"/>
                  <a:pt x="23908" y="35502"/>
                  <a:pt x="25648" y="35684"/>
                </a:cubicBezTo>
                <a:cubicBezTo>
                  <a:pt x="25664" y="35685"/>
                  <a:pt x="25679" y="35686"/>
                  <a:pt x="25694" y="35686"/>
                </a:cubicBezTo>
                <a:cubicBezTo>
                  <a:pt x="26164" y="35686"/>
                  <a:pt x="26078" y="35029"/>
                  <a:pt x="26460" y="35029"/>
                </a:cubicBezTo>
                <a:cubicBezTo>
                  <a:pt x="26543" y="35029"/>
                  <a:pt x="26648" y="35060"/>
                  <a:pt x="26785" y="35136"/>
                </a:cubicBezTo>
                <a:lnTo>
                  <a:pt x="26570" y="35499"/>
                </a:lnTo>
                <a:cubicBezTo>
                  <a:pt x="27728" y="35075"/>
                  <a:pt x="29414" y="35371"/>
                  <a:pt x="30568" y="34510"/>
                </a:cubicBezTo>
                <a:lnTo>
                  <a:pt x="30568" y="34510"/>
                </a:lnTo>
                <a:cubicBezTo>
                  <a:pt x="30521" y="34617"/>
                  <a:pt x="30555" y="34715"/>
                  <a:pt x="30427" y="34759"/>
                </a:cubicBezTo>
                <a:cubicBezTo>
                  <a:pt x="30471" y="34777"/>
                  <a:pt x="30518" y="34785"/>
                  <a:pt x="30568" y="34785"/>
                </a:cubicBezTo>
                <a:cubicBezTo>
                  <a:pt x="30939" y="34785"/>
                  <a:pt x="31428" y="34330"/>
                  <a:pt x="31342" y="34170"/>
                </a:cubicBezTo>
                <a:cubicBezTo>
                  <a:pt x="31371" y="34158"/>
                  <a:pt x="31394" y="34154"/>
                  <a:pt x="31413" y="34154"/>
                </a:cubicBezTo>
                <a:cubicBezTo>
                  <a:pt x="31525" y="34154"/>
                  <a:pt x="31494" y="34323"/>
                  <a:pt x="31638" y="34351"/>
                </a:cubicBezTo>
                <a:cubicBezTo>
                  <a:pt x="31942" y="34342"/>
                  <a:pt x="32095" y="33838"/>
                  <a:pt x="32312" y="33838"/>
                </a:cubicBezTo>
                <a:cubicBezTo>
                  <a:pt x="32336" y="33838"/>
                  <a:pt x="32360" y="33844"/>
                  <a:pt x="32385" y="33857"/>
                </a:cubicBezTo>
                <a:cubicBezTo>
                  <a:pt x="32409" y="33869"/>
                  <a:pt x="32396" y="33908"/>
                  <a:pt x="32374" y="33947"/>
                </a:cubicBezTo>
                <a:lnTo>
                  <a:pt x="32374" y="33947"/>
                </a:lnTo>
                <a:cubicBezTo>
                  <a:pt x="32558" y="33753"/>
                  <a:pt x="33053" y="33531"/>
                  <a:pt x="32766" y="33406"/>
                </a:cubicBezTo>
                <a:cubicBezTo>
                  <a:pt x="33274" y="33227"/>
                  <a:pt x="33459" y="32712"/>
                  <a:pt x="33873" y="32571"/>
                </a:cubicBezTo>
                <a:cubicBezTo>
                  <a:pt x="33829" y="32150"/>
                  <a:pt x="34620" y="32073"/>
                  <a:pt x="34314" y="31679"/>
                </a:cubicBezTo>
                <a:lnTo>
                  <a:pt x="34314" y="31679"/>
                </a:lnTo>
                <a:cubicBezTo>
                  <a:pt x="34373" y="31743"/>
                  <a:pt x="34440" y="31771"/>
                  <a:pt x="34509" y="31771"/>
                </a:cubicBezTo>
                <a:cubicBezTo>
                  <a:pt x="34829" y="31771"/>
                  <a:pt x="35203" y="31173"/>
                  <a:pt x="35179" y="30838"/>
                </a:cubicBezTo>
                <a:lnTo>
                  <a:pt x="35179" y="30838"/>
                </a:lnTo>
                <a:cubicBezTo>
                  <a:pt x="35192" y="30878"/>
                  <a:pt x="35214" y="30891"/>
                  <a:pt x="35242" y="30891"/>
                </a:cubicBezTo>
                <a:cubicBezTo>
                  <a:pt x="35302" y="30891"/>
                  <a:pt x="35386" y="30830"/>
                  <a:pt x="35458" y="30830"/>
                </a:cubicBezTo>
                <a:cubicBezTo>
                  <a:pt x="35499" y="30830"/>
                  <a:pt x="35535" y="30849"/>
                  <a:pt x="35562" y="30909"/>
                </a:cubicBezTo>
                <a:cubicBezTo>
                  <a:pt x="35784" y="30602"/>
                  <a:pt x="35852" y="30236"/>
                  <a:pt x="35609" y="30175"/>
                </a:cubicBezTo>
                <a:cubicBezTo>
                  <a:pt x="36033" y="30027"/>
                  <a:pt x="36097" y="29653"/>
                  <a:pt x="36124" y="29334"/>
                </a:cubicBezTo>
                <a:cubicBezTo>
                  <a:pt x="36161" y="29014"/>
                  <a:pt x="36192" y="28755"/>
                  <a:pt x="36599" y="28691"/>
                </a:cubicBezTo>
                <a:cubicBezTo>
                  <a:pt x="36720" y="27651"/>
                  <a:pt x="36713" y="26601"/>
                  <a:pt x="36582" y="25564"/>
                </a:cubicBezTo>
                <a:lnTo>
                  <a:pt x="36582" y="25564"/>
                </a:lnTo>
                <a:cubicBezTo>
                  <a:pt x="36824" y="25581"/>
                  <a:pt x="36838" y="25854"/>
                  <a:pt x="36844" y="26116"/>
                </a:cubicBezTo>
                <a:cubicBezTo>
                  <a:pt x="36831" y="26379"/>
                  <a:pt x="36821" y="26631"/>
                  <a:pt x="37077" y="26641"/>
                </a:cubicBezTo>
                <a:cubicBezTo>
                  <a:pt x="36993" y="25655"/>
                  <a:pt x="36521" y="25127"/>
                  <a:pt x="36589" y="24309"/>
                </a:cubicBezTo>
                <a:cubicBezTo>
                  <a:pt x="36597" y="24259"/>
                  <a:pt x="36614" y="24239"/>
                  <a:pt x="36636" y="24239"/>
                </a:cubicBezTo>
                <a:cubicBezTo>
                  <a:pt x="36705" y="24239"/>
                  <a:pt x="36824" y="24443"/>
                  <a:pt x="36888" y="24494"/>
                </a:cubicBezTo>
                <a:cubicBezTo>
                  <a:pt x="36626" y="23664"/>
                  <a:pt x="36774" y="22846"/>
                  <a:pt x="36394" y="22140"/>
                </a:cubicBezTo>
                <a:lnTo>
                  <a:pt x="36394" y="22140"/>
                </a:lnTo>
                <a:cubicBezTo>
                  <a:pt x="36361" y="22161"/>
                  <a:pt x="36325" y="22171"/>
                  <a:pt x="36288" y="22171"/>
                </a:cubicBezTo>
                <a:cubicBezTo>
                  <a:pt x="36030" y="22171"/>
                  <a:pt x="35700" y="21717"/>
                  <a:pt x="35536" y="21660"/>
                </a:cubicBezTo>
                <a:lnTo>
                  <a:pt x="35536" y="21660"/>
                </a:lnTo>
                <a:cubicBezTo>
                  <a:pt x="35568" y="21664"/>
                  <a:pt x="35597" y="21667"/>
                  <a:pt x="35623" y="21667"/>
                </a:cubicBezTo>
                <a:cubicBezTo>
                  <a:pt x="36033" y="21667"/>
                  <a:pt x="35695" y="21099"/>
                  <a:pt x="36137" y="21099"/>
                </a:cubicBezTo>
                <a:cubicBezTo>
                  <a:pt x="36201" y="21099"/>
                  <a:pt x="36282" y="21111"/>
                  <a:pt x="36383" y="21139"/>
                </a:cubicBezTo>
                <a:cubicBezTo>
                  <a:pt x="36334" y="21068"/>
                  <a:pt x="36241" y="20990"/>
                  <a:pt x="36132" y="20990"/>
                </a:cubicBezTo>
                <a:cubicBezTo>
                  <a:pt x="36107" y="20990"/>
                  <a:pt x="36080" y="20995"/>
                  <a:pt x="36054" y="21004"/>
                </a:cubicBezTo>
                <a:cubicBezTo>
                  <a:pt x="36062" y="20908"/>
                  <a:pt x="36098" y="20847"/>
                  <a:pt x="36175" y="20847"/>
                </a:cubicBezTo>
                <a:cubicBezTo>
                  <a:pt x="36216" y="20847"/>
                  <a:pt x="36269" y="20865"/>
                  <a:pt x="36336" y="20903"/>
                </a:cubicBezTo>
                <a:cubicBezTo>
                  <a:pt x="36111" y="20405"/>
                  <a:pt x="35922" y="20641"/>
                  <a:pt x="35818" y="20173"/>
                </a:cubicBezTo>
                <a:cubicBezTo>
                  <a:pt x="35830" y="20170"/>
                  <a:pt x="35842" y="20169"/>
                  <a:pt x="35853" y="20169"/>
                </a:cubicBezTo>
                <a:cubicBezTo>
                  <a:pt x="35938" y="20169"/>
                  <a:pt x="36002" y="20239"/>
                  <a:pt x="36121" y="20257"/>
                </a:cubicBezTo>
                <a:cubicBezTo>
                  <a:pt x="35862" y="20065"/>
                  <a:pt x="35603" y="19880"/>
                  <a:pt x="35589" y="19470"/>
                </a:cubicBezTo>
                <a:lnTo>
                  <a:pt x="35589" y="19470"/>
                </a:lnTo>
                <a:cubicBezTo>
                  <a:pt x="35592" y="19470"/>
                  <a:pt x="35596" y="19470"/>
                  <a:pt x="35599" y="19470"/>
                </a:cubicBezTo>
                <a:cubicBezTo>
                  <a:pt x="35631" y="19470"/>
                  <a:pt x="35663" y="19456"/>
                  <a:pt x="35691" y="19456"/>
                </a:cubicBezTo>
                <a:cubicBezTo>
                  <a:pt x="35714" y="19456"/>
                  <a:pt x="35734" y="19466"/>
                  <a:pt x="35749" y="19501"/>
                </a:cubicBezTo>
                <a:lnTo>
                  <a:pt x="35749" y="19501"/>
                </a:lnTo>
                <a:cubicBezTo>
                  <a:pt x="35529" y="18849"/>
                  <a:pt x="34912" y="18534"/>
                  <a:pt x="34869" y="17770"/>
                </a:cubicBezTo>
                <a:lnTo>
                  <a:pt x="34869" y="17770"/>
                </a:lnTo>
                <a:cubicBezTo>
                  <a:pt x="34912" y="17776"/>
                  <a:pt x="34949" y="17778"/>
                  <a:pt x="34979" y="17778"/>
                </a:cubicBezTo>
                <a:cubicBezTo>
                  <a:pt x="35311" y="17778"/>
                  <a:pt x="34964" y="17466"/>
                  <a:pt x="35303" y="17309"/>
                </a:cubicBezTo>
                <a:lnTo>
                  <a:pt x="35051" y="16962"/>
                </a:lnTo>
                <a:lnTo>
                  <a:pt x="34919" y="17181"/>
                </a:lnTo>
                <a:cubicBezTo>
                  <a:pt x="34808" y="16841"/>
                  <a:pt x="34421" y="16649"/>
                  <a:pt x="34435" y="16320"/>
                </a:cubicBezTo>
                <a:lnTo>
                  <a:pt x="34435" y="16320"/>
                </a:lnTo>
                <a:lnTo>
                  <a:pt x="34684" y="16505"/>
                </a:lnTo>
                <a:lnTo>
                  <a:pt x="34371" y="15912"/>
                </a:lnTo>
                <a:lnTo>
                  <a:pt x="34371" y="16316"/>
                </a:lnTo>
                <a:cubicBezTo>
                  <a:pt x="34292" y="16255"/>
                  <a:pt x="34225" y="16236"/>
                  <a:pt x="34166" y="16236"/>
                </a:cubicBezTo>
                <a:cubicBezTo>
                  <a:pt x="34073" y="16236"/>
                  <a:pt x="34003" y="16285"/>
                  <a:pt x="33951" y="16285"/>
                </a:cubicBezTo>
                <a:cubicBezTo>
                  <a:pt x="33900" y="16285"/>
                  <a:pt x="33865" y="16240"/>
                  <a:pt x="33839" y="16064"/>
                </a:cubicBezTo>
                <a:lnTo>
                  <a:pt x="33839" y="16064"/>
                </a:lnTo>
                <a:cubicBezTo>
                  <a:pt x="33845" y="16070"/>
                  <a:pt x="33849" y="16073"/>
                  <a:pt x="33852" y="16073"/>
                </a:cubicBezTo>
                <a:cubicBezTo>
                  <a:pt x="33881" y="16073"/>
                  <a:pt x="33719" y="15705"/>
                  <a:pt x="33880" y="15532"/>
                </a:cubicBezTo>
                <a:cubicBezTo>
                  <a:pt x="33705" y="15445"/>
                  <a:pt x="33462" y="15307"/>
                  <a:pt x="33634" y="15085"/>
                </a:cubicBezTo>
                <a:cubicBezTo>
                  <a:pt x="33665" y="15074"/>
                  <a:pt x="33704" y="15070"/>
                  <a:pt x="33748" y="15070"/>
                </a:cubicBezTo>
                <a:cubicBezTo>
                  <a:pt x="33866" y="15070"/>
                  <a:pt x="34015" y="15098"/>
                  <a:pt x="34107" y="15098"/>
                </a:cubicBezTo>
                <a:cubicBezTo>
                  <a:pt x="34131" y="15098"/>
                  <a:pt x="34151" y="15096"/>
                  <a:pt x="34166" y="15091"/>
                </a:cubicBezTo>
                <a:lnTo>
                  <a:pt x="34166" y="15091"/>
                </a:lnTo>
                <a:cubicBezTo>
                  <a:pt x="34161" y="15092"/>
                  <a:pt x="34156" y="15092"/>
                  <a:pt x="34151" y="15092"/>
                </a:cubicBezTo>
                <a:cubicBezTo>
                  <a:pt x="33850" y="15092"/>
                  <a:pt x="34146" y="14393"/>
                  <a:pt x="33885" y="14143"/>
                </a:cubicBezTo>
                <a:lnTo>
                  <a:pt x="33885" y="14143"/>
                </a:lnTo>
                <a:cubicBezTo>
                  <a:pt x="33955" y="14186"/>
                  <a:pt x="34063" y="14206"/>
                  <a:pt x="34128" y="14206"/>
                </a:cubicBezTo>
                <a:cubicBezTo>
                  <a:pt x="34150" y="14206"/>
                  <a:pt x="34166" y="14204"/>
                  <a:pt x="34176" y="14199"/>
                </a:cubicBezTo>
                <a:lnTo>
                  <a:pt x="33923" y="14024"/>
                </a:lnTo>
                <a:cubicBezTo>
                  <a:pt x="34003" y="13911"/>
                  <a:pt x="34050" y="13868"/>
                  <a:pt x="34129" y="13868"/>
                </a:cubicBezTo>
                <a:cubicBezTo>
                  <a:pt x="34161" y="13868"/>
                  <a:pt x="34197" y="13875"/>
                  <a:pt x="34243" y="13886"/>
                </a:cubicBezTo>
                <a:cubicBezTo>
                  <a:pt x="34278" y="13711"/>
                  <a:pt x="34229" y="13672"/>
                  <a:pt x="34160" y="13672"/>
                </a:cubicBezTo>
                <a:cubicBezTo>
                  <a:pt x="34107" y="13672"/>
                  <a:pt x="34041" y="13696"/>
                  <a:pt x="33993" y="13696"/>
                </a:cubicBezTo>
                <a:cubicBezTo>
                  <a:pt x="33924" y="13696"/>
                  <a:pt x="33891" y="13649"/>
                  <a:pt x="33977" y="13425"/>
                </a:cubicBezTo>
                <a:lnTo>
                  <a:pt x="33977" y="13425"/>
                </a:lnTo>
                <a:cubicBezTo>
                  <a:pt x="33997" y="13476"/>
                  <a:pt x="34041" y="13452"/>
                  <a:pt x="34081" y="13553"/>
                </a:cubicBezTo>
                <a:cubicBezTo>
                  <a:pt x="34179" y="12941"/>
                  <a:pt x="33923" y="12385"/>
                  <a:pt x="33994" y="11827"/>
                </a:cubicBezTo>
                <a:cubicBezTo>
                  <a:pt x="34047" y="11799"/>
                  <a:pt x="34088" y="11787"/>
                  <a:pt x="34121" y="11787"/>
                </a:cubicBezTo>
                <a:cubicBezTo>
                  <a:pt x="34299" y="11787"/>
                  <a:pt x="34228" y="12133"/>
                  <a:pt x="34362" y="12133"/>
                </a:cubicBezTo>
                <a:cubicBezTo>
                  <a:pt x="34387" y="12133"/>
                  <a:pt x="34421" y="12120"/>
                  <a:pt x="34465" y="12089"/>
                </a:cubicBezTo>
                <a:cubicBezTo>
                  <a:pt x="34270" y="11255"/>
                  <a:pt x="33775" y="10467"/>
                  <a:pt x="33573" y="9723"/>
                </a:cubicBezTo>
                <a:lnTo>
                  <a:pt x="33573" y="9723"/>
                </a:lnTo>
                <a:lnTo>
                  <a:pt x="33577" y="9875"/>
                </a:lnTo>
                <a:cubicBezTo>
                  <a:pt x="33545" y="9879"/>
                  <a:pt x="33518" y="9882"/>
                  <a:pt x="33494" y="9882"/>
                </a:cubicBezTo>
                <a:cubicBezTo>
                  <a:pt x="33071" y="9882"/>
                  <a:pt x="33631" y="9228"/>
                  <a:pt x="33285" y="8955"/>
                </a:cubicBezTo>
                <a:lnTo>
                  <a:pt x="33285" y="8955"/>
                </a:lnTo>
                <a:cubicBezTo>
                  <a:pt x="33311" y="8971"/>
                  <a:pt x="33349" y="8977"/>
                  <a:pt x="33389" y="8977"/>
                </a:cubicBezTo>
                <a:cubicBezTo>
                  <a:pt x="33485" y="8977"/>
                  <a:pt x="33590" y="8943"/>
                  <a:pt x="33546" y="8943"/>
                </a:cubicBezTo>
                <a:cubicBezTo>
                  <a:pt x="33385" y="8418"/>
                  <a:pt x="32944" y="7970"/>
                  <a:pt x="32355" y="7405"/>
                </a:cubicBezTo>
                <a:lnTo>
                  <a:pt x="32537" y="7405"/>
                </a:lnTo>
                <a:cubicBezTo>
                  <a:pt x="32466" y="7075"/>
                  <a:pt x="32116" y="6681"/>
                  <a:pt x="31968" y="6361"/>
                </a:cubicBezTo>
                <a:cubicBezTo>
                  <a:pt x="31966" y="6361"/>
                  <a:pt x="31964" y="6361"/>
                  <a:pt x="31963" y="6361"/>
                </a:cubicBezTo>
                <a:cubicBezTo>
                  <a:pt x="31867" y="6361"/>
                  <a:pt x="31790" y="6312"/>
                  <a:pt x="31724" y="6312"/>
                </a:cubicBezTo>
                <a:cubicBezTo>
                  <a:pt x="31676" y="6312"/>
                  <a:pt x="31635" y="6339"/>
                  <a:pt x="31598" y="6432"/>
                </a:cubicBezTo>
                <a:cubicBezTo>
                  <a:pt x="31564" y="5786"/>
                  <a:pt x="31123" y="5473"/>
                  <a:pt x="30703" y="5221"/>
                </a:cubicBezTo>
                <a:cubicBezTo>
                  <a:pt x="30238" y="5005"/>
                  <a:pt x="29807" y="4833"/>
                  <a:pt x="29663" y="4261"/>
                </a:cubicBezTo>
                <a:lnTo>
                  <a:pt x="29663" y="4261"/>
                </a:lnTo>
                <a:cubicBezTo>
                  <a:pt x="29706" y="4298"/>
                  <a:pt x="29779" y="4314"/>
                  <a:pt x="29831" y="4314"/>
                </a:cubicBezTo>
                <a:cubicBezTo>
                  <a:pt x="29880" y="4314"/>
                  <a:pt x="29909" y="4299"/>
                  <a:pt x="29875" y="4271"/>
                </a:cubicBezTo>
                <a:cubicBezTo>
                  <a:pt x="29649" y="4130"/>
                  <a:pt x="29400" y="4026"/>
                  <a:pt x="29155" y="3918"/>
                </a:cubicBezTo>
                <a:lnTo>
                  <a:pt x="29155" y="3918"/>
                </a:lnTo>
                <a:cubicBezTo>
                  <a:pt x="29064" y="4157"/>
                  <a:pt x="29155" y="4100"/>
                  <a:pt x="29178" y="4349"/>
                </a:cubicBezTo>
                <a:cubicBezTo>
                  <a:pt x="29106" y="4373"/>
                  <a:pt x="29032" y="4385"/>
                  <a:pt x="28958" y="4385"/>
                </a:cubicBezTo>
                <a:cubicBezTo>
                  <a:pt x="28837" y="4385"/>
                  <a:pt x="28717" y="4353"/>
                  <a:pt x="28613" y="4288"/>
                </a:cubicBezTo>
                <a:lnTo>
                  <a:pt x="28613" y="4288"/>
                </a:lnTo>
                <a:cubicBezTo>
                  <a:pt x="28636" y="4291"/>
                  <a:pt x="28657" y="4293"/>
                  <a:pt x="28676" y="4293"/>
                </a:cubicBezTo>
                <a:cubicBezTo>
                  <a:pt x="28971" y="4293"/>
                  <a:pt x="28832" y="3943"/>
                  <a:pt x="28781" y="3753"/>
                </a:cubicBezTo>
                <a:lnTo>
                  <a:pt x="28781" y="3753"/>
                </a:lnTo>
                <a:cubicBezTo>
                  <a:pt x="28757" y="3831"/>
                  <a:pt x="28670" y="3874"/>
                  <a:pt x="28640" y="3945"/>
                </a:cubicBezTo>
                <a:cubicBezTo>
                  <a:pt x="28614" y="3796"/>
                  <a:pt x="28581" y="3746"/>
                  <a:pt x="28542" y="3746"/>
                </a:cubicBezTo>
                <a:cubicBezTo>
                  <a:pt x="28459" y="3746"/>
                  <a:pt x="28348" y="3958"/>
                  <a:pt x="28216" y="3958"/>
                </a:cubicBezTo>
                <a:cubicBezTo>
                  <a:pt x="28155" y="3958"/>
                  <a:pt x="28089" y="3914"/>
                  <a:pt x="28020" y="3783"/>
                </a:cubicBezTo>
                <a:lnTo>
                  <a:pt x="28111" y="3686"/>
                </a:lnTo>
                <a:cubicBezTo>
                  <a:pt x="27899" y="3635"/>
                  <a:pt x="27647" y="3713"/>
                  <a:pt x="27475" y="3575"/>
                </a:cubicBezTo>
                <a:cubicBezTo>
                  <a:pt x="27498" y="3452"/>
                  <a:pt x="27546" y="3429"/>
                  <a:pt x="27604" y="3429"/>
                </a:cubicBezTo>
                <a:cubicBezTo>
                  <a:pt x="27639" y="3429"/>
                  <a:pt x="27677" y="3437"/>
                  <a:pt x="27715" y="3437"/>
                </a:cubicBezTo>
                <a:cubicBezTo>
                  <a:pt x="27766" y="3437"/>
                  <a:pt x="27816" y="3423"/>
                  <a:pt x="27859" y="3356"/>
                </a:cubicBezTo>
                <a:cubicBezTo>
                  <a:pt x="27805" y="3332"/>
                  <a:pt x="27743" y="3323"/>
                  <a:pt x="27679" y="3323"/>
                </a:cubicBezTo>
                <a:cubicBezTo>
                  <a:pt x="27533" y="3323"/>
                  <a:pt x="27369" y="3366"/>
                  <a:pt x="27231" y="3366"/>
                </a:cubicBezTo>
                <a:cubicBezTo>
                  <a:pt x="27100" y="3366"/>
                  <a:pt x="26992" y="3327"/>
                  <a:pt x="26947" y="3174"/>
                </a:cubicBezTo>
                <a:cubicBezTo>
                  <a:pt x="26958" y="3173"/>
                  <a:pt x="26969" y="3173"/>
                  <a:pt x="26980" y="3173"/>
                </a:cubicBezTo>
                <a:cubicBezTo>
                  <a:pt x="27114" y="3173"/>
                  <a:pt x="27259" y="3239"/>
                  <a:pt x="27393" y="3239"/>
                </a:cubicBezTo>
                <a:cubicBezTo>
                  <a:pt x="27401" y="3239"/>
                  <a:pt x="27410" y="3239"/>
                  <a:pt x="27418" y="3238"/>
                </a:cubicBezTo>
                <a:cubicBezTo>
                  <a:pt x="27308" y="2810"/>
                  <a:pt x="27232" y="2851"/>
                  <a:pt x="27064" y="2716"/>
                </a:cubicBezTo>
                <a:lnTo>
                  <a:pt x="27064" y="2716"/>
                </a:lnTo>
                <a:cubicBezTo>
                  <a:pt x="26929" y="2585"/>
                  <a:pt x="26788" y="2464"/>
                  <a:pt x="26641" y="2353"/>
                </a:cubicBezTo>
                <a:lnTo>
                  <a:pt x="26641" y="2353"/>
                </a:lnTo>
                <a:lnTo>
                  <a:pt x="26728" y="2488"/>
                </a:lnTo>
                <a:cubicBezTo>
                  <a:pt x="26535" y="2645"/>
                  <a:pt x="26387" y="2696"/>
                  <a:pt x="26258" y="2696"/>
                </a:cubicBezTo>
                <a:cubicBezTo>
                  <a:pt x="26018" y="2696"/>
                  <a:pt x="25842" y="2519"/>
                  <a:pt x="25565" y="2519"/>
                </a:cubicBezTo>
                <a:cubicBezTo>
                  <a:pt x="25482" y="2519"/>
                  <a:pt x="25390" y="2535"/>
                  <a:pt x="25284" y="2577"/>
                </a:cubicBezTo>
                <a:lnTo>
                  <a:pt x="25284" y="2577"/>
                </a:lnTo>
                <a:cubicBezTo>
                  <a:pt x="25897" y="2330"/>
                  <a:pt x="25444" y="2358"/>
                  <a:pt x="25591" y="2064"/>
                </a:cubicBezTo>
                <a:cubicBezTo>
                  <a:pt x="25496" y="1929"/>
                  <a:pt x="25335" y="1754"/>
                  <a:pt x="25422" y="1690"/>
                </a:cubicBezTo>
                <a:lnTo>
                  <a:pt x="25422" y="1690"/>
                </a:lnTo>
                <a:cubicBezTo>
                  <a:pt x="25371" y="1718"/>
                  <a:pt x="25328" y="1728"/>
                  <a:pt x="25289" y="1728"/>
                </a:cubicBezTo>
                <a:cubicBezTo>
                  <a:pt x="25134" y="1728"/>
                  <a:pt x="25052" y="1553"/>
                  <a:pt x="24864" y="1553"/>
                </a:cubicBezTo>
                <a:cubicBezTo>
                  <a:pt x="24798" y="1553"/>
                  <a:pt x="24718" y="1575"/>
                  <a:pt x="24618" y="1633"/>
                </a:cubicBezTo>
                <a:cubicBezTo>
                  <a:pt x="24635" y="1529"/>
                  <a:pt x="24362" y="1545"/>
                  <a:pt x="24490" y="1310"/>
                </a:cubicBezTo>
                <a:cubicBezTo>
                  <a:pt x="24477" y="1309"/>
                  <a:pt x="24466" y="1309"/>
                  <a:pt x="24455" y="1309"/>
                </a:cubicBezTo>
                <a:cubicBezTo>
                  <a:pt x="24177" y="1309"/>
                  <a:pt x="24515" y="1513"/>
                  <a:pt x="24450" y="1626"/>
                </a:cubicBezTo>
                <a:cubicBezTo>
                  <a:pt x="24398" y="1643"/>
                  <a:pt x="24347" y="1650"/>
                  <a:pt x="24296" y="1650"/>
                </a:cubicBezTo>
                <a:cubicBezTo>
                  <a:pt x="23882" y="1650"/>
                  <a:pt x="23493" y="1155"/>
                  <a:pt x="22952" y="1155"/>
                </a:cubicBezTo>
                <a:cubicBezTo>
                  <a:pt x="22836" y="1155"/>
                  <a:pt x="22713" y="1178"/>
                  <a:pt x="22582" y="1233"/>
                </a:cubicBezTo>
                <a:cubicBezTo>
                  <a:pt x="22000" y="1286"/>
                  <a:pt x="21791" y="1586"/>
                  <a:pt x="21333" y="1720"/>
                </a:cubicBezTo>
                <a:cubicBezTo>
                  <a:pt x="21280" y="1710"/>
                  <a:pt x="21226" y="1704"/>
                  <a:pt x="21172" y="1697"/>
                </a:cubicBezTo>
                <a:cubicBezTo>
                  <a:pt x="21128" y="1535"/>
                  <a:pt x="21394" y="1404"/>
                  <a:pt x="21394" y="1404"/>
                </a:cubicBezTo>
                <a:cubicBezTo>
                  <a:pt x="21222" y="1289"/>
                  <a:pt x="21066" y="1243"/>
                  <a:pt x="20903" y="1243"/>
                </a:cubicBezTo>
                <a:cubicBezTo>
                  <a:pt x="20796" y="1243"/>
                  <a:pt x="20685" y="1263"/>
                  <a:pt x="20566" y="1296"/>
                </a:cubicBezTo>
                <a:cubicBezTo>
                  <a:pt x="20633" y="1212"/>
                  <a:pt x="20580" y="1128"/>
                  <a:pt x="20499" y="1000"/>
                </a:cubicBezTo>
                <a:cubicBezTo>
                  <a:pt x="20305" y="1009"/>
                  <a:pt x="20304" y="1250"/>
                  <a:pt x="20150" y="1250"/>
                </a:cubicBezTo>
                <a:cubicBezTo>
                  <a:pt x="20114" y="1250"/>
                  <a:pt x="20070" y="1237"/>
                  <a:pt x="20014" y="1206"/>
                </a:cubicBezTo>
                <a:cubicBezTo>
                  <a:pt x="20075" y="1091"/>
                  <a:pt x="20155" y="906"/>
                  <a:pt x="20280" y="792"/>
                </a:cubicBezTo>
                <a:lnTo>
                  <a:pt x="20280" y="792"/>
                </a:lnTo>
                <a:cubicBezTo>
                  <a:pt x="19987" y="876"/>
                  <a:pt x="19705" y="1064"/>
                  <a:pt x="19415" y="1152"/>
                </a:cubicBezTo>
                <a:cubicBezTo>
                  <a:pt x="19341" y="963"/>
                  <a:pt x="19597" y="879"/>
                  <a:pt x="19705" y="761"/>
                </a:cubicBezTo>
                <a:lnTo>
                  <a:pt x="19705" y="761"/>
                </a:lnTo>
                <a:cubicBezTo>
                  <a:pt x="19371" y="835"/>
                  <a:pt x="18850" y="896"/>
                  <a:pt x="18755" y="1189"/>
                </a:cubicBezTo>
                <a:cubicBezTo>
                  <a:pt x="18805" y="1211"/>
                  <a:pt x="18856" y="1240"/>
                  <a:pt x="18906" y="1268"/>
                </a:cubicBezTo>
                <a:lnTo>
                  <a:pt x="18906" y="1268"/>
                </a:lnTo>
                <a:cubicBezTo>
                  <a:pt x="18870" y="1200"/>
                  <a:pt x="18920" y="1033"/>
                  <a:pt x="18988" y="994"/>
                </a:cubicBezTo>
                <a:cubicBezTo>
                  <a:pt x="19054" y="943"/>
                  <a:pt x="19112" y="923"/>
                  <a:pt x="19161" y="923"/>
                </a:cubicBezTo>
                <a:cubicBezTo>
                  <a:pt x="19320" y="923"/>
                  <a:pt x="19391" y="1136"/>
                  <a:pt x="19398" y="1216"/>
                </a:cubicBezTo>
                <a:lnTo>
                  <a:pt x="19196" y="1276"/>
                </a:lnTo>
                <a:cubicBezTo>
                  <a:pt x="19256" y="1473"/>
                  <a:pt x="19358" y="1539"/>
                  <a:pt x="19483" y="1539"/>
                </a:cubicBezTo>
                <a:cubicBezTo>
                  <a:pt x="19741" y="1539"/>
                  <a:pt x="20096" y="1253"/>
                  <a:pt x="20376" y="1253"/>
                </a:cubicBezTo>
                <a:cubicBezTo>
                  <a:pt x="20391" y="1253"/>
                  <a:pt x="20407" y="1254"/>
                  <a:pt x="20421" y="1256"/>
                </a:cubicBezTo>
                <a:lnTo>
                  <a:pt x="20260" y="1613"/>
                </a:lnTo>
                <a:cubicBezTo>
                  <a:pt x="19816" y="1582"/>
                  <a:pt x="19372" y="1567"/>
                  <a:pt x="18928" y="1567"/>
                </a:cubicBezTo>
                <a:cubicBezTo>
                  <a:pt x="18348" y="1567"/>
                  <a:pt x="17768" y="1593"/>
                  <a:pt x="17191" y="1646"/>
                </a:cubicBezTo>
                <a:cubicBezTo>
                  <a:pt x="17177" y="1643"/>
                  <a:pt x="17164" y="1643"/>
                  <a:pt x="17147" y="1640"/>
                </a:cubicBezTo>
                <a:cubicBezTo>
                  <a:pt x="17217" y="1421"/>
                  <a:pt x="17308" y="1206"/>
                  <a:pt x="17325" y="994"/>
                </a:cubicBezTo>
                <a:lnTo>
                  <a:pt x="17366" y="822"/>
                </a:lnTo>
                <a:lnTo>
                  <a:pt x="17366" y="822"/>
                </a:lnTo>
                <a:lnTo>
                  <a:pt x="17325" y="842"/>
                </a:lnTo>
                <a:cubicBezTo>
                  <a:pt x="17302" y="664"/>
                  <a:pt x="17204" y="489"/>
                  <a:pt x="16972" y="310"/>
                </a:cubicBezTo>
                <a:lnTo>
                  <a:pt x="16450" y="539"/>
                </a:lnTo>
                <a:lnTo>
                  <a:pt x="16329" y="277"/>
                </a:lnTo>
                <a:lnTo>
                  <a:pt x="16733" y="320"/>
                </a:lnTo>
                <a:cubicBezTo>
                  <a:pt x="16660" y="221"/>
                  <a:pt x="16590" y="185"/>
                  <a:pt x="16520" y="185"/>
                </a:cubicBezTo>
                <a:cubicBezTo>
                  <a:pt x="16406" y="185"/>
                  <a:pt x="16295" y="282"/>
                  <a:pt x="16184" y="358"/>
                </a:cubicBezTo>
                <a:cubicBezTo>
                  <a:pt x="16161" y="223"/>
                  <a:pt x="16104" y="125"/>
                  <a:pt x="16013" y="68"/>
                </a:cubicBezTo>
                <a:cubicBezTo>
                  <a:pt x="15838" y="206"/>
                  <a:pt x="15663" y="358"/>
                  <a:pt x="15498" y="506"/>
                </a:cubicBezTo>
                <a:cubicBezTo>
                  <a:pt x="15451" y="304"/>
                  <a:pt x="15740" y="132"/>
                  <a:pt x="154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3"/>
          <p:cNvSpPr/>
          <p:nvPr/>
        </p:nvSpPr>
        <p:spPr>
          <a:xfrm>
            <a:off x="302497" y="-774872"/>
            <a:ext cx="835017" cy="1494871"/>
          </a:xfrm>
          <a:custGeom>
            <a:avLst/>
            <a:gdLst/>
            <a:ahLst/>
            <a:cxnLst/>
            <a:rect l="l" t="t" r="r" b="b"/>
            <a:pathLst>
              <a:path w="13065" h="17542" extrusionOk="0">
                <a:moveTo>
                  <a:pt x="8525" y="163"/>
                </a:moveTo>
                <a:cubicBezTo>
                  <a:pt x="8534" y="163"/>
                  <a:pt x="8543" y="164"/>
                  <a:pt x="8551" y="166"/>
                </a:cubicBezTo>
                <a:cubicBezTo>
                  <a:pt x="8521" y="234"/>
                  <a:pt x="8464" y="284"/>
                  <a:pt x="8393" y="308"/>
                </a:cubicBezTo>
                <a:cubicBezTo>
                  <a:pt x="8356" y="321"/>
                  <a:pt x="8319" y="328"/>
                  <a:pt x="8286" y="335"/>
                </a:cubicBezTo>
                <a:cubicBezTo>
                  <a:pt x="8226" y="341"/>
                  <a:pt x="8167" y="358"/>
                  <a:pt x="8117" y="390"/>
                </a:cubicBezTo>
                <a:lnTo>
                  <a:pt x="8117" y="390"/>
                </a:lnTo>
                <a:cubicBezTo>
                  <a:pt x="8139" y="372"/>
                  <a:pt x="8163" y="353"/>
                  <a:pt x="8188" y="335"/>
                </a:cubicBezTo>
                <a:lnTo>
                  <a:pt x="8235" y="301"/>
                </a:lnTo>
                <a:cubicBezTo>
                  <a:pt x="8269" y="274"/>
                  <a:pt x="8306" y="251"/>
                  <a:pt x="8346" y="227"/>
                </a:cubicBezTo>
                <a:cubicBezTo>
                  <a:pt x="8408" y="190"/>
                  <a:pt x="8475" y="163"/>
                  <a:pt x="8525" y="163"/>
                </a:cubicBezTo>
                <a:close/>
                <a:moveTo>
                  <a:pt x="10475" y="743"/>
                </a:moveTo>
                <a:cubicBezTo>
                  <a:pt x="10487" y="753"/>
                  <a:pt x="10499" y="762"/>
                  <a:pt x="10510" y="772"/>
                </a:cubicBezTo>
                <a:cubicBezTo>
                  <a:pt x="10498" y="761"/>
                  <a:pt x="10486" y="751"/>
                  <a:pt x="10475" y="743"/>
                </a:cubicBezTo>
                <a:close/>
                <a:moveTo>
                  <a:pt x="5566" y="5252"/>
                </a:moveTo>
                <a:cubicBezTo>
                  <a:pt x="5543" y="5255"/>
                  <a:pt x="5519" y="5258"/>
                  <a:pt x="5509" y="5258"/>
                </a:cubicBezTo>
                <a:cubicBezTo>
                  <a:pt x="5526" y="5255"/>
                  <a:pt x="5543" y="5255"/>
                  <a:pt x="5566" y="5252"/>
                </a:cubicBezTo>
                <a:close/>
                <a:moveTo>
                  <a:pt x="5338" y="5255"/>
                </a:moveTo>
                <a:lnTo>
                  <a:pt x="5341" y="5258"/>
                </a:lnTo>
                <a:cubicBezTo>
                  <a:pt x="5341" y="5258"/>
                  <a:pt x="5341" y="5259"/>
                  <a:pt x="5341" y="5261"/>
                </a:cubicBezTo>
                <a:lnTo>
                  <a:pt x="5341" y="5261"/>
                </a:lnTo>
                <a:lnTo>
                  <a:pt x="5338" y="5255"/>
                </a:lnTo>
                <a:close/>
                <a:moveTo>
                  <a:pt x="5395" y="5363"/>
                </a:moveTo>
                <a:lnTo>
                  <a:pt x="5396" y="5368"/>
                </a:lnTo>
                <a:lnTo>
                  <a:pt x="5396" y="5368"/>
                </a:lnTo>
                <a:cubicBezTo>
                  <a:pt x="5396" y="5366"/>
                  <a:pt x="5395" y="5364"/>
                  <a:pt x="5395" y="5363"/>
                </a:cubicBezTo>
                <a:close/>
                <a:moveTo>
                  <a:pt x="7952" y="5397"/>
                </a:moveTo>
                <a:cubicBezTo>
                  <a:pt x="7954" y="5398"/>
                  <a:pt x="7957" y="5399"/>
                  <a:pt x="7959" y="5400"/>
                </a:cubicBezTo>
                <a:cubicBezTo>
                  <a:pt x="7957" y="5399"/>
                  <a:pt x="7954" y="5398"/>
                  <a:pt x="7952" y="5397"/>
                </a:cubicBezTo>
                <a:close/>
                <a:moveTo>
                  <a:pt x="5398" y="5376"/>
                </a:moveTo>
                <a:lnTo>
                  <a:pt x="5398" y="5379"/>
                </a:lnTo>
                <a:cubicBezTo>
                  <a:pt x="5401" y="5386"/>
                  <a:pt x="5401" y="5393"/>
                  <a:pt x="5405" y="5400"/>
                </a:cubicBezTo>
                <a:cubicBezTo>
                  <a:pt x="5408" y="5403"/>
                  <a:pt x="5408" y="5406"/>
                  <a:pt x="5408" y="5410"/>
                </a:cubicBezTo>
                <a:cubicBezTo>
                  <a:pt x="5395" y="5403"/>
                  <a:pt x="5388" y="5393"/>
                  <a:pt x="5391" y="5383"/>
                </a:cubicBezTo>
                <a:cubicBezTo>
                  <a:pt x="5391" y="5383"/>
                  <a:pt x="5395" y="5379"/>
                  <a:pt x="5398" y="5376"/>
                </a:cubicBezTo>
                <a:close/>
                <a:moveTo>
                  <a:pt x="5408" y="5410"/>
                </a:moveTo>
                <a:lnTo>
                  <a:pt x="5408" y="5410"/>
                </a:lnTo>
                <a:cubicBezTo>
                  <a:pt x="5415" y="5427"/>
                  <a:pt x="5418" y="5443"/>
                  <a:pt x="5425" y="5460"/>
                </a:cubicBezTo>
                <a:cubicBezTo>
                  <a:pt x="5418" y="5447"/>
                  <a:pt x="5415" y="5427"/>
                  <a:pt x="5408" y="5410"/>
                </a:cubicBezTo>
                <a:close/>
                <a:moveTo>
                  <a:pt x="8087" y="5511"/>
                </a:moveTo>
                <a:lnTo>
                  <a:pt x="8087" y="5511"/>
                </a:lnTo>
                <a:cubicBezTo>
                  <a:pt x="8090" y="5517"/>
                  <a:pt x="8093" y="5523"/>
                  <a:pt x="8096" y="5528"/>
                </a:cubicBezTo>
                <a:lnTo>
                  <a:pt x="8096" y="5528"/>
                </a:lnTo>
                <a:cubicBezTo>
                  <a:pt x="8094" y="5523"/>
                  <a:pt x="8091" y="5517"/>
                  <a:pt x="8087" y="5511"/>
                </a:cubicBezTo>
                <a:close/>
                <a:moveTo>
                  <a:pt x="5486" y="5558"/>
                </a:moveTo>
                <a:lnTo>
                  <a:pt x="5486" y="5565"/>
                </a:lnTo>
                <a:lnTo>
                  <a:pt x="5482" y="5565"/>
                </a:lnTo>
                <a:cubicBezTo>
                  <a:pt x="5482" y="5565"/>
                  <a:pt x="5482" y="5558"/>
                  <a:pt x="5482" y="5558"/>
                </a:cubicBezTo>
                <a:close/>
                <a:moveTo>
                  <a:pt x="5728" y="5538"/>
                </a:moveTo>
                <a:cubicBezTo>
                  <a:pt x="5735" y="5538"/>
                  <a:pt x="5741" y="5545"/>
                  <a:pt x="5744" y="5562"/>
                </a:cubicBezTo>
                <a:lnTo>
                  <a:pt x="5744" y="5562"/>
                </a:lnTo>
                <a:lnTo>
                  <a:pt x="5725" y="5581"/>
                </a:lnTo>
                <a:cubicBezTo>
                  <a:pt x="5711" y="5585"/>
                  <a:pt x="5694" y="5588"/>
                  <a:pt x="5671" y="5595"/>
                </a:cubicBezTo>
                <a:cubicBezTo>
                  <a:pt x="5691" y="5568"/>
                  <a:pt x="5713" y="5538"/>
                  <a:pt x="5728" y="5538"/>
                </a:cubicBezTo>
                <a:close/>
                <a:moveTo>
                  <a:pt x="5644" y="5538"/>
                </a:moveTo>
                <a:lnTo>
                  <a:pt x="5607" y="5602"/>
                </a:lnTo>
                <a:lnTo>
                  <a:pt x="5573" y="5608"/>
                </a:lnTo>
                <a:cubicBezTo>
                  <a:pt x="5580" y="5602"/>
                  <a:pt x="5583" y="5595"/>
                  <a:pt x="5590" y="5588"/>
                </a:cubicBezTo>
                <a:lnTo>
                  <a:pt x="5624" y="5568"/>
                </a:lnTo>
                <a:lnTo>
                  <a:pt x="5607" y="5568"/>
                </a:lnTo>
                <a:cubicBezTo>
                  <a:pt x="5617" y="5558"/>
                  <a:pt x="5630" y="5548"/>
                  <a:pt x="5644" y="5538"/>
                </a:cubicBezTo>
                <a:close/>
                <a:moveTo>
                  <a:pt x="5684" y="5676"/>
                </a:moveTo>
                <a:lnTo>
                  <a:pt x="5677" y="5682"/>
                </a:lnTo>
                <a:lnTo>
                  <a:pt x="5674" y="5679"/>
                </a:lnTo>
                <a:cubicBezTo>
                  <a:pt x="5677" y="5679"/>
                  <a:pt x="5681" y="5676"/>
                  <a:pt x="5684" y="5676"/>
                </a:cubicBezTo>
                <a:close/>
                <a:moveTo>
                  <a:pt x="5859" y="5639"/>
                </a:moveTo>
                <a:cubicBezTo>
                  <a:pt x="5863" y="5639"/>
                  <a:pt x="5866" y="5640"/>
                  <a:pt x="5869" y="5642"/>
                </a:cubicBezTo>
                <a:cubicBezTo>
                  <a:pt x="5859" y="5711"/>
                  <a:pt x="5804" y="5722"/>
                  <a:pt x="5857" y="5739"/>
                </a:cubicBezTo>
                <a:lnTo>
                  <a:pt x="5857" y="5739"/>
                </a:lnTo>
                <a:cubicBezTo>
                  <a:pt x="5826" y="5769"/>
                  <a:pt x="5794" y="5804"/>
                  <a:pt x="5781" y="5804"/>
                </a:cubicBezTo>
                <a:cubicBezTo>
                  <a:pt x="5773" y="5804"/>
                  <a:pt x="5772" y="5790"/>
                  <a:pt x="5785" y="5753"/>
                </a:cubicBezTo>
                <a:lnTo>
                  <a:pt x="5785" y="5753"/>
                </a:lnTo>
                <a:lnTo>
                  <a:pt x="5775" y="5766"/>
                </a:lnTo>
                <a:cubicBezTo>
                  <a:pt x="5782" y="5750"/>
                  <a:pt x="5778" y="5733"/>
                  <a:pt x="5765" y="5719"/>
                </a:cubicBezTo>
                <a:cubicBezTo>
                  <a:pt x="5797" y="5676"/>
                  <a:pt x="5834" y="5639"/>
                  <a:pt x="5859" y="5639"/>
                </a:cubicBezTo>
                <a:close/>
                <a:moveTo>
                  <a:pt x="5933" y="5783"/>
                </a:moveTo>
                <a:lnTo>
                  <a:pt x="5933" y="5783"/>
                </a:lnTo>
                <a:cubicBezTo>
                  <a:pt x="5930" y="5800"/>
                  <a:pt x="5920" y="5820"/>
                  <a:pt x="5910" y="5834"/>
                </a:cubicBezTo>
                <a:lnTo>
                  <a:pt x="5910" y="5830"/>
                </a:lnTo>
                <a:cubicBezTo>
                  <a:pt x="5896" y="5824"/>
                  <a:pt x="5883" y="5820"/>
                  <a:pt x="5869" y="5817"/>
                </a:cubicBezTo>
                <a:lnTo>
                  <a:pt x="5933" y="5783"/>
                </a:lnTo>
                <a:close/>
                <a:moveTo>
                  <a:pt x="5953" y="5837"/>
                </a:moveTo>
                <a:lnTo>
                  <a:pt x="5947" y="5844"/>
                </a:lnTo>
                <a:cubicBezTo>
                  <a:pt x="5943" y="5844"/>
                  <a:pt x="5940" y="5844"/>
                  <a:pt x="5937" y="5840"/>
                </a:cubicBezTo>
                <a:cubicBezTo>
                  <a:pt x="5943" y="5840"/>
                  <a:pt x="5950" y="5837"/>
                  <a:pt x="5953" y="5837"/>
                </a:cubicBezTo>
                <a:close/>
                <a:moveTo>
                  <a:pt x="6135" y="6113"/>
                </a:moveTo>
                <a:lnTo>
                  <a:pt x="6135" y="6116"/>
                </a:lnTo>
                <a:cubicBezTo>
                  <a:pt x="6138" y="6130"/>
                  <a:pt x="6145" y="6143"/>
                  <a:pt x="6149" y="6157"/>
                </a:cubicBezTo>
                <a:lnTo>
                  <a:pt x="6088" y="6194"/>
                </a:lnTo>
                <a:cubicBezTo>
                  <a:pt x="6085" y="6174"/>
                  <a:pt x="6108" y="6143"/>
                  <a:pt x="6135" y="6113"/>
                </a:cubicBezTo>
                <a:close/>
                <a:moveTo>
                  <a:pt x="6152" y="6164"/>
                </a:moveTo>
                <a:cubicBezTo>
                  <a:pt x="6152" y="6170"/>
                  <a:pt x="6155" y="6177"/>
                  <a:pt x="6159" y="6184"/>
                </a:cubicBezTo>
                <a:cubicBezTo>
                  <a:pt x="6146" y="6196"/>
                  <a:pt x="6134" y="6205"/>
                  <a:pt x="6126" y="6205"/>
                </a:cubicBezTo>
                <a:cubicBezTo>
                  <a:pt x="6123" y="6205"/>
                  <a:pt x="6120" y="6203"/>
                  <a:pt x="6118" y="6201"/>
                </a:cubicBezTo>
                <a:lnTo>
                  <a:pt x="6152" y="6164"/>
                </a:lnTo>
                <a:close/>
                <a:moveTo>
                  <a:pt x="6256" y="6187"/>
                </a:moveTo>
                <a:lnTo>
                  <a:pt x="6253" y="6190"/>
                </a:lnTo>
                <a:lnTo>
                  <a:pt x="6199" y="6325"/>
                </a:lnTo>
                <a:cubicBezTo>
                  <a:pt x="6176" y="6291"/>
                  <a:pt x="6149" y="6261"/>
                  <a:pt x="6182" y="6204"/>
                </a:cubicBezTo>
                <a:lnTo>
                  <a:pt x="6182" y="6204"/>
                </a:lnTo>
                <a:cubicBezTo>
                  <a:pt x="6189" y="6206"/>
                  <a:pt x="6196" y="6207"/>
                  <a:pt x="6203" y="6207"/>
                </a:cubicBezTo>
                <a:cubicBezTo>
                  <a:pt x="6223" y="6207"/>
                  <a:pt x="6241" y="6200"/>
                  <a:pt x="6256" y="6187"/>
                </a:cubicBezTo>
                <a:close/>
                <a:moveTo>
                  <a:pt x="11099" y="6116"/>
                </a:moveTo>
                <a:cubicBezTo>
                  <a:pt x="11113" y="6207"/>
                  <a:pt x="11106" y="6302"/>
                  <a:pt x="11079" y="6389"/>
                </a:cubicBezTo>
                <a:cubicBezTo>
                  <a:pt x="11042" y="6322"/>
                  <a:pt x="11065" y="6227"/>
                  <a:pt x="11099" y="6116"/>
                </a:cubicBezTo>
                <a:close/>
                <a:moveTo>
                  <a:pt x="6376" y="6143"/>
                </a:moveTo>
                <a:cubicBezTo>
                  <a:pt x="6441" y="6143"/>
                  <a:pt x="6310" y="6269"/>
                  <a:pt x="6300" y="6312"/>
                </a:cubicBezTo>
                <a:cubicBezTo>
                  <a:pt x="6342" y="6282"/>
                  <a:pt x="6414" y="6231"/>
                  <a:pt x="6452" y="6231"/>
                </a:cubicBezTo>
                <a:cubicBezTo>
                  <a:pt x="6475" y="6231"/>
                  <a:pt x="6485" y="6248"/>
                  <a:pt x="6472" y="6298"/>
                </a:cubicBezTo>
                <a:cubicBezTo>
                  <a:pt x="6466" y="6301"/>
                  <a:pt x="6461" y="6302"/>
                  <a:pt x="6457" y="6302"/>
                </a:cubicBezTo>
                <a:cubicBezTo>
                  <a:pt x="6442" y="6302"/>
                  <a:pt x="6441" y="6285"/>
                  <a:pt x="6425" y="6285"/>
                </a:cubicBezTo>
                <a:lnTo>
                  <a:pt x="6401" y="6379"/>
                </a:lnTo>
                <a:cubicBezTo>
                  <a:pt x="6388" y="6389"/>
                  <a:pt x="6371" y="6399"/>
                  <a:pt x="6354" y="6406"/>
                </a:cubicBezTo>
                <a:cubicBezTo>
                  <a:pt x="6351" y="6379"/>
                  <a:pt x="6347" y="6352"/>
                  <a:pt x="6337" y="6325"/>
                </a:cubicBezTo>
                <a:lnTo>
                  <a:pt x="6263" y="6399"/>
                </a:lnTo>
                <a:cubicBezTo>
                  <a:pt x="6256" y="6369"/>
                  <a:pt x="6276" y="6342"/>
                  <a:pt x="6290" y="6315"/>
                </a:cubicBezTo>
                <a:lnTo>
                  <a:pt x="6290" y="6315"/>
                </a:lnTo>
                <a:cubicBezTo>
                  <a:pt x="6155" y="6389"/>
                  <a:pt x="6303" y="6386"/>
                  <a:pt x="6206" y="6456"/>
                </a:cubicBezTo>
                <a:cubicBezTo>
                  <a:pt x="6206" y="6446"/>
                  <a:pt x="6206" y="6440"/>
                  <a:pt x="6206" y="6433"/>
                </a:cubicBezTo>
                <a:cubicBezTo>
                  <a:pt x="6226" y="6399"/>
                  <a:pt x="6226" y="6359"/>
                  <a:pt x="6202" y="6328"/>
                </a:cubicBezTo>
                <a:cubicBezTo>
                  <a:pt x="6256" y="6308"/>
                  <a:pt x="6273" y="6147"/>
                  <a:pt x="6371" y="6143"/>
                </a:cubicBezTo>
                <a:cubicBezTo>
                  <a:pt x="6373" y="6143"/>
                  <a:pt x="6374" y="6143"/>
                  <a:pt x="6376" y="6143"/>
                </a:cubicBezTo>
                <a:close/>
                <a:moveTo>
                  <a:pt x="6189" y="6456"/>
                </a:moveTo>
                <a:cubicBezTo>
                  <a:pt x="6192" y="6456"/>
                  <a:pt x="6196" y="6460"/>
                  <a:pt x="6199" y="6460"/>
                </a:cubicBezTo>
                <a:cubicBezTo>
                  <a:pt x="6192" y="6466"/>
                  <a:pt x="6186" y="6470"/>
                  <a:pt x="6176" y="6477"/>
                </a:cubicBezTo>
                <a:cubicBezTo>
                  <a:pt x="6182" y="6470"/>
                  <a:pt x="6186" y="6463"/>
                  <a:pt x="6189" y="6456"/>
                </a:cubicBezTo>
                <a:close/>
                <a:moveTo>
                  <a:pt x="6945" y="6572"/>
                </a:moveTo>
                <a:cubicBezTo>
                  <a:pt x="6956" y="6572"/>
                  <a:pt x="6942" y="6600"/>
                  <a:pt x="6936" y="6625"/>
                </a:cubicBezTo>
                <a:lnTo>
                  <a:pt x="6933" y="6625"/>
                </a:lnTo>
                <a:cubicBezTo>
                  <a:pt x="6919" y="6631"/>
                  <a:pt x="6890" y="6645"/>
                  <a:pt x="6878" y="6645"/>
                </a:cubicBezTo>
                <a:cubicBezTo>
                  <a:pt x="6869" y="6645"/>
                  <a:pt x="6867" y="6638"/>
                  <a:pt x="6882" y="6618"/>
                </a:cubicBezTo>
                <a:cubicBezTo>
                  <a:pt x="6920" y="6584"/>
                  <a:pt x="6937" y="6572"/>
                  <a:pt x="6945" y="6572"/>
                </a:cubicBezTo>
                <a:close/>
                <a:moveTo>
                  <a:pt x="7892" y="6921"/>
                </a:moveTo>
                <a:cubicBezTo>
                  <a:pt x="7895" y="6927"/>
                  <a:pt x="7899" y="6931"/>
                  <a:pt x="7902" y="6934"/>
                </a:cubicBezTo>
                <a:lnTo>
                  <a:pt x="7882" y="6941"/>
                </a:lnTo>
                <a:lnTo>
                  <a:pt x="7892" y="6921"/>
                </a:lnTo>
                <a:close/>
                <a:moveTo>
                  <a:pt x="7764" y="7106"/>
                </a:moveTo>
                <a:cubicBezTo>
                  <a:pt x="7781" y="7106"/>
                  <a:pt x="7784" y="7119"/>
                  <a:pt x="7774" y="7150"/>
                </a:cubicBezTo>
                <a:lnTo>
                  <a:pt x="7771" y="7150"/>
                </a:lnTo>
                <a:cubicBezTo>
                  <a:pt x="7763" y="7153"/>
                  <a:pt x="7758" y="7155"/>
                  <a:pt x="7754" y="7155"/>
                </a:cubicBezTo>
                <a:cubicBezTo>
                  <a:pt x="7741" y="7155"/>
                  <a:pt x="7748" y="7135"/>
                  <a:pt x="7764" y="7106"/>
                </a:cubicBezTo>
                <a:close/>
                <a:moveTo>
                  <a:pt x="8132" y="8047"/>
                </a:moveTo>
                <a:lnTo>
                  <a:pt x="8132" y="8047"/>
                </a:lnTo>
                <a:cubicBezTo>
                  <a:pt x="8130" y="8048"/>
                  <a:pt x="8128" y="8050"/>
                  <a:pt x="8127" y="8052"/>
                </a:cubicBezTo>
                <a:cubicBezTo>
                  <a:pt x="8129" y="8050"/>
                  <a:pt x="8130" y="8048"/>
                  <a:pt x="8132" y="8047"/>
                </a:cubicBezTo>
                <a:close/>
                <a:moveTo>
                  <a:pt x="8147" y="8067"/>
                </a:moveTo>
                <a:lnTo>
                  <a:pt x="8141" y="8068"/>
                </a:lnTo>
                <a:cubicBezTo>
                  <a:pt x="8143" y="8068"/>
                  <a:pt x="8145" y="8068"/>
                  <a:pt x="8147" y="8067"/>
                </a:cubicBezTo>
                <a:close/>
                <a:moveTo>
                  <a:pt x="8508" y="8418"/>
                </a:moveTo>
                <a:cubicBezTo>
                  <a:pt x="8504" y="8418"/>
                  <a:pt x="8501" y="8425"/>
                  <a:pt x="8498" y="8425"/>
                </a:cubicBezTo>
                <a:cubicBezTo>
                  <a:pt x="8498" y="8422"/>
                  <a:pt x="8501" y="8422"/>
                  <a:pt x="8501" y="8418"/>
                </a:cubicBezTo>
                <a:close/>
                <a:moveTo>
                  <a:pt x="6707" y="6339"/>
                </a:moveTo>
                <a:cubicBezTo>
                  <a:pt x="6715" y="6339"/>
                  <a:pt x="6721" y="6343"/>
                  <a:pt x="6724" y="6352"/>
                </a:cubicBezTo>
                <a:cubicBezTo>
                  <a:pt x="6727" y="6392"/>
                  <a:pt x="6707" y="6429"/>
                  <a:pt x="6677" y="6450"/>
                </a:cubicBezTo>
                <a:lnTo>
                  <a:pt x="6764" y="6426"/>
                </a:lnTo>
                <a:lnTo>
                  <a:pt x="6764" y="6426"/>
                </a:lnTo>
                <a:cubicBezTo>
                  <a:pt x="6770" y="6437"/>
                  <a:pt x="6746" y="6464"/>
                  <a:pt x="6734" y="6466"/>
                </a:cubicBezTo>
                <a:lnTo>
                  <a:pt x="6734" y="6466"/>
                </a:lnTo>
                <a:lnTo>
                  <a:pt x="6727" y="6463"/>
                </a:lnTo>
                <a:lnTo>
                  <a:pt x="6727" y="6463"/>
                </a:lnTo>
                <a:cubicBezTo>
                  <a:pt x="6728" y="6465"/>
                  <a:pt x="6730" y="6466"/>
                  <a:pt x="6732" y="6466"/>
                </a:cubicBezTo>
                <a:cubicBezTo>
                  <a:pt x="6733" y="6466"/>
                  <a:pt x="6733" y="6466"/>
                  <a:pt x="6734" y="6466"/>
                </a:cubicBezTo>
                <a:lnTo>
                  <a:pt x="6734" y="6466"/>
                </a:lnTo>
                <a:lnTo>
                  <a:pt x="6805" y="6497"/>
                </a:lnTo>
                <a:lnTo>
                  <a:pt x="6798" y="6503"/>
                </a:lnTo>
                <a:cubicBezTo>
                  <a:pt x="6842" y="6473"/>
                  <a:pt x="6889" y="6446"/>
                  <a:pt x="6936" y="6423"/>
                </a:cubicBezTo>
                <a:lnTo>
                  <a:pt x="6936" y="6423"/>
                </a:lnTo>
                <a:cubicBezTo>
                  <a:pt x="6923" y="6466"/>
                  <a:pt x="6906" y="6440"/>
                  <a:pt x="6886" y="6470"/>
                </a:cubicBezTo>
                <a:lnTo>
                  <a:pt x="6970" y="6446"/>
                </a:lnTo>
                <a:lnTo>
                  <a:pt x="6970" y="6446"/>
                </a:lnTo>
                <a:cubicBezTo>
                  <a:pt x="6942" y="6499"/>
                  <a:pt x="6890" y="6531"/>
                  <a:pt x="6858" y="6531"/>
                </a:cubicBezTo>
                <a:cubicBezTo>
                  <a:pt x="6848" y="6531"/>
                  <a:pt x="6839" y="6528"/>
                  <a:pt x="6835" y="6520"/>
                </a:cubicBezTo>
                <a:cubicBezTo>
                  <a:pt x="6775" y="6610"/>
                  <a:pt x="6767" y="6632"/>
                  <a:pt x="6779" y="6632"/>
                </a:cubicBezTo>
                <a:cubicBezTo>
                  <a:pt x="6792" y="6632"/>
                  <a:pt x="6827" y="6608"/>
                  <a:pt x="6850" y="6608"/>
                </a:cubicBezTo>
                <a:cubicBezTo>
                  <a:pt x="6868" y="6608"/>
                  <a:pt x="6878" y="6623"/>
                  <a:pt x="6862" y="6678"/>
                </a:cubicBezTo>
                <a:lnTo>
                  <a:pt x="6805" y="6678"/>
                </a:lnTo>
                <a:cubicBezTo>
                  <a:pt x="6707" y="6827"/>
                  <a:pt x="6775" y="6800"/>
                  <a:pt x="6734" y="6911"/>
                </a:cubicBezTo>
                <a:cubicBezTo>
                  <a:pt x="6764" y="6864"/>
                  <a:pt x="6852" y="6648"/>
                  <a:pt x="6936" y="6625"/>
                </a:cubicBezTo>
                <a:lnTo>
                  <a:pt x="6936" y="6625"/>
                </a:lnTo>
                <a:cubicBezTo>
                  <a:pt x="6934" y="6643"/>
                  <a:pt x="6935" y="6658"/>
                  <a:pt x="6953" y="6658"/>
                </a:cubicBezTo>
                <a:cubicBezTo>
                  <a:pt x="6963" y="6658"/>
                  <a:pt x="6976" y="6654"/>
                  <a:pt x="6997" y="6645"/>
                </a:cubicBezTo>
                <a:lnTo>
                  <a:pt x="6997" y="6645"/>
                </a:lnTo>
                <a:cubicBezTo>
                  <a:pt x="6923" y="6722"/>
                  <a:pt x="6960" y="6722"/>
                  <a:pt x="6987" y="6739"/>
                </a:cubicBezTo>
                <a:lnTo>
                  <a:pt x="6886" y="6840"/>
                </a:lnTo>
                <a:cubicBezTo>
                  <a:pt x="6939" y="6833"/>
                  <a:pt x="6990" y="6779"/>
                  <a:pt x="7047" y="6746"/>
                </a:cubicBezTo>
                <a:lnTo>
                  <a:pt x="7047" y="6746"/>
                </a:lnTo>
                <a:cubicBezTo>
                  <a:pt x="7067" y="6783"/>
                  <a:pt x="6993" y="6870"/>
                  <a:pt x="6933" y="6941"/>
                </a:cubicBezTo>
                <a:cubicBezTo>
                  <a:pt x="6936" y="6948"/>
                  <a:pt x="6939" y="6952"/>
                  <a:pt x="6944" y="6952"/>
                </a:cubicBezTo>
                <a:cubicBezTo>
                  <a:pt x="6972" y="6952"/>
                  <a:pt x="7030" y="6813"/>
                  <a:pt x="7087" y="6813"/>
                </a:cubicBezTo>
                <a:cubicBezTo>
                  <a:pt x="7092" y="6813"/>
                  <a:pt x="7096" y="6814"/>
                  <a:pt x="7101" y="6816"/>
                </a:cubicBezTo>
                <a:cubicBezTo>
                  <a:pt x="7099" y="6860"/>
                  <a:pt x="7120" y="6872"/>
                  <a:pt x="7159" y="6872"/>
                </a:cubicBezTo>
                <a:cubicBezTo>
                  <a:pt x="7187" y="6872"/>
                  <a:pt x="7225" y="6866"/>
                  <a:pt x="7269" y="6860"/>
                </a:cubicBezTo>
                <a:lnTo>
                  <a:pt x="7269" y="6860"/>
                </a:lnTo>
                <a:cubicBezTo>
                  <a:pt x="7259" y="6921"/>
                  <a:pt x="7199" y="6914"/>
                  <a:pt x="7178" y="6951"/>
                </a:cubicBezTo>
                <a:lnTo>
                  <a:pt x="7286" y="6897"/>
                </a:lnTo>
                <a:lnTo>
                  <a:pt x="7286" y="6897"/>
                </a:lnTo>
                <a:cubicBezTo>
                  <a:pt x="7289" y="6904"/>
                  <a:pt x="7259" y="6927"/>
                  <a:pt x="7246" y="6941"/>
                </a:cubicBezTo>
                <a:cubicBezTo>
                  <a:pt x="7294" y="6931"/>
                  <a:pt x="7349" y="6850"/>
                  <a:pt x="7404" y="6850"/>
                </a:cubicBezTo>
                <a:cubicBezTo>
                  <a:pt x="7406" y="6850"/>
                  <a:pt x="7408" y="6850"/>
                  <a:pt x="7411" y="6850"/>
                </a:cubicBezTo>
                <a:cubicBezTo>
                  <a:pt x="7428" y="6837"/>
                  <a:pt x="7439" y="6831"/>
                  <a:pt x="7444" y="6831"/>
                </a:cubicBezTo>
                <a:cubicBezTo>
                  <a:pt x="7475" y="6831"/>
                  <a:pt x="7359" y="7001"/>
                  <a:pt x="7424" y="7001"/>
                </a:cubicBezTo>
                <a:cubicBezTo>
                  <a:pt x="7434" y="7001"/>
                  <a:pt x="7448" y="6997"/>
                  <a:pt x="7468" y="6988"/>
                </a:cubicBezTo>
                <a:lnTo>
                  <a:pt x="7468" y="6988"/>
                </a:lnTo>
                <a:cubicBezTo>
                  <a:pt x="7444" y="7025"/>
                  <a:pt x="7397" y="7042"/>
                  <a:pt x="7357" y="7082"/>
                </a:cubicBezTo>
                <a:cubicBezTo>
                  <a:pt x="7448" y="7072"/>
                  <a:pt x="7538" y="7049"/>
                  <a:pt x="7623" y="7015"/>
                </a:cubicBezTo>
                <a:lnTo>
                  <a:pt x="7623" y="7015"/>
                </a:lnTo>
                <a:lnTo>
                  <a:pt x="7582" y="7116"/>
                </a:lnTo>
                <a:cubicBezTo>
                  <a:pt x="7643" y="7018"/>
                  <a:pt x="7771" y="6971"/>
                  <a:pt x="7882" y="6941"/>
                </a:cubicBezTo>
                <a:lnTo>
                  <a:pt x="7882" y="6941"/>
                </a:lnTo>
                <a:lnTo>
                  <a:pt x="7862" y="6965"/>
                </a:lnTo>
                <a:lnTo>
                  <a:pt x="7909" y="6941"/>
                </a:lnTo>
                <a:cubicBezTo>
                  <a:pt x="7915" y="6948"/>
                  <a:pt x="7922" y="6958"/>
                  <a:pt x="7929" y="6965"/>
                </a:cubicBezTo>
                <a:cubicBezTo>
                  <a:pt x="7892" y="6995"/>
                  <a:pt x="7851" y="7018"/>
                  <a:pt x="7811" y="7039"/>
                </a:cubicBezTo>
                <a:lnTo>
                  <a:pt x="7862" y="6965"/>
                </a:lnTo>
                <a:lnTo>
                  <a:pt x="7862" y="6965"/>
                </a:lnTo>
                <a:cubicBezTo>
                  <a:pt x="7781" y="7005"/>
                  <a:pt x="7707" y="7055"/>
                  <a:pt x="7636" y="7113"/>
                </a:cubicBezTo>
                <a:cubicBezTo>
                  <a:pt x="7646" y="7108"/>
                  <a:pt x="7656" y="7105"/>
                  <a:pt x="7667" y="7105"/>
                </a:cubicBezTo>
                <a:cubicBezTo>
                  <a:pt x="7671" y="7105"/>
                  <a:pt x="7675" y="7105"/>
                  <a:pt x="7680" y="7106"/>
                </a:cubicBezTo>
                <a:cubicBezTo>
                  <a:pt x="7663" y="7113"/>
                  <a:pt x="7646" y="7123"/>
                  <a:pt x="7629" y="7136"/>
                </a:cubicBezTo>
                <a:cubicBezTo>
                  <a:pt x="7627" y="7140"/>
                  <a:pt x="7627" y="7141"/>
                  <a:pt x="7629" y="7141"/>
                </a:cubicBezTo>
                <a:cubicBezTo>
                  <a:pt x="7635" y="7141"/>
                  <a:pt x="7659" y="7129"/>
                  <a:pt x="7687" y="7119"/>
                </a:cubicBezTo>
                <a:lnTo>
                  <a:pt x="7687" y="7119"/>
                </a:lnTo>
                <a:lnTo>
                  <a:pt x="7569" y="7234"/>
                </a:lnTo>
                <a:lnTo>
                  <a:pt x="7623" y="7197"/>
                </a:lnTo>
                <a:lnTo>
                  <a:pt x="7596" y="7325"/>
                </a:lnTo>
                <a:cubicBezTo>
                  <a:pt x="7729" y="7284"/>
                  <a:pt x="7902" y="7210"/>
                  <a:pt x="8024" y="7210"/>
                </a:cubicBezTo>
                <a:cubicBezTo>
                  <a:pt x="8053" y="7210"/>
                  <a:pt x="8079" y="7214"/>
                  <a:pt x="8101" y="7224"/>
                </a:cubicBezTo>
                <a:cubicBezTo>
                  <a:pt x="7993" y="7271"/>
                  <a:pt x="7942" y="7331"/>
                  <a:pt x="7828" y="7412"/>
                </a:cubicBezTo>
                <a:cubicBezTo>
                  <a:pt x="7880" y="7357"/>
                  <a:pt x="7857" y="7350"/>
                  <a:pt x="7819" y="7350"/>
                </a:cubicBezTo>
                <a:cubicBezTo>
                  <a:pt x="7807" y="7350"/>
                  <a:pt x="7794" y="7351"/>
                  <a:pt x="7781" y="7351"/>
                </a:cubicBezTo>
                <a:cubicBezTo>
                  <a:pt x="7754" y="7351"/>
                  <a:pt x="7729" y="7347"/>
                  <a:pt x="7727" y="7328"/>
                </a:cubicBezTo>
                <a:lnTo>
                  <a:pt x="7727" y="7328"/>
                </a:lnTo>
                <a:cubicBezTo>
                  <a:pt x="7730" y="7358"/>
                  <a:pt x="7673" y="7392"/>
                  <a:pt x="7650" y="7402"/>
                </a:cubicBezTo>
                <a:lnTo>
                  <a:pt x="7814" y="7395"/>
                </a:lnTo>
                <a:lnTo>
                  <a:pt x="7814" y="7395"/>
                </a:lnTo>
                <a:cubicBezTo>
                  <a:pt x="7720" y="7459"/>
                  <a:pt x="7754" y="7459"/>
                  <a:pt x="7730" y="7506"/>
                </a:cubicBezTo>
                <a:cubicBezTo>
                  <a:pt x="7798" y="7449"/>
                  <a:pt x="7837" y="7433"/>
                  <a:pt x="7865" y="7433"/>
                </a:cubicBezTo>
                <a:cubicBezTo>
                  <a:pt x="7905" y="7433"/>
                  <a:pt x="7920" y="7467"/>
                  <a:pt x="7960" y="7467"/>
                </a:cubicBezTo>
                <a:cubicBezTo>
                  <a:pt x="7963" y="7467"/>
                  <a:pt x="7966" y="7466"/>
                  <a:pt x="7969" y="7466"/>
                </a:cubicBezTo>
                <a:lnTo>
                  <a:pt x="7969" y="7466"/>
                </a:lnTo>
                <a:cubicBezTo>
                  <a:pt x="7929" y="7495"/>
                  <a:pt x="7885" y="7523"/>
                  <a:pt x="7857" y="7523"/>
                </a:cubicBezTo>
                <a:cubicBezTo>
                  <a:pt x="7843" y="7523"/>
                  <a:pt x="7832" y="7516"/>
                  <a:pt x="7828" y="7500"/>
                </a:cubicBezTo>
                <a:cubicBezTo>
                  <a:pt x="7801" y="7533"/>
                  <a:pt x="7802" y="7545"/>
                  <a:pt x="7818" y="7545"/>
                </a:cubicBezTo>
                <a:cubicBezTo>
                  <a:pt x="7852" y="7545"/>
                  <a:pt x="7958" y="7489"/>
                  <a:pt x="7994" y="7489"/>
                </a:cubicBezTo>
                <a:cubicBezTo>
                  <a:pt x="8009" y="7489"/>
                  <a:pt x="8012" y="7499"/>
                  <a:pt x="7993" y="7527"/>
                </a:cubicBezTo>
                <a:cubicBezTo>
                  <a:pt x="7989" y="7521"/>
                  <a:pt x="7990" y="7515"/>
                  <a:pt x="7984" y="7515"/>
                </a:cubicBezTo>
                <a:cubicBezTo>
                  <a:pt x="7980" y="7515"/>
                  <a:pt x="7973" y="7518"/>
                  <a:pt x="7959" y="7527"/>
                </a:cubicBezTo>
                <a:cubicBezTo>
                  <a:pt x="7966" y="7525"/>
                  <a:pt x="7971" y="7524"/>
                  <a:pt x="7976" y="7524"/>
                </a:cubicBezTo>
                <a:cubicBezTo>
                  <a:pt x="8028" y="7524"/>
                  <a:pt x="8014" y="7596"/>
                  <a:pt x="7959" y="7617"/>
                </a:cubicBezTo>
                <a:lnTo>
                  <a:pt x="7949" y="7607"/>
                </a:lnTo>
                <a:lnTo>
                  <a:pt x="7949" y="7607"/>
                </a:lnTo>
                <a:cubicBezTo>
                  <a:pt x="7964" y="7665"/>
                  <a:pt x="8023" y="7740"/>
                  <a:pt x="8121" y="7740"/>
                </a:cubicBezTo>
                <a:cubicBezTo>
                  <a:pt x="8156" y="7740"/>
                  <a:pt x="8195" y="7731"/>
                  <a:pt x="8238" y="7708"/>
                </a:cubicBezTo>
                <a:lnTo>
                  <a:pt x="8238" y="7708"/>
                </a:lnTo>
                <a:lnTo>
                  <a:pt x="8003" y="7836"/>
                </a:lnTo>
                <a:cubicBezTo>
                  <a:pt x="8144" y="7786"/>
                  <a:pt x="8286" y="7739"/>
                  <a:pt x="8427" y="7688"/>
                </a:cubicBezTo>
                <a:lnTo>
                  <a:pt x="8451" y="7725"/>
                </a:lnTo>
                <a:cubicBezTo>
                  <a:pt x="8305" y="7818"/>
                  <a:pt x="8133" y="7927"/>
                  <a:pt x="8054" y="7927"/>
                </a:cubicBezTo>
                <a:cubicBezTo>
                  <a:pt x="8052" y="7927"/>
                  <a:pt x="8051" y="7927"/>
                  <a:pt x="8050" y="7927"/>
                </a:cubicBezTo>
                <a:lnTo>
                  <a:pt x="8050" y="7927"/>
                </a:lnTo>
                <a:cubicBezTo>
                  <a:pt x="8040" y="7954"/>
                  <a:pt x="8026" y="7984"/>
                  <a:pt x="8097" y="7988"/>
                </a:cubicBezTo>
                <a:cubicBezTo>
                  <a:pt x="8110" y="7968"/>
                  <a:pt x="8277" y="7849"/>
                  <a:pt x="8304" y="7849"/>
                </a:cubicBezTo>
                <a:cubicBezTo>
                  <a:pt x="8305" y="7849"/>
                  <a:pt x="8305" y="7849"/>
                  <a:pt x="8306" y="7850"/>
                </a:cubicBezTo>
                <a:cubicBezTo>
                  <a:pt x="8173" y="7979"/>
                  <a:pt x="8237" y="7928"/>
                  <a:pt x="8132" y="8047"/>
                </a:cubicBezTo>
                <a:lnTo>
                  <a:pt x="8132" y="8047"/>
                </a:lnTo>
                <a:cubicBezTo>
                  <a:pt x="8167" y="8013"/>
                  <a:pt x="8335" y="7935"/>
                  <a:pt x="8382" y="7935"/>
                </a:cubicBezTo>
                <a:cubicBezTo>
                  <a:pt x="8388" y="7935"/>
                  <a:pt x="8392" y="7937"/>
                  <a:pt x="8393" y="7940"/>
                </a:cubicBezTo>
                <a:cubicBezTo>
                  <a:pt x="8358" y="7953"/>
                  <a:pt x="8191" y="8053"/>
                  <a:pt x="8147" y="8067"/>
                </a:cubicBezTo>
                <a:lnTo>
                  <a:pt x="8147" y="8067"/>
                </a:lnTo>
                <a:lnTo>
                  <a:pt x="8385" y="8010"/>
                </a:lnTo>
                <a:lnTo>
                  <a:pt x="8385" y="8010"/>
                </a:lnTo>
                <a:cubicBezTo>
                  <a:pt x="8330" y="8028"/>
                  <a:pt x="8204" y="8112"/>
                  <a:pt x="8151" y="8156"/>
                </a:cubicBezTo>
                <a:cubicBezTo>
                  <a:pt x="8158" y="8151"/>
                  <a:pt x="8163" y="8149"/>
                  <a:pt x="8167" y="8149"/>
                </a:cubicBezTo>
                <a:cubicBezTo>
                  <a:pt x="8191" y="8149"/>
                  <a:pt x="8183" y="8211"/>
                  <a:pt x="8208" y="8216"/>
                </a:cubicBezTo>
                <a:lnTo>
                  <a:pt x="8245" y="8163"/>
                </a:lnTo>
                <a:cubicBezTo>
                  <a:pt x="8246" y="8181"/>
                  <a:pt x="8261" y="8187"/>
                  <a:pt x="8286" y="8187"/>
                </a:cubicBezTo>
                <a:cubicBezTo>
                  <a:pt x="8357" y="8187"/>
                  <a:pt x="8502" y="8131"/>
                  <a:pt x="8578" y="8131"/>
                </a:cubicBezTo>
                <a:cubicBezTo>
                  <a:pt x="8603" y="8131"/>
                  <a:pt x="8620" y="8137"/>
                  <a:pt x="8626" y="8152"/>
                </a:cubicBezTo>
                <a:cubicBezTo>
                  <a:pt x="8572" y="8166"/>
                  <a:pt x="8326" y="8274"/>
                  <a:pt x="8316" y="8321"/>
                </a:cubicBezTo>
                <a:lnTo>
                  <a:pt x="8420" y="8287"/>
                </a:lnTo>
                <a:cubicBezTo>
                  <a:pt x="8420" y="8297"/>
                  <a:pt x="8420" y="8307"/>
                  <a:pt x="8427" y="8314"/>
                </a:cubicBezTo>
                <a:cubicBezTo>
                  <a:pt x="8437" y="8297"/>
                  <a:pt x="8451" y="8284"/>
                  <a:pt x="8464" y="8274"/>
                </a:cubicBezTo>
                <a:cubicBezTo>
                  <a:pt x="8535" y="8250"/>
                  <a:pt x="8622" y="8227"/>
                  <a:pt x="8706" y="8203"/>
                </a:cubicBezTo>
                <a:cubicBezTo>
                  <a:pt x="8716" y="8237"/>
                  <a:pt x="8726" y="8267"/>
                  <a:pt x="8740" y="8294"/>
                </a:cubicBezTo>
                <a:cubicBezTo>
                  <a:pt x="8679" y="8304"/>
                  <a:pt x="8615" y="8317"/>
                  <a:pt x="8558" y="8328"/>
                </a:cubicBezTo>
                <a:cubicBezTo>
                  <a:pt x="8568" y="8307"/>
                  <a:pt x="8575" y="8284"/>
                  <a:pt x="8578" y="8260"/>
                </a:cubicBezTo>
                <a:lnTo>
                  <a:pt x="8578" y="8260"/>
                </a:lnTo>
                <a:cubicBezTo>
                  <a:pt x="8565" y="8290"/>
                  <a:pt x="8545" y="8314"/>
                  <a:pt x="8521" y="8334"/>
                </a:cubicBezTo>
                <a:cubicBezTo>
                  <a:pt x="8434" y="8351"/>
                  <a:pt x="8353" y="8365"/>
                  <a:pt x="8299" y="8375"/>
                </a:cubicBezTo>
                <a:cubicBezTo>
                  <a:pt x="8259" y="8425"/>
                  <a:pt x="8225" y="8418"/>
                  <a:pt x="8249" y="8455"/>
                </a:cubicBezTo>
                <a:cubicBezTo>
                  <a:pt x="8238" y="8462"/>
                  <a:pt x="8225" y="8469"/>
                  <a:pt x="8212" y="8476"/>
                </a:cubicBezTo>
                <a:cubicBezTo>
                  <a:pt x="8171" y="8415"/>
                  <a:pt x="8043" y="8398"/>
                  <a:pt x="8016" y="8290"/>
                </a:cubicBezTo>
                <a:cubicBezTo>
                  <a:pt x="7993" y="8311"/>
                  <a:pt x="7969" y="8331"/>
                  <a:pt x="7952" y="8354"/>
                </a:cubicBezTo>
                <a:cubicBezTo>
                  <a:pt x="7855" y="8304"/>
                  <a:pt x="7761" y="8250"/>
                  <a:pt x="7670" y="8193"/>
                </a:cubicBezTo>
                <a:cubicBezTo>
                  <a:pt x="7680" y="8179"/>
                  <a:pt x="7690" y="8166"/>
                  <a:pt x="7697" y="8152"/>
                </a:cubicBezTo>
                <a:lnTo>
                  <a:pt x="7697" y="8152"/>
                </a:lnTo>
                <a:lnTo>
                  <a:pt x="7639" y="8176"/>
                </a:lnTo>
                <a:cubicBezTo>
                  <a:pt x="7636" y="8173"/>
                  <a:pt x="7636" y="8173"/>
                  <a:pt x="7633" y="8173"/>
                </a:cubicBezTo>
                <a:cubicBezTo>
                  <a:pt x="7650" y="8152"/>
                  <a:pt x="7676" y="8129"/>
                  <a:pt x="7680" y="8105"/>
                </a:cubicBezTo>
                <a:lnTo>
                  <a:pt x="7680" y="8105"/>
                </a:lnTo>
                <a:cubicBezTo>
                  <a:pt x="7663" y="8129"/>
                  <a:pt x="7643" y="8149"/>
                  <a:pt x="7619" y="8163"/>
                </a:cubicBezTo>
                <a:cubicBezTo>
                  <a:pt x="7602" y="8152"/>
                  <a:pt x="7582" y="8142"/>
                  <a:pt x="7565" y="8132"/>
                </a:cubicBezTo>
                <a:lnTo>
                  <a:pt x="7565" y="8122"/>
                </a:lnTo>
                <a:cubicBezTo>
                  <a:pt x="7565" y="8122"/>
                  <a:pt x="7565" y="8121"/>
                  <a:pt x="7565" y="8121"/>
                </a:cubicBezTo>
                <a:cubicBezTo>
                  <a:pt x="7564" y="8121"/>
                  <a:pt x="7561" y="8126"/>
                  <a:pt x="7559" y="8129"/>
                </a:cubicBezTo>
                <a:cubicBezTo>
                  <a:pt x="7542" y="8115"/>
                  <a:pt x="7528" y="8102"/>
                  <a:pt x="7508" y="8092"/>
                </a:cubicBezTo>
                <a:cubicBezTo>
                  <a:pt x="7508" y="8089"/>
                  <a:pt x="7515" y="8089"/>
                  <a:pt x="7512" y="8085"/>
                </a:cubicBezTo>
                <a:lnTo>
                  <a:pt x="7512" y="8085"/>
                </a:lnTo>
                <a:cubicBezTo>
                  <a:pt x="7509" y="8086"/>
                  <a:pt x="7507" y="8087"/>
                  <a:pt x="7506" y="8087"/>
                </a:cubicBezTo>
                <a:cubicBezTo>
                  <a:pt x="7503" y="8087"/>
                  <a:pt x="7500" y="8085"/>
                  <a:pt x="7498" y="8085"/>
                </a:cubicBezTo>
                <a:cubicBezTo>
                  <a:pt x="7114" y="7823"/>
                  <a:pt x="6758" y="7516"/>
                  <a:pt x="6441" y="7177"/>
                </a:cubicBezTo>
                <a:lnTo>
                  <a:pt x="6438" y="7173"/>
                </a:lnTo>
                <a:cubicBezTo>
                  <a:pt x="6425" y="7143"/>
                  <a:pt x="6411" y="7113"/>
                  <a:pt x="6391" y="7082"/>
                </a:cubicBezTo>
                <a:cubicBezTo>
                  <a:pt x="6438" y="7012"/>
                  <a:pt x="6495" y="6944"/>
                  <a:pt x="6559" y="6887"/>
                </a:cubicBezTo>
                <a:lnTo>
                  <a:pt x="6559" y="6887"/>
                </a:lnTo>
                <a:cubicBezTo>
                  <a:pt x="6540" y="6898"/>
                  <a:pt x="6526" y="6903"/>
                  <a:pt x="6517" y="6903"/>
                </a:cubicBezTo>
                <a:cubicBezTo>
                  <a:pt x="6460" y="6903"/>
                  <a:pt x="6596" y="6709"/>
                  <a:pt x="6514" y="6709"/>
                </a:cubicBezTo>
                <a:cubicBezTo>
                  <a:pt x="6498" y="6709"/>
                  <a:pt x="6472" y="6717"/>
                  <a:pt x="6435" y="6736"/>
                </a:cubicBezTo>
                <a:cubicBezTo>
                  <a:pt x="6455" y="6692"/>
                  <a:pt x="6495" y="6699"/>
                  <a:pt x="6526" y="6658"/>
                </a:cubicBezTo>
                <a:lnTo>
                  <a:pt x="6526" y="6658"/>
                </a:lnTo>
                <a:cubicBezTo>
                  <a:pt x="6489" y="6681"/>
                  <a:pt x="6463" y="6692"/>
                  <a:pt x="6445" y="6692"/>
                </a:cubicBezTo>
                <a:cubicBezTo>
                  <a:pt x="6424" y="6692"/>
                  <a:pt x="6416" y="6676"/>
                  <a:pt x="6418" y="6645"/>
                </a:cubicBezTo>
                <a:lnTo>
                  <a:pt x="6438" y="6631"/>
                </a:lnTo>
                <a:cubicBezTo>
                  <a:pt x="6367" y="6581"/>
                  <a:pt x="6367" y="6514"/>
                  <a:pt x="6357" y="6429"/>
                </a:cubicBezTo>
                <a:cubicBezTo>
                  <a:pt x="6389" y="6429"/>
                  <a:pt x="6409" y="6454"/>
                  <a:pt x="6440" y="6454"/>
                </a:cubicBezTo>
                <a:cubicBezTo>
                  <a:pt x="6468" y="6454"/>
                  <a:pt x="6505" y="6434"/>
                  <a:pt x="6569" y="6359"/>
                </a:cubicBezTo>
                <a:lnTo>
                  <a:pt x="6569" y="6359"/>
                </a:lnTo>
                <a:lnTo>
                  <a:pt x="6549" y="6426"/>
                </a:lnTo>
                <a:cubicBezTo>
                  <a:pt x="6548" y="6423"/>
                  <a:pt x="6546" y="6422"/>
                  <a:pt x="6544" y="6422"/>
                </a:cubicBezTo>
                <a:cubicBezTo>
                  <a:pt x="6540" y="6422"/>
                  <a:pt x="6534" y="6427"/>
                  <a:pt x="6530" y="6427"/>
                </a:cubicBezTo>
                <a:cubicBezTo>
                  <a:pt x="6530" y="6427"/>
                  <a:pt x="6529" y="6426"/>
                  <a:pt x="6529" y="6426"/>
                </a:cubicBezTo>
                <a:cubicBezTo>
                  <a:pt x="6519" y="6455"/>
                  <a:pt x="6519" y="6466"/>
                  <a:pt x="6527" y="6466"/>
                </a:cubicBezTo>
                <a:cubicBezTo>
                  <a:pt x="6554" y="6466"/>
                  <a:pt x="6662" y="6339"/>
                  <a:pt x="6707" y="6339"/>
                </a:cubicBezTo>
                <a:close/>
                <a:moveTo>
                  <a:pt x="8551" y="8415"/>
                </a:moveTo>
                <a:cubicBezTo>
                  <a:pt x="8609" y="8415"/>
                  <a:pt x="8652" y="8428"/>
                  <a:pt x="8652" y="8459"/>
                </a:cubicBezTo>
                <a:cubicBezTo>
                  <a:pt x="8619" y="8479"/>
                  <a:pt x="8582" y="8496"/>
                  <a:pt x="8545" y="8509"/>
                </a:cubicBezTo>
                <a:cubicBezTo>
                  <a:pt x="8548" y="8482"/>
                  <a:pt x="8545" y="8452"/>
                  <a:pt x="8551" y="8415"/>
                </a:cubicBezTo>
                <a:close/>
                <a:moveTo>
                  <a:pt x="8535" y="8418"/>
                </a:moveTo>
                <a:cubicBezTo>
                  <a:pt x="8521" y="8455"/>
                  <a:pt x="8504" y="8492"/>
                  <a:pt x="8488" y="8529"/>
                </a:cubicBezTo>
                <a:cubicBezTo>
                  <a:pt x="8454" y="8540"/>
                  <a:pt x="8424" y="8550"/>
                  <a:pt x="8397" y="8556"/>
                </a:cubicBezTo>
                <a:lnTo>
                  <a:pt x="8366" y="8546"/>
                </a:lnTo>
                <a:cubicBezTo>
                  <a:pt x="8383" y="8543"/>
                  <a:pt x="8400" y="8540"/>
                  <a:pt x="8417" y="8533"/>
                </a:cubicBezTo>
                <a:lnTo>
                  <a:pt x="8238" y="8496"/>
                </a:lnTo>
                <a:lnTo>
                  <a:pt x="8232" y="8492"/>
                </a:lnTo>
                <a:cubicBezTo>
                  <a:pt x="8296" y="8465"/>
                  <a:pt x="8360" y="8442"/>
                  <a:pt x="8427" y="8432"/>
                </a:cubicBezTo>
                <a:lnTo>
                  <a:pt x="8427" y="8432"/>
                </a:lnTo>
                <a:cubicBezTo>
                  <a:pt x="8426" y="8455"/>
                  <a:pt x="8434" y="8464"/>
                  <a:pt x="8447" y="8464"/>
                </a:cubicBezTo>
                <a:cubicBezTo>
                  <a:pt x="8468" y="8464"/>
                  <a:pt x="8501" y="8441"/>
                  <a:pt x="8528" y="8418"/>
                </a:cubicBezTo>
                <a:close/>
                <a:moveTo>
                  <a:pt x="8834" y="8523"/>
                </a:moveTo>
                <a:lnTo>
                  <a:pt x="8834" y="8523"/>
                </a:lnTo>
                <a:cubicBezTo>
                  <a:pt x="8824" y="8546"/>
                  <a:pt x="8811" y="8573"/>
                  <a:pt x="8801" y="8597"/>
                </a:cubicBezTo>
                <a:lnTo>
                  <a:pt x="8854" y="8577"/>
                </a:lnTo>
                <a:cubicBezTo>
                  <a:pt x="8861" y="8593"/>
                  <a:pt x="8871" y="8614"/>
                  <a:pt x="8878" y="8634"/>
                </a:cubicBezTo>
                <a:lnTo>
                  <a:pt x="8824" y="8651"/>
                </a:lnTo>
                <a:lnTo>
                  <a:pt x="8827" y="8661"/>
                </a:lnTo>
                <a:lnTo>
                  <a:pt x="8881" y="8640"/>
                </a:lnTo>
                <a:cubicBezTo>
                  <a:pt x="8888" y="8657"/>
                  <a:pt x="8898" y="8678"/>
                  <a:pt x="8905" y="8694"/>
                </a:cubicBezTo>
                <a:cubicBezTo>
                  <a:pt x="8898" y="8701"/>
                  <a:pt x="8888" y="8704"/>
                  <a:pt x="8878" y="8708"/>
                </a:cubicBezTo>
                <a:cubicBezTo>
                  <a:pt x="8838" y="8698"/>
                  <a:pt x="8801" y="8684"/>
                  <a:pt x="8760" y="8674"/>
                </a:cubicBezTo>
                <a:cubicBezTo>
                  <a:pt x="8774" y="8651"/>
                  <a:pt x="8787" y="8624"/>
                  <a:pt x="8801" y="8597"/>
                </a:cubicBezTo>
                <a:lnTo>
                  <a:pt x="8801" y="8597"/>
                </a:lnTo>
                <a:lnTo>
                  <a:pt x="8750" y="8617"/>
                </a:lnTo>
                <a:lnTo>
                  <a:pt x="8713" y="8661"/>
                </a:lnTo>
                <a:lnTo>
                  <a:pt x="8706" y="8661"/>
                </a:lnTo>
                <a:lnTo>
                  <a:pt x="8706" y="8651"/>
                </a:lnTo>
                <a:cubicBezTo>
                  <a:pt x="8706" y="8647"/>
                  <a:pt x="8700" y="8644"/>
                  <a:pt x="8696" y="8640"/>
                </a:cubicBezTo>
                <a:lnTo>
                  <a:pt x="8750" y="8617"/>
                </a:lnTo>
                <a:lnTo>
                  <a:pt x="8834" y="8523"/>
                </a:lnTo>
                <a:close/>
                <a:moveTo>
                  <a:pt x="1689" y="10582"/>
                </a:moveTo>
                <a:cubicBezTo>
                  <a:pt x="1710" y="10582"/>
                  <a:pt x="1726" y="10586"/>
                  <a:pt x="1747" y="10586"/>
                </a:cubicBezTo>
                <a:lnTo>
                  <a:pt x="1720" y="10633"/>
                </a:lnTo>
                <a:lnTo>
                  <a:pt x="1639" y="10666"/>
                </a:lnTo>
                <a:cubicBezTo>
                  <a:pt x="1632" y="10653"/>
                  <a:pt x="1626" y="10643"/>
                  <a:pt x="1619" y="10633"/>
                </a:cubicBezTo>
                <a:lnTo>
                  <a:pt x="1689" y="10582"/>
                </a:lnTo>
                <a:close/>
                <a:moveTo>
                  <a:pt x="2026" y="10603"/>
                </a:moveTo>
                <a:cubicBezTo>
                  <a:pt x="2056" y="10606"/>
                  <a:pt x="2083" y="10609"/>
                  <a:pt x="2113" y="10613"/>
                </a:cubicBezTo>
                <a:lnTo>
                  <a:pt x="2090" y="10677"/>
                </a:lnTo>
                <a:cubicBezTo>
                  <a:pt x="2076" y="10650"/>
                  <a:pt x="2050" y="10626"/>
                  <a:pt x="2023" y="10613"/>
                </a:cubicBezTo>
                <a:lnTo>
                  <a:pt x="2026" y="10603"/>
                </a:lnTo>
                <a:close/>
                <a:moveTo>
                  <a:pt x="2073" y="10730"/>
                </a:moveTo>
                <a:lnTo>
                  <a:pt x="2073" y="10730"/>
                </a:lnTo>
                <a:cubicBezTo>
                  <a:pt x="2066" y="10744"/>
                  <a:pt x="2063" y="10761"/>
                  <a:pt x="2056" y="10774"/>
                </a:cubicBezTo>
                <a:cubicBezTo>
                  <a:pt x="2056" y="10757"/>
                  <a:pt x="2060" y="10740"/>
                  <a:pt x="2073" y="10730"/>
                </a:cubicBezTo>
                <a:close/>
                <a:moveTo>
                  <a:pt x="2192" y="10768"/>
                </a:moveTo>
                <a:cubicBezTo>
                  <a:pt x="2196" y="10768"/>
                  <a:pt x="2200" y="10769"/>
                  <a:pt x="2204" y="10771"/>
                </a:cubicBezTo>
                <a:cubicBezTo>
                  <a:pt x="2204" y="10774"/>
                  <a:pt x="2204" y="10774"/>
                  <a:pt x="2208" y="10778"/>
                </a:cubicBezTo>
                <a:lnTo>
                  <a:pt x="2204" y="10778"/>
                </a:lnTo>
                <a:cubicBezTo>
                  <a:pt x="2188" y="10784"/>
                  <a:pt x="2164" y="10794"/>
                  <a:pt x="2144" y="10804"/>
                </a:cubicBezTo>
                <a:cubicBezTo>
                  <a:pt x="2160" y="10783"/>
                  <a:pt x="2176" y="10768"/>
                  <a:pt x="2192" y="10768"/>
                </a:cubicBezTo>
                <a:close/>
                <a:moveTo>
                  <a:pt x="2204" y="10794"/>
                </a:moveTo>
                <a:cubicBezTo>
                  <a:pt x="2204" y="10821"/>
                  <a:pt x="2201" y="10852"/>
                  <a:pt x="2194" y="10878"/>
                </a:cubicBezTo>
                <a:cubicBezTo>
                  <a:pt x="2161" y="10878"/>
                  <a:pt x="2144" y="10855"/>
                  <a:pt x="2113" y="10852"/>
                </a:cubicBezTo>
                <a:cubicBezTo>
                  <a:pt x="2120" y="10841"/>
                  <a:pt x="2124" y="10835"/>
                  <a:pt x="2130" y="10825"/>
                </a:cubicBezTo>
                <a:lnTo>
                  <a:pt x="2127" y="10825"/>
                </a:lnTo>
                <a:cubicBezTo>
                  <a:pt x="2151" y="10808"/>
                  <a:pt x="2177" y="10798"/>
                  <a:pt x="2204" y="10794"/>
                </a:cubicBezTo>
                <a:close/>
                <a:moveTo>
                  <a:pt x="2406" y="10653"/>
                </a:moveTo>
                <a:cubicBezTo>
                  <a:pt x="2423" y="10656"/>
                  <a:pt x="2443" y="10660"/>
                  <a:pt x="2463" y="10663"/>
                </a:cubicBezTo>
                <a:lnTo>
                  <a:pt x="2450" y="10720"/>
                </a:lnTo>
                <a:lnTo>
                  <a:pt x="2460" y="10720"/>
                </a:lnTo>
                <a:lnTo>
                  <a:pt x="2470" y="10663"/>
                </a:lnTo>
                <a:cubicBezTo>
                  <a:pt x="2490" y="10666"/>
                  <a:pt x="2507" y="10670"/>
                  <a:pt x="2527" y="10673"/>
                </a:cubicBezTo>
                <a:cubicBezTo>
                  <a:pt x="2511" y="10774"/>
                  <a:pt x="2463" y="10882"/>
                  <a:pt x="2443" y="10979"/>
                </a:cubicBezTo>
                <a:cubicBezTo>
                  <a:pt x="2413" y="10990"/>
                  <a:pt x="2383" y="11003"/>
                  <a:pt x="2352" y="11013"/>
                </a:cubicBezTo>
                <a:cubicBezTo>
                  <a:pt x="2356" y="10986"/>
                  <a:pt x="2359" y="10959"/>
                  <a:pt x="2363" y="10929"/>
                </a:cubicBezTo>
                <a:cubicBezTo>
                  <a:pt x="2376" y="10919"/>
                  <a:pt x="2393" y="10905"/>
                  <a:pt x="2410" y="10899"/>
                </a:cubicBezTo>
                <a:lnTo>
                  <a:pt x="2410" y="10899"/>
                </a:lnTo>
                <a:lnTo>
                  <a:pt x="2366" y="10902"/>
                </a:lnTo>
                <a:cubicBezTo>
                  <a:pt x="2379" y="10818"/>
                  <a:pt x="2393" y="10734"/>
                  <a:pt x="2406" y="10653"/>
                </a:cubicBezTo>
                <a:close/>
                <a:moveTo>
                  <a:pt x="2283" y="11023"/>
                </a:moveTo>
                <a:cubicBezTo>
                  <a:pt x="2288" y="11023"/>
                  <a:pt x="2292" y="11026"/>
                  <a:pt x="2295" y="11033"/>
                </a:cubicBezTo>
                <a:lnTo>
                  <a:pt x="2255" y="11047"/>
                </a:lnTo>
                <a:cubicBezTo>
                  <a:pt x="2266" y="11034"/>
                  <a:pt x="2275" y="11023"/>
                  <a:pt x="2283" y="11023"/>
                </a:cubicBezTo>
                <a:close/>
                <a:moveTo>
                  <a:pt x="1976" y="11090"/>
                </a:moveTo>
                <a:cubicBezTo>
                  <a:pt x="1976" y="11094"/>
                  <a:pt x="1976" y="11094"/>
                  <a:pt x="1976" y="11097"/>
                </a:cubicBezTo>
                <a:lnTo>
                  <a:pt x="1965" y="11097"/>
                </a:lnTo>
                <a:lnTo>
                  <a:pt x="1976" y="11090"/>
                </a:lnTo>
                <a:close/>
                <a:moveTo>
                  <a:pt x="2184" y="10939"/>
                </a:moveTo>
                <a:lnTo>
                  <a:pt x="2184" y="10939"/>
                </a:lnTo>
                <a:cubicBezTo>
                  <a:pt x="2171" y="11000"/>
                  <a:pt x="2157" y="11053"/>
                  <a:pt x="2154" y="11080"/>
                </a:cubicBezTo>
                <a:cubicBezTo>
                  <a:pt x="2168" y="11047"/>
                  <a:pt x="2202" y="11018"/>
                  <a:pt x="2220" y="11018"/>
                </a:cubicBezTo>
                <a:cubicBezTo>
                  <a:pt x="2227" y="11018"/>
                  <a:pt x="2231" y="11023"/>
                  <a:pt x="2231" y="11033"/>
                </a:cubicBezTo>
                <a:lnTo>
                  <a:pt x="2214" y="11064"/>
                </a:lnTo>
                <a:cubicBezTo>
                  <a:pt x="2194" y="11070"/>
                  <a:pt x="2174" y="11074"/>
                  <a:pt x="2154" y="11080"/>
                </a:cubicBezTo>
                <a:lnTo>
                  <a:pt x="2127" y="11087"/>
                </a:lnTo>
                <a:cubicBezTo>
                  <a:pt x="2140" y="11064"/>
                  <a:pt x="2147" y="11037"/>
                  <a:pt x="2147" y="11013"/>
                </a:cubicBezTo>
                <a:lnTo>
                  <a:pt x="2147" y="11013"/>
                </a:lnTo>
                <a:lnTo>
                  <a:pt x="2073" y="11101"/>
                </a:lnTo>
                <a:lnTo>
                  <a:pt x="2033" y="11101"/>
                </a:lnTo>
                <a:cubicBezTo>
                  <a:pt x="2036" y="11084"/>
                  <a:pt x="2039" y="11067"/>
                  <a:pt x="2043" y="11050"/>
                </a:cubicBezTo>
                <a:cubicBezTo>
                  <a:pt x="2090" y="11020"/>
                  <a:pt x="2130" y="10983"/>
                  <a:pt x="2184" y="10939"/>
                </a:cubicBezTo>
                <a:close/>
                <a:moveTo>
                  <a:pt x="2299" y="11149"/>
                </a:moveTo>
                <a:cubicBezTo>
                  <a:pt x="2313" y="11149"/>
                  <a:pt x="2307" y="11169"/>
                  <a:pt x="2288" y="11195"/>
                </a:cubicBezTo>
                <a:cubicBezTo>
                  <a:pt x="2278" y="11195"/>
                  <a:pt x="2272" y="11185"/>
                  <a:pt x="2285" y="11154"/>
                </a:cubicBezTo>
                <a:lnTo>
                  <a:pt x="2282" y="11154"/>
                </a:lnTo>
                <a:cubicBezTo>
                  <a:pt x="2289" y="11151"/>
                  <a:pt x="2295" y="11149"/>
                  <a:pt x="2299" y="11149"/>
                </a:cubicBezTo>
                <a:close/>
                <a:moveTo>
                  <a:pt x="3156" y="11635"/>
                </a:moveTo>
                <a:cubicBezTo>
                  <a:pt x="3165" y="11635"/>
                  <a:pt x="3167" y="11642"/>
                  <a:pt x="3150" y="11663"/>
                </a:cubicBezTo>
                <a:cubicBezTo>
                  <a:pt x="3113" y="11694"/>
                  <a:pt x="3096" y="11706"/>
                  <a:pt x="3089" y="11706"/>
                </a:cubicBezTo>
                <a:cubicBezTo>
                  <a:pt x="3078" y="11706"/>
                  <a:pt x="3093" y="11677"/>
                  <a:pt x="3100" y="11653"/>
                </a:cubicBezTo>
                <a:cubicBezTo>
                  <a:pt x="3113" y="11649"/>
                  <a:pt x="3142" y="11635"/>
                  <a:pt x="3156" y="11635"/>
                </a:cubicBezTo>
                <a:close/>
                <a:moveTo>
                  <a:pt x="3296" y="11811"/>
                </a:moveTo>
                <a:cubicBezTo>
                  <a:pt x="3296" y="11811"/>
                  <a:pt x="3296" y="11811"/>
                  <a:pt x="3295" y="11811"/>
                </a:cubicBezTo>
                <a:lnTo>
                  <a:pt x="3295" y="11811"/>
                </a:lnTo>
                <a:lnTo>
                  <a:pt x="3301" y="11814"/>
                </a:lnTo>
                <a:cubicBezTo>
                  <a:pt x="3300" y="11812"/>
                  <a:pt x="3299" y="11811"/>
                  <a:pt x="3296" y="11811"/>
                </a:cubicBezTo>
                <a:close/>
                <a:moveTo>
                  <a:pt x="4150" y="12278"/>
                </a:moveTo>
                <a:lnTo>
                  <a:pt x="4150" y="12278"/>
                </a:lnTo>
                <a:cubicBezTo>
                  <a:pt x="4149" y="12279"/>
                  <a:pt x="4148" y="12279"/>
                  <a:pt x="4147" y="12279"/>
                </a:cubicBezTo>
                <a:lnTo>
                  <a:pt x="4147" y="12279"/>
                </a:lnTo>
                <a:lnTo>
                  <a:pt x="4150" y="12278"/>
                </a:lnTo>
                <a:close/>
                <a:moveTo>
                  <a:pt x="4532" y="12578"/>
                </a:moveTo>
                <a:cubicBezTo>
                  <a:pt x="4531" y="12578"/>
                  <a:pt x="4531" y="12578"/>
                  <a:pt x="4530" y="12578"/>
                </a:cubicBezTo>
                <a:cubicBezTo>
                  <a:pt x="4532" y="12578"/>
                  <a:pt x="4533" y="12578"/>
                  <a:pt x="4535" y="12579"/>
                </a:cubicBezTo>
                <a:lnTo>
                  <a:pt x="4535" y="12579"/>
                </a:lnTo>
                <a:cubicBezTo>
                  <a:pt x="4534" y="12578"/>
                  <a:pt x="4533" y="12578"/>
                  <a:pt x="4532" y="12578"/>
                </a:cubicBezTo>
                <a:close/>
                <a:moveTo>
                  <a:pt x="4789" y="12857"/>
                </a:moveTo>
                <a:cubicBezTo>
                  <a:pt x="4786" y="12867"/>
                  <a:pt x="4779" y="12874"/>
                  <a:pt x="4772" y="12881"/>
                </a:cubicBezTo>
                <a:cubicBezTo>
                  <a:pt x="4776" y="12874"/>
                  <a:pt x="4779" y="12867"/>
                  <a:pt x="4786" y="12861"/>
                </a:cubicBezTo>
                <a:lnTo>
                  <a:pt x="4789" y="12857"/>
                </a:lnTo>
                <a:close/>
                <a:moveTo>
                  <a:pt x="4897" y="12820"/>
                </a:moveTo>
                <a:cubicBezTo>
                  <a:pt x="4846" y="12844"/>
                  <a:pt x="4826" y="12867"/>
                  <a:pt x="4816" y="12888"/>
                </a:cubicBezTo>
                <a:cubicBezTo>
                  <a:pt x="4813" y="12888"/>
                  <a:pt x="4806" y="12891"/>
                  <a:pt x="4802" y="12891"/>
                </a:cubicBezTo>
                <a:cubicBezTo>
                  <a:pt x="4823" y="12871"/>
                  <a:pt x="4772" y="12844"/>
                  <a:pt x="4897" y="12820"/>
                </a:cubicBezTo>
                <a:close/>
                <a:moveTo>
                  <a:pt x="4779" y="12861"/>
                </a:moveTo>
                <a:lnTo>
                  <a:pt x="4779" y="12861"/>
                </a:lnTo>
                <a:cubicBezTo>
                  <a:pt x="4752" y="12895"/>
                  <a:pt x="4736" y="12907"/>
                  <a:pt x="4726" y="12907"/>
                </a:cubicBezTo>
                <a:cubicBezTo>
                  <a:pt x="4718" y="12907"/>
                  <a:pt x="4713" y="12900"/>
                  <a:pt x="4708" y="12891"/>
                </a:cubicBezTo>
                <a:lnTo>
                  <a:pt x="4779" y="12861"/>
                </a:lnTo>
                <a:close/>
                <a:moveTo>
                  <a:pt x="2696" y="10714"/>
                </a:moveTo>
                <a:lnTo>
                  <a:pt x="2746" y="10727"/>
                </a:lnTo>
                <a:cubicBezTo>
                  <a:pt x="2746" y="10730"/>
                  <a:pt x="2746" y="10734"/>
                  <a:pt x="2746" y="10737"/>
                </a:cubicBezTo>
                <a:cubicBezTo>
                  <a:pt x="2817" y="10771"/>
                  <a:pt x="2840" y="10848"/>
                  <a:pt x="2908" y="10868"/>
                </a:cubicBezTo>
                <a:cubicBezTo>
                  <a:pt x="2904" y="10905"/>
                  <a:pt x="2925" y="10956"/>
                  <a:pt x="2891" y="11016"/>
                </a:cubicBezTo>
                <a:cubicBezTo>
                  <a:pt x="2907" y="10994"/>
                  <a:pt x="2930" y="10949"/>
                  <a:pt x="2952" y="10949"/>
                </a:cubicBezTo>
                <a:cubicBezTo>
                  <a:pt x="2953" y="10949"/>
                  <a:pt x="2954" y="10949"/>
                  <a:pt x="2955" y="10949"/>
                </a:cubicBezTo>
                <a:cubicBezTo>
                  <a:pt x="2955" y="11090"/>
                  <a:pt x="2901" y="10956"/>
                  <a:pt x="2884" y="11117"/>
                </a:cubicBezTo>
                <a:cubicBezTo>
                  <a:pt x="2914" y="11033"/>
                  <a:pt x="2972" y="11016"/>
                  <a:pt x="3019" y="10976"/>
                </a:cubicBezTo>
                <a:cubicBezTo>
                  <a:pt x="3034" y="10922"/>
                  <a:pt x="3027" y="10903"/>
                  <a:pt x="3010" y="10903"/>
                </a:cubicBezTo>
                <a:cubicBezTo>
                  <a:pt x="2986" y="10903"/>
                  <a:pt x="2941" y="10943"/>
                  <a:pt x="2914" y="10969"/>
                </a:cubicBezTo>
                <a:cubicBezTo>
                  <a:pt x="2935" y="10909"/>
                  <a:pt x="2958" y="10848"/>
                  <a:pt x="2992" y="10791"/>
                </a:cubicBezTo>
                <a:cubicBezTo>
                  <a:pt x="3069" y="10815"/>
                  <a:pt x="3147" y="10848"/>
                  <a:pt x="3224" y="10875"/>
                </a:cubicBezTo>
                <a:cubicBezTo>
                  <a:pt x="3264" y="10936"/>
                  <a:pt x="3389" y="10939"/>
                  <a:pt x="3419" y="11047"/>
                </a:cubicBezTo>
                <a:cubicBezTo>
                  <a:pt x="3439" y="11027"/>
                  <a:pt x="3460" y="11003"/>
                  <a:pt x="3480" y="10979"/>
                </a:cubicBezTo>
                <a:cubicBezTo>
                  <a:pt x="3520" y="11000"/>
                  <a:pt x="3564" y="11020"/>
                  <a:pt x="3604" y="11043"/>
                </a:cubicBezTo>
                <a:lnTo>
                  <a:pt x="3621" y="11084"/>
                </a:lnTo>
                <a:lnTo>
                  <a:pt x="3621" y="11057"/>
                </a:lnTo>
                <a:lnTo>
                  <a:pt x="3614" y="11050"/>
                </a:lnTo>
                <a:lnTo>
                  <a:pt x="3614" y="11050"/>
                </a:lnTo>
                <a:cubicBezTo>
                  <a:pt x="3662" y="11074"/>
                  <a:pt x="3709" y="11094"/>
                  <a:pt x="3752" y="11121"/>
                </a:cubicBezTo>
                <a:cubicBezTo>
                  <a:pt x="3742" y="11134"/>
                  <a:pt x="3732" y="11148"/>
                  <a:pt x="3726" y="11161"/>
                </a:cubicBezTo>
                <a:lnTo>
                  <a:pt x="3783" y="11138"/>
                </a:lnTo>
                <a:lnTo>
                  <a:pt x="3789" y="11138"/>
                </a:lnTo>
                <a:cubicBezTo>
                  <a:pt x="3773" y="11158"/>
                  <a:pt x="3746" y="11185"/>
                  <a:pt x="3746" y="11208"/>
                </a:cubicBezTo>
                <a:cubicBezTo>
                  <a:pt x="3759" y="11181"/>
                  <a:pt x="3779" y="11161"/>
                  <a:pt x="3803" y="11144"/>
                </a:cubicBezTo>
                <a:cubicBezTo>
                  <a:pt x="3820" y="11154"/>
                  <a:pt x="3837" y="11168"/>
                  <a:pt x="3853" y="11178"/>
                </a:cubicBezTo>
                <a:lnTo>
                  <a:pt x="3853" y="11185"/>
                </a:lnTo>
                <a:cubicBezTo>
                  <a:pt x="3853" y="11185"/>
                  <a:pt x="3853" y="11186"/>
                  <a:pt x="3853" y="11186"/>
                </a:cubicBezTo>
                <a:cubicBezTo>
                  <a:pt x="3854" y="11186"/>
                  <a:pt x="3854" y="11181"/>
                  <a:pt x="3857" y="11181"/>
                </a:cubicBezTo>
                <a:cubicBezTo>
                  <a:pt x="3874" y="11191"/>
                  <a:pt x="3890" y="11205"/>
                  <a:pt x="3907" y="11215"/>
                </a:cubicBezTo>
                <a:cubicBezTo>
                  <a:pt x="3907" y="11218"/>
                  <a:pt x="3904" y="11218"/>
                  <a:pt x="3904" y="11222"/>
                </a:cubicBezTo>
                <a:cubicBezTo>
                  <a:pt x="3904" y="11223"/>
                  <a:pt x="3905" y="11223"/>
                  <a:pt x="3906" y="11223"/>
                </a:cubicBezTo>
                <a:cubicBezTo>
                  <a:pt x="3908" y="11223"/>
                  <a:pt x="3912" y="11222"/>
                  <a:pt x="3914" y="11222"/>
                </a:cubicBezTo>
                <a:cubicBezTo>
                  <a:pt x="4288" y="11464"/>
                  <a:pt x="4607" y="11774"/>
                  <a:pt x="4863" y="12140"/>
                </a:cubicBezTo>
                <a:cubicBezTo>
                  <a:pt x="4880" y="12167"/>
                  <a:pt x="4893" y="12194"/>
                  <a:pt x="4910" y="12218"/>
                </a:cubicBezTo>
                <a:cubicBezTo>
                  <a:pt x="4843" y="12285"/>
                  <a:pt x="4769" y="12346"/>
                  <a:pt x="4688" y="12393"/>
                </a:cubicBezTo>
                <a:cubicBezTo>
                  <a:pt x="4706" y="12387"/>
                  <a:pt x="4719" y="12384"/>
                  <a:pt x="4727" y="12384"/>
                </a:cubicBezTo>
                <a:cubicBezTo>
                  <a:pt x="4795" y="12384"/>
                  <a:pt x="4589" y="12554"/>
                  <a:pt x="4691" y="12554"/>
                </a:cubicBezTo>
                <a:cubicBezTo>
                  <a:pt x="4707" y="12554"/>
                  <a:pt x="4730" y="12550"/>
                  <a:pt x="4762" y="12541"/>
                </a:cubicBezTo>
                <a:lnTo>
                  <a:pt x="4762" y="12541"/>
                </a:lnTo>
                <a:cubicBezTo>
                  <a:pt x="4728" y="12575"/>
                  <a:pt x="4695" y="12565"/>
                  <a:pt x="4651" y="12591"/>
                </a:cubicBezTo>
                <a:cubicBezTo>
                  <a:pt x="4684" y="12582"/>
                  <a:pt x="4709" y="12577"/>
                  <a:pt x="4725" y="12577"/>
                </a:cubicBezTo>
                <a:cubicBezTo>
                  <a:pt x="4755" y="12577"/>
                  <a:pt x="4760" y="12592"/>
                  <a:pt x="4745" y="12622"/>
                </a:cubicBezTo>
                <a:lnTo>
                  <a:pt x="4722" y="12628"/>
                </a:lnTo>
                <a:cubicBezTo>
                  <a:pt x="4779" y="12703"/>
                  <a:pt x="4728" y="12773"/>
                  <a:pt x="4698" y="12871"/>
                </a:cubicBezTo>
                <a:cubicBezTo>
                  <a:pt x="4694" y="12867"/>
                  <a:pt x="4689" y="12865"/>
                  <a:pt x="4682" y="12865"/>
                </a:cubicBezTo>
                <a:cubicBezTo>
                  <a:pt x="4670" y="12865"/>
                  <a:pt x="4652" y="12875"/>
                  <a:pt x="4621" y="12908"/>
                </a:cubicBezTo>
                <a:lnTo>
                  <a:pt x="4675" y="12817"/>
                </a:lnTo>
                <a:lnTo>
                  <a:pt x="4675" y="12817"/>
                </a:lnTo>
                <a:cubicBezTo>
                  <a:pt x="4660" y="12826"/>
                  <a:pt x="4629" y="12856"/>
                  <a:pt x="4615" y="12856"/>
                </a:cubicBezTo>
                <a:cubicBezTo>
                  <a:pt x="4613" y="12856"/>
                  <a:pt x="4612" y="12855"/>
                  <a:pt x="4611" y="12854"/>
                </a:cubicBezTo>
                <a:lnTo>
                  <a:pt x="4698" y="12746"/>
                </a:lnTo>
                <a:lnTo>
                  <a:pt x="4698" y="12746"/>
                </a:lnTo>
                <a:cubicBezTo>
                  <a:pt x="4683" y="12760"/>
                  <a:pt x="4673" y="12766"/>
                  <a:pt x="4665" y="12766"/>
                </a:cubicBezTo>
                <a:cubicBezTo>
                  <a:pt x="4632" y="12766"/>
                  <a:pt x="4663" y="12648"/>
                  <a:pt x="4630" y="12648"/>
                </a:cubicBezTo>
                <a:cubicBezTo>
                  <a:pt x="4627" y="12648"/>
                  <a:pt x="4622" y="12649"/>
                  <a:pt x="4617" y="12652"/>
                </a:cubicBezTo>
                <a:cubicBezTo>
                  <a:pt x="4688" y="12689"/>
                  <a:pt x="4570" y="12773"/>
                  <a:pt x="4560" y="12861"/>
                </a:cubicBezTo>
                <a:cubicBezTo>
                  <a:pt x="4545" y="12867"/>
                  <a:pt x="4534" y="12870"/>
                  <a:pt x="4526" y="12870"/>
                </a:cubicBezTo>
                <a:cubicBezTo>
                  <a:pt x="4446" y="12870"/>
                  <a:pt x="4630" y="12597"/>
                  <a:pt x="4535" y="12579"/>
                </a:cubicBezTo>
                <a:lnTo>
                  <a:pt x="4535" y="12579"/>
                </a:lnTo>
                <a:cubicBezTo>
                  <a:pt x="4548" y="12589"/>
                  <a:pt x="4539" y="12665"/>
                  <a:pt x="4500" y="12692"/>
                </a:cubicBezTo>
                <a:cubicBezTo>
                  <a:pt x="4489" y="12649"/>
                  <a:pt x="4493" y="12602"/>
                  <a:pt x="4506" y="12558"/>
                </a:cubicBezTo>
                <a:cubicBezTo>
                  <a:pt x="4501" y="12556"/>
                  <a:pt x="4496" y="12556"/>
                  <a:pt x="4491" y="12556"/>
                </a:cubicBezTo>
                <a:cubicBezTo>
                  <a:pt x="4436" y="12556"/>
                  <a:pt x="4455" y="12662"/>
                  <a:pt x="4399" y="12699"/>
                </a:cubicBezTo>
                <a:cubicBezTo>
                  <a:pt x="4412" y="12662"/>
                  <a:pt x="4413" y="12648"/>
                  <a:pt x="4406" y="12648"/>
                </a:cubicBezTo>
                <a:cubicBezTo>
                  <a:pt x="4388" y="12648"/>
                  <a:pt x="4323" y="12728"/>
                  <a:pt x="4288" y="12740"/>
                </a:cubicBezTo>
                <a:lnTo>
                  <a:pt x="4345" y="12649"/>
                </a:lnTo>
                <a:cubicBezTo>
                  <a:pt x="4339" y="12631"/>
                  <a:pt x="4332" y="12624"/>
                  <a:pt x="4323" y="12624"/>
                </a:cubicBezTo>
                <a:cubicBezTo>
                  <a:pt x="4288" y="12624"/>
                  <a:pt x="4233" y="12740"/>
                  <a:pt x="4204" y="12740"/>
                </a:cubicBezTo>
                <a:cubicBezTo>
                  <a:pt x="4196" y="12740"/>
                  <a:pt x="4190" y="12732"/>
                  <a:pt x="4187" y="12713"/>
                </a:cubicBezTo>
                <a:lnTo>
                  <a:pt x="4294" y="12605"/>
                </a:lnTo>
                <a:lnTo>
                  <a:pt x="4240" y="12615"/>
                </a:lnTo>
                <a:lnTo>
                  <a:pt x="4314" y="12517"/>
                </a:lnTo>
                <a:lnTo>
                  <a:pt x="4314" y="12517"/>
                </a:lnTo>
                <a:cubicBezTo>
                  <a:pt x="4283" y="12536"/>
                  <a:pt x="4263" y="12544"/>
                  <a:pt x="4250" y="12544"/>
                </a:cubicBezTo>
                <a:cubicBezTo>
                  <a:pt x="4227" y="12544"/>
                  <a:pt x="4223" y="12522"/>
                  <a:pt x="4210" y="12491"/>
                </a:cubicBezTo>
                <a:cubicBezTo>
                  <a:pt x="4180" y="12552"/>
                  <a:pt x="4110" y="12635"/>
                  <a:pt x="4073" y="12635"/>
                </a:cubicBezTo>
                <a:cubicBezTo>
                  <a:pt x="4069" y="12635"/>
                  <a:pt x="4065" y="12634"/>
                  <a:pt x="4062" y="12632"/>
                </a:cubicBezTo>
                <a:cubicBezTo>
                  <a:pt x="4079" y="12565"/>
                  <a:pt x="4133" y="12554"/>
                  <a:pt x="4079" y="12538"/>
                </a:cubicBezTo>
                <a:cubicBezTo>
                  <a:pt x="4110" y="12506"/>
                  <a:pt x="4144" y="12470"/>
                  <a:pt x="4156" y="12470"/>
                </a:cubicBezTo>
                <a:cubicBezTo>
                  <a:pt x="4164" y="12470"/>
                  <a:pt x="4164" y="12484"/>
                  <a:pt x="4150" y="12521"/>
                </a:cubicBezTo>
                <a:lnTo>
                  <a:pt x="4220" y="12443"/>
                </a:lnTo>
                <a:cubicBezTo>
                  <a:pt x="4237" y="12366"/>
                  <a:pt x="4173" y="12390"/>
                  <a:pt x="4156" y="12379"/>
                </a:cubicBezTo>
                <a:lnTo>
                  <a:pt x="4156" y="12379"/>
                </a:lnTo>
                <a:cubicBezTo>
                  <a:pt x="4160" y="12390"/>
                  <a:pt x="4163" y="12400"/>
                  <a:pt x="4160" y="12413"/>
                </a:cubicBezTo>
                <a:lnTo>
                  <a:pt x="4008" y="12494"/>
                </a:lnTo>
                <a:cubicBezTo>
                  <a:pt x="4022" y="12460"/>
                  <a:pt x="4045" y="12430"/>
                  <a:pt x="4076" y="12410"/>
                </a:cubicBezTo>
                <a:cubicBezTo>
                  <a:pt x="4057" y="12410"/>
                  <a:pt x="4024" y="12441"/>
                  <a:pt x="3998" y="12441"/>
                </a:cubicBezTo>
                <a:cubicBezTo>
                  <a:pt x="3996" y="12441"/>
                  <a:pt x="3994" y="12441"/>
                  <a:pt x="3991" y="12440"/>
                </a:cubicBezTo>
                <a:cubicBezTo>
                  <a:pt x="4048" y="12371"/>
                  <a:pt x="4097" y="12298"/>
                  <a:pt x="4147" y="12279"/>
                </a:cubicBezTo>
                <a:lnTo>
                  <a:pt x="4147" y="12279"/>
                </a:lnTo>
                <a:lnTo>
                  <a:pt x="4035" y="12319"/>
                </a:lnTo>
                <a:cubicBezTo>
                  <a:pt x="4052" y="12285"/>
                  <a:pt x="4065" y="12211"/>
                  <a:pt x="4092" y="12191"/>
                </a:cubicBezTo>
                <a:cubicBezTo>
                  <a:pt x="4092" y="12178"/>
                  <a:pt x="4084" y="12174"/>
                  <a:pt x="4073" y="12174"/>
                </a:cubicBezTo>
                <a:cubicBezTo>
                  <a:pt x="4040" y="12174"/>
                  <a:pt x="3974" y="12212"/>
                  <a:pt x="3936" y="12212"/>
                </a:cubicBezTo>
                <a:cubicBezTo>
                  <a:pt x="3919" y="12212"/>
                  <a:pt x="3908" y="12205"/>
                  <a:pt x="3907" y="12184"/>
                </a:cubicBezTo>
                <a:cubicBezTo>
                  <a:pt x="3897" y="12194"/>
                  <a:pt x="3880" y="12204"/>
                  <a:pt x="3867" y="12208"/>
                </a:cubicBezTo>
                <a:cubicBezTo>
                  <a:pt x="3843" y="12170"/>
                  <a:pt x="3857" y="12091"/>
                  <a:pt x="3801" y="12091"/>
                </a:cubicBezTo>
                <a:cubicBezTo>
                  <a:pt x="3788" y="12091"/>
                  <a:pt x="3770" y="12096"/>
                  <a:pt x="3746" y="12107"/>
                </a:cubicBezTo>
                <a:lnTo>
                  <a:pt x="3816" y="11962"/>
                </a:lnTo>
                <a:cubicBezTo>
                  <a:pt x="3816" y="11962"/>
                  <a:pt x="3815" y="11962"/>
                  <a:pt x="3815" y="11962"/>
                </a:cubicBezTo>
                <a:cubicBezTo>
                  <a:pt x="3760" y="11962"/>
                  <a:pt x="3729" y="12141"/>
                  <a:pt x="3636" y="12141"/>
                </a:cubicBezTo>
                <a:cubicBezTo>
                  <a:pt x="3635" y="12141"/>
                  <a:pt x="3633" y="12141"/>
                  <a:pt x="3631" y="12140"/>
                </a:cubicBezTo>
                <a:cubicBezTo>
                  <a:pt x="3630" y="12141"/>
                  <a:pt x="3629" y="12141"/>
                  <a:pt x="3628" y="12141"/>
                </a:cubicBezTo>
                <a:cubicBezTo>
                  <a:pt x="3558" y="12141"/>
                  <a:pt x="3699" y="12022"/>
                  <a:pt x="3712" y="11976"/>
                </a:cubicBezTo>
                <a:lnTo>
                  <a:pt x="3712" y="11976"/>
                </a:lnTo>
                <a:cubicBezTo>
                  <a:pt x="3668" y="12005"/>
                  <a:pt x="3597" y="12050"/>
                  <a:pt x="3558" y="12050"/>
                </a:cubicBezTo>
                <a:cubicBezTo>
                  <a:pt x="3535" y="12050"/>
                  <a:pt x="3524" y="12033"/>
                  <a:pt x="3540" y="11982"/>
                </a:cubicBezTo>
                <a:cubicBezTo>
                  <a:pt x="3546" y="11981"/>
                  <a:pt x="3551" y="11980"/>
                  <a:pt x="3555" y="11980"/>
                </a:cubicBezTo>
                <a:cubicBezTo>
                  <a:pt x="3573" y="11980"/>
                  <a:pt x="3571" y="11996"/>
                  <a:pt x="3588" y="11999"/>
                </a:cubicBezTo>
                <a:lnTo>
                  <a:pt x="3614" y="11905"/>
                </a:lnTo>
                <a:cubicBezTo>
                  <a:pt x="3742" y="11824"/>
                  <a:pt x="3736" y="11885"/>
                  <a:pt x="3789" y="11767"/>
                </a:cubicBezTo>
                <a:lnTo>
                  <a:pt x="3789" y="11767"/>
                </a:lnTo>
                <a:cubicBezTo>
                  <a:pt x="3726" y="11840"/>
                  <a:pt x="3689" y="11860"/>
                  <a:pt x="3662" y="11860"/>
                </a:cubicBezTo>
                <a:cubicBezTo>
                  <a:pt x="3630" y="11860"/>
                  <a:pt x="3612" y="11833"/>
                  <a:pt x="3579" y="11833"/>
                </a:cubicBezTo>
                <a:cubicBezTo>
                  <a:pt x="3552" y="11833"/>
                  <a:pt x="3516" y="11852"/>
                  <a:pt x="3453" y="11922"/>
                </a:cubicBezTo>
                <a:lnTo>
                  <a:pt x="3473" y="11858"/>
                </a:lnTo>
                <a:cubicBezTo>
                  <a:pt x="3474" y="11859"/>
                  <a:pt x="3475" y="11860"/>
                  <a:pt x="3476" y="11860"/>
                </a:cubicBezTo>
                <a:cubicBezTo>
                  <a:pt x="3480" y="11860"/>
                  <a:pt x="3486" y="11856"/>
                  <a:pt x="3490" y="11856"/>
                </a:cubicBezTo>
                <a:cubicBezTo>
                  <a:pt x="3491" y="11856"/>
                  <a:pt x="3493" y="11856"/>
                  <a:pt x="3493" y="11858"/>
                </a:cubicBezTo>
                <a:cubicBezTo>
                  <a:pt x="3506" y="11828"/>
                  <a:pt x="3506" y="11816"/>
                  <a:pt x="3498" y="11816"/>
                </a:cubicBezTo>
                <a:cubicBezTo>
                  <a:pt x="3471" y="11816"/>
                  <a:pt x="3360" y="11935"/>
                  <a:pt x="3315" y="11935"/>
                </a:cubicBezTo>
                <a:cubicBezTo>
                  <a:pt x="3307" y="11935"/>
                  <a:pt x="3301" y="11931"/>
                  <a:pt x="3298" y="11922"/>
                </a:cubicBezTo>
                <a:cubicBezTo>
                  <a:pt x="3298" y="11881"/>
                  <a:pt x="3318" y="11848"/>
                  <a:pt x="3352" y="11828"/>
                </a:cubicBezTo>
                <a:lnTo>
                  <a:pt x="3352" y="11828"/>
                </a:lnTo>
                <a:lnTo>
                  <a:pt x="3261" y="11851"/>
                </a:lnTo>
                <a:cubicBezTo>
                  <a:pt x="3256" y="11840"/>
                  <a:pt x="3282" y="11813"/>
                  <a:pt x="3295" y="11811"/>
                </a:cubicBezTo>
                <a:lnTo>
                  <a:pt x="3295" y="11811"/>
                </a:lnTo>
                <a:lnTo>
                  <a:pt x="3227" y="11780"/>
                </a:lnTo>
                <a:lnTo>
                  <a:pt x="3234" y="11774"/>
                </a:lnTo>
                <a:lnTo>
                  <a:pt x="3234" y="11774"/>
                </a:lnTo>
                <a:cubicBezTo>
                  <a:pt x="3187" y="11801"/>
                  <a:pt x="3140" y="11828"/>
                  <a:pt x="3093" y="11851"/>
                </a:cubicBezTo>
                <a:cubicBezTo>
                  <a:pt x="3110" y="11804"/>
                  <a:pt x="3123" y="11834"/>
                  <a:pt x="3143" y="11804"/>
                </a:cubicBezTo>
                <a:lnTo>
                  <a:pt x="3143" y="11804"/>
                </a:lnTo>
                <a:lnTo>
                  <a:pt x="3063" y="11828"/>
                </a:lnTo>
                <a:cubicBezTo>
                  <a:pt x="3096" y="11774"/>
                  <a:pt x="3148" y="11744"/>
                  <a:pt x="3177" y="11744"/>
                </a:cubicBezTo>
                <a:cubicBezTo>
                  <a:pt x="3187" y="11744"/>
                  <a:pt x="3194" y="11747"/>
                  <a:pt x="3197" y="11753"/>
                </a:cubicBezTo>
                <a:cubicBezTo>
                  <a:pt x="3260" y="11666"/>
                  <a:pt x="3268" y="11644"/>
                  <a:pt x="3256" y="11644"/>
                </a:cubicBezTo>
                <a:cubicBezTo>
                  <a:pt x="3244" y="11644"/>
                  <a:pt x="3209" y="11667"/>
                  <a:pt x="3187" y="11667"/>
                </a:cubicBezTo>
                <a:cubicBezTo>
                  <a:pt x="3169" y="11667"/>
                  <a:pt x="3159" y="11652"/>
                  <a:pt x="3177" y="11595"/>
                </a:cubicBezTo>
                <a:lnTo>
                  <a:pt x="3234" y="11595"/>
                </a:lnTo>
                <a:cubicBezTo>
                  <a:pt x="3335" y="11454"/>
                  <a:pt x="3268" y="11478"/>
                  <a:pt x="3312" y="11370"/>
                </a:cubicBezTo>
                <a:lnTo>
                  <a:pt x="3312" y="11370"/>
                </a:lnTo>
                <a:cubicBezTo>
                  <a:pt x="3281" y="11417"/>
                  <a:pt x="3187" y="11629"/>
                  <a:pt x="3103" y="11649"/>
                </a:cubicBezTo>
                <a:cubicBezTo>
                  <a:pt x="3107" y="11634"/>
                  <a:pt x="3106" y="11619"/>
                  <a:pt x="3087" y="11619"/>
                </a:cubicBezTo>
                <a:cubicBezTo>
                  <a:pt x="3077" y="11619"/>
                  <a:pt x="3063" y="11623"/>
                  <a:pt x="3042" y="11632"/>
                </a:cubicBezTo>
                <a:cubicBezTo>
                  <a:pt x="3120" y="11555"/>
                  <a:pt x="3079" y="11555"/>
                  <a:pt x="3056" y="11538"/>
                </a:cubicBezTo>
                <a:lnTo>
                  <a:pt x="3157" y="11437"/>
                </a:lnTo>
                <a:lnTo>
                  <a:pt x="3157" y="11437"/>
                </a:lnTo>
                <a:cubicBezTo>
                  <a:pt x="3106" y="11444"/>
                  <a:pt x="3056" y="11498"/>
                  <a:pt x="2995" y="11531"/>
                </a:cubicBezTo>
                <a:cubicBezTo>
                  <a:pt x="2982" y="11491"/>
                  <a:pt x="3056" y="11410"/>
                  <a:pt x="3116" y="11336"/>
                </a:cubicBezTo>
                <a:cubicBezTo>
                  <a:pt x="3114" y="11329"/>
                  <a:pt x="3110" y="11326"/>
                  <a:pt x="3106" y="11326"/>
                </a:cubicBezTo>
                <a:cubicBezTo>
                  <a:pt x="3077" y="11326"/>
                  <a:pt x="3017" y="11464"/>
                  <a:pt x="2962" y="11464"/>
                </a:cubicBezTo>
                <a:cubicBezTo>
                  <a:pt x="2957" y="11464"/>
                  <a:pt x="2953" y="11463"/>
                  <a:pt x="2948" y="11461"/>
                </a:cubicBezTo>
                <a:cubicBezTo>
                  <a:pt x="2950" y="11419"/>
                  <a:pt x="2930" y="11406"/>
                  <a:pt x="2893" y="11406"/>
                </a:cubicBezTo>
                <a:cubicBezTo>
                  <a:pt x="2866" y="11406"/>
                  <a:pt x="2828" y="11413"/>
                  <a:pt x="2783" y="11420"/>
                </a:cubicBezTo>
                <a:cubicBezTo>
                  <a:pt x="2793" y="11360"/>
                  <a:pt x="2851" y="11363"/>
                  <a:pt x="2871" y="11326"/>
                </a:cubicBezTo>
                <a:lnTo>
                  <a:pt x="2871" y="11326"/>
                </a:lnTo>
                <a:lnTo>
                  <a:pt x="2766" y="11380"/>
                </a:lnTo>
                <a:cubicBezTo>
                  <a:pt x="2763" y="11373"/>
                  <a:pt x="2793" y="11353"/>
                  <a:pt x="2807" y="11340"/>
                </a:cubicBezTo>
                <a:lnTo>
                  <a:pt x="2807" y="11340"/>
                </a:lnTo>
                <a:cubicBezTo>
                  <a:pt x="2758" y="11349"/>
                  <a:pt x="2703" y="11431"/>
                  <a:pt x="2648" y="11431"/>
                </a:cubicBezTo>
                <a:cubicBezTo>
                  <a:pt x="2646" y="11431"/>
                  <a:pt x="2644" y="11431"/>
                  <a:pt x="2642" y="11430"/>
                </a:cubicBezTo>
                <a:cubicBezTo>
                  <a:pt x="2625" y="11444"/>
                  <a:pt x="2615" y="11449"/>
                  <a:pt x="2609" y="11449"/>
                </a:cubicBezTo>
                <a:cubicBezTo>
                  <a:pt x="2580" y="11449"/>
                  <a:pt x="2693" y="11281"/>
                  <a:pt x="2632" y="11281"/>
                </a:cubicBezTo>
                <a:cubicBezTo>
                  <a:pt x="2622" y="11281"/>
                  <a:pt x="2608" y="11286"/>
                  <a:pt x="2588" y="11296"/>
                </a:cubicBezTo>
                <a:cubicBezTo>
                  <a:pt x="2612" y="11259"/>
                  <a:pt x="2659" y="11242"/>
                  <a:pt x="2699" y="11202"/>
                </a:cubicBezTo>
                <a:lnTo>
                  <a:pt x="2699" y="11202"/>
                </a:lnTo>
                <a:cubicBezTo>
                  <a:pt x="2608" y="11215"/>
                  <a:pt x="2521" y="11239"/>
                  <a:pt x="2437" y="11276"/>
                </a:cubicBezTo>
                <a:lnTo>
                  <a:pt x="2477" y="11175"/>
                </a:lnTo>
                <a:lnTo>
                  <a:pt x="2477" y="11175"/>
                </a:lnTo>
                <a:cubicBezTo>
                  <a:pt x="2416" y="11276"/>
                  <a:pt x="2292" y="11323"/>
                  <a:pt x="2181" y="11356"/>
                </a:cubicBezTo>
                <a:lnTo>
                  <a:pt x="2171" y="11373"/>
                </a:lnTo>
                <a:lnTo>
                  <a:pt x="2161" y="11363"/>
                </a:lnTo>
                <a:lnTo>
                  <a:pt x="2181" y="11356"/>
                </a:lnTo>
                <a:lnTo>
                  <a:pt x="2201" y="11333"/>
                </a:lnTo>
                <a:lnTo>
                  <a:pt x="2201" y="11333"/>
                </a:lnTo>
                <a:lnTo>
                  <a:pt x="2157" y="11356"/>
                </a:lnTo>
                <a:lnTo>
                  <a:pt x="2137" y="11333"/>
                </a:lnTo>
                <a:cubicBezTo>
                  <a:pt x="2174" y="11303"/>
                  <a:pt x="2211" y="11279"/>
                  <a:pt x="2255" y="11259"/>
                </a:cubicBezTo>
                <a:lnTo>
                  <a:pt x="2255" y="11259"/>
                </a:lnTo>
                <a:lnTo>
                  <a:pt x="2201" y="11333"/>
                </a:lnTo>
                <a:cubicBezTo>
                  <a:pt x="2282" y="11289"/>
                  <a:pt x="2356" y="11239"/>
                  <a:pt x="2423" y="11181"/>
                </a:cubicBezTo>
                <a:lnTo>
                  <a:pt x="2423" y="11181"/>
                </a:lnTo>
                <a:cubicBezTo>
                  <a:pt x="2413" y="11186"/>
                  <a:pt x="2403" y="11189"/>
                  <a:pt x="2394" y="11189"/>
                </a:cubicBezTo>
                <a:cubicBezTo>
                  <a:pt x="2390" y="11189"/>
                  <a:pt x="2386" y="11189"/>
                  <a:pt x="2383" y="11188"/>
                </a:cubicBezTo>
                <a:cubicBezTo>
                  <a:pt x="2400" y="11181"/>
                  <a:pt x="2416" y="11168"/>
                  <a:pt x="2430" y="11154"/>
                </a:cubicBezTo>
                <a:cubicBezTo>
                  <a:pt x="2432" y="11152"/>
                  <a:pt x="2433" y="11151"/>
                  <a:pt x="2431" y="11151"/>
                </a:cubicBezTo>
                <a:cubicBezTo>
                  <a:pt x="2427" y="11151"/>
                  <a:pt x="2404" y="11162"/>
                  <a:pt x="2376" y="11175"/>
                </a:cubicBezTo>
                <a:lnTo>
                  <a:pt x="2490" y="11060"/>
                </a:lnTo>
                <a:lnTo>
                  <a:pt x="2490" y="11060"/>
                </a:lnTo>
                <a:lnTo>
                  <a:pt x="2440" y="11097"/>
                </a:lnTo>
                <a:lnTo>
                  <a:pt x="2463" y="10973"/>
                </a:lnTo>
                <a:lnTo>
                  <a:pt x="2460" y="10973"/>
                </a:lnTo>
                <a:cubicBezTo>
                  <a:pt x="2467" y="10963"/>
                  <a:pt x="2474" y="10949"/>
                  <a:pt x="2474" y="10946"/>
                </a:cubicBezTo>
                <a:lnTo>
                  <a:pt x="2474" y="10946"/>
                </a:lnTo>
                <a:cubicBezTo>
                  <a:pt x="2483" y="10981"/>
                  <a:pt x="2448" y="11061"/>
                  <a:pt x="2478" y="11061"/>
                </a:cubicBezTo>
                <a:cubicBezTo>
                  <a:pt x="2480" y="11061"/>
                  <a:pt x="2482" y="11061"/>
                  <a:pt x="2484" y="11060"/>
                </a:cubicBezTo>
                <a:cubicBezTo>
                  <a:pt x="2496" y="11006"/>
                  <a:pt x="2508" y="10994"/>
                  <a:pt x="2517" y="10994"/>
                </a:cubicBezTo>
                <a:cubicBezTo>
                  <a:pt x="2524" y="10994"/>
                  <a:pt x="2530" y="11002"/>
                  <a:pt x="2532" y="11002"/>
                </a:cubicBezTo>
                <a:cubicBezTo>
                  <a:pt x="2536" y="11002"/>
                  <a:pt x="2534" y="10990"/>
                  <a:pt x="2524" y="10936"/>
                </a:cubicBezTo>
                <a:cubicBezTo>
                  <a:pt x="2532" y="10929"/>
                  <a:pt x="2538" y="10927"/>
                  <a:pt x="2543" y="10927"/>
                </a:cubicBezTo>
                <a:cubicBezTo>
                  <a:pt x="2565" y="10927"/>
                  <a:pt x="2562" y="10977"/>
                  <a:pt x="2598" y="10979"/>
                </a:cubicBezTo>
                <a:cubicBezTo>
                  <a:pt x="2615" y="10885"/>
                  <a:pt x="2649" y="10798"/>
                  <a:pt x="2696" y="10714"/>
                </a:cubicBezTo>
                <a:close/>
                <a:moveTo>
                  <a:pt x="4813" y="12925"/>
                </a:moveTo>
                <a:cubicBezTo>
                  <a:pt x="4813" y="12935"/>
                  <a:pt x="4813" y="12945"/>
                  <a:pt x="4816" y="12955"/>
                </a:cubicBezTo>
                <a:cubicBezTo>
                  <a:pt x="4794" y="12984"/>
                  <a:pt x="4784" y="12987"/>
                  <a:pt x="4776" y="12987"/>
                </a:cubicBezTo>
                <a:cubicBezTo>
                  <a:pt x="4775" y="12987"/>
                  <a:pt x="4773" y="12986"/>
                  <a:pt x="4772" y="12986"/>
                </a:cubicBezTo>
                <a:cubicBezTo>
                  <a:pt x="4762" y="12986"/>
                  <a:pt x="4752" y="12991"/>
                  <a:pt x="4715" y="13056"/>
                </a:cubicBezTo>
                <a:cubicBezTo>
                  <a:pt x="4708" y="13056"/>
                  <a:pt x="4708" y="13059"/>
                  <a:pt x="4701" y="13059"/>
                </a:cubicBezTo>
                <a:cubicBezTo>
                  <a:pt x="4698" y="13061"/>
                  <a:pt x="4700" y="13061"/>
                  <a:pt x="4702" y="13061"/>
                </a:cubicBezTo>
                <a:cubicBezTo>
                  <a:pt x="4705" y="13061"/>
                  <a:pt x="4708" y="13061"/>
                  <a:pt x="4708" y="13063"/>
                </a:cubicBezTo>
                <a:lnTo>
                  <a:pt x="4708" y="13066"/>
                </a:lnTo>
                <a:lnTo>
                  <a:pt x="4715" y="13066"/>
                </a:lnTo>
                <a:cubicBezTo>
                  <a:pt x="4720" y="13068"/>
                  <a:pt x="4724" y="13069"/>
                  <a:pt x="4728" y="13069"/>
                </a:cubicBezTo>
                <a:cubicBezTo>
                  <a:pt x="4733" y="13069"/>
                  <a:pt x="4737" y="13068"/>
                  <a:pt x="4742" y="13066"/>
                </a:cubicBezTo>
                <a:lnTo>
                  <a:pt x="4789" y="13063"/>
                </a:lnTo>
                <a:lnTo>
                  <a:pt x="4789" y="13063"/>
                </a:lnTo>
                <a:cubicBezTo>
                  <a:pt x="4755" y="13083"/>
                  <a:pt x="4725" y="13106"/>
                  <a:pt x="4698" y="13133"/>
                </a:cubicBezTo>
                <a:cubicBezTo>
                  <a:pt x="4698" y="13127"/>
                  <a:pt x="4681" y="13123"/>
                  <a:pt x="4678" y="13116"/>
                </a:cubicBezTo>
                <a:cubicBezTo>
                  <a:pt x="4648" y="13133"/>
                  <a:pt x="4651" y="13147"/>
                  <a:pt x="4661" y="13160"/>
                </a:cubicBezTo>
                <a:cubicBezTo>
                  <a:pt x="4646" y="13170"/>
                  <a:pt x="4632" y="13176"/>
                  <a:pt x="4620" y="13176"/>
                </a:cubicBezTo>
                <a:cubicBezTo>
                  <a:pt x="4605" y="13176"/>
                  <a:pt x="4594" y="13164"/>
                  <a:pt x="4590" y="13133"/>
                </a:cubicBezTo>
                <a:cubicBezTo>
                  <a:pt x="4614" y="13103"/>
                  <a:pt x="4644" y="13076"/>
                  <a:pt x="4675" y="13056"/>
                </a:cubicBezTo>
                <a:cubicBezTo>
                  <a:pt x="4677" y="13034"/>
                  <a:pt x="4672" y="13029"/>
                  <a:pt x="4664" y="13029"/>
                </a:cubicBezTo>
                <a:cubicBezTo>
                  <a:pt x="4658" y="13029"/>
                  <a:pt x="4650" y="13033"/>
                  <a:pt x="4644" y="13033"/>
                </a:cubicBezTo>
                <a:cubicBezTo>
                  <a:pt x="4637" y="13033"/>
                  <a:pt x="4632" y="13028"/>
                  <a:pt x="4634" y="13009"/>
                </a:cubicBezTo>
                <a:cubicBezTo>
                  <a:pt x="4668" y="12950"/>
                  <a:pt x="4690" y="12936"/>
                  <a:pt x="4709" y="12936"/>
                </a:cubicBezTo>
                <a:cubicBezTo>
                  <a:pt x="4726" y="12936"/>
                  <a:pt x="4742" y="12947"/>
                  <a:pt x="4762" y="12947"/>
                </a:cubicBezTo>
                <a:cubicBezTo>
                  <a:pt x="4776" y="12947"/>
                  <a:pt x="4792" y="12942"/>
                  <a:pt x="4813" y="12925"/>
                </a:cubicBezTo>
                <a:close/>
                <a:moveTo>
                  <a:pt x="4017" y="15207"/>
                </a:moveTo>
                <a:lnTo>
                  <a:pt x="4001" y="15227"/>
                </a:lnTo>
                <a:cubicBezTo>
                  <a:pt x="4006" y="15223"/>
                  <a:pt x="4011" y="15216"/>
                  <a:pt x="4017" y="15207"/>
                </a:cubicBezTo>
                <a:close/>
                <a:moveTo>
                  <a:pt x="8500" y="0"/>
                </a:moveTo>
                <a:cubicBezTo>
                  <a:pt x="8391" y="0"/>
                  <a:pt x="8279" y="30"/>
                  <a:pt x="8158" y="69"/>
                </a:cubicBezTo>
                <a:cubicBezTo>
                  <a:pt x="8157" y="69"/>
                  <a:pt x="8157" y="69"/>
                  <a:pt x="8156" y="69"/>
                </a:cubicBezTo>
                <a:cubicBezTo>
                  <a:pt x="8113" y="69"/>
                  <a:pt x="7802" y="207"/>
                  <a:pt x="7639" y="476"/>
                </a:cubicBezTo>
                <a:cubicBezTo>
                  <a:pt x="7468" y="749"/>
                  <a:pt x="7421" y="1082"/>
                  <a:pt x="7508" y="1395"/>
                </a:cubicBezTo>
                <a:cubicBezTo>
                  <a:pt x="7475" y="1223"/>
                  <a:pt x="7475" y="1048"/>
                  <a:pt x="7515" y="880"/>
                </a:cubicBezTo>
                <a:cubicBezTo>
                  <a:pt x="7565" y="634"/>
                  <a:pt x="7771" y="365"/>
                  <a:pt x="7963" y="274"/>
                </a:cubicBezTo>
                <a:cubicBezTo>
                  <a:pt x="8040" y="235"/>
                  <a:pt x="8114" y="210"/>
                  <a:pt x="8148" y="210"/>
                </a:cubicBezTo>
                <a:cubicBezTo>
                  <a:pt x="8155" y="210"/>
                  <a:pt x="8161" y="211"/>
                  <a:pt x="8164" y="214"/>
                </a:cubicBezTo>
                <a:cubicBezTo>
                  <a:pt x="8191" y="214"/>
                  <a:pt x="8215" y="220"/>
                  <a:pt x="8238" y="237"/>
                </a:cubicBezTo>
                <a:cubicBezTo>
                  <a:pt x="8252" y="247"/>
                  <a:pt x="8252" y="264"/>
                  <a:pt x="8235" y="284"/>
                </a:cubicBezTo>
                <a:cubicBezTo>
                  <a:pt x="8218" y="304"/>
                  <a:pt x="8201" y="318"/>
                  <a:pt x="8090" y="405"/>
                </a:cubicBezTo>
                <a:cubicBezTo>
                  <a:pt x="7939" y="500"/>
                  <a:pt x="7831" y="654"/>
                  <a:pt x="7791" y="829"/>
                </a:cubicBezTo>
                <a:cubicBezTo>
                  <a:pt x="7744" y="1048"/>
                  <a:pt x="7801" y="1277"/>
                  <a:pt x="7949" y="1442"/>
                </a:cubicBezTo>
                <a:cubicBezTo>
                  <a:pt x="7905" y="1469"/>
                  <a:pt x="7946" y="1600"/>
                  <a:pt x="8127" y="1731"/>
                </a:cubicBezTo>
                <a:cubicBezTo>
                  <a:pt x="8242" y="1805"/>
                  <a:pt x="8370" y="1849"/>
                  <a:pt x="8504" y="1859"/>
                </a:cubicBezTo>
                <a:lnTo>
                  <a:pt x="8639" y="1869"/>
                </a:lnTo>
                <a:lnTo>
                  <a:pt x="8612" y="2011"/>
                </a:lnTo>
                <a:cubicBezTo>
                  <a:pt x="8740" y="1980"/>
                  <a:pt x="8757" y="1933"/>
                  <a:pt x="8868" y="1893"/>
                </a:cubicBezTo>
                <a:cubicBezTo>
                  <a:pt x="9039" y="1994"/>
                  <a:pt x="9013" y="2118"/>
                  <a:pt x="8989" y="2219"/>
                </a:cubicBezTo>
                <a:cubicBezTo>
                  <a:pt x="9032" y="2255"/>
                  <a:pt x="9057" y="2269"/>
                  <a:pt x="9072" y="2269"/>
                </a:cubicBezTo>
                <a:cubicBezTo>
                  <a:pt x="9096" y="2269"/>
                  <a:pt x="9091" y="2230"/>
                  <a:pt x="9087" y="2186"/>
                </a:cubicBezTo>
                <a:cubicBezTo>
                  <a:pt x="9080" y="2147"/>
                  <a:pt x="9078" y="2096"/>
                  <a:pt x="9119" y="2096"/>
                </a:cubicBezTo>
                <a:cubicBezTo>
                  <a:pt x="9143" y="2096"/>
                  <a:pt x="9183" y="2114"/>
                  <a:pt x="9245" y="2162"/>
                </a:cubicBezTo>
                <a:cubicBezTo>
                  <a:pt x="9426" y="2408"/>
                  <a:pt x="9615" y="2542"/>
                  <a:pt x="9908" y="2852"/>
                </a:cubicBezTo>
                <a:cubicBezTo>
                  <a:pt x="9936" y="2939"/>
                  <a:pt x="9930" y="2963"/>
                  <a:pt x="9912" y="2963"/>
                </a:cubicBezTo>
                <a:cubicBezTo>
                  <a:pt x="9890" y="2963"/>
                  <a:pt x="9851" y="2931"/>
                  <a:pt x="9831" y="2931"/>
                </a:cubicBezTo>
                <a:cubicBezTo>
                  <a:pt x="9821" y="2931"/>
                  <a:pt x="9816" y="2937"/>
                  <a:pt x="9817" y="2956"/>
                </a:cubicBezTo>
                <a:lnTo>
                  <a:pt x="10026" y="3088"/>
                </a:lnTo>
                <a:cubicBezTo>
                  <a:pt x="10046" y="3135"/>
                  <a:pt x="10009" y="3135"/>
                  <a:pt x="9989" y="3138"/>
                </a:cubicBezTo>
                <a:cubicBezTo>
                  <a:pt x="10031" y="3187"/>
                  <a:pt x="10060" y="3195"/>
                  <a:pt x="10087" y="3195"/>
                </a:cubicBezTo>
                <a:cubicBezTo>
                  <a:pt x="10100" y="3195"/>
                  <a:pt x="10112" y="3194"/>
                  <a:pt x="10125" y="3194"/>
                </a:cubicBezTo>
                <a:cubicBezTo>
                  <a:pt x="10164" y="3194"/>
                  <a:pt x="10208" y="3209"/>
                  <a:pt x="10288" y="3330"/>
                </a:cubicBezTo>
                <a:cubicBezTo>
                  <a:pt x="10473" y="3340"/>
                  <a:pt x="10328" y="3973"/>
                  <a:pt x="10604" y="4255"/>
                </a:cubicBezTo>
                <a:cubicBezTo>
                  <a:pt x="10601" y="4286"/>
                  <a:pt x="10590" y="4296"/>
                  <a:pt x="10575" y="4296"/>
                </a:cubicBezTo>
                <a:cubicBezTo>
                  <a:pt x="10551" y="4296"/>
                  <a:pt x="10517" y="4272"/>
                  <a:pt x="10489" y="4272"/>
                </a:cubicBezTo>
                <a:cubicBezTo>
                  <a:pt x="10480" y="4272"/>
                  <a:pt x="10471" y="4275"/>
                  <a:pt x="10463" y="4282"/>
                </a:cubicBezTo>
                <a:cubicBezTo>
                  <a:pt x="10722" y="4723"/>
                  <a:pt x="10668" y="4656"/>
                  <a:pt x="10911" y="5029"/>
                </a:cubicBezTo>
                <a:cubicBezTo>
                  <a:pt x="10901" y="5151"/>
                  <a:pt x="10894" y="5272"/>
                  <a:pt x="10874" y="5393"/>
                </a:cubicBezTo>
                <a:cubicBezTo>
                  <a:pt x="10893" y="5318"/>
                  <a:pt x="10921" y="5287"/>
                  <a:pt x="10953" y="5287"/>
                </a:cubicBezTo>
                <a:cubicBezTo>
                  <a:pt x="11040" y="5287"/>
                  <a:pt x="11162" y="5507"/>
                  <a:pt x="11257" y="5719"/>
                </a:cubicBezTo>
                <a:cubicBezTo>
                  <a:pt x="11264" y="5706"/>
                  <a:pt x="11267" y="5692"/>
                  <a:pt x="11274" y="5679"/>
                </a:cubicBezTo>
                <a:cubicBezTo>
                  <a:pt x="11277" y="5713"/>
                  <a:pt x="11281" y="5750"/>
                  <a:pt x="11284" y="5787"/>
                </a:cubicBezTo>
                <a:lnTo>
                  <a:pt x="11257" y="5723"/>
                </a:lnTo>
                <a:lnTo>
                  <a:pt x="11234" y="5780"/>
                </a:lnTo>
                <a:lnTo>
                  <a:pt x="11291" y="5847"/>
                </a:lnTo>
                <a:cubicBezTo>
                  <a:pt x="11298" y="5925"/>
                  <a:pt x="11301" y="6005"/>
                  <a:pt x="11304" y="6083"/>
                </a:cubicBezTo>
                <a:cubicBezTo>
                  <a:pt x="11261" y="6083"/>
                  <a:pt x="11207" y="6026"/>
                  <a:pt x="11156" y="5958"/>
                </a:cubicBezTo>
                <a:lnTo>
                  <a:pt x="11234" y="5780"/>
                </a:lnTo>
                <a:cubicBezTo>
                  <a:pt x="11147" y="5684"/>
                  <a:pt x="11057" y="5598"/>
                  <a:pt x="10980" y="5598"/>
                </a:cubicBezTo>
                <a:cubicBezTo>
                  <a:pt x="10968" y="5598"/>
                  <a:pt x="10956" y="5600"/>
                  <a:pt x="10944" y="5605"/>
                </a:cubicBezTo>
                <a:cubicBezTo>
                  <a:pt x="10971" y="5652"/>
                  <a:pt x="10991" y="5702"/>
                  <a:pt x="10998" y="5753"/>
                </a:cubicBezTo>
                <a:cubicBezTo>
                  <a:pt x="10978" y="5733"/>
                  <a:pt x="10961" y="5718"/>
                  <a:pt x="10948" y="5718"/>
                </a:cubicBezTo>
                <a:cubicBezTo>
                  <a:pt x="10944" y="5718"/>
                  <a:pt x="10941" y="5719"/>
                  <a:pt x="10938" y="5723"/>
                </a:cubicBezTo>
                <a:cubicBezTo>
                  <a:pt x="10924" y="5740"/>
                  <a:pt x="10961" y="5787"/>
                  <a:pt x="11005" y="5857"/>
                </a:cubicBezTo>
                <a:lnTo>
                  <a:pt x="10850" y="5972"/>
                </a:lnTo>
                <a:lnTo>
                  <a:pt x="10914" y="5995"/>
                </a:lnTo>
                <a:cubicBezTo>
                  <a:pt x="10894" y="6194"/>
                  <a:pt x="10864" y="6389"/>
                  <a:pt x="10820" y="6584"/>
                </a:cubicBezTo>
                <a:cubicBezTo>
                  <a:pt x="10890" y="6793"/>
                  <a:pt x="10975" y="6998"/>
                  <a:pt x="11012" y="7240"/>
                </a:cubicBezTo>
                <a:cubicBezTo>
                  <a:pt x="11069" y="7530"/>
                  <a:pt x="11025" y="7829"/>
                  <a:pt x="10894" y="8092"/>
                </a:cubicBezTo>
                <a:cubicBezTo>
                  <a:pt x="10887" y="7887"/>
                  <a:pt x="10749" y="7967"/>
                  <a:pt x="10635" y="7883"/>
                </a:cubicBezTo>
                <a:cubicBezTo>
                  <a:pt x="10850" y="7809"/>
                  <a:pt x="10789" y="7439"/>
                  <a:pt x="10864" y="7126"/>
                </a:cubicBezTo>
                <a:lnTo>
                  <a:pt x="10864" y="7126"/>
                </a:lnTo>
                <a:cubicBezTo>
                  <a:pt x="10838" y="7212"/>
                  <a:pt x="10811" y="7239"/>
                  <a:pt x="10789" y="7239"/>
                </a:cubicBezTo>
                <a:cubicBezTo>
                  <a:pt x="10768" y="7239"/>
                  <a:pt x="10751" y="7215"/>
                  <a:pt x="10742" y="7193"/>
                </a:cubicBezTo>
                <a:lnTo>
                  <a:pt x="10742" y="7193"/>
                </a:lnTo>
                <a:cubicBezTo>
                  <a:pt x="10749" y="7288"/>
                  <a:pt x="10746" y="7385"/>
                  <a:pt x="10736" y="7483"/>
                </a:cubicBezTo>
                <a:cubicBezTo>
                  <a:pt x="10732" y="7577"/>
                  <a:pt x="10715" y="7671"/>
                  <a:pt x="10695" y="7765"/>
                </a:cubicBezTo>
                <a:cubicBezTo>
                  <a:pt x="10681" y="7754"/>
                  <a:pt x="10665" y="7749"/>
                  <a:pt x="10649" y="7749"/>
                </a:cubicBezTo>
                <a:cubicBezTo>
                  <a:pt x="10624" y="7749"/>
                  <a:pt x="10599" y="7763"/>
                  <a:pt x="10584" y="7786"/>
                </a:cubicBezTo>
                <a:cubicBezTo>
                  <a:pt x="10551" y="7819"/>
                  <a:pt x="10510" y="7863"/>
                  <a:pt x="10460" y="7903"/>
                </a:cubicBezTo>
                <a:cubicBezTo>
                  <a:pt x="10517" y="7917"/>
                  <a:pt x="10544" y="7947"/>
                  <a:pt x="10544" y="7991"/>
                </a:cubicBezTo>
                <a:cubicBezTo>
                  <a:pt x="10544" y="8038"/>
                  <a:pt x="10507" y="8089"/>
                  <a:pt x="10490" y="8126"/>
                </a:cubicBezTo>
                <a:cubicBezTo>
                  <a:pt x="10429" y="8216"/>
                  <a:pt x="10301" y="8297"/>
                  <a:pt x="10221" y="8365"/>
                </a:cubicBezTo>
                <a:cubicBezTo>
                  <a:pt x="10201" y="8277"/>
                  <a:pt x="10234" y="8203"/>
                  <a:pt x="10376" y="8115"/>
                </a:cubicBezTo>
                <a:cubicBezTo>
                  <a:pt x="10364" y="8113"/>
                  <a:pt x="10353" y="8112"/>
                  <a:pt x="10343" y="8112"/>
                </a:cubicBezTo>
                <a:cubicBezTo>
                  <a:pt x="10258" y="8112"/>
                  <a:pt x="10244" y="8187"/>
                  <a:pt x="10187" y="8284"/>
                </a:cubicBezTo>
                <a:cubicBezTo>
                  <a:pt x="10150" y="8371"/>
                  <a:pt x="10071" y="8446"/>
                  <a:pt x="9992" y="8446"/>
                </a:cubicBezTo>
                <a:cubicBezTo>
                  <a:pt x="9970" y="8446"/>
                  <a:pt x="9949" y="8441"/>
                  <a:pt x="9928" y="8428"/>
                </a:cubicBezTo>
                <a:cubicBezTo>
                  <a:pt x="9978" y="8415"/>
                  <a:pt x="10009" y="8422"/>
                  <a:pt x="10036" y="8371"/>
                </a:cubicBezTo>
                <a:lnTo>
                  <a:pt x="10036" y="8371"/>
                </a:lnTo>
                <a:cubicBezTo>
                  <a:pt x="9982" y="8415"/>
                  <a:pt x="9918" y="8435"/>
                  <a:pt x="9851" y="8435"/>
                </a:cubicBezTo>
                <a:cubicBezTo>
                  <a:pt x="9845" y="8435"/>
                  <a:pt x="9839" y="8434"/>
                  <a:pt x="9833" y="8434"/>
                </a:cubicBezTo>
                <a:cubicBezTo>
                  <a:pt x="9826" y="8434"/>
                  <a:pt x="9820" y="8435"/>
                  <a:pt x="9813" y="8435"/>
                </a:cubicBezTo>
                <a:cubicBezTo>
                  <a:pt x="9794" y="8435"/>
                  <a:pt x="9776" y="8433"/>
                  <a:pt x="9770" y="8418"/>
                </a:cubicBezTo>
                <a:cubicBezTo>
                  <a:pt x="9763" y="8388"/>
                  <a:pt x="9763" y="8358"/>
                  <a:pt x="9763" y="8328"/>
                </a:cubicBezTo>
                <a:cubicBezTo>
                  <a:pt x="9763" y="8287"/>
                  <a:pt x="9776" y="8257"/>
                  <a:pt x="9793" y="8253"/>
                </a:cubicBezTo>
                <a:lnTo>
                  <a:pt x="9800" y="8270"/>
                </a:lnTo>
                <a:lnTo>
                  <a:pt x="9807" y="8297"/>
                </a:lnTo>
                <a:lnTo>
                  <a:pt x="9800" y="8267"/>
                </a:lnTo>
                <a:cubicBezTo>
                  <a:pt x="9780" y="8176"/>
                  <a:pt x="9753" y="8089"/>
                  <a:pt x="9716" y="8001"/>
                </a:cubicBezTo>
                <a:lnTo>
                  <a:pt x="9686" y="7930"/>
                </a:lnTo>
                <a:lnTo>
                  <a:pt x="9642" y="7836"/>
                </a:lnTo>
                <a:cubicBezTo>
                  <a:pt x="9601" y="7752"/>
                  <a:pt x="9561" y="7668"/>
                  <a:pt x="9517" y="7590"/>
                </a:cubicBezTo>
                <a:cubicBezTo>
                  <a:pt x="9347" y="7290"/>
                  <a:pt x="9155" y="7072"/>
                  <a:pt x="9052" y="7072"/>
                </a:cubicBezTo>
                <a:cubicBezTo>
                  <a:pt x="9049" y="7072"/>
                  <a:pt x="9046" y="7072"/>
                  <a:pt x="9043" y="7072"/>
                </a:cubicBezTo>
                <a:cubicBezTo>
                  <a:pt x="9057" y="7058"/>
                  <a:pt x="9222" y="7026"/>
                  <a:pt x="9299" y="7026"/>
                </a:cubicBezTo>
                <a:cubicBezTo>
                  <a:pt x="9312" y="7026"/>
                  <a:pt x="9322" y="7027"/>
                  <a:pt x="9329" y="7028"/>
                </a:cubicBezTo>
                <a:cubicBezTo>
                  <a:pt x="9087" y="6904"/>
                  <a:pt x="8834" y="6796"/>
                  <a:pt x="8575" y="6709"/>
                </a:cubicBezTo>
                <a:cubicBezTo>
                  <a:pt x="8514" y="6628"/>
                  <a:pt x="8457" y="6544"/>
                  <a:pt x="8393" y="6470"/>
                </a:cubicBezTo>
                <a:cubicBezTo>
                  <a:pt x="8468" y="6373"/>
                  <a:pt x="8546" y="6256"/>
                  <a:pt x="8667" y="6256"/>
                </a:cubicBezTo>
                <a:cubicBezTo>
                  <a:pt x="8726" y="6256"/>
                  <a:pt x="8796" y="6284"/>
                  <a:pt x="8881" y="6355"/>
                </a:cubicBezTo>
                <a:cubicBezTo>
                  <a:pt x="8790" y="6174"/>
                  <a:pt x="8656" y="6022"/>
                  <a:pt x="8488" y="5908"/>
                </a:cubicBezTo>
                <a:lnTo>
                  <a:pt x="8488" y="5908"/>
                </a:lnTo>
                <a:cubicBezTo>
                  <a:pt x="8528" y="5980"/>
                  <a:pt x="8484" y="6170"/>
                  <a:pt x="8411" y="6170"/>
                </a:cubicBezTo>
                <a:cubicBezTo>
                  <a:pt x="8399" y="6170"/>
                  <a:pt x="8386" y="6165"/>
                  <a:pt x="8373" y="6153"/>
                </a:cubicBezTo>
                <a:cubicBezTo>
                  <a:pt x="8274" y="5789"/>
                  <a:pt x="8289" y="5911"/>
                  <a:pt x="8096" y="5528"/>
                </a:cubicBezTo>
                <a:lnTo>
                  <a:pt x="8096" y="5528"/>
                </a:lnTo>
                <a:cubicBezTo>
                  <a:pt x="8120" y="5595"/>
                  <a:pt x="8033" y="5646"/>
                  <a:pt x="7928" y="5646"/>
                </a:cubicBezTo>
                <a:cubicBezTo>
                  <a:pt x="7860" y="5646"/>
                  <a:pt x="7784" y="5624"/>
                  <a:pt x="7727" y="5571"/>
                </a:cubicBezTo>
                <a:cubicBezTo>
                  <a:pt x="7774" y="5565"/>
                  <a:pt x="7867" y="5396"/>
                  <a:pt x="7942" y="5396"/>
                </a:cubicBezTo>
                <a:cubicBezTo>
                  <a:pt x="7945" y="5396"/>
                  <a:pt x="7949" y="5397"/>
                  <a:pt x="7952" y="5397"/>
                </a:cubicBezTo>
                <a:lnTo>
                  <a:pt x="7952" y="5397"/>
                </a:lnTo>
                <a:cubicBezTo>
                  <a:pt x="7771" y="5344"/>
                  <a:pt x="7590" y="5299"/>
                  <a:pt x="7413" y="5263"/>
                </a:cubicBezTo>
                <a:lnTo>
                  <a:pt x="7413" y="5263"/>
                </a:lnTo>
                <a:cubicBezTo>
                  <a:pt x="7415" y="5264"/>
                  <a:pt x="7418" y="5264"/>
                  <a:pt x="7420" y="5264"/>
                </a:cubicBezTo>
                <a:cubicBezTo>
                  <a:pt x="7521" y="5264"/>
                  <a:pt x="7530" y="5092"/>
                  <a:pt x="7481" y="4972"/>
                </a:cubicBezTo>
                <a:lnTo>
                  <a:pt x="7481" y="4972"/>
                </a:lnTo>
                <a:cubicBezTo>
                  <a:pt x="7483" y="4979"/>
                  <a:pt x="7482" y="4982"/>
                  <a:pt x="7477" y="4982"/>
                </a:cubicBezTo>
                <a:cubicBezTo>
                  <a:pt x="7432" y="4982"/>
                  <a:pt x="7092" y="4685"/>
                  <a:pt x="6970" y="4642"/>
                </a:cubicBezTo>
                <a:lnTo>
                  <a:pt x="6970" y="4642"/>
                </a:lnTo>
                <a:lnTo>
                  <a:pt x="7125" y="4814"/>
                </a:lnTo>
                <a:cubicBezTo>
                  <a:pt x="6653" y="4461"/>
                  <a:pt x="6451" y="4780"/>
                  <a:pt x="5960" y="4484"/>
                </a:cubicBezTo>
                <a:cubicBezTo>
                  <a:pt x="6044" y="4471"/>
                  <a:pt x="6276" y="4289"/>
                  <a:pt x="6017" y="4114"/>
                </a:cubicBezTo>
                <a:lnTo>
                  <a:pt x="6017" y="4114"/>
                </a:lnTo>
                <a:lnTo>
                  <a:pt x="5812" y="4171"/>
                </a:lnTo>
                <a:cubicBezTo>
                  <a:pt x="5721" y="4195"/>
                  <a:pt x="5600" y="4218"/>
                  <a:pt x="5496" y="4255"/>
                </a:cubicBezTo>
                <a:cubicBezTo>
                  <a:pt x="5469" y="4265"/>
                  <a:pt x="5445" y="4276"/>
                  <a:pt x="5418" y="4286"/>
                </a:cubicBezTo>
                <a:cubicBezTo>
                  <a:pt x="5245" y="4221"/>
                  <a:pt x="5079" y="4180"/>
                  <a:pt x="4934" y="4180"/>
                </a:cubicBezTo>
                <a:cubicBezTo>
                  <a:pt x="4890" y="4180"/>
                  <a:pt x="4849" y="4184"/>
                  <a:pt x="4809" y="4191"/>
                </a:cubicBezTo>
                <a:cubicBezTo>
                  <a:pt x="4819" y="4175"/>
                  <a:pt x="4833" y="4158"/>
                  <a:pt x="4843" y="4144"/>
                </a:cubicBezTo>
                <a:cubicBezTo>
                  <a:pt x="4954" y="4050"/>
                  <a:pt x="5085" y="3986"/>
                  <a:pt x="5226" y="3952"/>
                </a:cubicBezTo>
                <a:cubicBezTo>
                  <a:pt x="5330" y="3931"/>
                  <a:pt x="5434" y="3920"/>
                  <a:pt x="5538" y="3920"/>
                </a:cubicBezTo>
                <a:cubicBezTo>
                  <a:pt x="5594" y="3920"/>
                  <a:pt x="5649" y="3923"/>
                  <a:pt x="5704" y="3929"/>
                </a:cubicBezTo>
                <a:cubicBezTo>
                  <a:pt x="5634" y="3885"/>
                  <a:pt x="5570" y="3838"/>
                  <a:pt x="5506" y="3784"/>
                </a:cubicBezTo>
                <a:cubicBezTo>
                  <a:pt x="5465" y="3757"/>
                  <a:pt x="5401" y="3724"/>
                  <a:pt x="5159" y="3683"/>
                </a:cubicBezTo>
                <a:cubicBezTo>
                  <a:pt x="5072" y="3639"/>
                  <a:pt x="5132" y="3616"/>
                  <a:pt x="5243" y="3616"/>
                </a:cubicBezTo>
                <a:cubicBezTo>
                  <a:pt x="5361" y="3623"/>
                  <a:pt x="5479" y="3643"/>
                  <a:pt x="5590" y="3680"/>
                </a:cubicBezTo>
                <a:cubicBezTo>
                  <a:pt x="5352" y="3586"/>
                  <a:pt x="5109" y="3532"/>
                  <a:pt x="4871" y="3532"/>
                </a:cubicBezTo>
                <a:cubicBezTo>
                  <a:pt x="4776" y="3532"/>
                  <a:pt x="4683" y="3540"/>
                  <a:pt x="4590" y="3559"/>
                </a:cubicBezTo>
                <a:cubicBezTo>
                  <a:pt x="4523" y="3579"/>
                  <a:pt x="4459" y="3606"/>
                  <a:pt x="4395" y="3633"/>
                </a:cubicBezTo>
                <a:cubicBezTo>
                  <a:pt x="4429" y="3660"/>
                  <a:pt x="4395" y="3707"/>
                  <a:pt x="4338" y="3761"/>
                </a:cubicBezTo>
                <a:lnTo>
                  <a:pt x="4240" y="3848"/>
                </a:lnTo>
                <a:cubicBezTo>
                  <a:pt x="4207" y="3889"/>
                  <a:pt x="4173" y="3929"/>
                  <a:pt x="4136" y="3969"/>
                </a:cubicBezTo>
                <a:cubicBezTo>
                  <a:pt x="3998" y="4134"/>
                  <a:pt x="3954" y="4350"/>
                  <a:pt x="4018" y="4363"/>
                </a:cubicBezTo>
                <a:cubicBezTo>
                  <a:pt x="4055" y="4208"/>
                  <a:pt x="4136" y="4070"/>
                  <a:pt x="4251" y="3959"/>
                </a:cubicBezTo>
                <a:cubicBezTo>
                  <a:pt x="4301" y="3892"/>
                  <a:pt x="4372" y="3858"/>
                  <a:pt x="4439" y="3811"/>
                </a:cubicBezTo>
                <a:cubicBezTo>
                  <a:pt x="4503" y="3764"/>
                  <a:pt x="4574" y="3724"/>
                  <a:pt x="4648" y="3690"/>
                </a:cubicBezTo>
                <a:cubicBezTo>
                  <a:pt x="4712" y="3670"/>
                  <a:pt x="4776" y="3650"/>
                  <a:pt x="4839" y="3636"/>
                </a:cubicBezTo>
                <a:lnTo>
                  <a:pt x="4839" y="3636"/>
                </a:lnTo>
                <a:cubicBezTo>
                  <a:pt x="4873" y="3683"/>
                  <a:pt x="4813" y="3757"/>
                  <a:pt x="4712" y="3835"/>
                </a:cubicBezTo>
                <a:cubicBezTo>
                  <a:pt x="4668" y="3878"/>
                  <a:pt x="4614" y="3926"/>
                  <a:pt x="4560" y="3986"/>
                </a:cubicBezTo>
                <a:cubicBezTo>
                  <a:pt x="4506" y="4047"/>
                  <a:pt x="4439" y="4094"/>
                  <a:pt x="4388" y="4171"/>
                </a:cubicBezTo>
                <a:cubicBezTo>
                  <a:pt x="4271" y="4309"/>
                  <a:pt x="4203" y="4508"/>
                  <a:pt x="4180" y="4700"/>
                </a:cubicBezTo>
                <a:cubicBezTo>
                  <a:pt x="4167" y="4722"/>
                  <a:pt x="4152" y="4732"/>
                  <a:pt x="4136" y="4732"/>
                </a:cubicBezTo>
                <a:cubicBezTo>
                  <a:pt x="4052" y="4732"/>
                  <a:pt x="3934" y="4467"/>
                  <a:pt x="3901" y="4447"/>
                </a:cubicBezTo>
                <a:lnTo>
                  <a:pt x="3901" y="4447"/>
                </a:lnTo>
                <a:cubicBezTo>
                  <a:pt x="3921" y="4508"/>
                  <a:pt x="3890" y="4686"/>
                  <a:pt x="3921" y="4861"/>
                </a:cubicBezTo>
                <a:cubicBezTo>
                  <a:pt x="3938" y="5036"/>
                  <a:pt x="3988" y="5201"/>
                  <a:pt x="3971" y="5238"/>
                </a:cubicBezTo>
                <a:cubicBezTo>
                  <a:pt x="3921" y="5130"/>
                  <a:pt x="3877" y="5019"/>
                  <a:pt x="3837" y="4905"/>
                </a:cubicBezTo>
                <a:lnTo>
                  <a:pt x="3837" y="4905"/>
                </a:lnTo>
                <a:cubicBezTo>
                  <a:pt x="3837" y="5009"/>
                  <a:pt x="3853" y="5114"/>
                  <a:pt x="3890" y="5211"/>
                </a:cubicBezTo>
                <a:cubicBezTo>
                  <a:pt x="3931" y="5305"/>
                  <a:pt x="3975" y="5393"/>
                  <a:pt x="4028" y="5480"/>
                </a:cubicBezTo>
                <a:cubicBezTo>
                  <a:pt x="4136" y="5669"/>
                  <a:pt x="4213" y="5766"/>
                  <a:pt x="4237" y="5978"/>
                </a:cubicBezTo>
                <a:cubicBezTo>
                  <a:pt x="4286" y="6095"/>
                  <a:pt x="4263" y="6397"/>
                  <a:pt x="4338" y="6397"/>
                </a:cubicBezTo>
                <a:cubicBezTo>
                  <a:pt x="4341" y="6397"/>
                  <a:pt x="4345" y="6397"/>
                  <a:pt x="4348" y="6396"/>
                </a:cubicBezTo>
                <a:cubicBezTo>
                  <a:pt x="4372" y="6227"/>
                  <a:pt x="4543" y="6063"/>
                  <a:pt x="4715" y="5965"/>
                </a:cubicBezTo>
                <a:cubicBezTo>
                  <a:pt x="4789" y="6093"/>
                  <a:pt x="4863" y="6217"/>
                  <a:pt x="4930" y="6325"/>
                </a:cubicBezTo>
                <a:lnTo>
                  <a:pt x="4873" y="6342"/>
                </a:lnTo>
                <a:lnTo>
                  <a:pt x="4917" y="6409"/>
                </a:lnTo>
                <a:lnTo>
                  <a:pt x="4964" y="6376"/>
                </a:lnTo>
                <a:cubicBezTo>
                  <a:pt x="5055" y="6517"/>
                  <a:pt x="5136" y="6635"/>
                  <a:pt x="5189" y="6715"/>
                </a:cubicBezTo>
                <a:cubicBezTo>
                  <a:pt x="5193" y="6722"/>
                  <a:pt x="5200" y="6729"/>
                  <a:pt x="5203" y="6736"/>
                </a:cubicBezTo>
                <a:cubicBezTo>
                  <a:pt x="5186" y="6758"/>
                  <a:pt x="5157" y="6766"/>
                  <a:pt x="5123" y="6766"/>
                </a:cubicBezTo>
                <a:cubicBezTo>
                  <a:pt x="5045" y="6766"/>
                  <a:pt x="4938" y="6727"/>
                  <a:pt x="4865" y="6727"/>
                </a:cubicBezTo>
                <a:cubicBezTo>
                  <a:pt x="4816" y="6727"/>
                  <a:pt x="4782" y="6745"/>
                  <a:pt x="4782" y="6803"/>
                </a:cubicBezTo>
                <a:cubicBezTo>
                  <a:pt x="4786" y="6801"/>
                  <a:pt x="4791" y="6800"/>
                  <a:pt x="4797" y="6800"/>
                </a:cubicBezTo>
                <a:cubicBezTo>
                  <a:pt x="4842" y="6800"/>
                  <a:pt x="4928" y="6854"/>
                  <a:pt x="4964" y="6880"/>
                </a:cubicBezTo>
                <a:cubicBezTo>
                  <a:pt x="5011" y="7012"/>
                  <a:pt x="4826" y="6907"/>
                  <a:pt x="5008" y="7140"/>
                </a:cubicBezTo>
                <a:cubicBezTo>
                  <a:pt x="5015" y="7137"/>
                  <a:pt x="5022" y="7136"/>
                  <a:pt x="5029" y="7136"/>
                </a:cubicBezTo>
                <a:cubicBezTo>
                  <a:pt x="5132" y="7136"/>
                  <a:pt x="5241" y="7355"/>
                  <a:pt x="5253" y="7355"/>
                </a:cubicBezTo>
                <a:cubicBezTo>
                  <a:pt x="5258" y="7355"/>
                  <a:pt x="5243" y="7309"/>
                  <a:pt x="5196" y="7173"/>
                </a:cubicBezTo>
                <a:lnTo>
                  <a:pt x="5196" y="7173"/>
                </a:lnTo>
                <a:cubicBezTo>
                  <a:pt x="5398" y="7375"/>
                  <a:pt x="5351" y="7436"/>
                  <a:pt x="5570" y="7688"/>
                </a:cubicBezTo>
                <a:cubicBezTo>
                  <a:pt x="5573" y="7649"/>
                  <a:pt x="5608" y="7633"/>
                  <a:pt x="5663" y="7633"/>
                </a:cubicBezTo>
                <a:cubicBezTo>
                  <a:pt x="5741" y="7633"/>
                  <a:pt x="5857" y="7666"/>
                  <a:pt x="5974" y="7715"/>
                </a:cubicBezTo>
                <a:cubicBezTo>
                  <a:pt x="6051" y="7799"/>
                  <a:pt x="6128" y="7883"/>
                  <a:pt x="6209" y="7967"/>
                </a:cubicBezTo>
                <a:cubicBezTo>
                  <a:pt x="6209" y="7974"/>
                  <a:pt x="6209" y="7984"/>
                  <a:pt x="6213" y="7991"/>
                </a:cubicBezTo>
                <a:cubicBezTo>
                  <a:pt x="6307" y="8085"/>
                  <a:pt x="6394" y="8173"/>
                  <a:pt x="6472" y="8257"/>
                </a:cubicBezTo>
                <a:cubicBezTo>
                  <a:pt x="6472" y="8260"/>
                  <a:pt x="6472" y="8267"/>
                  <a:pt x="6465" y="8270"/>
                </a:cubicBezTo>
                <a:cubicBezTo>
                  <a:pt x="6472" y="8270"/>
                  <a:pt x="6475" y="8264"/>
                  <a:pt x="6482" y="8264"/>
                </a:cubicBezTo>
                <a:cubicBezTo>
                  <a:pt x="6576" y="8361"/>
                  <a:pt x="6663" y="8449"/>
                  <a:pt x="6754" y="8533"/>
                </a:cubicBezTo>
                <a:cubicBezTo>
                  <a:pt x="6788" y="8563"/>
                  <a:pt x="6818" y="8593"/>
                  <a:pt x="6852" y="8624"/>
                </a:cubicBezTo>
                <a:cubicBezTo>
                  <a:pt x="6849" y="8644"/>
                  <a:pt x="6835" y="8661"/>
                  <a:pt x="6818" y="8674"/>
                </a:cubicBezTo>
                <a:cubicBezTo>
                  <a:pt x="6842" y="8674"/>
                  <a:pt x="6869" y="8667"/>
                  <a:pt x="6889" y="8654"/>
                </a:cubicBezTo>
                <a:cubicBezTo>
                  <a:pt x="7007" y="8755"/>
                  <a:pt x="7131" y="8846"/>
                  <a:pt x="7263" y="8927"/>
                </a:cubicBezTo>
                <a:cubicBezTo>
                  <a:pt x="7283" y="8984"/>
                  <a:pt x="7488" y="9155"/>
                  <a:pt x="7360" y="9159"/>
                </a:cubicBezTo>
                <a:cubicBezTo>
                  <a:pt x="7441" y="9176"/>
                  <a:pt x="7532" y="9159"/>
                  <a:pt x="7680" y="9233"/>
                </a:cubicBezTo>
                <a:cubicBezTo>
                  <a:pt x="7743" y="9303"/>
                  <a:pt x="7749" y="9325"/>
                  <a:pt x="7726" y="9325"/>
                </a:cubicBezTo>
                <a:cubicBezTo>
                  <a:pt x="7684" y="9325"/>
                  <a:pt x="7546" y="9250"/>
                  <a:pt x="7487" y="9250"/>
                </a:cubicBezTo>
                <a:cubicBezTo>
                  <a:pt x="7455" y="9250"/>
                  <a:pt x="7446" y="9272"/>
                  <a:pt x="7485" y="9337"/>
                </a:cubicBezTo>
                <a:cubicBezTo>
                  <a:pt x="7495" y="9325"/>
                  <a:pt x="7516" y="9320"/>
                  <a:pt x="7545" y="9320"/>
                </a:cubicBezTo>
                <a:cubicBezTo>
                  <a:pt x="7678" y="9320"/>
                  <a:pt x="7979" y="9429"/>
                  <a:pt x="8185" y="9452"/>
                </a:cubicBezTo>
                <a:cubicBezTo>
                  <a:pt x="8161" y="9300"/>
                  <a:pt x="7687" y="9223"/>
                  <a:pt x="7448" y="9149"/>
                </a:cubicBezTo>
                <a:cubicBezTo>
                  <a:pt x="7481" y="9088"/>
                  <a:pt x="7562" y="9054"/>
                  <a:pt x="7670" y="9038"/>
                </a:cubicBezTo>
                <a:cubicBezTo>
                  <a:pt x="7946" y="9186"/>
                  <a:pt x="8238" y="9303"/>
                  <a:pt x="8538" y="9391"/>
                </a:cubicBezTo>
                <a:cubicBezTo>
                  <a:pt x="8565" y="9401"/>
                  <a:pt x="8592" y="9401"/>
                  <a:pt x="8622" y="9411"/>
                </a:cubicBezTo>
                <a:cubicBezTo>
                  <a:pt x="8639" y="9421"/>
                  <a:pt x="8663" y="9425"/>
                  <a:pt x="8686" y="9425"/>
                </a:cubicBezTo>
                <a:cubicBezTo>
                  <a:pt x="8831" y="9462"/>
                  <a:pt x="8979" y="9495"/>
                  <a:pt x="9127" y="9515"/>
                </a:cubicBezTo>
                <a:cubicBezTo>
                  <a:pt x="9137" y="9573"/>
                  <a:pt x="9144" y="9627"/>
                  <a:pt x="9151" y="9680"/>
                </a:cubicBezTo>
                <a:cubicBezTo>
                  <a:pt x="9154" y="9859"/>
                  <a:pt x="9181" y="10101"/>
                  <a:pt x="9174" y="10390"/>
                </a:cubicBezTo>
                <a:cubicBezTo>
                  <a:pt x="9171" y="10784"/>
                  <a:pt x="9090" y="11232"/>
                  <a:pt x="8949" y="11511"/>
                </a:cubicBezTo>
                <a:cubicBezTo>
                  <a:pt x="8955" y="11589"/>
                  <a:pt x="8945" y="11703"/>
                  <a:pt x="8962" y="11747"/>
                </a:cubicBezTo>
                <a:cubicBezTo>
                  <a:pt x="8851" y="12050"/>
                  <a:pt x="8706" y="12336"/>
                  <a:pt x="8531" y="12605"/>
                </a:cubicBezTo>
                <a:cubicBezTo>
                  <a:pt x="8474" y="12672"/>
                  <a:pt x="8417" y="12743"/>
                  <a:pt x="8353" y="12807"/>
                </a:cubicBezTo>
                <a:lnTo>
                  <a:pt x="8424" y="12750"/>
                </a:lnTo>
                <a:lnTo>
                  <a:pt x="8514" y="12628"/>
                </a:lnTo>
                <a:lnTo>
                  <a:pt x="8514" y="12628"/>
                </a:lnTo>
                <a:cubicBezTo>
                  <a:pt x="8488" y="12669"/>
                  <a:pt x="8467" y="12709"/>
                  <a:pt x="8437" y="12750"/>
                </a:cubicBezTo>
                <a:cubicBezTo>
                  <a:pt x="8238" y="13032"/>
                  <a:pt x="7989" y="13278"/>
                  <a:pt x="7697" y="13466"/>
                </a:cubicBezTo>
                <a:cubicBezTo>
                  <a:pt x="7697" y="13450"/>
                  <a:pt x="7687" y="13436"/>
                  <a:pt x="7670" y="13426"/>
                </a:cubicBezTo>
                <a:cubicBezTo>
                  <a:pt x="7602" y="13487"/>
                  <a:pt x="7532" y="13547"/>
                  <a:pt x="7454" y="13601"/>
                </a:cubicBezTo>
                <a:cubicBezTo>
                  <a:pt x="7444" y="13604"/>
                  <a:pt x="7438" y="13611"/>
                  <a:pt x="7427" y="13615"/>
                </a:cubicBezTo>
                <a:cubicBezTo>
                  <a:pt x="7427" y="13589"/>
                  <a:pt x="7477" y="13529"/>
                  <a:pt x="7424" y="13529"/>
                </a:cubicBezTo>
                <a:cubicBezTo>
                  <a:pt x="7420" y="13529"/>
                  <a:pt x="7416" y="13530"/>
                  <a:pt x="7411" y="13530"/>
                </a:cubicBezTo>
                <a:cubicBezTo>
                  <a:pt x="7417" y="13561"/>
                  <a:pt x="7394" y="13604"/>
                  <a:pt x="7343" y="13648"/>
                </a:cubicBezTo>
                <a:cubicBezTo>
                  <a:pt x="7199" y="13709"/>
                  <a:pt x="7051" y="13753"/>
                  <a:pt x="6896" y="13783"/>
                </a:cubicBezTo>
                <a:lnTo>
                  <a:pt x="6882" y="13783"/>
                </a:lnTo>
                <a:cubicBezTo>
                  <a:pt x="6876" y="13786"/>
                  <a:pt x="6869" y="13790"/>
                  <a:pt x="6862" y="13793"/>
                </a:cubicBezTo>
                <a:cubicBezTo>
                  <a:pt x="6738" y="13813"/>
                  <a:pt x="6613" y="13827"/>
                  <a:pt x="6485" y="13830"/>
                </a:cubicBezTo>
                <a:cubicBezTo>
                  <a:pt x="6472" y="13827"/>
                  <a:pt x="6455" y="13823"/>
                  <a:pt x="6438" y="13820"/>
                </a:cubicBezTo>
                <a:cubicBezTo>
                  <a:pt x="6421" y="13827"/>
                  <a:pt x="6401" y="13830"/>
                  <a:pt x="6381" y="13830"/>
                </a:cubicBezTo>
                <a:cubicBezTo>
                  <a:pt x="6320" y="13830"/>
                  <a:pt x="6263" y="13830"/>
                  <a:pt x="6202" y="13827"/>
                </a:cubicBezTo>
                <a:cubicBezTo>
                  <a:pt x="6347" y="13137"/>
                  <a:pt x="6243" y="12416"/>
                  <a:pt x="5906" y="11794"/>
                </a:cubicBezTo>
                <a:cubicBezTo>
                  <a:pt x="5140" y="10322"/>
                  <a:pt x="3374" y="9349"/>
                  <a:pt x="1691" y="9349"/>
                </a:cubicBezTo>
                <a:cubicBezTo>
                  <a:pt x="1297" y="9349"/>
                  <a:pt x="907" y="9402"/>
                  <a:pt x="535" y="9515"/>
                </a:cubicBezTo>
                <a:cubicBezTo>
                  <a:pt x="222" y="9613"/>
                  <a:pt x="0" y="10024"/>
                  <a:pt x="212" y="10330"/>
                </a:cubicBezTo>
                <a:cubicBezTo>
                  <a:pt x="337" y="10515"/>
                  <a:pt x="468" y="10697"/>
                  <a:pt x="599" y="10872"/>
                </a:cubicBezTo>
                <a:cubicBezTo>
                  <a:pt x="599" y="11023"/>
                  <a:pt x="599" y="11185"/>
                  <a:pt x="512" y="11228"/>
                </a:cubicBezTo>
                <a:cubicBezTo>
                  <a:pt x="855" y="11363"/>
                  <a:pt x="825" y="12090"/>
                  <a:pt x="1403" y="12302"/>
                </a:cubicBezTo>
                <a:cubicBezTo>
                  <a:pt x="1419" y="12340"/>
                  <a:pt x="1413" y="12350"/>
                  <a:pt x="1397" y="12350"/>
                </a:cubicBezTo>
                <a:cubicBezTo>
                  <a:pt x="1375" y="12350"/>
                  <a:pt x="1335" y="12330"/>
                  <a:pt x="1310" y="12330"/>
                </a:cubicBezTo>
                <a:cubicBezTo>
                  <a:pt x="1296" y="12330"/>
                  <a:pt x="1287" y="12336"/>
                  <a:pt x="1289" y="12356"/>
                </a:cubicBezTo>
                <a:cubicBezTo>
                  <a:pt x="1454" y="12393"/>
                  <a:pt x="1578" y="12497"/>
                  <a:pt x="1774" y="12740"/>
                </a:cubicBezTo>
                <a:lnTo>
                  <a:pt x="1730" y="12733"/>
                </a:lnTo>
                <a:lnTo>
                  <a:pt x="2531" y="13450"/>
                </a:lnTo>
                <a:cubicBezTo>
                  <a:pt x="2817" y="13712"/>
                  <a:pt x="3130" y="13948"/>
                  <a:pt x="3463" y="14156"/>
                </a:cubicBezTo>
                <a:lnTo>
                  <a:pt x="3450" y="14028"/>
                </a:lnTo>
                <a:lnTo>
                  <a:pt x="3450" y="14028"/>
                </a:lnTo>
                <a:cubicBezTo>
                  <a:pt x="3551" y="14092"/>
                  <a:pt x="3645" y="14170"/>
                  <a:pt x="3726" y="14257"/>
                </a:cubicBezTo>
                <a:cubicBezTo>
                  <a:pt x="4012" y="14230"/>
                  <a:pt x="3207" y="13975"/>
                  <a:pt x="3487" y="13921"/>
                </a:cubicBezTo>
                <a:lnTo>
                  <a:pt x="3487" y="13921"/>
                </a:lnTo>
                <a:cubicBezTo>
                  <a:pt x="3544" y="14069"/>
                  <a:pt x="3840" y="14234"/>
                  <a:pt x="4109" y="14362"/>
                </a:cubicBezTo>
                <a:cubicBezTo>
                  <a:pt x="4264" y="14439"/>
                  <a:pt x="4446" y="14506"/>
                  <a:pt x="4409" y="14570"/>
                </a:cubicBezTo>
                <a:cubicBezTo>
                  <a:pt x="4399" y="14591"/>
                  <a:pt x="4382" y="14604"/>
                  <a:pt x="4362" y="14614"/>
                </a:cubicBezTo>
                <a:cubicBezTo>
                  <a:pt x="4351" y="14643"/>
                  <a:pt x="4355" y="14653"/>
                  <a:pt x="4367" y="14653"/>
                </a:cubicBezTo>
                <a:cubicBezTo>
                  <a:pt x="4393" y="14653"/>
                  <a:pt x="4456" y="14606"/>
                  <a:pt x="4483" y="14606"/>
                </a:cubicBezTo>
                <a:cubicBezTo>
                  <a:pt x="4498" y="14606"/>
                  <a:pt x="4502" y="14619"/>
                  <a:pt x="4486" y="14658"/>
                </a:cubicBezTo>
                <a:lnTo>
                  <a:pt x="4385" y="14712"/>
                </a:lnTo>
                <a:cubicBezTo>
                  <a:pt x="4415" y="14718"/>
                  <a:pt x="4446" y="14725"/>
                  <a:pt x="4476" y="14735"/>
                </a:cubicBezTo>
                <a:cubicBezTo>
                  <a:pt x="4433" y="14812"/>
                  <a:pt x="4350" y="14861"/>
                  <a:pt x="4262" y="14861"/>
                </a:cubicBezTo>
                <a:cubicBezTo>
                  <a:pt x="4254" y="14861"/>
                  <a:pt x="4245" y="14861"/>
                  <a:pt x="4237" y="14860"/>
                </a:cubicBezTo>
                <a:cubicBezTo>
                  <a:pt x="4254" y="14846"/>
                  <a:pt x="4247" y="14813"/>
                  <a:pt x="4247" y="14796"/>
                </a:cubicBezTo>
                <a:lnTo>
                  <a:pt x="4247" y="14796"/>
                </a:lnTo>
                <a:cubicBezTo>
                  <a:pt x="4197" y="14826"/>
                  <a:pt x="4163" y="14880"/>
                  <a:pt x="4150" y="14937"/>
                </a:cubicBezTo>
                <a:cubicBezTo>
                  <a:pt x="4101" y="15046"/>
                  <a:pt x="4050" y="15159"/>
                  <a:pt x="4017" y="15207"/>
                </a:cubicBezTo>
                <a:lnTo>
                  <a:pt x="4017" y="15207"/>
                </a:lnTo>
                <a:lnTo>
                  <a:pt x="4183" y="15004"/>
                </a:lnTo>
                <a:lnTo>
                  <a:pt x="4183" y="15004"/>
                </a:lnTo>
                <a:cubicBezTo>
                  <a:pt x="4008" y="15365"/>
                  <a:pt x="3742" y="15738"/>
                  <a:pt x="3480" y="16125"/>
                </a:cubicBezTo>
                <a:lnTo>
                  <a:pt x="3285" y="16418"/>
                </a:lnTo>
                <a:lnTo>
                  <a:pt x="3238" y="16492"/>
                </a:lnTo>
                <a:lnTo>
                  <a:pt x="3207" y="16539"/>
                </a:lnTo>
                <a:cubicBezTo>
                  <a:pt x="3177" y="16590"/>
                  <a:pt x="3153" y="16643"/>
                  <a:pt x="3137" y="16697"/>
                </a:cubicBezTo>
                <a:cubicBezTo>
                  <a:pt x="3079" y="16892"/>
                  <a:pt x="3120" y="17104"/>
                  <a:pt x="3241" y="17269"/>
                </a:cubicBezTo>
                <a:cubicBezTo>
                  <a:pt x="3352" y="17421"/>
                  <a:pt x="3524" y="17518"/>
                  <a:pt x="3709" y="17539"/>
                </a:cubicBezTo>
                <a:cubicBezTo>
                  <a:pt x="3728" y="17540"/>
                  <a:pt x="3747" y="17541"/>
                  <a:pt x="3766" y="17541"/>
                </a:cubicBezTo>
                <a:cubicBezTo>
                  <a:pt x="3860" y="17541"/>
                  <a:pt x="3951" y="17521"/>
                  <a:pt x="4035" y="17481"/>
                </a:cubicBezTo>
                <a:cubicBezTo>
                  <a:pt x="4076" y="17458"/>
                  <a:pt x="4113" y="17434"/>
                  <a:pt x="4150" y="17407"/>
                </a:cubicBezTo>
                <a:lnTo>
                  <a:pt x="4180" y="17377"/>
                </a:lnTo>
                <a:cubicBezTo>
                  <a:pt x="4261" y="17303"/>
                  <a:pt x="4341" y="17222"/>
                  <a:pt x="4415" y="17138"/>
                </a:cubicBezTo>
                <a:lnTo>
                  <a:pt x="4331" y="17138"/>
                </a:lnTo>
                <a:cubicBezTo>
                  <a:pt x="4765" y="16650"/>
                  <a:pt x="4772" y="16852"/>
                  <a:pt x="5243" y="16303"/>
                </a:cubicBezTo>
                <a:lnTo>
                  <a:pt x="5243" y="16303"/>
                </a:lnTo>
                <a:lnTo>
                  <a:pt x="5233" y="16330"/>
                </a:lnTo>
                <a:cubicBezTo>
                  <a:pt x="5311" y="16166"/>
                  <a:pt x="5412" y="16014"/>
                  <a:pt x="5529" y="15879"/>
                </a:cubicBezTo>
                <a:lnTo>
                  <a:pt x="5529" y="15879"/>
                </a:lnTo>
                <a:cubicBezTo>
                  <a:pt x="5516" y="15916"/>
                  <a:pt x="5520" y="15930"/>
                  <a:pt x="5534" y="15930"/>
                </a:cubicBezTo>
                <a:cubicBezTo>
                  <a:pt x="5574" y="15930"/>
                  <a:pt x="5691" y="15830"/>
                  <a:pt x="5734" y="15830"/>
                </a:cubicBezTo>
                <a:cubicBezTo>
                  <a:pt x="5753" y="15830"/>
                  <a:pt x="5758" y="15849"/>
                  <a:pt x="5735" y="15906"/>
                </a:cubicBezTo>
                <a:cubicBezTo>
                  <a:pt x="5913" y="15587"/>
                  <a:pt x="5940" y="15496"/>
                  <a:pt x="5947" y="15428"/>
                </a:cubicBezTo>
                <a:cubicBezTo>
                  <a:pt x="5947" y="15368"/>
                  <a:pt x="5947" y="15304"/>
                  <a:pt x="5963" y="15082"/>
                </a:cubicBezTo>
                <a:cubicBezTo>
                  <a:pt x="5997" y="15075"/>
                  <a:pt x="6031" y="15072"/>
                  <a:pt x="6064" y="15068"/>
                </a:cubicBezTo>
                <a:cubicBezTo>
                  <a:pt x="6058" y="14954"/>
                  <a:pt x="6038" y="14897"/>
                  <a:pt x="6098" y="14728"/>
                </a:cubicBezTo>
                <a:cubicBezTo>
                  <a:pt x="6105" y="14727"/>
                  <a:pt x="6113" y="14727"/>
                  <a:pt x="6124" y="14727"/>
                </a:cubicBezTo>
                <a:cubicBezTo>
                  <a:pt x="6144" y="14727"/>
                  <a:pt x="6170" y="14728"/>
                  <a:pt x="6199" y="14728"/>
                </a:cubicBezTo>
                <a:cubicBezTo>
                  <a:pt x="6105" y="14752"/>
                  <a:pt x="6172" y="14789"/>
                  <a:pt x="6219" y="14829"/>
                </a:cubicBezTo>
                <a:cubicBezTo>
                  <a:pt x="6270" y="14870"/>
                  <a:pt x="6307" y="14910"/>
                  <a:pt x="6243" y="14947"/>
                </a:cubicBezTo>
                <a:cubicBezTo>
                  <a:pt x="6359" y="14999"/>
                  <a:pt x="6417" y="15015"/>
                  <a:pt x="6489" y="15015"/>
                </a:cubicBezTo>
                <a:cubicBezTo>
                  <a:pt x="6497" y="15015"/>
                  <a:pt x="6504" y="15015"/>
                  <a:pt x="6512" y="15015"/>
                </a:cubicBezTo>
                <a:cubicBezTo>
                  <a:pt x="6653" y="15004"/>
                  <a:pt x="6791" y="14981"/>
                  <a:pt x="6926" y="14941"/>
                </a:cubicBezTo>
                <a:cubicBezTo>
                  <a:pt x="7104" y="14889"/>
                  <a:pt x="7244" y="14837"/>
                  <a:pt x="7394" y="14837"/>
                </a:cubicBezTo>
                <a:cubicBezTo>
                  <a:pt x="7449" y="14837"/>
                  <a:pt x="7505" y="14844"/>
                  <a:pt x="7565" y="14860"/>
                </a:cubicBezTo>
                <a:cubicBezTo>
                  <a:pt x="7644" y="14761"/>
                  <a:pt x="7623" y="14730"/>
                  <a:pt x="7556" y="14730"/>
                </a:cubicBezTo>
                <a:cubicBezTo>
                  <a:pt x="7504" y="14730"/>
                  <a:pt x="7422" y="14749"/>
                  <a:pt x="7340" y="14769"/>
                </a:cubicBezTo>
                <a:cubicBezTo>
                  <a:pt x="7204" y="14800"/>
                  <a:pt x="7056" y="14832"/>
                  <a:pt x="7020" y="14832"/>
                </a:cubicBezTo>
                <a:cubicBezTo>
                  <a:pt x="7007" y="14832"/>
                  <a:pt x="7010" y="14827"/>
                  <a:pt x="7037" y="14816"/>
                </a:cubicBezTo>
                <a:cubicBezTo>
                  <a:pt x="6862" y="14772"/>
                  <a:pt x="7296" y="14607"/>
                  <a:pt x="7518" y="14530"/>
                </a:cubicBezTo>
                <a:cubicBezTo>
                  <a:pt x="7573" y="14509"/>
                  <a:pt x="7634" y="14506"/>
                  <a:pt x="7703" y="14506"/>
                </a:cubicBezTo>
                <a:cubicBezTo>
                  <a:pt x="7737" y="14506"/>
                  <a:pt x="7772" y="14507"/>
                  <a:pt x="7810" y="14507"/>
                </a:cubicBezTo>
                <a:cubicBezTo>
                  <a:pt x="8000" y="14507"/>
                  <a:pt x="8242" y="14487"/>
                  <a:pt x="8564" y="14245"/>
                </a:cubicBezTo>
                <a:lnTo>
                  <a:pt x="8564" y="14245"/>
                </a:lnTo>
                <a:cubicBezTo>
                  <a:pt x="8511" y="14284"/>
                  <a:pt x="8517" y="14301"/>
                  <a:pt x="8467" y="14338"/>
                </a:cubicBezTo>
                <a:cubicBezTo>
                  <a:pt x="8700" y="14237"/>
                  <a:pt x="8784" y="13985"/>
                  <a:pt x="9053" y="13840"/>
                </a:cubicBezTo>
                <a:cubicBezTo>
                  <a:pt x="9063" y="13625"/>
                  <a:pt x="9315" y="13554"/>
                  <a:pt x="9198" y="13403"/>
                </a:cubicBezTo>
                <a:lnTo>
                  <a:pt x="9198" y="13403"/>
                </a:lnTo>
                <a:cubicBezTo>
                  <a:pt x="9093" y="13564"/>
                  <a:pt x="8979" y="13719"/>
                  <a:pt x="8851" y="13864"/>
                </a:cubicBezTo>
                <a:cubicBezTo>
                  <a:pt x="9050" y="13588"/>
                  <a:pt x="9087" y="13251"/>
                  <a:pt x="9423" y="12857"/>
                </a:cubicBezTo>
                <a:lnTo>
                  <a:pt x="9423" y="12857"/>
                </a:lnTo>
                <a:cubicBezTo>
                  <a:pt x="9437" y="12911"/>
                  <a:pt x="9393" y="13066"/>
                  <a:pt x="9359" y="13174"/>
                </a:cubicBezTo>
                <a:cubicBezTo>
                  <a:pt x="9484" y="13069"/>
                  <a:pt x="9490" y="12904"/>
                  <a:pt x="9605" y="12783"/>
                </a:cubicBezTo>
                <a:lnTo>
                  <a:pt x="9605" y="12783"/>
                </a:lnTo>
                <a:cubicBezTo>
                  <a:pt x="9753" y="12918"/>
                  <a:pt x="9299" y="13416"/>
                  <a:pt x="9151" y="13759"/>
                </a:cubicBezTo>
                <a:cubicBezTo>
                  <a:pt x="9303" y="13697"/>
                  <a:pt x="9413" y="13331"/>
                  <a:pt x="9478" y="13331"/>
                </a:cubicBezTo>
                <a:cubicBezTo>
                  <a:pt x="9494" y="13331"/>
                  <a:pt x="9507" y="13352"/>
                  <a:pt x="9517" y="13403"/>
                </a:cubicBezTo>
                <a:cubicBezTo>
                  <a:pt x="9487" y="13221"/>
                  <a:pt x="9581" y="13096"/>
                  <a:pt x="9679" y="12945"/>
                </a:cubicBezTo>
                <a:cubicBezTo>
                  <a:pt x="9776" y="12790"/>
                  <a:pt x="9888" y="12615"/>
                  <a:pt x="9877" y="12379"/>
                </a:cubicBezTo>
                <a:lnTo>
                  <a:pt x="9877" y="12379"/>
                </a:lnTo>
                <a:lnTo>
                  <a:pt x="9965" y="12447"/>
                </a:lnTo>
                <a:cubicBezTo>
                  <a:pt x="9978" y="12376"/>
                  <a:pt x="9972" y="12225"/>
                  <a:pt x="10015" y="12107"/>
                </a:cubicBezTo>
                <a:lnTo>
                  <a:pt x="10073" y="12369"/>
                </a:lnTo>
                <a:cubicBezTo>
                  <a:pt x="10079" y="11999"/>
                  <a:pt x="10372" y="11740"/>
                  <a:pt x="10365" y="11383"/>
                </a:cubicBezTo>
                <a:lnTo>
                  <a:pt x="10365" y="11383"/>
                </a:lnTo>
                <a:cubicBezTo>
                  <a:pt x="10311" y="11683"/>
                  <a:pt x="10274" y="11750"/>
                  <a:pt x="10240" y="11750"/>
                </a:cubicBezTo>
                <a:cubicBezTo>
                  <a:pt x="10212" y="11750"/>
                  <a:pt x="10186" y="11707"/>
                  <a:pt x="10152" y="11707"/>
                </a:cubicBezTo>
                <a:cubicBezTo>
                  <a:pt x="10129" y="11707"/>
                  <a:pt x="10104" y="11725"/>
                  <a:pt x="10073" y="11787"/>
                </a:cubicBezTo>
                <a:cubicBezTo>
                  <a:pt x="10096" y="11360"/>
                  <a:pt x="10170" y="11255"/>
                  <a:pt x="10268" y="11128"/>
                </a:cubicBezTo>
                <a:cubicBezTo>
                  <a:pt x="10359" y="11010"/>
                  <a:pt x="10466" y="10868"/>
                  <a:pt x="10456" y="10441"/>
                </a:cubicBezTo>
                <a:lnTo>
                  <a:pt x="10456" y="10441"/>
                </a:lnTo>
                <a:cubicBezTo>
                  <a:pt x="10449" y="10557"/>
                  <a:pt x="10406" y="10715"/>
                  <a:pt x="10370" y="10715"/>
                </a:cubicBezTo>
                <a:cubicBezTo>
                  <a:pt x="10358" y="10715"/>
                  <a:pt x="10347" y="10697"/>
                  <a:pt x="10339" y="10653"/>
                </a:cubicBezTo>
                <a:lnTo>
                  <a:pt x="10386" y="10357"/>
                </a:lnTo>
                <a:cubicBezTo>
                  <a:pt x="10392" y="10341"/>
                  <a:pt x="10395" y="10299"/>
                  <a:pt x="10402" y="10299"/>
                </a:cubicBezTo>
                <a:cubicBezTo>
                  <a:pt x="10402" y="10299"/>
                  <a:pt x="10402" y="10300"/>
                  <a:pt x="10402" y="10300"/>
                </a:cubicBezTo>
                <a:cubicBezTo>
                  <a:pt x="10409" y="10300"/>
                  <a:pt x="10413" y="10290"/>
                  <a:pt x="10419" y="10286"/>
                </a:cubicBezTo>
                <a:cubicBezTo>
                  <a:pt x="10429" y="10276"/>
                  <a:pt x="10443" y="10269"/>
                  <a:pt x="10456" y="10263"/>
                </a:cubicBezTo>
                <a:cubicBezTo>
                  <a:pt x="10442" y="10198"/>
                  <a:pt x="10422" y="10177"/>
                  <a:pt x="10393" y="10177"/>
                </a:cubicBezTo>
                <a:cubicBezTo>
                  <a:pt x="10388" y="10177"/>
                  <a:pt x="10384" y="10178"/>
                  <a:pt x="10379" y="10178"/>
                </a:cubicBezTo>
                <a:cubicBezTo>
                  <a:pt x="10360" y="10182"/>
                  <a:pt x="10342" y="10195"/>
                  <a:pt x="10322" y="10195"/>
                </a:cubicBezTo>
                <a:cubicBezTo>
                  <a:pt x="10307" y="10195"/>
                  <a:pt x="10291" y="10187"/>
                  <a:pt x="10275" y="10158"/>
                </a:cubicBezTo>
                <a:cubicBezTo>
                  <a:pt x="10332" y="10138"/>
                  <a:pt x="10325" y="10118"/>
                  <a:pt x="10295" y="10074"/>
                </a:cubicBezTo>
                <a:cubicBezTo>
                  <a:pt x="10275" y="10034"/>
                  <a:pt x="10197" y="9946"/>
                  <a:pt x="10190" y="9896"/>
                </a:cubicBezTo>
                <a:cubicBezTo>
                  <a:pt x="10197" y="9886"/>
                  <a:pt x="10204" y="9879"/>
                  <a:pt x="10217" y="9876"/>
                </a:cubicBezTo>
                <a:lnTo>
                  <a:pt x="10318" y="9970"/>
                </a:lnTo>
                <a:cubicBezTo>
                  <a:pt x="10342" y="9973"/>
                  <a:pt x="10363" y="9974"/>
                  <a:pt x="10380" y="9974"/>
                </a:cubicBezTo>
                <a:cubicBezTo>
                  <a:pt x="10484" y="9974"/>
                  <a:pt x="10466" y="9925"/>
                  <a:pt x="10463" y="9879"/>
                </a:cubicBezTo>
                <a:cubicBezTo>
                  <a:pt x="10460" y="9852"/>
                  <a:pt x="10456" y="9825"/>
                  <a:pt x="10480" y="9805"/>
                </a:cubicBezTo>
                <a:cubicBezTo>
                  <a:pt x="10497" y="9791"/>
                  <a:pt x="10517" y="9785"/>
                  <a:pt x="10537" y="9781"/>
                </a:cubicBezTo>
                <a:lnTo>
                  <a:pt x="10726" y="9741"/>
                </a:lnTo>
                <a:lnTo>
                  <a:pt x="10726" y="9741"/>
                </a:lnTo>
                <a:cubicBezTo>
                  <a:pt x="10658" y="9818"/>
                  <a:pt x="10547" y="9896"/>
                  <a:pt x="10551" y="9946"/>
                </a:cubicBezTo>
                <a:cubicBezTo>
                  <a:pt x="10584" y="9926"/>
                  <a:pt x="10621" y="9913"/>
                  <a:pt x="10658" y="9899"/>
                </a:cubicBezTo>
                <a:lnTo>
                  <a:pt x="10826" y="9825"/>
                </a:lnTo>
                <a:lnTo>
                  <a:pt x="10826" y="9825"/>
                </a:lnTo>
                <a:lnTo>
                  <a:pt x="10793" y="9966"/>
                </a:lnTo>
                <a:cubicBezTo>
                  <a:pt x="11150" y="9744"/>
                  <a:pt x="11271" y="9711"/>
                  <a:pt x="11631" y="9492"/>
                </a:cubicBezTo>
                <a:cubicBezTo>
                  <a:pt x="11506" y="9485"/>
                  <a:pt x="11570" y="9317"/>
                  <a:pt x="11799" y="9068"/>
                </a:cubicBezTo>
                <a:cubicBezTo>
                  <a:pt x="11841" y="9038"/>
                  <a:pt x="11866" y="9029"/>
                  <a:pt x="11881" y="9029"/>
                </a:cubicBezTo>
                <a:cubicBezTo>
                  <a:pt x="11907" y="9029"/>
                  <a:pt x="11905" y="9056"/>
                  <a:pt x="11917" y="9056"/>
                </a:cubicBezTo>
                <a:cubicBezTo>
                  <a:pt x="11931" y="9056"/>
                  <a:pt x="11964" y="9016"/>
                  <a:pt x="12092" y="8836"/>
                </a:cubicBezTo>
                <a:lnTo>
                  <a:pt x="12092" y="8836"/>
                </a:lnTo>
                <a:cubicBezTo>
                  <a:pt x="12085" y="8964"/>
                  <a:pt x="12072" y="9135"/>
                  <a:pt x="11839" y="9229"/>
                </a:cubicBezTo>
                <a:cubicBezTo>
                  <a:pt x="11850" y="9273"/>
                  <a:pt x="11802" y="9361"/>
                  <a:pt x="11809" y="9401"/>
                </a:cubicBezTo>
                <a:cubicBezTo>
                  <a:pt x="12075" y="9273"/>
                  <a:pt x="12290" y="8879"/>
                  <a:pt x="12368" y="8711"/>
                </a:cubicBezTo>
                <a:lnTo>
                  <a:pt x="12368" y="8711"/>
                </a:lnTo>
                <a:cubicBezTo>
                  <a:pt x="12334" y="8772"/>
                  <a:pt x="12290" y="8829"/>
                  <a:pt x="12243" y="8879"/>
                </a:cubicBezTo>
                <a:cubicBezTo>
                  <a:pt x="12327" y="8651"/>
                  <a:pt x="12385" y="8418"/>
                  <a:pt x="12418" y="8179"/>
                </a:cubicBezTo>
                <a:cubicBezTo>
                  <a:pt x="12439" y="8155"/>
                  <a:pt x="12454" y="8145"/>
                  <a:pt x="12465" y="8145"/>
                </a:cubicBezTo>
                <a:cubicBezTo>
                  <a:pt x="12492" y="8145"/>
                  <a:pt x="12492" y="8209"/>
                  <a:pt x="12492" y="8274"/>
                </a:cubicBezTo>
                <a:cubicBezTo>
                  <a:pt x="12526" y="8139"/>
                  <a:pt x="12526" y="8035"/>
                  <a:pt x="12566" y="7840"/>
                </a:cubicBezTo>
                <a:cubicBezTo>
                  <a:pt x="12634" y="7914"/>
                  <a:pt x="12738" y="7927"/>
                  <a:pt x="12671" y="8223"/>
                </a:cubicBezTo>
                <a:cubicBezTo>
                  <a:pt x="12721" y="8004"/>
                  <a:pt x="12751" y="7782"/>
                  <a:pt x="12765" y="7560"/>
                </a:cubicBezTo>
                <a:cubicBezTo>
                  <a:pt x="12806" y="7531"/>
                  <a:pt x="12902" y="7321"/>
                  <a:pt x="12938" y="7321"/>
                </a:cubicBezTo>
                <a:cubicBezTo>
                  <a:pt x="12944" y="7321"/>
                  <a:pt x="12948" y="7326"/>
                  <a:pt x="12950" y="7338"/>
                </a:cubicBezTo>
                <a:cubicBezTo>
                  <a:pt x="13064" y="6978"/>
                  <a:pt x="12876" y="6446"/>
                  <a:pt x="12916" y="5989"/>
                </a:cubicBezTo>
                <a:cubicBezTo>
                  <a:pt x="12896" y="5965"/>
                  <a:pt x="12879" y="5918"/>
                  <a:pt x="12859" y="5820"/>
                </a:cubicBezTo>
                <a:cubicBezTo>
                  <a:pt x="12846" y="5393"/>
                  <a:pt x="12889" y="4989"/>
                  <a:pt x="12654" y="4525"/>
                </a:cubicBezTo>
                <a:cubicBezTo>
                  <a:pt x="12684" y="4417"/>
                  <a:pt x="12708" y="4313"/>
                  <a:pt x="12731" y="4205"/>
                </a:cubicBezTo>
                <a:cubicBezTo>
                  <a:pt x="12701" y="4128"/>
                  <a:pt x="12680" y="4101"/>
                  <a:pt x="12663" y="4101"/>
                </a:cubicBezTo>
                <a:cubicBezTo>
                  <a:pt x="12623" y="4101"/>
                  <a:pt x="12607" y="4258"/>
                  <a:pt x="12554" y="4258"/>
                </a:cubicBezTo>
                <a:cubicBezTo>
                  <a:pt x="12522" y="4258"/>
                  <a:pt x="12477" y="4201"/>
                  <a:pt x="12405" y="4020"/>
                </a:cubicBezTo>
                <a:cubicBezTo>
                  <a:pt x="12216" y="3599"/>
                  <a:pt x="12479" y="3814"/>
                  <a:pt x="12469" y="3639"/>
                </a:cubicBezTo>
                <a:cubicBezTo>
                  <a:pt x="12314" y="3444"/>
                  <a:pt x="12014" y="3141"/>
                  <a:pt x="11940" y="2711"/>
                </a:cubicBezTo>
                <a:lnTo>
                  <a:pt x="11940" y="2711"/>
                </a:lnTo>
                <a:cubicBezTo>
                  <a:pt x="12028" y="2825"/>
                  <a:pt x="12058" y="2933"/>
                  <a:pt x="12122" y="3047"/>
                </a:cubicBezTo>
                <a:cubicBezTo>
                  <a:pt x="12105" y="2939"/>
                  <a:pt x="12082" y="2828"/>
                  <a:pt x="12062" y="2717"/>
                </a:cubicBezTo>
                <a:lnTo>
                  <a:pt x="12062" y="2717"/>
                </a:lnTo>
                <a:cubicBezTo>
                  <a:pt x="12269" y="2915"/>
                  <a:pt x="12366" y="3116"/>
                  <a:pt x="12402" y="3116"/>
                </a:cubicBezTo>
                <a:cubicBezTo>
                  <a:pt x="12419" y="3116"/>
                  <a:pt x="12423" y="3073"/>
                  <a:pt x="12418" y="2966"/>
                </a:cubicBezTo>
                <a:lnTo>
                  <a:pt x="12418" y="2966"/>
                </a:lnTo>
                <a:cubicBezTo>
                  <a:pt x="12409" y="2969"/>
                  <a:pt x="12400" y="2970"/>
                  <a:pt x="12390" y="2970"/>
                </a:cubicBezTo>
                <a:cubicBezTo>
                  <a:pt x="12253" y="2970"/>
                  <a:pt x="12122" y="2700"/>
                  <a:pt x="11974" y="2445"/>
                </a:cubicBezTo>
                <a:cubicBezTo>
                  <a:pt x="11832" y="2196"/>
                  <a:pt x="11676" y="1951"/>
                  <a:pt x="11543" y="1951"/>
                </a:cubicBezTo>
                <a:cubicBezTo>
                  <a:pt x="11528" y="1951"/>
                  <a:pt x="11514" y="1954"/>
                  <a:pt x="11500" y="1960"/>
                </a:cubicBezTo>
                <a:cubicBezTo>
                  <a:pt x="11483" y="1889"/>
                  <a:pt x="11463" y="1815"/>
                  <a:pt x="11436" y="1745"/>
                </a:cubicBezTo>
                <a:lnTo>
                  <a:pt x="11436" y="1745"/>
                </a:lnTo>
                <a:cubicBezTo>
                  <a:pt x="11469" y="1799"/>
                  <a:pt x="11493" y="1795"/>
                  <a:pt x="11520" y="1849"/>
                </a:cubicBezTo>
                <a:cubicBezTo>
                  <a:pt x="11402" y="1415"/>
                  <a:pt x="11173" y="1708"/>
                  <a:pt x="10870" y="1264"/>
                </a:cubicBezTo>
                <a:cubicBezTo>
                  <a:pt x="10786" y="1134"/>
                  <a:pt x="10729" y="1024"/>
                  <a:pt x="10770" y="1024"/>
                </a:cubicBezTo>
                <a:cubicBezTo>
                  <a:pt x="10780" y="1024"/>
                  <a:pt x="10797" y="1030"/>
                  <a:pt x="10820" y="1045"/>
                </a:cubicBezTo>
                <a:cubicBezTo>
                  <a:pt x="10699" y="957"/>
                  <a:pt x="10581" y="870"/>
                  <a:pt x="10453" y="789"/>
                </a:cubicBezTo>
                <a:cubicBezTo>
                  <a:pt x="10399" y="741"/>
                  <a:pt x="10392" y="713"/>
                  <a:pt x="10413" y="713"/>
                </a:cubicBezTo>
                <a:cubicBezTo>
                  <a:pt x="10426" y="713"/>
                  <a:pt x="10448" y="722"/>
                  <a:pt x="10475" y="743"/>
                </a:cubicBezTo>
                <a:lnTo>
                  <a:pt x="10475" y="743"/>
                </a:lnTo>
                <a:cubicBezTo>
                  <a:pt x="10303" y="601"/>
                  <a:pt x="10116" y="479"/>
                  <a:pt x="9914" y="375"/>
                </a:cubicBezTo>
                <a:lnTo>
                  <a:pt x="9925" y="368"/>
                </a:lnTo>
                <a:cubicBezTo>
                  <a:pt x="9823" y="363"/>
                  <a:pt x="9637" y="338"/>
                  <a:pt x="9504" y="338"/>
                </a:cubicBezTo>
                <a:cubicBezTo>
                  <a:pt x="9478" y="338"/>
                  <a:pt x="9454" y="339"/>
                  <a:pt x="9433" y="341"/>
                </a:cubicBezTo>
                <a:cubicBezTo>
                  <a:pt x="9364" y="305"/>
                  <a:pt x="9367" y="297"/>
                  <a:pt x="9393" y="297"/>
                </a:cubicBezTo>
                <a:cubicBezTo>
                  <a:pt x="9414" y="297"/>
                  <a:pt x="9450" y="302"/>
                  <a:pt x="9475" y="302"/>
                </a:cubicBezTo>
                <a:cubicBezTo>
                  <a:pt x="9496" y="302"/>
                  <a:pt x="9510" y="298"/>
                  <a:pt x="9501" y="284"/>
                </a:cubicBezTo>
                <a:lnTo>
                  <a:pt x="9285" y="267"/>
                </a:lnTo>
                <a:lnTo>
                  <a:pt x="9070" y="291"/>
                </a:lnTo>
                <a:cubicBezTo>
                  <a:pt x="8948" y="239"/>
                  <a:pt x="9082" y="176"/>
                  <a:pt x="9272" y="176"/>
                </a:cubicBezTo>
                <a:cubicBezTo>
                  <a:pt x="9365" y="176"/>
                  <a:pt x="9471" y="192"/>
                  <a:pt x="9568" y="230"/>
                </a:cubicBezTo>
                <a:cubicBezTo>
                  <a:pt x="9451" y="79"/>
                  <a:pt x="9356" y="35"/>
                  <a:pt x="9247" y="35"/>
                </a:cubicBezTo>
                <a:cubicBezTo>
                  <a:pt x="9208" y="35"/>
                  <a:pt x="9167" y="41"/>
                  <a:pt x="9124" y="49"/>
                </a:cubicBezTo>
                <a:cubicBezTo>
                  <a:pt x="9039" y="65"/>
                  <a:pt x="8942" y="72"/>
                  <a:pt x="8807" y="106"/>
                </a:cubicBezTo>
                <a:cubicBezTo>
                  <a:pt x="8740" y="119"/>
                  <a:pt x="8663" y="129"/>
                  <a:pt x="8572" y="139"/>
                </a:cubicBezTo>
                <a:lnTo>
                  <a:pt x="8269" y="207"/>
                </a:lnTo>
                <a:cubicBezTo>
                  <a:pt x="8400" y="139"/>
                  <a:pt x="8531" y="69"/>
                  <a:pt x="8689" y="35"/>
                </a:cubicBezTo>
                <a:cubicBezTo>
                  <a:pt x="8626" y="10"/>
                  <a:pt x="8564" y="0"/>
                  <a:pt x="8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9" name="Google Shape;589;p23"/>
          <p:cNvGrpSpPr/>
          <p:nvPr/>
        </p:nvGrpSpPr>
        <p:grpSpPr>
          <a:xfrm>
            <a:off x="-451237" y="3426528"/>
            <a:ext cx="2920542" cy="1522867"/>
            <a:chOff x="3468250" y="1882875"/>
            <a:chExt cx="992875" cy="388275"/>
          </a:xfrm>
        </p:grpSpPr>
        <p:sp>
          <p:nvSpPr>
            <p:cNvPr id="590" name="Google Shape;590;p23"/>
            <p:cNvSpPr/>
            <p:nvPr/>
          </p:nvSpPr>
          <p:spPr>
            <a:xfrm>
              <a:off x="4306975" y="2208450"/>
              <a:ext cx="67800" cy="23975"/>
            </a:xfrm>
            <a:custGeom>
              <a:avLst/>
              <a:gdLst/>
              <a:ahLst/>
              <a:cxnLst/>
              <a:rect l="l" t="t" r="r" b="b"/>
              <a:pathLst>
                <a:path w="2712" h="959" extrusionOk="0">
                  <a:moveTo>
                    <a:pt x="535" y="0"/>
                  </a:moveTo>
                  <a:cubicBezTo>
                    <a:pt x="426" y="0"/>
                    <a:pt x="319" y="10"/>
                    <a:pt x="216" y="32"/>
                  </a:cubicBezTo>
                  <a:cubicBezTo>
                    <a:pt x="84" y="65"/>
                    <a:pt x="0" y="264"/>
                    <a:pt x="111" y="358"/>
                  </a:cubicBezTo>
                  <a:cubicBezTo>
                    <a:pt x="374" y="580"/>
                    <a:pt x="657" y="621"/>
                    <a:pt x="986" y="695"/>
                  </a:cubicBezTo>
                  <a:lnTo>
                    <a:pt x="2178" y="954"/>
                  </a:lnTo>
                  <a:cubicBezTo>
                    <a:pt x="2196" y="957"/>
                    <a:pt x="2214" y="959"/>
                    <a:pt x="2232" y="959"/>
                  </a:cubicBezTo>
                  <a:cubicBezTo>
                    <a:pt x="2335" y="959"/>
                    <a:pt x="2433" y="904"/>
                    <a:pt x="2487" y="812"/>
                  </a:cubicBezTo>
                  <a:lnTo>
                    <a:pt x="2605" y="829"/>
                  </a:lnTo>
                  <a:cubicBezTo>
                    <a:pt x="2606" y="829"/>
                    <a:pt x="2607" y="829"/>
                    <a:pt x="2608" y="829"/>
                  </a:cubicBezTo>
                  <a:cubicBezTo>
                    <a:pt x="2658" y="829"/>
                    <a:pt x="2712" y="755"/>
                    <a:pt x="2652" y="728"/>
                  </a:cubicBezTo>
                  <a:lnTo>
                    <a:pt x="2528" y="678"/>
                  </a:lnTo>
                  <a:cubicBezTo>
                    <a:pt x="2541" y="560"/>
                    <a:pt x="2447" y="456"/>
                    <a:pt x="2339" y="425"/>
                  </a:cubicBezTo>
                  <a:cubicBezTo>
                    <a:pt x="1790" y="286"/>
                    <a:pt x="1129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4168950" y="2186450"/>
              <a:ext cx="68725" cy="26200"/>
            </a:xfrm>
            <a:custGeom>
              <a:avLst/>
              <a:gdLst/>
              <a:ahLst/>
              <a:cxnLst/>
              <a:rect l="l" t="t" r="r" b="b"/>
              <a:pathLst>
                <a:path w="2749" h="1048" extrusionOk="0">
                  <a:moveTo>
                    <a:pt x="2449" y="1"/>
                  </a:moveTo>
                  <a:cubicBezTo>
                    <a:pt x="2393" y="1"/>
                    <a:pt x="2332" y="22"/>
                    <a:pt x="2274" y="70"/>
                  </a:cubicBezTo>
                  <a:cubicBezTo>
                    <a:pt x="1994" y="296"/>
                    <a:pt x="1648" y="424"/>
                    <a:pt x="1288" y="434"/>
                  </a:cubicBezTo>
                  <a:cubicBezTo>
                    <a:pt x="1280" y="434"/>
                    <a:pt x="1273" y="434"/>
                    <a:pt x="1266" y="434"/>
                  </a:cubicBezTo>
                  <a:cubicBezTo>
                    <a:pt x="935" y="434"/>
                    <a:pt x="651" y="285"/>
                    <a:pt x="332" y="249"/>
                  </a:cubicBezTo>
                  <a:cubicBezTo>
                    <a:pt x="323" y="247"/>
                    <a:pt x="314" y="247"/>
                    <a:pt x="306" y="247"/>
                  </a:cubicBezTo>
                  <a:cubicBezTo>
                    <a:pt x="158" y="247"/>
                    <a:pt x="1" y="402"/>
                    <a:pt x="90" y="555"/>
                  </a:cubicBezTo>
                  <a:cubicBezTo>
                    <a:pt x="297" y="909"/>
                    <a:pt x="658" y="1048"/>
                    <a:pt x="1049" y="1048"/>
                  </a:cubicBezTo>
                  <a:cubicBezTo>
                    <a:pt x="1629" y="1048"/>
                    <a:pt x="2275" y="744"/>
                    <a:pt x="2590" y="387"/>
                  </a:cubicBezTo>
                  <a:cubicBezTo>
                    <a:pt x="2748" y="205"/>
                    <a:pt x="2624" y="1"/>
                    <a:pt x="24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4203650" y="2130000"/>
              <a:ext cx="73050" cy="16150"/>
            </a:xfrm>
            <a:custGeom>
              <a:avLst/>
              <a:gdLst/>
              <a:ahLst/>
              <a:cxnLst/>
              <a:rect l="l" t="t" r="r" b="b"/>
              <a:pathLst>
                <a:path w="2922" h="646" extrusionOk="0">
                  <a:moveTo>
                    <a:pt x="894" y="1"/>
                  </a:moveTo>
                  <a:cubicBezTo>
                    <a:pt x="679" y="1"/>
                    <a:pt x="467" y="19"/>
                    <a:pt x="263" y="87"/>
                  </a:cubicBezTo>
                  <a:cubicBezTo>
                    <a:pt x="28" y="164"/>
                    <a:pt x="1" y="477"/>
                    <a:pt x="240" y="561"/>
                  </a:cubicBezTo>
                  <a:cubicBezTo>
                    <a:pt x="428" y="627"/>
                    <a:pt x="628" y="646"/>
                    <a:pt x="831" y="646"/>
                  </a:cubicBezTo>
                  <a:cubicBezTo>
                    <a:pt x="1053" y="646"/>
                    <a:pt x="1277" y="624"/>
                    <a:pt x="1492" y="619"/>
                  </a:cubicBezTo>
                  <a:cubicBezTo>
                    <a:pt x="1926" y="605"/>
                    <a:pt x="2316" y="588"/>
                    <a:pt x="2737" y="484"/>
                  </a:cubicBezTo>
                  <a:cubicBezTo>
                    <a:pt x="2898" y="440"/>
                    <a:pt x="2922" y="198"/>
                    <a:pt x="2750" y="154"/>
                  </a:cubicBezTo>
                  <a:cubicBezTo>
                    <a:pt x="2336" y="43"/>
                    <a:pt x="1949" y="33"/>
                    <a:pt x="1522" y="23"/>
                  </a:cubicBezTo>
                  <a:cubicBezTo>
                    <a:pt x="1314" y="18"/>
                    <a:pt x="1103" y="1"/>
                    <a:pt x="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4358050" y="2147725"/>
              <a:ext cx="46550" cy="20225"/>
            </a:xfrm>
            <a:custGeom>
              <a:avLst/>
              <a:gdLst/>
              <a:ahLst/>
              <a:cxnLst/>
              <a:rect l="l" t="t" r="r" b="b"/>
              <a:pathLst>
                <a:path w="1862" h="809" extrusionOk="0">
                  <a:moveTo>
                    <a:pt x="110" y="0"/>
                  </a:moveTo>
                  <a:cubicBezTo>
                    <a:pt x="51" y="0"/>
                    <a:pt x="0" y="81"/>
                    <a:pt x="30" y="132"/>
                  </a:cubicBezTo>
                  <a:cubicBezTo>
                    <a:pt x="222" y="485"/>
                    <a:pt x="431" y="637"/>
                    <a:pt x="821" y="738"/>
                  </a:cubicBezTo>
                  <a:cubicBezTo>
                    <a:pt x="993" y="781"/>
                    <a:pt x="1168" y="805"/>
                    <a:pt x="1346" y="808"/>
                  </a:cubicBezTo>
                  <a:cubicBezTo>
                    <a:pt x="1592" y="808"/>
                    <a:pt x="1626" y="768"/>
                    <a:pt x="1807" y="623"/>
                  </a:cubicBezTo>
                  <a:cubicBezTo>
                    <a:pt x="1841" y="596"/>
                    <a:pt x="1861" y="539"/>
                    <a:pt x="1811" y="512"/>
                  </a:cubicBezTo>
                  <a:cubicBezTo>
                    <a:pt x="1683" y="445"/>
                    <a:pt x="1653" y="398"/>
                    <a:pt x="1498" y="377"/>
                  </a:cubicBezTo>
                  <a:cubicBezTo>
                    <a:pt x="1333" y="364"/>
                    <a:pt x="1171" y="337"/>
                    <a:pt x="1010" y="297"/>
                  </a:cubicBezTo>
                  <a:cubicBezTo>
                    <a:pt x="858" y="253"/>
                    <a:pt x="727" y="169"/>
                    <a:pt x="579" y="118"/>
                  </a:cubicBezTo>
                  <a:cubicBezTo>
                    <a:pt x="431" y="68"/>
                    <a:pt x="279" y="51"/>
                    <a:pt x="131" y="4"/>
                  </a:cubicBezTo>
                  <a:cubicBezTo>
                    <a:pt x="124" y="1"/>
                    <a:pt x="117" y="0"/>
                    <a:pt x="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4401850" y="2241825"/>
              <a:ext cx="59275" cy="29325"/>
            </a:xfrm>
            <a:custGeom>
              <a:avLst/>
              <a:gdLst/>
              <a:ahLst/>
              <a:cxnLst/>
              <a:rect l="l" t="t" r="r" b="b"/>
              <a:pathLst>
                <a:path w="2371" h="1173" extrusionOk="0">
                  <a:moveTo>
                    <a:pt x="285" y="0"/>
                  </a:moveTo>
                  <a:cubicBezTo>
                    <a:pt x="135" y="0"/>
                    <a:pt x="0" y="241"/>
                    <a:pt x="173" y="305"/>
                  </a:cubicBezTo>
                  <a:cubicBezTo>
                    <a:pt x="850" y="558"/>
                    <a:pt x="1469" y="965"/>
                    <a:pt x="2172" y="1167"/>
                  </a:cubicBezTo>
                  <a:cubicBezTo>
                    <a:pt x="2185" y="1170"/>
                    <a:pt x="2197" y="1172"/>
                    <a:pt x="2208" y="1172"/>
                  </a:cubicBezTo>
                  <a:cubicBezTo>
                    <a:pt x="2314" y="1172"/>
                    <a:pt x="2371" y="1030"/>
                    <a:pt x="2307" y="948"/>
                  </a:cubicBezTo>
                  <a:cubicBezTo>
                    <a:pt x="2054" y="635"/>
                    <a:pt x="1768" y="463"/>
                    <a:pt x="1412" y="288"/>
                  </a:cubicBezTo>
                  <a:cubicBezTo>
                    <a:pt x="1041" y="107"/>
                    <a:pt x="702" y="73"/>
                    <a:pt x="308" y="2"/>
                  </a:cubicBezTo>
                  <a:cubicBezTo>
                    <a:pt x="300" y="1"/>
                    <a:pt x="292" y="0"/>
                    <a:pt x="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4057500" y="2147300"/>
              <a:ext cx="70200" cy="20950"/>
            </a:xfrm>
            <a:custGeom>
              <a:avLst/>
              <a:gdLst/>
              <a:ahLst/>
              <a:cxnLst/>
              <a:rect l="l" t="t" r="r" b="b"/>
              <a:pathLst>
                <a:path w="2808" h="838" extrusionOk="0">
                  <a:moveTo>
                    <a:pt x="882" y="1"/>
                  </a:moveTo>
                  <a:cubicBezTo>
                    <a:pt x="607" y="1"/>
                    <a:pt x="332" y="48"/>
                    <a:pt x="125" y="206"/>
                  </a:cubicBezTo>
                  <a:cubicBezTo>
                    <a:pt x="55" y="260"/>
                    <a:pt x="1" y="371"/>
                    <a:pt x="82" y="442"/>
                  </a:cubicBezTo>
                  <a:cubicBezTo>
                    <a:pt x="385" y="717"/>
                    <a:pt x="896" y="707"/>
                    <a:pt x="1283" y="748"/>
                  </a:cubicBezTo>
                  <a:cubicBezTo>
                    <a:pt x="1594" y="778"/>
                    <a:pt x="1902" y="837"/>
                    <a:pt x="2211" y="837"/>
                  </a:cubicBezTo>
                  <a:cubicBezTo>
                    <a:pt x="2342" y="837"/>
                    <a:pt x="2474" y="826"/>
                    <a:pt x="2606" y="798"/>
                  </a:cubicBezTo>
                  <a:cubicBezTo>
                    <a:pt x="2734" y="771"/>
                    <a:pt x="2808" y="580"/>
                    <a:pt x="2703" y="489"/>
                  </a:cubicBezTo>
                  <a:cubicBezTo>
                    <a:pt x="2350" y="176"/>
                    <a:pt x="1865" y="105"/>
                    <a:pt x="1411" y="44"/>
                  </a:cubicBezTo>
                  <a:cubicBezTo>
                    <a:pt x="1247" y="22"/>
                    <a:pt x="1065" y="1"/>
                    <a:pt x="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3995075" y="2185375"/>
              <a:ext cx="66400" cy="38250"/>
            </a:xfrm>
            <a:custGeom>
              <a:avLst/>
              <a:gdLst/>
              <a:ahLst/>
              <a:cxnLst/>
              <a:rect l="l" t="t" r="r" b="b"/>
              <a:pathLst>
                <a:path w="2656" h="1530" extrusionOk="0">
                  <a:moveTo>
                    <a:pt x="390" y="0"/>
                  </a:moveTo>
                  <a:cubicBezTo>
                    <a:pt x="365" y="0"/>
                    <a:pt x="341" y="1"/>
                    <a:pt x="317" y="2"/>
                  </a:cubicBezTo>
                  <a:cubicBezTo>
                    <a:pt x="159" y="12"/>
                    <a:pt x="1" y="211"/>
                    <a:pt x="98" y="366"/>
                  </a:cubicBezTo>
                  <a:cubicBezTo>
                    <a:pt x="310" y="699"/>
                    <a:pt x="630" y="870"/>
                    <a:pt x="980" y="1039"/>
                  </a:cubicBezTo>
                  <a:cubicBezTo>
                    <a:pt x="1347" y="1224"/>
                    <a:pt x="1731" y="1382"/>
                    <a:pt x="2121" y="1513"/>
                  </a:cubicBezTo>
                  <a:cubicBezTo>
                    <a:pt x="2156" y="1524"/>
                    <a:pt x="2189" y="1529"/>
                    <a:pt x="2220" y="1529"/>
                  </a:cubicBezTo>
                  <a:cubicBezTo>
                    <a:pt x="2518" y="1529"/>
                    <a:pt x="2656" y="1077"/>
                    <a:pt x="2397" y="894"/>
                  </a:cubicBezTo>
                  <a:cubicBezTo>
                    <a:pt x="1854" y="507"/>
                    <a:pt x="1090" y="0"/>
                    <a:pt x="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3968925" y="2062825"/>
              <a:ext cx="66400" cy="36450"/>
            </a:xfrm>
            <a:custGeom>
              <a:avLst/>
              <a:gdLst/>
              <a:ahLst/>
              <a:cxnLst/>
              <a:rect l="l" t="t" r="r" b="b"/>
              <a:pathLst>
                <a:path w="2656" h="1458" extrusionOk="0">
                  <a:moveTo>
                    <a:pt x="214" y="1"/>
                  </a:moveTo>
                  <a:cubicBezTo>
                    <a:pt x="148" y="1"/>
                    <a:pt x="90" y="50"/>
                    <a:pt x="84" y="122"/>
                  </a:cubicBezTo>
                  <a:cubicBezTo>
                    <a:pt x="0" y="697"/>
                    <a:pt x="535" y="1071"/>
                    <a:pt x="1000" y="1286"/>
                  </a:cubicBezTo>
                  <a:cubicBezTo>
                    <a:pt x="1255" y="1406"/>
                    <a:pt x="1498" y="1457"/>
                    <a:pt x="1740" y="1457"/>
                  </a:cubicBezTo>
                  <a:cubicBezTo>
                    <a:pt x="2015" y="1457"/>
                    <a:pt x="2290" y="1392"/>
                    <a:pt x="2585" y="1286"/>
                  </a:cubicBezTo>
                  <a:cubicBezTo>
                    <a:pt x="2648" y="1263"/>
                    <a:pt x="2655" y="1158"/>
                    <a:pt x="2578" y="1158"/>
                  </a:cubicBezTo>
                  <a:cubicBezTo>
                    <a:pt x="2577" y="1158"/>
                    <a:pt x="2576" y="1158"/>
                    <a:pt x="2575" y="1158"/>
                  </a:cubicBezTo>
                  <a:cubicBezTo>
                    <a:pt x="2547" y="1160"/>
                    <a:pt x="2519" y="1161"/>
                    <a:pt x="2491" y="1161"/>
                  </a:cubicBezTo>
                  <a:cubicBezTo>
                    <a:pt x="2067" y="1161"/>
                    <a:pt x="1592" y="976"/>
                    <a:pt x="1232" y="768"/>
                  </a:cubicBezTo>
                  <a:cubicBezTo>
                    <a:pt x="862" y="553"/>
                    <a:pt x="660" y="179"/>
                    <a:pt x="266" y="11"/>
                  </a:cubicBezTo>
                  <a:cubicBezTo>
                    <a:pt x="249" y="4"/>
                    <a:pt x="231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3817700" y="2021000"/>
              <a:ext cx="61350" cy="47850"/>
            </a:xfrm>
            <a:custGeom>
              <a:avLst/>
              <a:gdLst/>
              <a:ahLst/>
              <a:cxnLst/>
              <a:rect l="l" t="t" r="r" b="b"/>
              <a:pathLst>
                <a:path w="2454" h="1914" extrusionOk="0">
                  <a:moveTo>
                    <a:pt x="230" y="1"/>
                  </a:moveTo>
                  <a:cubicBezTo>
                    <a:pt x="106" y="1"/>
                    <a:pt x="0" y="147"/>
                    <a:pt x="59" y="267"/>
                  </a:cubicBezTo>
                  <a:cubicBezTo>
                    <a:pt x="278" y="698"/>
                    <a:pt x="695" y="920"/>
                    <a:pt x="1079" y="1196"/>
                  </a:cubicBezTo>
                  <a:cubicBezTo>
                    <a:pt x="1476" y="1485"/>
                    <a:pt x="1856" y="1792"/>
                    <a:pt x="2344" y="1913"/>
                  </a:cubicBezTo>
                  <a:cubicBezTo>
                    <a:pt x="2347" y="1913"/>
                    <a:pt x="2350" y="1913"/>
                    <a:pt x="2354" y="1913"/>
                  </a:cubicBezTo>
                  <a:cubicBezTo>
                    <a:pt x="2413" y="1913"/>
                    <a:pt x="2454" y="1856"/>
                    <a:pt x="2431" y="1798"/>
                  </a:cubicBezTo>
                  <a:cubicBezTo>
                    <a:pt x="2196" y="1357"/>
                    <a:pt x="1802" y="1065"/>
                    <a:pt x="1422" y="755"/>
                  </a:cubicBezTo>
                  <a:cubicBezTo>
                    <a:pt x="1058" y="452"/>
                    <a:pt x="735" y="112"/>
                    <a:pt x="264" y="5"/>
                  </a:cubicBezTo>
                  <a:cubicBezTo>
                    <a:pt x="253" y="2"/>
                    <a:pt x="241" y="1"/>
                    <a:pt x="2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3899600" y="2127075"/>
              <a:ext cx="55775" cy="32500"/>
            </a:xfrm>
            <a:custGeom>
              <a:avLst/>
              <a:gdLst/>
              <a:ahLst/>
              <a:cxnLst/>
              <a:rect l="l" t="t" r="r" b="b"/>
              <a:pathLst>
                <a:path w="2231" h="1300" extrusionOk="0">
                  <a:moveTo>
                    <a:pt x="359" y="0"/>
                  </a:moveTo>
                  <a:cubicBezTo>
                    <a:pt x="339" y="0"/>
                    <a:pt x="319" y="1"/>
                    <a:pt x="300" y="2"/>
                  </a:cubicBezTo>
                  <a:cubicBezTo>
                    <a:pt x="141" y="9"/>
                    <a:pt x="0" y="197"/>
                    <a:pt x="88" y="345"/>
                  </a:cubicBezTo>
                  <a:cubicBezTo>
                    <a:pt x="364" y="806"/>
                    <a:pt x="1070" y="1032"/>
                    <a:pt x="1528" y="1264"/>
                  </a:cubicBezTo>
                  <a:cubicBezTo>
                    <a:pt x="1577" y="1288"/>
                    <a:pt x="1627" y="1299"/>
                    <a:pt x="1675" y="1299"/>
                  </a:cubicBezTo>
                  <a:cubicBezTo>
                    <a:pt x="1989" y="1299"/>
                    <a:pt x="2231" y="830"/>
                    <a:pt x="1895" y="651"/>
                  </a:cubicBezTo>
                  <a:cubicBezTo>
                    <a:pt x="1447" y="418"/>
                    <a:pt x="884" y="0"/>
                    <a:pt x="3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3661075" y="2010750"/>
              <a:ext cx="69575" cy="26075"/>
            </a:xfrm>
            <a:custGeom>
              <a:avLst/>
              <a:gdLst/>
              <a:ahLst/>
              <a:cxnLst/>
              <a:rect l="l" t="t" r="r" b="b"/>
              <a:pathLst>
                <a:path w="2783" h="1043" extrusionOk="0">
                  <a:moveTo>
                    <a:pt x="814" y="0"/>
                  </a:moveTo>
                  <a:cubicBezTo>
                    <a:pt x="627" y="0"/>
                    <a:pt x="439" y="31"/>
                    <a:pt x="249" y="105"/>
                  </a:cubicBezTo>
                  <a:cubicBezTo>
                    <a:pt x="95" y="166"/>
                    <a:pt x="0" y="401"/>
                    <a:pt x="182" y="499"/>
                  </a:cubicBezTo>
                  <a:cubicBezTo>
                    <a:pt x="572" y="714"/>
                    <a:pt x="1010" y="738"/>
                    <a:pt x="1437" y="839"/>
                  </a:cubicBezTo>
                  <a:cubicBezTo>
                    <a:pt x="1656" y="892"/>
                    <a:pt x="1868" y="983"/>
                    <a:pt x="2090" y="1020"/>
                  </a:cubicBezTo>
                  <a:cubicBezTo>
                    <a:pt x="2126" y="1026"/>
                    <a:pt x="2164" y="1028"/>
                    <a:pt x="2203" y="1028"/>
                  </a:cubicBezTo>
                  <a:cubicBezTo>
                    <a:pt x="2300" y="1028"/>
                    <a:pt x="2403" y="1015"/>
                    <a:pt x="2501" y="1015"/>
                  </a:cubicBezTo>
                  <a:cubicBezTo>
                    <a:pt x="2567" y="1015"/>
                    <a:pt x="2630" y="1021"/>
                    <a:pt x="2689" y="1041"/>
                  </a:cubicBezTo>
                  <a:cubicBezTo>
                    <a:pt x="2694" y="1042"/>
                    <a:pt x="2699" y="1043"/>
                    <a:pt x="2703" y="1043"/>
                  </a:cubicBezTo>
                  <a:cubicBezTo>
                    <a:pt x="2746" y="1043"/>
                    <a:pt x="2783" y="980"/>
                    <a:pt x="2746" y="950"/>
                  </a:cubicBezTo>
                  <a:cubicBezTo>
                    <a:pt x="2575" y="808"/>
                    <a:pt x="2531" y="590"/>
                    <a:pt x="2339" y="452"/>
                  </a:cubicBezTo>
                  <a:cubicBezTo>
                    <a:pt x="2168" y="327"/>
                    <a:pt x="1932" y="256"/>
                    <a:pt x="1727" y="186"/>
                  </a:cubicBezTo>
                  <a:cubicBezTo>
                    <a:pt x="1424" y="81"/>
                    <a:pt x="1120" y="0"/>
                    <a:pt x="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3735950" y="2084775"/>
              <a:ext cx="62875" cy="22100"/>
            </a:xfrm>
            <a:custGeom>
              <a:avLst/>
              <a:gdLst/>
              <a:ahLst/>
              <a:cxnLst/>
              <a:rect l="l" t="t" r="r" b="b"/>
              <a:pathLst>
                <a:path w="2515" h="884" extrusionOk="0">
                  <a:moveTo>
                    <a:pt x="489" y="0"/>
                  </a:moveTo>
                  <a:cubicBezTo>
                    <a:pt x="378" y="0"/>
                    <a:pt x="264" y="17"/>
                    <a:pt x="142" y="58"/>
                  </a:cubicBezTo>
                  <a:cubicBezTo>
                    <a:pt x="41" y="89"/>
                    <a:pt x="0" y="213"/>
                    <a:pt x="68" y="294"/>
                  </a:cubicBezTo>
                  <a:cubicBezTo>
                    <a:pt x="334" y="610"/>
                    <a:pt x="684" y="630"/>
                    <a:pt x="1071" y="718"/>
                  </a:cubicBezTo>
                  <a:cubicBezTo>
                    <a:pt x="1426" y="802"/>
                    <a:pt x="1759" y="883"/>
                    <a:pt x="2119" y="883"/>
                  </a:cubicBezTo>
                  <a:cubicBezTo>
                    <a:pt x="2178" y="883"/>
                    <a:pt x="2238" y="881"/>
                    <a:pt x="2299" y="876"/>
                  </a:cubicBezTo>
                  <a:cubicBezTo>
                    <a:pt x="2444" y="863"/>
                    <a:pt x="2514" y="678"/>
                    <a:pt x="2387" y="590"/>
                  </a:cubicBezTo>
                  <a:cubicBezTo>
                    <a:pt x="2033" y="355"/>
                    <a:pt x="1646" y="264"/>
                    <a:pt x="1242" y="156"/>
                  </a:cubicBezTo>
                  <a:cubicBezTo>
                    <a:pt x="970" y="84"/>
                    <a:pt x="738" y="0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3885800" y="1987825"/>
              <a:ext cx="52350" cy="33525"/>
            </a:xfrm>
            <a:custGeom>
              <a:avLst/>
              <a:gdLst/>
              <a:ahLst/>
              <a:cxnLst/>
              <a:rect l="l" t="t" r="r" b="b"/>
              <a:pathLst>
                <a:path w="2094" h="1341" extrusionOk="0">
                  <a:moveTo>
                    <a:pt x="119" y="1"/>
                  </a:moveTo>
                  <a:cubicBezTo>
                    <a:pt x="47" y="1"/>
                    <a:pt x="0" y="84"/>
                    <a:pt x="47" y="147"/>
                  </a:cubicBezTo>
                  <a:cubicBezTo>
                    <a:pt x="455" y="689"/>
                    <a:pt x="1181" y="988"/>
                    <a:pt x="1760" y="1318"/>
                  </a:cubicBezTo>
                  <a:cubicBezTo>
                    <a:pt x="1787" y="1334"/>
                    <a:pt x="1814" y="1340"/>
                    <a:pt x="1840" y="1340"/>
                  </a:cubicBezTo>
                  <a:cubicBezTo>
                    <a:pt x="1987" y="1340"/>
                    <a:pt x="2094" y="1115"/>
                    <a:pt x="1942" y="1012"/>
                  </a:cubicBezTo>
                  <a:cubicBezTo>
                    <a:pt x="1390" y="638"/>
                    <a:pt x="808" y="130"/>
                    <a:pt x="135" y="2"/>
                  </a:cubicBezTo>
                  <a:cubicBezTo>
                    <a:pt x="129" y="1"/>
                    <a:pt x="124" y="1"/>
                    <a:pt x="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3675700" y="1945225"/>
              <a:ext cx="101350" cy="24575"/>
            </a:xfrm>
            <a:custGeom>
              <a:avLst/>
              <a:gdLst/>
              <a:ahLst/>
              <a:cxnLst/>
              <a:rect l="l" t="t" r="r" b="b"/>
              <a:pathLst>
                <a:path w="4054" h="983" extrusionOk="0">
                  <a:moveTo>
                    <a:pt x="1436" y="1"/>
                  </a:moveTo>
                  <a:cubicBezTo>
                    <a:pt x="1019" y="1"/>
                    <a:pt x="595" y="60"/>
                    <a:pt x="159" y="188"/>
                  </a:cubicBezTo>
                  <a:cubicBezTo>
                    <a:pt x="1" y="222"/>
                    <a:pt x="21" y="451"/>
                    <a:pt x="183" y="461"/>
                  </a:cubicBezTo>
                  <a:cubicBezTo>
                    <a:pt x="1357" y="555"/>
                    <a:pt x="2572" y="639"/>
                    <a:pt x="3710" y="976"/>
                  </a:cubicBezTo>
                  <a:cubicBezTo>
                    <a:pt x="3725" y="981"/>
                    <a:pt x="3741" y="983"/>
                    <a:pt x="3756" y="983"/>
                  </a:cubicBezTo>
                  <a:cubicBezTo>
                    <a:pt x="3929" y="983"/>
                    <a:pt x="4054" y="702"/>
                    <a:pt x="3871" y="616"/>
                  </a:cubicBezTo>
                  <a:cubicBezTo>
                    <a:pt x="3061" y="233"/>
                    <a:pt x="2263" y="1"/>
                    <a:pt x="1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3468250" y="1974800"/>
              <a:ext cx="70500" cy="17900"/>
            </a:xfrm>
            <a:custGeom>
              <a:avLst/>
              <a:gdLst/>
              <a:ahLst/>
              <a:cxnLst/>
              <a:rect l="l" t="t" r="r" b="b"/>
              <a:pathLst>
                <a:path w="2820" h="716" extrusionOk="0">
                  <a:moveTo>
                    <a:pt x="2762" y="1"/>
                  </a:moveTo>
                  <a:cubicBezTo>
                    <a:pt x="2759" y="1"/>
                    <a:pt x="2756" y="1"/>
                    <a:pt x="2753" y="2"/>
                  </a:cubicBezTo>
                  <a:cubicBezTo>
                    <a:pt x="1871" y="116"/>
                    <a:pt x="956" y="183"/>
                    <a:pt x="118" y="506"/>
                  </a:cubicBezTo>
                  <a:cubicBezTo>
                    <a:pt x="18" y="543"/>
                    <a:pt x="0" y="715"/>
                    <a:pt x="134" y="715"/>
                  </a:cubicBezTo>
                  <a:cubicBezTo>
                    <a:pt x="135" y="715"/>
                    <a:pt x="136" y="715"/>
                    <a:pt x="138" y="715"/>
                  </a:cubicBezTo>
                  <a:cubicBezTo>
                    <a:pt x="1036" y="675"/>
                    <a:pt x="1905" y="358"/>
                    <a:pt x="2763" y="106"/>
                  </a:cubicBezTo>
                  <a:cubicBezTo>
                    <a:pt x="2814" y="90"/>
                    <a:pt x="2820" y="1"/>
                    <a:pt x="2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3545600" y="2023625"/>
              <a:ext cx="81075" cy="21800"/>
            </a:xfrm>
            <a:custGeom>
              <a:avLst/>
              <a:gdLst/>
              <a:ahLst/>
              <a:cxnLst/>
              <a:rect l="l" t="t" r="r" b="b"/>
              <a:pathLst>
                <a:path w="3243" h="872" extrusionOk="0">
                  <a:moveTo>
                    <a:pt x="1811" y="0"/>
                  </a:moveTo>
                  <a:cubicBezTo>
                    <a:pt x="1198" y="0"/>
                    <a:pt x="585" y="263"/>
                    <a:pt x="69" y="690"/>
                  </a:cubicBezTo>
                  <a:cubicBezTo>
                    <a:pt x="0" y="750"/>
                    <a:pt x="49" y="871"/>
                    <a:pt x="134" y="871"/>
                  </a:cubicBezTo>
                  <a:cubicBezTo>
                    <a:pt x="144" y="871"/>
                    <a:pt x="155" y="870"/>
                    <a:pt x="167" y="865"/>
                  </a:cubicBezTo>
                  <a:cubicBezTo>
                    <a:pt x="619" y="689"/>
                    <a:pt x="1110" y="625"/>
                    <a:pt x="1604" y="625"/>
                  </a:cubicBezTo>
                  <a:cubicBezTo>
                    <a:pt x="2050" y="625"/>
                    <a:pt x="2500" y="677"/>
                    <a:pt x="2926" y="744"/>
                  </a:cubicBezTo>
                  <a:cubicBezTo>
                    <a:pt x="2933" y="745"/>
                    <a:pt x="2940" y="746"/>
                    <a:pt x="2946" y="746"/>
                  </a:cubicBezTo>
                  <a:cubicBezTo>
                    <a:pt x="3081" y="746"/>
                    <a:pt x="3243" y="557"/>
                    <a:pt x="3101" y="448"/>
                  </a:cubicBezTo>
                  <a:cubicBezTo>
                    <a:pt x="2696" y="137"/>
                    <a:pt x="2254" y="0"/>
                    <a:pt x="1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3566150" y="1882875"/>
              <a:ext cx="87900" cy="42825"/>
            </a:xfrm>
            <a:custGeom>
              <a:avLst/>
              <a:gdLst/>
              <a:ahLst/>
              <a:cxnLst/>
              <a:rect l="l" t="t" r="r" b="b"/>
              <a:pathLst>
                <a:path w="3516" h="1713" extrusionOk="0">
                  <a:moveTo>
                    <a:pt x="3440" y="1"/>
                  </a:moveTo>
                  <a:cubicBezTo>
                    <a:pt x="3434" y="1"/>
                    <a:pt x="3427" y="2"/>
                    <a:pt x="3420" y="4"/>
                  </a:cubicBezTo>
                  <a:cubicBezTo>
                    <a:pt x="3084" y="98"/>
                    <a:pt x="2778" y="68"/>
                    <a:pt x="2451" y="185"/>
                  </a:cubicBezTo>
                  <a:cubicBezTo>
                    <a:pt x="2179" y="283"/>
                    <a:pt x="1916" y="418"/>
                    <a:pt x="1650" y="532"/>
                  </a:cubicBezTo>
                  <a:cubicBezTo>
                    <a:pt x="1112" y="768"/>
                    <a:pt x="647" y="1060"/>
                    <a:pt x="153" y="1373"/>
                  </a:cubicBezTo>
                  <a:cubicBezTo>
                    <a:pt x="1" y="1470"/>
                    <a:pt x="46" y="1712"/>
                    <a:pt x="214" y="1712"/>
                  </a:cubicBezTo>
                  <a:cubicBezTo>
                    <a:pt x="233" y="1712"/>
                    <a:pt x="252" y="1709"/>
                    <a:pt x="274" y="1703"/>
                  </a:cubicBezTo>
                  <a:cubicBezTo>
                    <a:pt x="829" y="1535"/>
                    <a:pt x="1344" y="1383"/>
                    <a:pt x="1872" y="1131"/>
                  </a:cubicBezTo>
                  <a:cubicBezTo>
                    <a:pt x="2135" y="1003"/>
                    <a:pt x="2407" y="892"/>
                    <a:pt x="2663" y="751"/>
                  </a:cubicBezTo>
                  <a:cubicBezTo>
                    <a:pt x="2973" y="579"/>
                    <a:pt x="3168" y="320"/>
                    <a:pt x="3461" y="121"/>
                  </a:cubicBezTo>
                  <a:cubicBezTo>
                    <a:pt x="3516" y="85"/>
                    <a:pt x="3501" y="1"/>
                    <a:pt x="3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23"/>
          <p:cNvGrpSpPr/>
          <p:nvPr/>
        </p:nvGrpSpPr>
        <p:grpSpPr>
          <a:xfrm rot="10800000" flipH="1">
            <a:off x="7639138" y="3179261"/>
            <a:ext cx="2920542" cy="1522867"/>
            <a:chOff x="3468250" y="1882875"/>
            <a:chExt cx="992875" cy="388275"/>
          </a:xfrm>
        </p:grpSpPr>
        <p:sp>
          <p:nvSpPr>
            <p:cNvPr id="608" name="Google Shape;608;p23"/>
            <p:cNvSpPr/>
            <p:nvPr/>
          </p:nvSpPr>
          <p:spPr>
            <a:xfrm>
              <a:off x="4306975" y="2208450"/>
              <a:ext cx="67800" cy="23975"/>
            </a:xfrm>
            <a:custGeom>
              <a:avLst/>
              <a:gdLst/>
              <a:ahLst/>
              <a:cxnLst/>
              <a:rect l="l" t="t" r="r" b="b"/>
              <a:pathLst>
                <a:path w="2712" h="959" extrusionOk="0">
                  <a:moveTo>
                    <a:pt x="535" y="0"/>
                  </a:moveTo>
                  <a:cubicBezTo>
                    <a:pt x="426" y="0"/>
                    <a:pt x="319" y="10"/>
                    <a:pt x="216" y="32"/>
                  </a:cubicBezTo>
                  <a:cubicBezTo>
                    <a:pt x="84" y="65"/>
                    <a:pt x="0" y="264"/>
                    <a:pt x="111" y="358"/>
                  </a:cubicBezTo>
                  <a:cubicBezTo>
                    <a:pt x="374" y="580"/>
                    <a:pt x="657" y="621"/>
                    <a:pt x="986" y="695"/>
                  </a:cubicBezTo>
                  <a:lnTo>
                    <a:pt x="2178" y="954"/>
                  </a:lnTo>
                  <a:cubicBezTo>
                    <a:pt x="2196" y="957"/>
                    <a:pt x="2214" y="959"/>
                    <a:pt x="2232" y="959"/>
                  </a:cubicBezTo>
                  <a:cubicBezTo>
                    <a:pt x="2335" y="959"/>
                    <a:pt x="2433" y="904"/>
                    <a:pt x="2487" y="812"/>
                  </a:cubicBezTo>
                  <a:lnTo>
                    <a:pt x="2605" y="829"/>
                  </a:lnTo>
                  <a:cubicBezTo>
                    <a:pt x="2606" y="829"/>
                    <a:pt x="2607" y="829"/>
                    <a:pt x="2608" y="829"/>
                  </a:cubicBezTo>
                  <a:cubicBezTo>
                    <a:pt x="2658" y="829"/>
                    <a:pt x="2712" y="755"/>
                    <a:pt x="2652" y="728"/>
                  </a:cubicBezTo>
                  <a:lnTo>
                    <a:pt x="2528" y="678"/>
                  </a:lnTo>
                  <a:cubicBezTo>
                    <a:pt x="2541" y="560"/>
                    <a:pt x="2447" y="456"/>
                    <a:pt x="2339" y="425"/>
                  </a:cubicBezTo>
                  <a:cubicBezTo>
                    <a:pt x="1790" y="286"/>
                    <a:pt x="1129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4168950" y="2186450"/>
              <a:ext cx="68725" cy="26200"/>
            </a:xfrm>
            <a:custGeom>
              <a:avLst/>
              <a:gdLst/>
              <a:ahLst/>
              <a:cxnLst/>
              <a:rect l="l" t="t" r="r" b="b"/>
              <a:pathLst>
                <a:path w="2749" h="1048" extrusionOk="0">
                  <a:moveTo>
                    <a:pt x="2449" y="1"/>
                  </a:moveTo>
                  <a:cubicBezTo>
                    <a:pt x="2393" y="1"/>
                    <a:pt x="2332" y="22"/>
                    <a:pt x="2274" y="70"/>
                  </a:cubicBezTo>
                  <a:cubicBezTo>
                    <a:pt x="1994" y="296"/>
                    <a:pt x="1648" y="424"/>
                    <a:pt x="1288" y="434"/>
                  </a:cubicBezTo>
                  <a:cubicBezTo>
                    <a:pt x="1280" y="434"/>
                    <a:pt x="1273" y="434"/>
                    <a:pt x="1266" y="434"/>
                  </a:cubicBezTo>
                  <a:cubicBezTo>
                    <a:pt x="935" y="434"/>
                    <a:pt x="651" y="285"/>
                    <a:pt x="332" y="249"/>
                  </a:cubicBezTo>
                  <a:cubicBezTo>
                    <a:pt x="323" y="247"/>
                    <a:pt x="314" y="247"/>
                    <a:pt x="306" y="247"/>
                  </a:cubicBezTo>
                  <a:cubicBezTo>
                    <a:pt x="158" y="247"/>
                    <a:pt x="1" y="402"/>
                    <a:pt x="90" y="555"/>
                  </a:cubicBezTo>
                  <a:cubicBezTo>
                    <a:pt x="297" y="909"/>
                    <a:pt x="658" y="1048"/>
                    <a:pt x="1049" y="1048"/>
                  </a:cubicBezTo>
                  <a:cubicBezTo>
                    <a:pt x="1629" y="1048"/>
                    <a:pt x="2275" y="744"/>
                    <a:pt x="2590" y="387"/>
                  </a:cubicBezTo>
                  <a:cubicBezTo>
                    <a:pt x="2748" y="205"/>
                    <a:pt x="2624" y="1"/>
                    <a:pt x="24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4203650" y="2130000"/>
              <a:ext cx="73050" cy="16150"/>
            </a:xfrm>
            <a:custGeom>
              <a:avLst/>
              <a:gdLst/>
              <a:ahLst/>
              <a:cxnLst/>
              <a:rect l="l" t="t" r="r" b="b"/>
              <a:pathLst>
                <a:path w="2922" h="646" extrusionOk="0">
                  <a:moveTo>
                    <a:pt x="894" y="1"/>
                  </a:moveTo>
                  <a:cubicBezTo>
                    <a:pt x="679" y="1"/>
                    <a:pt x="467" y="19"/>
                    <a:pt x="263" y="87"/>
                  </a:cubicBezTo>
                  <a:cubicBezTo>
                    <a:pt x="28" y="164"/>
                    <a:pt x="1" y="477"/>
                    <a:pt x="240" y="561"/>
                  </a:cubicBezTo>
                  <a:cubicBezTo>
                    <a:pt x="428" y="627"/>
                    <a:pt x="628" y="646"/>
                    <a:pt x="831" y="646"/>
                  </a:cubicBezTo>
                  <a:cubicBezTo>
                    <a:pt x="1053" y="646"/>
                    <a:pt x="1277" y="624"/>
                    <a:pt x="1492" y="619"/>
                  </a:cubicBezTo>
                  <a:cubicBezTo>
                    <a:pt x="1926" y="605"/>
                    <a:pt x="2316" y="588"/>
                    <a:pt x="2737" y="484"/>
                  </a:cubicBezTo>
                  <a:cubicBezTo>
                    <a:pt x="2898" y="440"/>
                    <a:pt x="2922" y="198"/>
                    <a:pt x="2750" y="154"/>
                  </a:cubicBezTo>
                  <a:cubicBezTo>
                    <a:pt x="2336" y="43"/>
                    <a:pt x="1949" y="33"/>
                    <a:pt x="1522" y="23"/>
                  </a:cubicBezTo>
                  <a:cubicBezTo>
                    <a:pt x="1314" y="18"/>
                    <a:pt x="1103" y="1"/>
                    <a:pt x="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4358050" y="2147725"/>
              <a:ext cx="46550" cy="20225"/>
            </a:xfrm>
            <a:custGeom>
              <a:avLst/>
              <a:gdLst/>
              <a:ahLst/>
              <a:cxnLst/>
              <a:rect l="l" t="t" r="r" b="b"/>
              <a:pathLst>
                <a:path w="1862" h="809" extrusionOk="0">
                  <a:moveTo>
                    <a:pt x="110" y="0"/>
                  </a:moveTo>
                  <a:cubicBezTo>
                    <a:pt x="51" y="0"/>
                    <a:pt x="0" y="81"/>
                    <a:pt x="30" y="132"/>
                  </a:cubicBezTo>
                  <a:cubicBezTo>
                    <a:pt x="222" y="485"/>
                    <a:pt x="431" y="637"/>
                    <a:pt x="821" y="738"/>
                  </a:cubicBezTo>
                  <a:cubicBezTo>
                    <a:pt x="993" y="781"/>
                    <a:pt x="1168" y="805"/>
                    <a:pt x="1346" y="808"/>
                  </a:cubicBezTo>
                  <a:cubicBezTo>
                    <a:pt x="1592" y="808"/>
                    <a:pt x="1626" y="768"/>
                    <a:pt x="1807" y="623"/>
                  </a:cubicBezTo>
                  <a:cubicBezTo>
                    <a:pt x="1841" y="596"/>
                    <a:pt x="1861" y="539"/>
                    <a:pt x="1811" y="512"/>
                  </a:cubicBezTo>
                  <a:cubicBezTo>
                    <a:pt x="1683" y="445"/>
                    <a:pt x="1653" y="398"/>
                    <a:pt x="1498" y="377"/>
                  </a:cubicBezTo>
                  <a:cubicBezTo>
                    <a:pt x="1333" y="364"/>
                    <a:pt x="1171" y="337"/>
                    <a:pt x="1010" y="297"/>
                  </a:cubicBezTo>
                  <a:cubicBezTo>
                    <a:pt x="858" y="253"/>
                    <a:pt x="727" y="169"/>
                    <a:pt x="579" y="118"/>
                  </a:cubicBezTo>
                  <a:cubicBezTo>
                    <a:pt x="431" y="68"/>
                    <a:pt x="279" y="51"/>
                    <a:pt x="131" y="4"/>
                  </a:cubicBezTo>
                  <a:cubicBezTo>
                    <a:pt x="124" y="1"/>
                    <a:pt x="117" y="0"/>
                    <a:pt x="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4401850" y="2241825"/>
              <a:ext cx="59275" cy="29325"/>
            </a:xfrm>
            <a:custGeom>
              <a:avLst/>
              <a:gdLst/>
              <a:ahLst/>
              <a:cxnLst/>
              <a:rect l="l" t="t" r="r" b="b"/>
              <a:pathLst>
                <a:path w="2371" h="1173" extrusionOk="0">
                  <a:moveTo>
                    <a:pt x="285" y="0"/>
                  </a:moveTo>
                  <a:cubicBezTo>
                    <a:pt x="135" y="0"/>
                    <a:pt x="0" y="241"/>
                    <a:pt x="173" y="305"/>
                  </a:cubicBezTo>
                  <a:cubicBezTo>
                    <a:pt x="850" y="558"/>
                    <a:pt x="1469" y="965"/>
                    <a:pt x="2172" y="1167"/>
                  </a:cubicBezTo>
                  <a:cubicBezTo>
                    <a:pt x="2185" y="1170"/>
                    <a:pt x="2197" y="1172"/>
                    <a:pt x="2208" y="1172"/>
                  </a:cubicBezTo>
                  <a:cubicBezTo>
                    <a:pt x="2314" y="1172"/>
                    <a:pt x="2371" y="1030"/>
                    <a:pt x="2307" y="948"/>
                  </a:cubicBezTo>
                  <a:cubicBezTo>
                    <a:pt x="2054" y="635"/>
                    <a:pt x="1768" y="463"/>
                    <a:pt x="1412" y="288"/>
                  </a:cubicBezTo>
                  <a:cubicBezTo>
                    <a:pt x="1041" y="107"/>
                    <a:pt x="702" y="73"/>
                    <a:pt x="308" y="2"/>
                  </a:cubicBezTo>
                  <a:cubicBezTo>
                    <a:pt x="300" y="1"/>
                    <a:pt x="292" y="0"/>
                    <a:pt x="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4057500" y="2147300"/>
              <a:ext cx="70200" cy="20950"/>
            </a:xfrm>
            <a:custGeom>
              <a:avLst/>
              <a:gdLst/>
              <a:ahLst/>
              <a:cxnLst/>
              <a:rect l="l" t="t" r="r" b="b"/>
              <a:pathLst>
                <a:path w="2808" h="838" extrusionOk="0">
                  <a:moveTo>
                    <a:pt x="882" y="1"/>
                  </a:moveTo>
                  <a:cubicBezTo>
                    <a:pt x="607" y="1"/>
                    <a:pt x="332" y="48"/>
                    <a:pt x="125" y="206"/>
                  </a:cubicBezTo>
                  <a:cubicBezTo>
                    <a:pt x="55" y="260"/>
                    <a:pt x="1" y="371"/>
                    <a:pt x="82" y="442"/>
                  </a:cubicBezTo>
                  <a:cubicBezTo>
                    <a:pt x="385" y="717"/>
                    <a:pt x="896" y="707"/>
                    <a:pt x="1283" y="748"/>
                  </a:cubicBezTo>
                  <a:cubicBezTo>
                    <a:pt x="1594" y="778"/>
                    <a:pt x="1902" y="837"/>
                    <a:pt x="2211" y="837"/>
                  </a:cubicBezTo>
                  <a:cubicBezTo>
                    <a:pt x="2342" y="837"/>
                    <a:pt x="2474" y="826"/>
                    <a:pt x="2606" y="798"/>
                  </a:cubicBezTo>
                  <a:cubicBezTo>
                    <a:pt x="2734" y="771"/>
                    <a:pt x="2808" y="580"/>
                    <a:pt x="2703" y="489"/>
                  </a:cubicBezTo>
                  <a:cubicBezTo>
                    <a:pt x="2350" y="176"/>
                    <a:pt x="1865" y="105"/>
                    <a:pt x="1411" y="44"/>
                  </a:cubicBezTo>
                  <a:cubicBezTo>
                    <a:pt x="1247" y="22"/>
                    <a:pt x="1065" y="1"/>
                    <a:pt x="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3995075" y="2185375"/>
              <a:ext cx="66400" cy="38250"/>
            </a:xfrm>
            <a:custGeom>
              <a:avLst/>
              <a:gdLst/>
              <a:ahLst/>
              <a:cxnLst/>
              <a:rect l="l" t="t" r="r" b="b"/>
              <a:pathLst>
                <a:path w="2656" h="1530" extrusionOk="0">
                  <a:moveTo>
                    <a:pt x="390" y="0"/>
                  </a:moveTo>
                  <a:cubicBezTo>
                    <a:pt x="365" y="0"/>
                    <a:pt x="341" y="1"/>
                    <a:pt x="317" y="2"/>
                  </a:cubicBezTo>
                  <a:cubicBezTo>
                    <a:pt x="159" y="12"/>
                    <a:pt x="1" y="211"/>
                    <a:pt x="98" y="366"/>
                  </a:cubicBezTo>
                  <a:cubicBezTo>
                    <a:pt x="310" y="699"/>
                    <a:pt x="630" y="870"/>
                    <a:pt x="980" y="1039"/>
                  </a:cubicBezTo>
                  <a:cubicBezTo>
                    <a:pt x="1347" y="1224"/>
                    <a:pt x="1731" y="1382"/>
                    <a:pt x="2121" y="1513"/>
                  </a:cubicBezTo>
                  <a:cubicBezTo>
                    <a:pt x="2156" y="1524"/>
                    <a:pt x="2189" y="1529"/>
                    <a:pt x="2220" y="1529"/>
                  </a:cubicBezTo>
                  <a:cubicBezTo>
                    <a:pt x="2518" y="1529"/>
                    <a:pt x="2656" y="1077"/>
                    <a:pt x="2397" y="894"/>
                  </a:cubicBezTo>
                  <a:cubicBezTo>
                    <a:pt x="1854" y="507"/>
                    <a:pt x="1090" y="0"/>
                    <a:pt x="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3968925" y="2062825"/>
              <a:ext cx="66400" cy="36450"/>
            </a:xfrm>
            <a:custGeom>
              <a:avLst/>
              <a:gdLst/>
              <a:ahLst/>
              <a:cxnLst/>
              <a:rect l="l" t="t" r="r" b="b"/>
              <a:pathLst>
                <a:path w="2656" h="1458" extrusionOk="0">
                  <a:moveTo>
                    <a:pt x="214" y="1"/>
                  </a:moveTo>
                  <a:cubicBezTo>
                    <a:pt x="148" y="1"/>
                    <a:pt x="90" y="50"/>
                    <a:pt x="84" y="122"/>
                  </a:cubicBezTo>
                  <a:cubicBezTo>
                    <a:pt x="0" y="697"/>
                    <a:pt x="535" y="1071"/>
                    <a:pt x="1000" y="1286"/>
                  </a:cubicBezTo>
                  <a:cubicBezTo>
                    <a:pt x="1255" y="1406"/>
                    <a:pt x="1498" y="1457"/>
                    <a:pt x="1740" y="1457"/>
                  </a:cubicBezTo>
                  <a:cubicBezTo>
                    <a:pt x="2015" y="1457"/>
                    <a:pt x="2290" y="1392"/>
                    <a:pt x="2585" y="1286"/>
                  </a:cubicBezTo>
                  <a:cubicBezTo>
                    <a:pt x="2648" y="1263"/>
                    <a:pt x="2655" y="1158"/>
                    <a:pt x="2578" y="1158"/>
                  </a:cubicBezTo>
                  <a:cubicBezTo>
                    <a:pt x="2577" y="1158"/>
                    <a:pt x="2576" y="1158"/>
                    <a:pt x="2575" y="1158"/>
                  </a:cubicBezTo>
                  <a:cubicBezTo>
                    <a:pt x="2547" y="1160"/>
                    <a:pt x="2519" y="1161"/>
                    <a:pt x="2491" y="1161"/>
                  </a:cubicBezTo>
                  <a:cubicBezTo>
                    <a:pt x="2067" y="1161"/>
                    <a:pt x="1592" y="976"/>
                    <a:pt x="1232" y="768"/>
                  </a:cubicBezTo>
                  <a:cubicBezTo>
                    <a:pt x="862" y="553"/>
                    <a:pt x="660" y="179"/>
                    <a:pt x="266" y="11"/>
                  </a:cubicBezTo>
                  <a:cubicBezTo>
                    <a:pt x="249" y="4"/>
                    <a:pt x="231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3817700" y="2021000"/>
              <a:ext cx="61350" cy="47850"/>
            </a:xfrm>
            <a:custGeom>
              <a:avLst/>
              <a:gdLst/>
              <a:ahLst/>
              <a:cxnLst/>
              <a:rect l="l" t="t" r="r" b="b"/>
              <a:pathLst>
                <a:path w="2454" h="1914" extrusionOk="0">
                  <a:moveTo>
                    <a:pt x="230" y="1"/>
                  </a:moveTo>
                  <a:cubicBezTo>
                    <a:pt x="106" y="1"/>
                    <a:pt x="0" y="147"/>
                    <a:pt x="59" y="267"/>
                  </a:cubicBezTo>
                  <a:cubicBezTo>
                    <a:pt x="278" y="698"/>
                    <a:pt x="695" y="920"/>
                    <a:pt x="1079" y="1196"/>
                  </a:cubicBezTo>
                  <a:cubicBezTo>
                    <a:pt x="1476" y="1485"/>
                    <a:pt x="1856" y="1792"/>
                    <a:pt x="2344" y="1913"/>
                  </a:cubicBezTo>
                  <a:cubicBezTo>
                    <a:pt x="2347" y="1913"/>
                    <a:pt x="2350" y="1913"/>
                    <a:pt x="2354" y="1913"/>
                  </a:cubicBezTo>
                  <a:cubicBezTo>
                    <a:pt x="2413" y="1913"/>
                    <a:pt x="2454" y="1856"/>
                    <a:pt x="2431" y="1798"/>
                  </a:cubicBezTo>
                  <a:cubicBezTo>
                    <a:pt x="2196" y="1357"/>
                    <a:pt x="1802" y="1065"/>
                    <a:pt x="1422" y="755"/>
                  </a:cubicBezTo>
                  <a:cubicBezTo>
                    <a:pt x="1058" y="452"/>
                    <a:pt x="735" y="112"/>
                    <a:pt x="264" y="5"/>
                  </a:cubicBezTo>
                  <a:cubicBezTo>
                    <a:pt x="253" y="2"/>
                    <a:pt x="241" y="1"/>
                    <a:pt x="2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3899600" y="2127075"/>
              <a:ext cx="55775" cy="32500"/>
            </a:xfrm>
            <a:custGeom>
              <a:avLst/>
              <a:gdLst/>
              <a:ahLst/>
              <a:cxnLst/>
              <a:rect l="l" t="t" r="r" b="b"/>
              <a:pathLst>
                <a:path w="2231" h="1300" extrusionOk="0">
                  <a:moveTo>
                    <a:pt x="359" y="0"/>
                  </a:moveTo>
                  <a:cubicBezTo>
                    <a:pt x="339" y="0"/>
                    <a:pt x="319" y="1"/>
                    <a:pt x="300" y="2"/>
                  </a:cubicBezTo>
                  <a:cubicBezTo>
                    <a:pt x="141" y="9"/>
                    <a:pt x="0" y="197"/>
                    <a:pt x="88" y="345"/>
                  </a:cubicBezTo>
                  <a:cubicBezTo>
                    <a:pt x="364" y="806"/>
                    <a:pt x="1070" y="1032"/>
                    <a:pt x="1528" y="1264"/>
                  </a:cubicBezTo>
                  <a:cubicBezTo>
                    <a:pt x="1577" y="1288"/>
                    <a:pt x="1627" y="1299"/>
                    <a:pt x="1675" y="1299"/>
                  </a:cubicBezTo>
                  <a:cubicBezTo>
                    <a:pt x="1989" y="1299"/>
                    <a:pt x="2231" y="830"/>
                    <a:pt x="1895" y="651"/>
                  </a:cubicBezTo>
                  <a:cubicBezTo>
                    <a:pt x="1447" y="418"/>
                    <a:pt x="884" y="0"/>
                    <a:pt x="3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3661075" y="2010750"/>
              <a:ext cx="69575" cy="26075"/>
            </a:xfrm>
            <a:custGeom>
              <a:avLst/>
              <a:gdLst/>
              <a:ahLst/>
              <a:cxnLst/>
              <a:rect l="l" t="t" r="r" b="b"/>
              <a:pathLst>
                <a:path w="2783" h="1043" extrusionOk="0">
                  <a:moveTo>
                    <a:pt x="814" y="0"/>
                  </a:moveTo>
                  <a:cubicBezTo>
                    <a:pt x="627" y="0"/>
                    <a:pt x="439" y="31"/>
                    <a:pt x="249" y="105"/>
                  </a:cubicBezTo>
                  <a:cubicBezTo>
                    <a:pt x="95" y="166"/>
                    <a:pt x="0" y="401"/>
                    <a:pt x="182" y="499"/>
                  </a:cubicBezTo>
                  <a:cubicBezTo>
                    <a:pt x="572" y="714"/>
                    <a:pt x="1010" y="738"/>
                    <a:pt x="1437" y="839"/>
                  </a:cubicBezTo>
                  <a:cubicBezTo>
                    <a:pt x="1656" y="892"/>
                    <a:pt x="1868" y="983"/>
                    <a:pt x="2090" y="1020"/>
                  </a:cubicBezTo>
                  <a:cubicBezTo>
                    <a:pt x="2126" y="1026"/>
                    <a:pt x="2164" y="1028"/>
                    <a:pt x="2203" y="1028"/>
                  </a:cubicBezTo>
                  <a:cubicBezTo>
                    <a:pt x="2300" y="1028"/>
                    <a:pt x="2403" y="1015"/>
                    <a:pt x="2501" y="1015"/>
                  </a:cubicBezTo>
                  <a:cubicBezTo>
                    <a:pt x="2567" y="1015"/>
                    <a:pt x="2630" y="1021"/>
                    <a:pt x="2689" y="1041"/>
                  </a:cubicBezTo>
                  <a:cubicBezTo>
                    <a:pt x="2694" y="1042"/>
                    <a:pt x="2699" y="1043"/>
                    <a:pt x="2703" y="1043"/>
                  </a:cubicBezTo>
                  <a:cubicBezTo>
                    <a:pt x="2746" y="1043"/>
                    <a:pt x="2783" y="980"/>
                    <a:pt x="2746" y="950"/>
                  </a:cubicBezTo>
                  <a:cubicBezTo>
                    <a:pt x="2575" y="808"/>
                    <a:pt x="2531" y="590"/>
                    <a:pt x="2339" y="452"/>
                  </a:cubicBezTo>
                  <a:cubicBezTo>
                    <a:pt x="2168" y="327"/>
                    <a:pt x="1932" y="256"/>
                    <a:pt x="1727" y="186"/>
                  </a:cubicBezTo>
                  <a:cubicBezTo>
                    <a:pt x="1424" y="81"/>
                    <a:pt x="1120" y="0"/>
                    <a:pt x="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3735950" y="2084775"/>
              <a:ext cx="62875" cy="22100"/>
            </a:xfrm>
            <a:custGeom>
              <a:avLst/>
              <a:gdLst/>
              <a:ahLst/>
              <a:cxnLst/>
              <a:rect l="l" t="t" r="r" b="b"/>
              <a:pathLst>
                <a:path w="2515" h="884" extrusionOk="0">
                  <a:moveTo>
                    <a:pt x="489" y="0"/>
                  </a:moveTo>
                  <a:cubicBezTo>
                    <a:pt x="378" y="0"/>
                    <a:pt x="264" y="17"/>
                    <a:pt x="142" y="58"/>
                  </a:cubicBezTo>
                  <a:cubicBezTo>
                    <a:pt x="41" y="89"/>
                    <a:pt x="0" y="213"/>
                    <a:pt x="68" y="294"/>
                  </a:cubicBezTo>
                  <a:cubicBezTo>
                    <a:pt x="334" y="610"/>
                    <a:pt x="684" y="630"/>
                    <a:pt x="1071" y="718"/>
                  </a:cubicBezTo>
                  <a:cubicBezTo>
                    <a:pt x="1426" y="802"/>
                    <a:pt x="1759" y="883"/>
                    <a:pt x="2119" y="883"/>
                  </a:cubicBezTo>
                  <a:cubicBezTo>
                    <a:pt x="2178" y="883"/>
                    <a:pt x="2238" y="881"/>
                    <a:pt x="2299" y="876"/>
                  </a:cubicBezTo>
                  <a:cubicBezTo>
                    <a:pt x="2444" y="863"/>
                    <a:pt x="2514" y="678"/>
                    <a:pt x="2387" y="590"/>
                  </a:cubicBezTo>
                  <a:cubicBezTo>
                    <a:pt x="2033" y="355"/>
                    <a:pt x="1646" y="264"/>
                    <a:pt x="1242" y="156"/>
                  </a:cubicBezTo>
                  <a:cubicBezTo>
                    <a:pt x="970" y="84"/>
                    <a:pt x="738" y="0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3885800" y="1987825"/>
              <a:ext cx="52350" cy="33525"/>
            </a:xfrm>
            <a:custGeom>
              <a:avLst/>
              <a:gdLst/>
              <a:ahLst/>
              <a:cxnLst/>
              <a:rect l="l" t="t" r="r" b="b"/>
              <a:pathLst>
                <a:path w="2094" h="1341" extrusionOk="0">
                  <a:moveTo>
                    <a:pt x="119" y="1"/>
                  </a:moveTo>
                  <a:cubicBezTo>
                    <a:pt x="47" y="1"/>
                    <a:pt x="0" y="84"/>
                    <a:pt x="47" y="147"/>
                  </a:cubicBezTo>
                  <a:cubicBezTo>
                    <a:pt x="455" y="689"/>
                    <a:pt x="1181" y="988"/>
                    <a:pt x="1760" y="1318"/>
                  </a:cubicBezTo>
                  <a:cubicBezTo>
                    <a:pt x="1787" y="1334"/>
                    <a:pt x="1814" y="1340"/>
                    <a:pt x="1840" y="1340"/>
                  </a:cubicBezTo>
                  <a:cubicBezTo>
                    <a:pt x="1987" y="1340"/>
                    <a:pt x="2094" y="1115"/>
                    <a:pt x="1942" y="1012"/>
                  </a:cubicBezTo>
                  <a:cubicBezTo>
                    <a:pt x="1390" y="638"/>
                    <a:pt x="808" y="130"/>
                    <a:pt x="135" y="2"/>
                  </a:cubicBezTo>
                  <a:cubicBezTo>
                    <a:pt x="129" y="1"/>
                    <a:pt x="124" y="1"/>
                    <a:pt x="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3675700" y="1945225"/>
              <a:ext cx="101350" cy="24575"/>
            </a:xfrm>
            <a:custGeom>
              <a:avLst/>
              <a:gdLst/>
              <a:ahLst/>
              <a:cxnLst/>
              <a:rect l="l" t="t" r="r" b="b"/>
              <a:pathLst>
                <a:path w="4054" h="983" extrusionOk="0">
                  <a:moveTo>
                    <a:pt x="1436" y="1"/>
                  </a:moveTo>
                  <a:cubicBezTo>
                    <a:pt x="1019" y="1"/>
                    <a:pt x="595" y="60"/>
                    <a:pt x="159" y="188"/>
                  </a:cubicBezTo>
                  <a:cubicBezTo>
                    <a:pt x="1" y="222"/>
                    <a:pt x="21" y="451"/>
                    <a:pt x="183" y="461"/>
                  </a:cubicBezTo>
                  <a:cubicBezTo>
                    <a:pt x="1357" y="555"/>
                    <a:pt x="2572" y="639"/>
                    <a:pt x="3710" y="976"/>
                  </a:cubicBezTo>
                  <a:cubicBezTo>
                    <a:pt x="3725" y="981"/>
                    <a:pt x="3741" y="983"/>
                    <a:pt x="3756" y="983"/>
                  </a:cubicBezTo>
                  <a:cubicBezTo>
                    <a:pt x="3929" y="983"/>
                    <a:pt x="4054" y="702"/>
                    <a:pt x="3871" y="616"/>
                  </a:cubicBezTo>
                  <a:cubicBezTo>
                    <a:pt x="3061" y="233"/>
                    <a:pt x="2263" y="1"/>
                    <a:pt x="1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3468250" y="1974800"/>
              <a:ext cx="70500" cy="17900"/>
            </a:xfrm>
            <a:custGeom>
              <a:avLst/>
              <a:gdLst/>
              <a:ahLst/>
              <a:cxnLst/>
              <a:rect l="l" t="t" r="r" b="b"/>
              <a:pathLst>
                <a:path w="2820" h="716" extrusionOk="0">
                  <a:moveTo>
                    <a:pt x="2762" y="1"/>
                  </a:moveTo>
                  <a:cubicBezTo>
                    <a:pt x="2759" y="1"/>
                    <a:pt x="2756" y="1"/>
                    <a:pt x="2753" y="2"/>
                  </a:cubicBezTo>
                  <a:cubicBezTo>
                    <a:pt x="1871" y="116"/>
                    <a:pt x="956" y="183"/>
                    <a:pt x="118" y="506"/>
                  </a:cubicBezTo>
                  <a:cubicBezTo>
                    <a:pt x="18" y="543"/>
                    <a:pt x="0" y="715"/>
                    <a:pt x="134" y="715"/>
                  </a:cubicBezTo>
                  <a:cubicBezTo>
                    <a:pt x="135" y="715"/>
                    <a:pt x="136" y="715"/>
                    <a:pt x="138" y="715"/>
                  </a:cubicBezTo>
                  <a:cubicBezTo>
                    <a:pt x="1036" y="675"/>
                    <a:pt x="1905" y="358"/>
                    <a:pt x="2763" y="106"/>
                  </a:cubicBezTo>
                  <a:cubicBezTo>
                    <a:pt x="2814" y="90"/>
                    <a:pt x="2820" y="1"/>
                    <a:pt x="2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3545600" y="2023625"/>
              <a:ext cx="81075" cy="21800"/>
            </a:xfrm>
            <a:custGeom>
              <a:avLst/>
              <a:gdLst/>
              <a:ahLst/>
              <a:cxnLst/>
              <a:rect l="l" t="t" r="r" b="b"/>
              <a:pathLst>
                <a:path w="3243" h="872" extrusionOk="0">
                  <a:moveTo>
                    <a:pt x="1811" y="0"/>
                  </a:moveTo>
                  <a:cubicBezTo>
                    <a:pt x="1198" y="0"/>
                    <a:pt x="585" y="263"/>
                    <a:pt x="69" y="690"/>
                  </a:cubicBezTo>
                  <a:cubicBezTo>
                    <a:pt x="0" y="750"/>
                    <a:pt x="49" y="871"/>
                    <a:pt x="134" y="871"/>
                  </a:cubicBezTo>
                  <a:cubicBezTo>
                    <a:pt x="144" y="871"/>
                    <a:pt x="155" y="870"/>
                    <a:pt x="167" y="865"/>
                  </a:cubicBezTo>
                  <a:cubicBezTo>
                    <a:pt x="619" y="689"/>
                    <a:pt x="1110" y="625"/>
                    <a:pt x="1604" y="625"/>
                  </a:cubicBezTo>
                  <a:cubicBezTo>
                    <a:pt x="2050" y="625"/>
                    <a:pt x="2500" y="677"/>
                    <a:pt x="2926" y="744"/>
                  </a:cubicBezTo>
                  <a:cubicBezTo>
                    <a:pt x="2933" y="745"/>
                    <a:pt x="2940" y="746"/>
                    <a:pt x="2946" y="746"/>
                  </a:cubicBezTo>
                  <a:cubicBezTo>
                    <a:pt x="3081" y="746"/>
                    <a:pt x="3243" y="557"/>
                    <a:pt x="3101" y="448"/>
                  </a:cubicBezTo>
                  <a:cubicBezTo>
                    <a:pt x="2696" y="137"/>
                    <a:pt x="2254" y="0"/>
                    <a:pt x="1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3566150" y="1882875"/>
              <a:ext cx="87900" cy="42825"/>
            </a:xfrm>
            <a:custGeom>
              <a:avLst/>
              <a:gdLst/>
              <a:ahLst/>
              <a:cxnLst/>
              <a:rect l="l" t="t" r="r" b="b"/>
              <a:pathLst>
                <a:path w="3516" h="1713" extrusionOk="0">
                  <a:moveTo>
                    <a:pt x="3440" y="1"/>
                  </a:moveTo>
                  <a:cubicBezTo>
                    <a:pt x="3434" y="1"/>
                    <a:pt x="3427" y="2"/>
                    <a:pt x="3420" y="4"/>
                  </a:cubicBezTo>
                  <a:cubicBezTo>
                    <a:pt x="3084" y="98"/>
                    <a:pt x="2778" y="68"/>
                    <a:pt x="2451" y="185"/>
                  </a:cubicBezTo>
                  <a:cubicBezTo>
                    <a:pt x="2179" y="283"/>
                    <a:pt x="1916" y="418"/>
                    <a:pt x="1650" y="532"/>
                  </a:cubicBezTo>
                  <a:cubicBezTo>
                    <a:pt x="1112" y="768"/>
                    <a:pt x="647" y="1060"/>
                    <a:pt x="153" y="1373"/>
                  </a:cubicBezTo>
                  <a:cubicBezTo>
                    <a:pt x="1" y="1470"/>
                    <a:pt x="46" y="1712"/>
                    <a:pt x="214" y="1712"/>
                  </a:cubicBezTo>
                  <a:cubicBezTo>
                    <a:pt x="233" y="1712"/>
                    <a:pt x="252" y="1709"/>
                    <a:pt x="274" y="1703"/>
                  </a:cubicBezTo>
                  <a:cubicBezTo>
                    <a:pt x="829" y="1535"/>
                    <a:pt x="1344" y="1383"/>
                    <a:pt x="1872" y="1131"/>
                  </a:cubicBezTo>
                  <a:cubicBezTo>
                    <a:pt x="2135" y="1003"/>
                    <a:pt x="2407" y="892"/>
                    <a:pt x="2663" y="751"/>
                  </a:cubicBezTo>
                  <a:cubicBezTo>
                    <a:pt x="2973" y="579"/>
                    <a:pt x="3168" y="320"/>
                    <a:pt x="3461" y="121"/>
                  </a:cubicBezTo>
                  <a:cubicBezTo>
                    <a:pt x="3516" y="85"/>
                    <a:pt x="3501" y="1"/>
                    <a:pt x="3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23"/>
          <p:cNvGrpSpPr/>
          <p:nvPr/>
        </p:nvGrpSpPr>
        <p:grpSpPr>
          <a:xfrm>
            <a:off x="8239226" y="4433531"/>
            <a:ext cx="2598391" cy="2730828"/>
            <a:chOff x="1025550" y="238100"/>
            <a:chExt cx="1159375" cy="913850"/>
          </a:xfrm>
        </p:grpSpPr>
        <p:sp>
          <p:nvSpPr>
            <p:cNvPr id="626" name="Google Shape;626;p23"/>
            <p:cNvSpPr/>
            <p:nvPr/>
          </p:nvSpPr>
          <p:spPr>
            <a:xfrm>
              <a:off x="1025550" y="720025"/>
              <a:ext cx="377625" cy="257725"/>
            </a:xfrm>
            <a:custGeom>
              <a:avLst/>
              <a:gdLst/>
              <a:ahLst/>
              <a:cxnLst/>
              <a:rect l="l" t="t" r="r" b="b"/>
              <a:pathLst>
                <a:path w="15105" h="10309" extrusionOk="0">
                  <a:moveTo>
                    <a:pt x="5150" y="3225"/>
                  </a:moveTo>
                  <a:cubicBezTo>
                    <a:pt x="5607" y="3323"/>
                    <a:pt x="6095" y="3342"/>
                    <a:pt x="6589" y="3342"/>
                  </a:cubicBezTo>
                  <a:cubicBezTo>
                    <a:pt x="6910" y="3342"/>
                    <a:pt x="7233" y="3334"/>
                    <a:pt x="7553" y="3334"/>
                  </a:cubicBezTo>
                  <a:cubicBezTo>
                    <a:pt x="8017" y="3334"/>
                    <a:pt x="8473" y="3351"/>
                    <a:pt x="8902" y="3434"/>
                  </a:cubicBezTo>
                  <a:cubicBezTo>
                    <a:pt x="10241" y="3696"/>
                    <a:pt x="10790" y="4174"/>
                    <a:pt x="10396" y="5480"/>
                  </a:cubicBezTo>
                  <a:cubicBezTo>
                    <a:pt x="10107" y="6439"/>
                    <a:pt x="9619" y="7196"/>
                    <a:pt x="8838" y="7832"/>
                  </a:cubicBezTo>
                  <a:cubicBezTo>
                    <a:pt x="8031" y="8486"/>
                    <a:pt x="6933" y="8883"/>
                    <a:pt x="5871" y="8883"/>
                  </a:cubicBezTo>
                  <a:cubicBezTo>
                    <a:pt x="4719" y="8883"/>
                    <a:pt x="3609" y="8416"/>
                    <a:pt x="2955" y="7304"/>
                  </a:cubicBezTo>
                  <a:cubicBezTo>
                    <a:pt x="1902" y="5503"/>
                    <a:pt x="3561" y="4278"/>
                    <a:pt x="5150" y="3232"/>
                  </a:cubicBezTo>
                  <a:lnTo>
                    <a:pt x="5150" y="3225"/>
                  </a:lnTo>
                  <a:close/>
                  <a:moveTo>
                    <a:pt x="6222" y="0"/>
                  </a:moveTo>
                  <a:cubicBezTo>
                    <a:pt x="6126" y="0"/>
                    <a:pt x="6029" y="14"/>
                    <a:pt x="5934" y="41"/>
                  </a:cubicBezTo>
                  <a:cubicBezTo>
                    <a:pt x="3248" y="802"/>
                    <a:pt x="1" y="4719"/>
                    <a:pt x="1390" y="7600"/>
                  </a:cubicBezTo>
                  <a:cubicBezTo>
                    <a:pt x="2309" y="9515"/>
                    <a:pt x="4301" y="10308"/>
                    <a:pt x="6312" y="10308"/>
                  </a:cubicBezTo>
                  <a:cubicBezTo>
                    <a:pt x="7365" y="10308"/>
                    <a:pt x="8424" y="10091"/>
                    <a:pt x="9336" y="9703"/>
                  </a:cubicBezTo>
                  <a:cubicBezTo>
                    <a:pt x="11884" y="8620"/>
                    <a:pt x="15104" y="5019"/>
                    <a:pt x="13099" y="2125"/>
                  </a:cubicBezTo>
                  <a:cubicBezTo>
                    <a:pt x="12291" y="967"/>
                    <a:pt x="10183" y="244"/>
                    <a:pt x="8202" y="244"/>
                  </a:cubicBezTo>
                  <a:cubicBezTo>
                    <a:pt x="7788" y="244"/>
                    <a:pt x="7380" y="275"/>
                    <a:pt x="6990" y="341"/>
                  </a:cubicBezTo>
                  <a:cubicBezTo>
                    <a:pt x="6791" y="121"/>
                    <a:pt x="6510" y="0"/>
                    <a:pt x="62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1410725" y="867950"/>
              <a:ext cx="367850" cy="284000"/>
            </a:xfrm>
            <a:custGeom>
              <a:avLst/>
              <a:gdLst/>
              <a:ahLst/>
              <a:cxnLst/>
              <a:rect l="l" t="t" r="r" b="b"/>
              <a:pathLst>
                <a:path w="14714" h="11360" extrusionOk="0">
                  <a:moveTo>
                    <a:pt x="7695" y="2273"/>
                  </a:moveTo>
                  <a:cubicBezTo>
                    <a:pt x="7753" y="2273"/>
                    <a:pt x="7812" y="2274"/>
                    <a:pt x="7872" y="2275"/>
                  </a:cubicBezTo>
                  <a:cubicBezTo>
                    <a:pt x="10228" y="2349"/>
                    <a:pt x="12785" y="4254"/>
                    <a:pt x="12220" y="6920"/>
                  </a:cubicBezTo>
                  <a:cubicBezTo>
                    <a:pt x="11888" y="8488"/>
                    <a:pt x="10697" y="8875"/>
                    <a:pt x="9309" y="8875"/>
                  </a:cubicBezTo>
                  <a:cubicBezTo>
                    <a:pt x="8711" y="8875"/>
                    <a:pt x="8076" y="8804"/>
                    <a:pt x="7458" y="8724"/>
                  </a:cubicBezTo>
                  <a:cubicBezTo>
                    <a:pt x="6691" y="7667"/>
                    <a:pt x="5371" y="6906"/>
                    <a:pt x="4591" y="5870"/>
                  </a:cubicBezTo>
                  <a:cubicBezTo>
                    <a:pt x="3702" y="4695"/>
                    <a:pt x="3615" y="3908"/>
                    <a:pt x="4890" y="3107"/>
                  </a:cubicBezTo>
                  <a:cubicBezTo>
                    <a:pt x="5775" y="2550"/>
                    <a:pt x="6675" y="2273"/>
                    <a:pt x="7695" y="2273"/>
                  </a:cubicBezTo>
                  <a:close/>
                  <a:moveTo>
                    <a:pt x="6297" y="1"/>
                  </a:moveTo>
                  <a:cubicBezTo>
                    <a:pt x="3617" y="1"/>
                    <a:pt x="627" y="1105"/>
                    <a:pt x="249" y="3951"/>
                  </a:cubicBezTo>
                  <a:cubicBezTo>
                    <a:pt x="0" y="5809"/>
                    <a:pt x="1760" y="8498"/>
                    <a:pt x="3854" y="9797"/>
                  </a:cubicBezTo>
                  <a:cubicBezTo>
                    <a:pt x="3860" y="10201"/>
                    <a:pt x="4056" y="10598"/>
                    <a:pt x="4486" y="10800"/>
                  </a:cubicBezTo>
                  <a:cubicBezTo>
                    <a:pt x="5268" y="11171"/>
                    <a:pt x="6278" y="11360"/>
                    <a:pt x="7346" y="11360"/>
                  </a:cubicBezTo>
                  <a:cubicBezTo>
                    <a:pt x="9993" y="11360"/>
                    <a:pt x="12988" y="10200"/>
                    <a:pt x="13701" y="7795"/>
                  </a:cubicBezTo>
                  <a:cubicBezTo>
                    <a:pt x="14714" y="4375"/>
                    <a:pt x="11813" y="1336"/>
                    <a:pt x="8844" y="371"/>
                  </a:cubicBezTo>
                  <a:cubicBezTo>
                    <a:pt x="8113" y="133"/>
                    <a:pt x="7224" y="1"/>
                    <a:pt x="6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1760550" y="654000"/>
              <a:ext cx="274600" cy="256850"/>
            </a:xfrm>
            <a:custGeom>
              <a:avLst/>
              <a:gdLst/>
              <a:ahLst/>
              <a:cxnLst/>
              <a:rect l="l" t="t" r="r" b="b"/>
              <a:pathLst>
                <a:path w="10984" h="10274" extrusionOk="0">
                  <a:moveTo>
                    <a:pt x="4991" y="2374"/>
                  </a:moveTo>
                  <a:cubicBezTo>
                    <a:pt x="6530" y="2374"/>
                    <a:pt x="7934" y="3724"/>
                    <a:pt x="7610" y="5435"/>
                  </a:cubicBezTo>
                  <a:cubicBezTo>
                    <a:pt x="7324" y="6933"/>
                    <a:pt x="6085" y="7909"/>
                    <a:pt x="4806" y="8653"/>
                  </a:cubicBezTo>
                  <a:cubicBezTo>
                    <a:pt x="4722" y="8639"/>
                    <a:pt x="4638" y="8619"/>
                    <a:pt x="4554" y="8595"/>
                  </a:cubicBezTo>
                  <a:cubicBezTo>
                    <a:pt x="2158" y="7818"/>
                    <a:pt x="1347" y="4072"/>
                    <a:pt x="3672" y="2733"/>
                  </a:cubicBezTo>
                  <a:lnTo>
                    <a:pt x="3672" y="2730"/>
                  </a:lnTo>
                  <a:cubicBezTo>
                    <a:pt x="4098" y="2484"/>
                    <a:pt x="4550" y="2374"/>
                    <a:pt x="4991" y="2374"/>
                  </a:cubicBezTo>
                  <a:close/>
                  <a:moveTo>
                    <a:pt x="5496" y="0"/>
                  </a:moveTo>
                  <a:cubicBezTo>
                    <a:pt x="4368" y="0"/>
                    <a:pt x="3236" y="423"/>
                    <a:pt x="2333" y="1373"/>
                  </a:cubicBezTo>
                  <a:cubicBezTo>
                    <a:pt x="1" y="3820"/>
                    <a:pt x="489" y="7943"/>
                    <a:pt x="3517" y="9629"/>
                  </a:cubicBezTo>
                  <a:cubicBezTo>
                    <a:pt x="3568" y="9659"/>
                    <a:pt x="3622" y="9682"/>
                    <a:pt x="3676" y="9709"/>
                  </a:cubicBezTo>
                  <a:cubicBezTo>
                    <a:pt x="3729" y="9831"/>
                    <a:pt x="3827" y="9928"/>
                    <a:pt x="3952" y="9982"/>
                  </a:cubicBezTo>
                  <a:cubicBezTo>
                    <a:pt x="4443" y="10182"/>
                    <a:pt x="4934" y="10273"/>
                    <a:pt x="5416" y="10273"/>
                  </a:cubicBezTo>
                  <a:cubicBezTo>
                    <a:pt x="8410" y="10273"/>
                    <a:pt x="10984" y="6735"/>
                    <a:pt x="10285" y="3810"/>
                  </a:cubicBezTo>
                  <a:cubicBezTo>
                    <a:pt x="9733" y="1501"/>
                    <a:pt x="7621" y="0"/>
                    <a:pt x="54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1827700" y="238100"/>
              <a:ext cx="357225" cy="334175"/>
            </a:xfrm>
            <a:custGeom>
              <a:avLst/>
              <a:gdLst/>
              <a:ahLst/>
              <a:cxnLst/>
              <a:rect l="l" t="t" r="r" b="b"/>
              <a:pathLst>
                <a:path w="14289" h="13367" extrusionOk="0">
                  <a:moveTo>
                    <a:pt x="6490" y="3091"/>
                  </a:moveTo>
                  <a:cubicBezTo>
                    <a:pt x="8493" y="3091"/>
                    <a:pt x="10319" y="4852"/>
                    <a:pt x="9898" y="7078"/>
                  </a:cubicBezTo>
                  <a:cubicBezTo>
                    <a:pt x="9528" y="9027"/>
                    <a:pt x="7916" y="10296"/>
                    <a:pt x="6253" y="11262"/>
                  </a:cubicBezTo>
                  <a:cubicBezTo>
                    <a:pt x="6142" y="11241"/>
                    <a:pt x="6031" y="11218"/>
                    <a:pt x="5920" y="11188"/>
                  </a:cubicBezTo>
                  <a:cubicBezTo>
                    <a:pt x="2807" y="10171"/>
                    <a:pt x="1753" y="5298"/>
                    <a:pt x="4776" y="3555"/>
                  </a:cubicBezTo>
                  <a:cubicBezTo>
                    <a:pt x="5329" y="3236"/>
                    <a:pt x="5917" y="3091"/>
                    <a:pt x="6490" y="3091"/>
                  </a:cubicBezTo>
                  <a:close/>
                  <a:moveTo>
                    <a:pt x="7151" y="0"/>
                  </a:moveTo>
                  <a:cubicBezTo>
                    <a:pt x="5683" y="0"/>
                    <a:pt x="4211" y="550"/>
                    <a:pt x="3036" y="1785"/>
                  </a:cubicBezTo>
                  <a:cubicBezTo>
                    <a:pt x="0" y="4972"/>
                    <a:pt x="633" y="10336"/>
                    <a:pt x="4574" y="12530"/>
                  </a:cubicBezTo>
                  <a:cubicBezTo>
                    <a:pt x="4641" y="12567"/>
                    <a:pt x="4712" y="12598"/>
                    <a:pt x="4779" y="12631"/>
                  </a:cubicBezTo>
                  <a:cubicBezTo>
                    <a:pt x="4850" y="12793"/>
                    <a:pt x="4978" y="12921"/>
                    <a:pt x="5139" y="12988"/>
                  </a:cubicBezTo>
                  <a:cubicBezTo>
                    <a:pt x="5778" y="13248"/>
                    <a:pt x="6419" y="13367"/>
                    <a:pt x="7045" y="13367"/>
                  </a:cubicBezTo>
                  <a:cubicBezTo>
                    <a:pt x="10942" y="13367"/>
                    <a:pt x="14289" y="8765"/>
                    <a:pt x="13384" y="4955"/>
                  </a:cubicBezTo>
                  <a:cubicBezTo>
                    <a:pt x="12665" y="1952"/>
                    <a:pt x="9916" y="0"/>
                    <a:pt x="7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1394350" y="411600"/>
              <a:ext cx="322975" cy="272875"/>
            </a:xfrm>
            <a:custGeom>
              <a:avLst/>
              <a:gdLst/>
              <a:ahLst/>
              <a:cxnLst/>
              <a:rect l="l" t="t" r="r" b="b"/>
              <a:pathLst>
                <a:path w="12919" h="10915" extrusionOk="0">
                  <a:moveTo>
                    <a:pt x="6307" y="2885"/>
                  </a:moveTo>
                  <a:cubicBezTo>
                    <a:pt x="6435" y="2885"/>
                    <a:pt x="6565" y="2891"/>
                    <a:pt x="6696" y="2905"/>
                  </a:cubicBezTo>
                  <a:cubicBezTo>
                    <a:pt x="7756" y="3012"/>
                    <a:pt x="8978" y="3618"/>
                    <a:pt x="9298" y="4725"/>
                  </a:cubicBezTo>
                  <a:cubicBezTo>
                    <a:pt x="9543" y="5584"/>
                    <a:pt x="9257" y="6654"/>
                    <a:pt x="8352" y="6923"/>
                  </a:cubicBezTo>
                  <a:cubicBezTo>
                    <a:pt x="7578" y="7155"/>
                    <a:pt x="7628" y="8047"/>
                    <a:pt x="8180" y="8397"/>
                  </a:cubicBezTo>
                  <a:cubicBezTo>
                    <a:pt x="7675" y="8730"/>
                    <a:pt x="7167" y="8976"/>
                    <a:pt x="6753" y="9084"/>
                  </a:cubicBezTo>
                  <a:cubicBezTo>
                    <a:pt x="6304" y="9200"/>
                    <a:pt x="5781" y="9266"/>
                    <a:pt x="5250" y="9266"/>
                  </a:cubicBezTo>
                  <a:cubicBezTo>
                    <a:pt x="3450" y="9266"/>
                    <a:pt x="1564" y="8504"/>
                    <a:pt x="2170" y="6354"/>
                  </a:cubicBezTo>
                  <a:cubicBezTo>
                    <a:pt x="2695" y="4486"/>
                    <a:pt x="4315" y="2885"/>
                    <a:pt x="6307" y="2885"/>
                  </a:cubicBezTo>
                  <a:close/>
                  <a:moveTo>
                    <a:pt x="6967" y="1"/>
                  </a:moveTo>
                  <a:cubicBezTo>
                    <a:pt x="3578" y="1"/>
                    <a:pt x="445" y="2888"/>
                    <a:pt x="211" y="6408"/>
                  </a:cubicBezTo>
                  <a:cubicBezTo>
                    <a:pt x="1" y="9543"/>
                    <a:pt x="2637" y="10915"/>
                    <a:pt x="5335" y="10915"/>
                  </a:cubicBezTo>
                  <a:cubicBezTo>
                    <a:pt x="6440" y="10915"/>
                    <a:pt x="7555" y="10685"/>
                    <a:pt x="8490" y="10251"/>
                  </a:cubicBezTo>
                  <a:cubicBezTo>
                    <a:pt x="9644" y="9720"/>
                    <a:pt x="10825" y="8808"/>
                    <a:pt x="11468" y="7647"/>
                  </a:cubicBezTo>
                  <a:cubicBezTo>
                    <a:pt x="12057" y="7145"/>
                    <a:pt x="12448" y="6452"/>
                    <a:pt x="12569" y="5691"/>
                  </a:cubicBezTo>
                  <a:cubicBezTo>
                    <a:pt x="12919" y="3443"/>
                    <a:pt x="11206" y="1266"/>
                    <a:pt x="9224" y="448"/>
                  </a:cubicBezTo>
                  <a:cubicBezTo>
                    <a:pt x="8478" y="142"/>
                    <a:pt x="7716" y="1"/>
                    <a:pt x="6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" name="Google Shape;631;p23"/>
          <p:cNvSpPr txBox="1">
            <a:spLocks noGrp="1"/>
          </p:cNvSpPr>
          <p:nvPr>
            <p:ph type="ctrTitle"/>
          </p:nvPr>
        </p:nvSpPr>
        <p:spPr>
          <a:xfrm flipH="1">
            <a:off x="2375701" y="1627151"/>
            <a:ext cx="4392600" cy="16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2" name="Google Shape;632;p23"/>
          <p:cNvSpPr txBox="1">
            <a:spLocks noGrp="1"/>
          </p:cNvSpPr>
          <p:nvPr>
            <p:ph type="subTitle" idx="1"/>
          </p:nvPr>
        </p:nvSpPr>
        <p:spPr>
          <a:xfrm flipH="1">
            <a:off x="2469301" y="3221267"/>
            <a:ext cx="4205400" cy="1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3" name="Google Shape;633;p23"/>
          <p:cNvSpPr txBox="1"/>
          <p:nvPr/>
        </p:nvSpPr>
        <p:spPr>
          <a:xfrm>
            <a:off x="2667775" y="5121667"/>
            <a:ext cx="3746100" cy="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CREDITS: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Livvic"/>
                <a:ea typeface="Livvic"/>
                <a:cs typeface="Livvic"/>
                <a:sym typeface="Livv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rPr>
              <a:t>, </a:t>
            </a:r>
            <a:r>
              <a:rPr lang="en" sz="11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including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Livvic"/>
                <a:ea typeface="Livvic"/>
                <a:cs typeface="Livvic"/>
                <a:sym typeface="Livv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rPr>
              <a:t>, </a:t>
            </a:r>
            <a:r>
              <a:rPr lang="en" sz="11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and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Livvic"/>
                <a:ea typeface="Livvic"/>
                <a:cs typeface="Livvic"/>
                <a:sym typeface="Livv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rPr>
              <a:t>. </a:t>
            </a:r>
            <a:endParaRPr sz="1100">
              <a:solidFill>
                <a:schemeClr val="dk1"/>
              </a:solidFill>
              <a:latin typeface="Livvic Light"/>
              <a:ea typeface="Livvic Light"/>
              <a:cs typeface="Livvic Light"/>
              <a:sym typeface="Livvic Light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44D5CFDC-8A9F-4EE6-AAB8-8150684198B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88D3F08D-5528-4EB1-AC61-E3C37D3C5E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37926">
            <a:off x="6006015" y="843371"/>
            <a:ext cx="817433" cy="456372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651043" y="511208"/>
            <a:ext cx="3999257" cy="5972745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461266" y="373734"/>
            <a:ext cx="4014521" cy="6067289"/>
            <a:chOff x="2339681" y="1506966"/>
            <a:chExt cx="2462141" cy="2791013"/>
          </a:xfrm>
        </p:grpSpPr>
        <p:sp>
          <p:nvSpPr>
            <p:cNvPr id="12" name="Google Shape;12;p2"/>
            <p:cNvSpPr/>
            <p:nvPr/>
          </p:nvSpPr>
          <p:spPr>
            <a:xfrm>
              <a:off x="2367202" y="1534427"/>
              <a:ext cx="2434620" cy="2763552"/>
            </a:xfrm>
            <a:custGeom>
              <a:avLst/>
              <a:gdLst/>
              <a:ahLst/>
              <a:cxnLst/>
              <a:rect l="l" t="t" r="r" b="b"/>
              <a:pathLst>
                <a:path w="40694" h="46192" extrusionOk="0">
                  <a:moveTo>
                    <a:pt x="33605" y="1558"/>
                  </a:moveTo>
                  <a:cubicBezTo>
                    <a:pt x="34097" y="1558"/>
                    <a:pt x="34526" y="1922"/>
                    <a:pt x="34591" y="2423"/>
                  </a:cubicBezTo>
                  <a:cubicBezTo>
                    <a:pt x="34664" y="2969"/>
                    <a:pt x="34280" y="3468"/>
                    <a:pt x="33736" y="3541"/>
                  </a:cubicBezTo>
                  <a:cubicBezTo>
                    <a:pt x="33692" y="3547"/>
                    <a:pt x="33648" y="3550"/>
                    <a:pt x="33605" y="3550"/>
                  </a:cubicBezTo>
                  <a:cubicBezTo>
                    <a:pt x="33113" y="3550"/>
                    <a:pt x="32684" y="3186"/>
                    <a:pt x="32619" y="2684"/>
                  </a:cubicBezTo>
                  <a:cubicBezTo>
                    <a:pt x="32546" y="2139"/>
                    <a:pt x="32930" y="1640"/>
                    <a:pt x="33474" y="1567"/>
                  </a:cubicBezTo>
                  <a:cubicBezTo>
                    <a:pt x="33518" y="1561"/>
                    <a:pt x="33562" y="1558"/>
                    <a:pt x="33605" y="1558"/>
                  </a:cubicBezTo>
                  <a:close/>
                  <a:moveTo>
                    <a:pt x="25804" y="2592"/>
                  </a:moveTo>
                  <a:cubicBezTo>
                    <a:pt x="26295" y="2592"/>
                    <a:pt x="26724" y="2956"/>
                    <a:pt x="26789" y="3456"/>
                  </a:cubicBezTo>
                  <a:cubicBezTo>
                    <a:pt x="26861" y="4003"/>
                    <a:pt x="26478" y="4502"/>
                    <a:pt x="25934" y="4575"/>
                  </a:cubicBezTo>
                  <a:cubicBezTo>
                    <a:pt x="25890" y="4581"/>
                    <a:pt x="25846" y="4584"/>
                    <a:pt x="25803" y="4584"/>
                  </a:cubicBezTo>
                  <a:cubicBezTo>
                    <a:pt x="25311" y="4584"/>
                    <a:pt x="24882" y="4220"/>
                    <a:pt x="24815" y="3719"/>
                  </a:cubicBezTo>
                  <a:cubicBezTo>
                    <a:pt x="24744" y="3173"/>
                    <a:pt x="25126" y="2674"/>
                    <a:pt x="25672" y="2601"/>
                  </a:cubicBezTo>
                  <a:cubicBezTo>
                    <a:pt x="25716" y="2595"/>
                    <a:pt x="25760" y="2592"/>
                    <a:pt x="25804" y="2592"/>
                  </a:cubicBezTo>
                  <a:close/>
                  <a:moveTo>
                    <a:pt x="17944" y="3634"/>
                  </a:moveTo>
                  <a:cubicBezTo>
                    <a:pt x="18435" y="3634"/>
                    <a:pt x="18862" y="3999"/>
                    <a:pt x="18928" y="4499"/>
                  </a:cubicBezTo>
                  <a:cubicBezTo>
                    <a:pt x="19001" y="5044"/>
                    <a:pt x="18617" y="5545"/>
                    <a:pt x="18072" y="5616"/>
                  </a:cubicBezTo>
                  <a:cubicBezTo>
                    <a:pt x="18027" y="5622"/>
                    <a:pt x="17983" y="5625"/>
                    <a:pt x="17939" y="5625"/>
                  </a:cubicBezTo>
                  <a:cubicBezTo>
                    <a:pt x="17448" y="5625"/>
                    <a:pt x="17021" y="5260"/>
                    <a:pt x="16955" y="4760"/>
                  </a:cubicBezTo>
                  <a:cubicBezTo>
                    <a:pt x="16882" y="4216"/>
                    <a:pt x="17266" y="3715"/>
                    <a:pt x="17811" y="3643"/>
                  </a:cubicBezTo>
                  <a:cubicBezTo>
                    <a:pt x="17855" y="3637"/>
                    <a:pt x="17900" y="3634"/>
                    <a:pt x="17944" y="3634"/>
                  </a:cubicBezTo>
                  <a:close/>
                  <a:moveTo>
                    <a:pt x="10427" y="4629"/>
                  </a:moveTo>
                  <a:cubicBezTo>
                    <a:pt x="10919" y="4629"/>
                    <a:pt x="11348" y="4993"/>
                    <a:pt x="11413" y="5495"/>
                  </a:cubicBezTo>
                  <a:cubicBezTo>
                    <a:pt x="11486" y="6040"/>
                    <a:pt x="11102" y="6540"/>
                    <a:pt x="10558" y="6612"/>
                  </a:cubicBezTo>
                  <a:cubicBezTo>
                    <a:pt x="10513" y="6618"/>
                    <a:pt x="10469" y="6621"/>
                    <a:pt x="10425" y="6621"/>
                  </a:cubicBezTo>
                  <a:cubicBezTo>
                    <a:pt x="9934" y="6621"/>
                    <a:pt x="9506" y="6256"/>
                    <a:pt x="9441" y="5756"/>
                  </a:cubicBezTo>
                  <a:cubicBezTo>
                    <a:pt x="9368" y="5210"/>
                    <a:pt x="9752" y="4711"/>
                    <a:pt x="10296" y="4638"/>
                  </a:cubicBezTo>
                  <a:cubicBezTo>
                    <a:pt x="10340" y="4632"/>
                    <a:pt x="10384" y="4629"/>
                    <a:pt x="10427" y="4629"/>
                  </a:cubicBezTo>
                  <a:close/>
                  <a:moveTo>
                    <a:pt x="2573" y="5670"/>
                  </a:moveTo>
                  <a:cubicBezTo>
                    <a:pt x="3066" y="5670"/>
                    <a:pt x="3493" y="6034"/>
                    <a:pt x="3560" y="6536"/>
                  </a:cubicBezTo>
                  <a:cubicBezTo>
                    <a:pt x="3632" y="7081"/>
                    <a:pt x="3249" y="7580"/>
                    <a:pt x="2703" y="7653"/>
                  </a:cubicBezTo>
                  <a:cubicBezTo>
                    <a:pt x="2659" y="7659"/>
                    <a:pt x="2615" y="7662"/>
                    <a:pt x="2572" y="7662"/>
                  </a:cubicBezTo>
                  <a:cubicBezTo>
                    <a:pt x="2080" y="7662"/>
                    <a:pt x="1652" y="7298"/>
                    <a:pt x="1586" y="6796"/>
                  </a:cubicBezTo>
                  <a:cubicBezTo>
                    <a:pt x="1514" y="6251"/>
                    <a:pt x="1897" y="5752"/>
                    <a:pt x="2442" y="5679"/>
                  </a:cubicBezTo>
                  <a:cubicBezTo>
                    <a:pt x="2486" y="5673"/>
                    <a:pt x="2530" y="5670"/>
                    <a:pt x="2573" y="5670"/>
                  </a:cubicBezTo>
                  <a:close/>
                  <a:moveTo>
                    <a:pt x="35827" y="0"/>
                  </a:moveTo>
                  <a:lnTo>
                    <a:pt x="0" y="4747"/>
                  </a:lnTo>
                  <a:lnTo>
                    <a:pt x="5492" y="46191"/>
                  </a:lnTo>
                  <a:lnTo>
                    <a:pt x="28545" y="43137"/>
                  </a:lnTo>
                  <a:lnTo>
                    <a:pt x="30396" y="42351"/>
                  </a:lnTo>
                  <a:lnTo>
                    <a:pt x="30922" y="40850"/>
                  </a:lnTo>
                  <a:lnTo>
                    <a:pt x="32509" y="39946"/>
                  </a:lnTo>
                  <a:lnTo>
                    <a:pt x="33717" y="40597"/>
                  </a:lnTo>
                  <a:lnTo>
                    <a:pt x="35447" y="40253"/>
                  </a:lnTo>
                  <a:lnTo>
                    <a:pt x="36361" y="38702"/>
                  </a:lnTo>
                  <a:lnTo>
                    <a:pt x="38125" y="38830"/>
                  </a:lnTo>
                  <a:lnTo>
                    <a:pt x="38950" y="36969"/>
                  </a:lnTo>
                  <a:lnTo>
                    <a:pt x="40694" y="36738"/>
                  </a:lnTo>
                  <a:lnTo>
                    <a:pt x="358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39681" y="1506966"/>
              <a:ext cx="2434740" cy="2763552"/>
            </a:xfrm>
            <a:custGeom>
              <a:avLst/>
              <a:gdLst/>
              <a:ahLst/>
              <a:cxnLst/>
              <a:rect l="l" t="t" r="r" b="b"/>
              <a:pathLst>
                <a:path w="40696" h="46192" extrusionOk="0">
                  <a:moveTo>
                    <a:pt x="33607" y="1559"/>
                  </a:moveTo>
                  <a:cubicBezTo>
                    <a:pt x="34098" y="1559"/>
                    <a:pt x="34526" y="1923"/>
                    <a:pt x="34593" y="2423"/>
                  </a:cubicBezTo>
                  <a:cubicBezTo>
                    <a:pt x="34665" y="2968"/>
                    <a:pt x="34282" y="3469"/>
                    <a:pt x="33736" y="3540"/>
                  </a:cubicBezTo>
                  <a:cubicBezTo>
                    <a:pt x="33691" y="3546"/>
                    <a:pt x="33647" y="3549"/>
                    <a:pt x="33603" y="3549"/>
                  </a:cubicBezTo>
                  <a:cubicBezTo>
                    <a:pt x="33112" y="3549"/>
                    <a:pt x="32684" y="3184"/>
                    <a:pt x="32619" y="2685"/>
                  </a:cubicBezTo>
                  <a:cubicBezTo>
                    <a:pt x="32547" y="2140"/>
                    <a:pt x="32930" y="1639"/>
                    <a:pt x="33474" y="1567"/>
                  </a:cubicBezTo>
                  <a:cubicBezTo>
                    <a:pt x="33519" y="1561"/>
                    <a:pt x="33564" y="1559"/>
                    <a:pt x="33607" y="1559"/>
                  </a:cubicBezTo>
                  <a:close/>
                  <a:moveTo>
                    <a:pt x="25805" y="2592"/>
                  </a:moveTo>
                  <a:cubicBezTo>
                    <a:pt x="26296" y="2592"/>
                    <a:pt x="26724" y="2957"/>
                    <a:pt x="26790" y="3457"/>
                  </a:cubicBezTo>
                  <a:cubicBezTo>
                    <a:pt x="26863" y="4002"/>
                    <a:pt x="26478" y="4502"/>
                    <a:pt x="25934" y="4574"/>
                  </a:cubicBezTo>
                  <a:cubicBezTo>
                    <a:pt x="25889" y="4580"/>
                    <a:pt x="25845" y="4583"/>
                    <a:pt x="25801" y="4583"/>
                  </a:cubicBezTo>
                  <a:cubicBezTo>
                    <a:pt x="25310" y="4583"/>
                    <a:pt x="24882" y="4218"/>
                    <a:pt x="24817" y="3718"/>
                  </a:cubicBezTo>
                  <a:cubicBezTo>
                    <a:pt x="24744" y="3174"/>
                    <a:pt x="25128" y="2673"/>
                    <a:pt x="25672" y="2601"/>
                  </a:cubicBezTo>
                  <a:cubicBezTo>
                    <a:pt x="25717" y="2595"/>
                    <a:pt x="25762" y="2592"/>
                    <a:pt x="25805" y="2592"/>
                  </a:cubicBezTo>
                  <a:close/>
                  <a:moveTo>
                    <a:pt x="17943" y="3634"/>
                  </a:moveTo>
                  <a:cubicBezTo>
                    <a:pt x="18435" y="3634"/>
                    <a:pt x="18862" y="3997"/>
                    <a:pt x="18929" y="4498"/>
                  </a:cubicBezTo>
                  <a:cubicBezTo>
                    <a:pt x="19001" y="5043"/>
                    <a:pt x="18618" y="5544"/>
                    <a:pt x="18073" y="5617"/>
                  </a:cubicBezTo>
                  <a:cubicBezTo>
                    <a:pt x="18029" y="5622"/>
                    <a:pt x="17985" y="5625"/>
                    <a:pt x="17942" y="5625"/>
                  </a:cubicBezTo>
                  <a:cubicBezTo>
                    <a:pt x="17449" y="5625"/>
                    <a:pt x="17022" y="5261"/>
                    <a:pt x="16955" y="4759"/>
                  </a:cubicBezTo>
                  <a:cubicBezTo>
                    <a:pt x="16883" y="4215"/>
                    <a:pt x="17266" y="3714"/>
                    <a:pt x="17812" y="3642"/>
                  </a:cubicBezTo>
                  <a:cubicBezTo>
                    <a:pt x="17856" y="3637"/>
                    <a:pt x="17900" y="3634"/>
                    <a:pt x="17943" y="3634"/>
                  </a:cubicBezTo>
                  <a:close/>
                  <a:moveTo>
                    <a:pt x="10430" y="4629"/>
                  </a:moveTo>
                  <a:cubicBezTo>
                    <a:pt x="10921" y="4629"/>
                    <a:pt x="11348" y="4994"/>
                    <a:pt x="11415" y="5494"/>
                  </a:cubicBezTo>
                  <a:cubicBezTo>
                    <a:pt x="11486" y="6039"/>
                    <a:pt x="11104" y="6539"/>
                    <a:pt x="10558" y="6613"/>
                  </a:cubicBezTo>
                  <a:cubicBezTo>
                    <a:pt x="10514" y="6618"/>
                    <a:pt x="10470" y="6621"/>
                    <a:pt x="10427" y="6621"/>
                  </a:cubicBezTo>
                  <a:cubicBezTo>
                    <a:pt x="9935" y="6621"/>
                    <a:pt x="9508" y="6257"/>
                    <a:pt x="9441" y="5755"/>
                  </a:cubicBezTo>
                  <a:cubicBezTo>
                    <a:pt x="9369" y="5211"/>
                    <a:pt x="9752" y="4710"/>
                    <a:pt x="10296" y="4638"/>
                  </a:cubicBezTo>
                  <a:cubicBezTo>
                    <a:pt x="10341" y="4632"/>
                    <a:pt x="10386" y="4629"/>
                    <a:pt x="10430" y="4629"/>
                  </a:cubicBezTo>
                  <a:close/>
                  <a:moveTo>
                    <a:pt x="2576" y="5671"/>
                  </a:moveTo>
                  <a:cubicBezTo>
                    <a:pt x="3067" y="5671"/>
                    <a:pt x="3495" y="6035"/>
                    <a:pt x="3560" y="6535"/>
                  </a:cubicBezTo>
                  <a:cubicBezTo>
                    <a:pt x="3632" y="7080"/>
                    <a:pt x="3249" y="7581"/>
                    <a:pt x="2705" y="7652"/>
                  </a:cubicBezTo>
                  <a:cubicBezTo>
                    <a:pt x="2660" y="7658"/>
                    <a:pt x="2615" y="7661"/>
                    <a:pt x="2572" y="7661"/>
                  </a:cubicBezTo>
                  <a:cubicBezTo>
                    <a:pt x="2081" y="7661"/>
                    <a:pt x="1653" y="7296"/>
                    <a:pt x="1587" y="6796"/>
                  </a:cubicBezTo>
                  <a:cubicBezTo>
                    <a:pt x="1514" y="6252"/>
                    <a:pt x="1899" y="5751"/>
                    <a:pt x="2443" y="5679"/>
                  </a:cubicBezTo>
                  <a:cubicBezTo>
                    <a:pt x="2488" y="5673"/>
                    <a:pt x="2532" y="5671"/>
                    <a:pt x="2576" y="5671"/>
                  </a:cubicBezTo>
                  <a:close/>
                  <a:moveTo>
                    <a:pt x="35827" y="1"/>
                  </a:moveTo>
                  <a:lnTo>
                    <a:pt x="0" y="4748"/>
                  </a:lnTo>
                  <a:lnTo>
                    <a:pt x="5492" y="46192"/>
                  </a:lnTo>
                  <a:lnTo>
                    <a:pt x="28545" y="43137"/>
                  </a:lnTo>
                  <a:lnTo>
                    <a:pt x="30396" y="42350"/>
                  </a:lnTo>
                  <a:lnTo>
                    <a:pt x="30922" y="40849"/>
                  </a:lnTo>
                  <a:lnTo>
                    <a:pt x="32511" y="39946"/>
                  </a:lnTo>
                  <a:lnTo>
                    <a:pt x="33717" y="40598"/>
                  </a:lnTo>
                  <a:lnTo>
                    <a:pt x="35447" y="40252"/>
                  </a:lnTo>
                  <a:lnTo>
                    <a:pt x="36361" y="38702"/>
                  </a:lnTo>
                  <a:lnTo>
                    <a:pt x="38127" y="38829"/>
                  </a:lnTo>
                  <a:lnTo>
                    <a:pt x="38952" y="36969"/>
                  </a:lnTo>
                  <a:lnTo>
                    <a:pt x="40695" y="36738"/>
                  </a:lnTo>
                  <a:lnTo>
                    <a:pt x="358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rot="-487460">
            <a:off x="2820009" y="2655831"/>
            <a:ext cx="3371033" cy="15528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487428">
            <a:off x="3239262" y="3996917"/>
            <a:ext cx="2698277" cy="10238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5075" y="-29996"/>
            <a:ext cx="1461296" cy="2500040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25075" y="-29996"/>
            <a:ext cx="1735304" cy="2140880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234355" y="5984258"/>
            <a:ext cx="1898626" cy="878905"/>
          </a:xfrm>
          <a:custGeom>
            <a:avLst/>
            <a:gdLst/>
            <a:ahLst/>
            <a:cxnLst/>
            <a:rect l="l" t="t" r="r" b="b"/>
            <a:pathLst>
              <a:path w="31735" h="11018" extrusionOk="0">
                <a:moveTo>
                  <a:pt x="26485" y="1"/>
                </a:moveTo>
                <a:lnTo>
                  <a:pt x="1" y="11018"/>
                </a:lnTo>
                <a:lnTo>
                  <a:pt x="31734" y="11018"/>
                </a:lnTo>
                <a:lnTo>
                  <a:pt x="264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5610224" y="4270038"/>
            <a:ext cx="1340580" cy="2022772"/>
            <a:chOff x="5610224" y="3202528"/>
            <a:chExt cx="1340580" cy="1517079"/>
          </a:xfrm>
        </p:grpSpPr>
        <p:sp>
          <p:nvSpPr>
            <p:cNvPr id="20" name="Google Shape;20;p2"/>
            <p:cNvSpPr/>
            <p:nvPr/>
          </p:nvSpPr>
          <p:spPr>
            <a:xfrm>
              <a:off x="5827002" y="3225738"/>
              <a:ext cx="1119465" cy="1243111"/>
            </a:xfrm>
            <a:custGeom>
              <a:avLst/>
              <a:gdLst/>
              <a:ahLst/>
              <a:cxnLst/>
              <a:rect l="l" t="t" r="r" b="b"/>
              <a:pathLst>
                <a:path w="15482" h="17192" extrusionOk="0">
                  <a:moveTo>
                    <a:pt x="12532" y="1"/>
                  </a:moveTo>
                  <a:cubicBezTo>
                    <a:pt x="12532" y="1"/>
                    <a:pt x="7602" y="5300"/>
                    <a:pt x="6033" y="7137"/>
                  </a:cubicBezTo>
                  <a:cubicBezTo>
                    <a:pt x="4463" y="8975"/>
                    <a:pt x="1" y="14672"/>
                    <a:pt x="1" y="14672"/>
                  </a:cubicBezTo>
                  <a:lnTo>
                    <a:pt x="2950" y="17192"/>
                  </a:lnTo>
                  <a:cubicBezTo>
                    <a:pt x="2950" y="17192"/>
                    <a:pt x="7918" y="11926"/>
                    <a:pt x="9488" y="10088"/>
                  </a:cubicBezTo>
                  <a:cubicBezTo>
                    <a:pt x="11057" y="8251"/>
                    <a:pt x="15482" y="2521"/>
                    <a:pt x="15482" y="2521"/>
                  </a:cubicBezTo>
                  <a:lnTo>
                    <a:pt x="125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934595" y="3254083"/>
              <a:ext cx="753227" cy="807313"/>
            </a:xfrm>
            <a:custGeom>
              <a:avLst/>
              <a:gdLst/>
              <a:ahLst/>
              <a:cxnLst/>
              <a:rect l="l" t="t" r="r" b="b"/>
              <a:pathLst>
                <a:path w="10417" h="11165" extrusionOk="0">
                  <a:moveTo>
                    <a:pt x="9368" y="0"/>
                  </a:moveTo>
                  <a:cubicBezTo>
                    <a:pt x="903" y="9281"/>
                    <a:pt x="926" y="9239"/>
                    <a:pt x="123" y="10823"/>
                  </a:cubicBezTo>
                  <a:cubicBezTo>
                    <a:pt x="0" y="11037"/>
                    <a:pt x="74" y="11165"/>
                    <a:pt x="263" y="11165"/>
                  </a:cubicBezTo>
                  <a:cubicBezTo>
                    <a:pt x="710" y="11165"/>
                    <a:pt x="1801" y="10444"/>
                    <a:pt x="2433" y="8433"/>
                  </a:cubicBezTo>
                  <a:cubicBezTo>
                    <a:pt x="4112" y="6308"/>
                    <a:pt x="9616" y="631"/>
                    <a:pt x="9616" y="631"/>
                  </a:cubicBezTo>
                  <a:lnTo>
                    <a:pt x="10209" y="1138"/>
                  </a:lnTo>
                  <a:lnTo>
                    <a:pt x="10416" y="895"/>
                  </a:lnTo>
                  <a:lnTo>
                    <a:pt x="9368" y="0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41834" y="3290453"/>
              <a:ext cx="250618" cy="223864"/>
            </a:xfrm>
            <a:custGeom>
              <a:avLst/>
              <a:gdLst/>
              <a:ahLst/>
              <a:cxnLst/>
              <a:rect l="l" t="t" r="r" b="b"/>
              <a:pathLst>
                <a:path w="3466" h="3096" extrusionOk="0">
                  <a:moveTo>
                    <a:pt x="434" y="1"/>
                  </a:moveTo>
                  <a:lnTo>
                    <a:pt x="0" y="470"/>
                  </a:lnTo>
                  <a:lnTo>
                    <a:pt x="3074" y="3095"/>
                  </a:lnTo>
                  <a:lnTo>
                    <a:pt x="3465" y="2591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703284" y="4353948"/>
              <a:ext cx="276359" cy="279830"/>
            </a:xfrm>
            <a:custGeom>
              <a:avLst/>
              <a:gdLst/>
              <a:ahLst/>
              <a:cxnLst/>
              <a:rect l="l" t="t" r="r" b="b"/>
              <a:pathLst>
                <a:path w="3822" h="3870" extrusionOk="0">
                  <a:moveTo>
                    <a:pt x="1386" y="0"/>
                  </a:moveTo>
                  <a:lnTo>
                    <a:pt x="0" y="2643"/>
                  </a:lnTo>
                  <a:lnTo>
                    <a:pt x="1437" y="3870"/>
                  </a:lnTo>
                  <a:lnTo>
                    <a:pt x="3822" y="2080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657658" y="4556409"/>
              <a:ext cx="135866" cy="139337"/>
            </a:xfrm>
            <a:custGeom>
              <a:avLst/>
              <a:gdLst/>
              <a:ahLst/>
              <a:cxnLst/>
              <a:rect l="l" t="t" r="r" b="b"/>
              <a:pathLst>
                <a:path w="1879" h="1927" extrusionOk="0">
                  <a:moveTo>
                    <a:pt x="817" y="1"/>
                  </a:moveTo>
                  <a:lnTo>
                    <a:pt x="0" y="1368"/>
                  </a:lnTo>
                  <a:lnTo>
                    <a:pt x="656" y="1927"/>
                  </a:lnTo>
                  <a:lnTo>
                    <a:pt x="1878" y="908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643413" y="4660893"/>
              <a:ext cx="55460" cy="58714"/>
            </a:xfrm>
            <a:custGeom>
              <a:avLst/>
              <a:gdLst/>
              <a:ahLst/>
              <a:cxnLst/>
              <a:rect l="l" t="t" r="r" b="b"/>
              <a:pathLst>
                <a:path w="767" h="812" extrusionOk="0">
                  <a:moveTo>
                    <a:pt x="288" y="0"/>
                  </a:moveTo>
                  <a:lnTo>
                    <a:pt x="13" y="698"/>
                  </a:lnTo>
                  <a:cubicBezTo>
                    <a:pt x="13" y="698"/>
                    <a:pt x="0" y="761"/>
                    <a:pt x="29" y="787"/>
                  </a:cubicBezTo>
                  <a:cubicBezTo>
                    <a:pt x="53" y="806"/>
                    <a:pt x="74" y="811"/>
                    <a:pt x="89" y="811"/>
                  </a:cubicBezTo>
                  <a:cubicBezTo>
                    <a:pt x="107" y="811"/>
                    <a:pt x="118" y="805"/>
                    <a:pt x="118" y="805"/>
                  </a:cubicBezTo>
                  <a:lnTo>
                    <a:pt x="767" y="40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794391" y="4292921"/>
              <a:ext cx="239410" cy="218079"/>
            </a:xfrm>
            <a:custGeom>
              <a:avLst/>
              <a:gdLst/>
              <a:ahLst/>
              <a:cxnLst/>
              <a:rect l="l" t="t" r="r" b="b"/>
              <a:pathLst>
                <a:path w="3311" h="3016" extrusionOk="0">
                  <a:moveTo>
                    <a:pt x="554" y="0"/>
                  </a:moveTo>
                  <a:lnTo>
                    <a:pt x="0" y="736"/>
                  </a:lnTo>
                  <a:lnTo>
                    <a:pt x="2668" y="3016"/>
                  </a:lnTo>
                  <a:lnTo>
                    <a:pt x="3311" y="235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52754" y="3224726"/>
              <a:ext cx="198050" cy="167103"/>
            </a:xfrm>
            <a:custGeom>
              <a:avLst/>
              <a:gdLst/>
              <a:ahLst/>
              <a:cxnLst/>
              <a:rect l="l" t="t" r="r" b="b"/>
              <a:pathLst>
                <a:path w="2739" h="2311" extrusionOk="0">
                  <a:moveTo>
                    <a:pt x="475" y="1"/>
                  </a:moveTo>
                  <a:cubicBezTo>
                    <a:pt x="255" y="1"/>
                    <a:pt x="1" y="247"/>
                    <a:pt x="1" y="247"/>
                  </a:cubicBezTo>
                  <a:lnTo>
                    <a:pt x="2416" y="2310"/>
                  </a:lnTo>
                  <a:cubicBezTo>
                    <a:pt x="2417" y="2310"/>
                    <a:pt x="2739" y="1855"/>
                    <a:pt x="2505" y="1656"/>
                  </a:cubicBezTo>
                  <a:cubicBezTo>
                    <a:pt x="2273" y="1457"/>
                    <a:pt x="867" y="256"/>
                    <a:pt x="633" y="57"/>
                  </a:cubicBezTo>
                  <a:cubicBezTo>
                    <a:pt x="586" y="17"/>
                    <a:pt x="532" y="1"/>
                    <a:pt x="4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793741" y="3203612"/>
              <a:ext cx="1119610" cy="1243111"/>
            </a:xfrm>
            <a:custGeom>
              <a:avLst/>
              <a:gdLst/>
              <a:ahLst/>
              <a:cxnLst/>
              <a:rect l="l" t="t" r="r" b="b"/>
              <a:pathLst>
                <a:path w="15484" h="17192" extrusionOk="0">
                  <a:moveTo>
                    <a:pt x="12532" y="0"/>
                  </a:moveTo>
                  <a:cubicBezTo>
                    <a:pt x="12532" y="0"/>
                    <a:pt x="7604" y="5299"/>
                    <a:pt x="6034" y="7138"/>
                  </a:cubicBezTo>
                  <a:cubicBezTo>
                    <a:pt x="4464" y="8975"/>
                    <a:pt x="1" y="14672"/>
                    <a:pt x="1" y="14672"/>
                  </a:cubicBezTo>
                  <a:lnTo>
                    <a:pt x="2950" y="17191"/>
                  </a:lnTo>
                  <a:cubicBezTo>
                    <a:pt x="2950" y="17191"/>
                    <a:pt x="7918" y="11926"/>
                    <a:pt x="9488" y="10087"/>
                  </a:cubicBezTo>
                  <a:cubicBezTo>
                    <a:pt x="11057" y="8250"/>
                    <a:pt x="15483" y="2520"/>
                    <a:pt x="15483" y="2520"/>
                  </a:cubicBezTo>
                  <a:lnTo>
                    <a:pt x="125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901334" y="3231884"/>
              <a:ext cx="753227" cy="807313"/>
            </a:xfrm>
            <a:custGeom>
              <a:avLst/>
              <a:gdLst/>
              <a:ahLst/>
              <a:cxnLst/>
              <a:rect l="l" t="t" r="r" b="b"/>
              <a:pathLst>
                <a:path w="10417" h="11165" extrusionOk="0">
                  <a:moveTo>
                    <a:pt x="9369" y="0"/>
                  </a:moveTo>
                  <a:cubicBezTo>
                    <a:pt x="903" y="9282"/>
                    <a:pt x="926" y="9239"/>
                    <a:pt x="123" y="10824"/>
                  </a:cubicBezTo>
                  <a:cubicBezTo>
                    <a:pt x="1" y="11037"/>
                    <a:pt x="75" y="11165"/>
                    <a:pt x="264" y="11165"/>
                  </a:cubicBezTo>
                  <a:cubicBezTo>
                    <a:pt x="711" y="11165"/>
                    <a:pt x="1803" y="10444"/>
                    <a:pt x="2435" y="8433"/>
                  </a:cubicBezTo>
                  <a:cubicBezTo>
                    <a:pt x="4114" y="6310"/>
                    <a:pt x="9616" y="631"/>
                    <a:pt x="9616" y="631"/>
                  </a:cubicBezTo>
                  <a:lnTo>
                    <a:pt x="10209" y="1138"/>
                  </a:lnTo>
                  <a:lnTo>
                    <a:pt x="10416" y="896"/>
                  </a:lnTo>
                  <a:lnTo>
                    <a:pt x="9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08573" y="3268327"/>
              <a:ext cx="250618" cy="223792"/>
            </a:xfrm>
            <a:custGeom>
              <a:avLst/>
              <a:gdLst/>
              <a:ahLst/>
              <a:cxnLst/>
              <a:rect l="l" t="t" r="r" b="b"/>
              <a:pathLst>
                <a:path w="3466" h="3095" extrusionOk="0">
                  <a:moveTo>
                    <a:pt x="434" y="0"/>
                  </a:moveTo>
                  <a:lnTo>
                    <a:pt x="0" y="469"/>
                  </a:lnTo>
                  <a:lnTo>
                    <a:pt x="3074" y="3094"/>
                  </a:lnTo>
                  <a:lnTo>
                    <a:pt x="3465" y="2591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670095" y="4331750"/>
              <a:ext cx="276287" cy="279902"/>
            </a:xfrm>
            <a:custGeom>
              <a:avLst/>
              <a:gdLst/>
              <a:ahLst/>
              <a:cxnLst/>
              <a:rect l="l" t="t" r="r" b="b"/>
              <a:pathLst>
                <a:path w="3821" h="3871" extrusionOk="0">
                  <a:moveTo>
                    <a:pt x="1386" y="1"/>
                  </a:moveTo>
                  <a:lnTo>
                    <a:pt x="1" y="2644"/>
                  </a:lnTo>
                  <a:lnTo>
                    <a:pt x="1436" y="3870"/>
                  </a:lnTo>
                  <a:lnTo>
                    <a:pt x="3821" y="2081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624469" y="4534283"/>
              <a:ext cx="135866" cy="139409"/>
            </a:xfrm>
            <a:custGeom>
              <a:avLst/>
              <a:gdLst/>
              <a:ahLst/>
              <a:cxnLst/>
              <a:rect l="l" t="t" r="r" b="b"/>
              <a:pathLst>
                <a:path w="1879" h="1928" extrusionOk="0">
                  <a:moveTo>
                    <a:pt x="816" y="0"/>
                  </a:moveTo>
                  <a:lnTo>
                    <a:pt x="1" y="1367"/>
                  </a:lnTo>
                  <a:lnTo>
                    <a:pt x="655" y="1928"/>
                  </a:lnTo>
                  <a:lnTo>
                    <a:pt x="1879" y="908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610224" y="4638694"/>
              <a:ext cx="55532" cy="58714"/>
            </a:xfrm>
            <a:custGeom>
              <a:avLst/>
              <a:gdLst/>
              <a:ahLst/>
              <a:cxnLst/>
              <a:rect l="l" t="t" r="r" b="b"/>
              <a:pathLst>
                <a:path w="768" h="812" extrusionOk="0">
                  <a:moveTo>
                    <a:pt x="287" y="0"/>
                  </a:moveTo>
                  <a:lnTo>
                    <a:pt x="14" y="698"/>
                  </a:lnTo>
                  <a:cubicBezTo>
                    <a:pt x="14" y="698"/>
                    <a:pt x="1" y="763"/>
                    <a:pt x="30" y="787"/>
                  </a:cubicBezTo>
                  <a:cubicBezTo>
                    <a:pt x="52" y="807"/>
                    <a:pt x="73" y="812"/>
                    <a:pt x="89" y="812"/>
                  </a:cubicBezTo>
                  <a:cubicBezTo>
                    <a:pt x="106" y="812"/>
                    <a:pt x="118" y="805"/>
                    <a:pt x="118" y="805"/>
                  </a:cubicBezTo>
                  <a:lnTo>
                    <a:pt x="767" y="40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61130" y="4270723"/>
              <a:ext cx="239555" cy="218079"/>
            </a:xfrm>
            <a:custGeom>
              <a:avLst/>
              <a:gdLst/>
              <a:ahLst/>
              <a:cxnLst/>
              <a:rect l="l" t="t" r="r" b="b"/>
              <a:pathLst>
                <a:path w="3313" h="3016" extrusionOk="0">
                  <a:moveTo>
                    <a:pt x="554" y="1"/>
                  </a:moveTo>
                  <a:lnTo>
                    <a:pt x="0" y="736"/>
                  </a:lnTo>
                  <a:lnTo>
                    <a:pt x="2668" y="3016"/>
                  </a:lnTo>
                  <a:lnTo>
                    <a:pt x="3312" y="23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719637" y="3202528"/>
              <a:ext cx="197906" cy="167103"/>
            </a:xfrm>
            <a:custGeom>
              <a:avLst/>
              <a:gdLst/>
              <a:ahLst/>
              <a:cxnLst/>
              <a:rect l="l" t="t" r="r" b="b"/>
              <a:pathLst>
                <a:path w="2737" h="2311" extrusionOk="0">
                  <a:moveTo>
                    <a:pt x="474" y="1"/>
                  </a:moveTo>
                  <a:cubicBezTo>
                    <a:pt x="253" y="1"/>
                    <a:pt x="0" y="247"/>
                    <a:pt x="0" y="247"/>
                  </a:cubicBezTo>
                  <a:lnTo>
                    <a:pt x="2415" y="2311"/>
                  </a:lnTo>
                  <a:cubicBezTo>
                    <a:pt x="2415" y="2311"/>
                    <a:pt x="2737" y="1856"/>
                    <a:pt x="2505" y="1656"/>
                  </a:cubicBezTo>
                  <a:cubicBezTo>
                    <a:pt x="2271" y="1458"/>
                    <a:pt x="865" y="256"/>
                    <a:pt x="633" y="57"/>
                  </a:cubicBezTo>
                  <a:cubicBezTo>
                    <a:pt x="585" y="17"/>
                    <a:pt x="531" y="1"/>
                    <a:pt x="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"/>
          <p:cNvSpPr/>
          <p:nvPr/>
        </p:nvSpPr>
        <p:spPr>
          <a:xfrm rot="5437926">
            <a:off x="6186044" y="785060"/>
            <a:ext cx="561528" cy="31095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1352099" y="3464411"/>
            <a:ext cx="587147" cy="123963"/>
          </a:xfrm>
          <a:custGeom>
            <a:avLst/>
            <a:gdLst/>
            <a:ahLst/>
            <a:cxnLst/>
            <a:rect l="l" t="t" r="r" b="b"/>
            <a:pathLst>
              <a:path w="9814" h="1554" extrusionOk="0">
                <a:moveTo>
                  <a:pt x="7641" y="1"/>
                </a:moveTo>
                <a:cubicBezTo>
                  <a:pt x="7605" y="1"/>
                  <a:pt x="7569" y="4"/>
                  <a:pt x="7531" y="12"/>
                </a:cubicBezTo>
                <a:cubicBezTo>
                  <a:pt x="7199" y="76"/>
                  <a:pt x="6934" y="241"/>
                  <a:pt x="6658" y="431"/>
                </a:cubicBezTo>
                <a:cubicBezTo>
                  <a:pt x="6529" y="520"/>
                  <a:pt x="6401" y="609"/>
                  <a:pt x="6268" y="693"/>
                </a:cubicBezTo>
                <a:cubicBezTo>
                  <a:pt x="6145" y="771"/>
                  <a:pt x="6038" y="804"/>
                  <a:pt x="5945" y="804"/>
                </a:cubicBezTo>
                <a:cubicBezTo>
                  <a:pt x="5648" y="804"/>
                  <a:pt x="5480" y="475"/>
                  <a:pt x="5357" y="184"/>
                </a:cubicBezTo>
                <a:cubicBezTo>
                  <a:pt x="5335" y="135"/>
                  <a:pt x="5276" y="108"/>
                  <a:pt x="5221" y="108"/>
                </a:cubicBezTo>
                <a:cubicBezTo>
                  <a:pt x="5194" y="108"/>
                  <a:pt x="5167" y="114"/>
                  <a:pt x="5146" y="128"/>
                </a:cubicBezTo>
                <a:cubicBezTo>
                  <a:pt x="4637" y="475"/>
                  <a:pt x="3996" y="1024"/>
                  <a:pt x="3417" y="1024"/>
                </a:cubicBezTo>
                <a:cubicBezTo>
                  <a:pt x="3120" y="1024"/>
                  <a:pt x="2839" y="880"/>
                  <a:pt x="2600" y="491"/>
                </a:cubicBezTo>
                <a:cubicBezTo>
                  <a:pt x="2571" y="443"/>
                  <a:pt x="2518" y="414"/>
                  <a:pt x="2464" y="414"/>
                </a:cubicBezTo>
                <a:cubicBezTo>
                  <a:pt x="2438" y="414"/>
                  <a:pt x="2413" y="420"/>
                  <a:pt x="2389" y="435"/>
                </a:cubicBezTo>
                <a:cubicBezTo>
                  <a:pt x="2019" y="671"/>
                  <a:pt x="1337" y="1244"/>
                  <a:pt x="779" y="1244"/>
                </a:cubicBezTo>
                <a:cubicBezTo>
                  <a:pt x="615" y="1244"/>
                  <a:pt x="461" y="1194"/>
                  <a:pt x="329" y="1072"/>
                </a:cubicBezTo>
                <a:cubicBezTo>
                  <a:pt x="297" y="1042"/>
                  <a:pt x="261" y="1029"/>
                  <a:pt x="227" y="1029"/>
                </a:cubicBezTo>
                <a:cubicBezTo>
                  <a:pt x="106" y="1029"/>
                  <a:pt x="0" y="1183"/>
                  <a:pt x="113" y="1288"/>
                </a:cubicBezTo>
                <a:cubicBezTo>
                  <a:pt x="317" y="1478"/>
                  <a:pt x="540" y="1553"/>
                  <a:pt x="770" y="1553"/>
                </a:cubicBezTo>
                <a:cubicBezTo>
                  <a:pt x="1339" y="1553"/>
                  <a:pt x="1949" y="1093"/>
                  <a:pt x="2424" y="778"/>
                </a:cubicBezTo>
                <a:cubicBezTo>
                  <a:pt x="2710" y="1176"/>
                  <a:pt x="3033" y="1326"/>
                  <a:pt x="3373" y="1326"/>
                </a:cubicBezTo>
                <a:cubicBezTo>
                  <a:pt x="3957" y="1326"/>
                  <a:pt x="4589" y="882"/>
                  <a:pt x="5161" y="489"/>
                </a:cubicBezTo>
                <a:cubicBezTo>
                  <a:pt x="5375" y="920"/>
                  <a:pt x="5612" y="1075"/>
                  <a:pt x="5873" y="1075"/>
                </a:cubicBezTo>
                <a:cubicBezTo>
                  <a:pt x="6264" y="1075"/>
                  <a:pt x="6710" y="728"/>
                  <a:pt x="7221" y="435"/>
                </a:cubicBezTo>
                <a:cubicBezTo>
                  <a:pt x="7331" y="372"/>
                  <a:pt x="7436" y="346"/>
                  <a:pt x="7537" y="346"/>
                </a:cubicBezTo>
                <a:cubicBezTo>
                  <a:pt x="7969" y="346"/>
                  <a:pt x="8339" y="820"/>
                  <a:pt x="8775" y="934"/>
                </a:cubicBezTo>
                <a:cubicBezTo>
                  <a:pt x="8826" y="948"/>
                  <a:pt x="8875" y="954"/>
                  <a:pt x="8922" y="954"/>
                </a:cubicBezTo>
                <a:cubicBezTo>
                  <a:pt x="9309" y="954"/>
                  <a:pt x="9577" y="533"/>
                  <a:pt x="9746" y="236"/>
                </a:cubicBezTo>
                <a:cubicBezTo>
                  <a:pt x="9814" y="117"/>
                  <a:pt x="9708" y="7"/>
                  <a:pt x="9604" y="7"/>
                </a:cubicBezTo>
                <a:cubicBezTo>
                  <a:pt x="9558" y="7"/>
                  <a:pt x="9512" y="29"/>
                  <a:pt x="9482" y="82"/>
                </a:cubicBezTo>
                <a:cubicBezTo>
                  <a:pt x="9256" y="478"/>
                  <a:pt x="9059" y="613"/>
                  <a:pt x="8873" y="613"/>
                </a:cubicBezTo>
                <a:cubicBezTo>
                  <a:pt x="8476" y="613"/>
                  <a:pt x="8125" y="1"/>
                  <a:pt x="76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450274" y="3276075"/>
            <a:ext cx="667256" cy="127472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516766" y="4518435"/>
            <a:ext cx="217114" cy="298340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8430601" y="-29983"/>
            <a:ext cx="702375" cy="3691028"/>
            <a:chOff x="8430600" y="-22488"/>
            <a:chExt cx="702375" cy="2768271"/>
          </a:xfrm>
        </p:grpSpPr>
        <p:sp>
          <p:nvSpPr>
            <p:cNvPr id="41" name="Google Shape;41;p2"/>
            <p:cNvSpPr/>
            <p:nvPr/>
          </p:nvSpPr>
          <p:spPr>
            <a:xfrm>
              <a:off x="8614569" y="2006973"/>
              <a:ext cx="398990" cy="738810"/>
            </a:xfrm>
            <a:custGeom>
              <a:avLst/>
              <a:gdLst/>
              <a:ahLst/>
              <a:cxnLst/>
              <a:rect l="l" t="t" r="r" b="b"/>
              <a:pathLst>
                <a:path w="6669" h="12349" extrusionOk="0">
                  <a:moveTo>
                    <a:pt x="6439" y="1"/>
                  </a:moveTo>
                  <a:cubicBezTo>
                    <a:pt x="4707" y="106"/>
                    <a:pt x="1067" y="373"/>
                    <a:pt x="1067" y="373"/>
                  </a:cubicBezTo>
                  <a:cubicBezTo>
                    <a:pt x="1067" y="373"/>
                    <a:pt x="1477" y="7405"/>
                    <a:pt x="1" y="11576"/>
                  </a:cubicBezTo>
                  <a:cubicBezTo>
                    <a:pt x="2161" y="9507"/>
                    <a:pt x="3451" y="8190"/>
                    <a:pt x="3451" y="8190"/>
                  </a:cubicBezTo>
                  <a:lnTo>
                    <a:pt x="4352" y="12348"/>
                  </a:lnTo>
                  <a:cubicBezTo>
                    <a:pt x="4352" y="12348"/>
                    <a:pt x="6668" y="7737"/>
                    <a:pt x="64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678285" y="2006973"/>
              <a:ext cx="326180" cy="89203"/>
            </a:xfrm>
            <a:custGeom>
              <a:avLst/>
              <a:gdLst/>
              <a:ahLst/>
              <a:cxnLst/>
              <a:rect l="l" t="t" r="r" b="b"/>
              <a:pathLst>
                <a:path w="5452" h="1491" extrusionOk="0">
                  <a:moveTo>
                    <a:pt x="5374" y="1"/>
                  </a:moveTo>
                  <a:lnTo>
                    <a:pt x="0" y="373"/>
                  </a:lnTo>
                  <a:lnTo>
                    <a:pt x="78" y="1490"/>
                  </a:lnTo>
                  <a:lnTo>
                    <a:pt x="5451" y="1118"/>
                  </a:lnTo>
                  <a:lnTo>
                    <a:pt x="5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430600" y="-22488"/>
              <a:ext cx="702375" cy="2063690"/>
            </a:xfrm>
            <a:custGeom>
              <a:avLst/>
              <a:gdLst/>
              <a:ahLst/>
              <a:cxnLst/>
              <a:rect l="l" t="t" r="r" b="b"/>
              <a:pathLst>
                <a:path w="11740" h="34494" extrusionOk="0">
                  <a:moveTo>
                    <a:pt x="1" y="0"/>
                  </a:moveTo>
                  <a:lnTo>
                    <a:pt x="2483" y="34494"/>
                  </a:lnTo>
                  <a:lnTo>
                    <a:pt x="11739" y="33820"/>
                  </a:lnTo>
                  <a:lnTo>
                    <a:pt x="117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44451" y="-22488"/>
              <a:ext cx="211371" cy="2055314"/>
            </a:xfrm>
            <a:custGeom>
              <a:avLst/>
              <a:gdLst/>
              <a:ahLst/>
              <a:cxnLst/>
              <a:rect l="l" t="t" r="r" b="b"/>
              <a:pathLst>
                <a:path w="3533" h="34354" extrusionOk="0">
                  <a:moveTo>
                    <a:pt x="1024" y="0"/>
                  </a:moveTo>
                  <a:lnTo>
                    <a:pt x="0" y="6"/>
                  </a:lnTo>
                  <a:lnTo>
                    <a:pt x="2515" y="34353"/>
                  </a:lnTo>
                  <a:lnTo>
                    <a:pt x="3533" y="34279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728142" y="279872"/>
              <a:ext cx="226447" cy="201320"/>
            </a:xfrm>
            <a:custGeom>
              <a:avLst/>
              <a:gdLst/>
              <a:ahLst/>
              <a:cxnLst/>
              <a:rect l="l" t="t" r="r" b="b"/>
              <a:pathLst>
                <a:path w="3785" h="3365" extrusionOk="0">
                  <a:moveTo>
                    <a:pt x="2020" y="1454"/>
                  </a:moveTo>
                  <a:cubicBezTo>
                    <a:pt x="2004" y="1463"/>
                    <a:pt x="1988" y="1472"/>
                    <a:pt x="1972" y="1480"/>
                  </a:cubicBezTo>
                  <a:cubicBezTo>
                    <a:pt x="1825" y="1560"/>
                    <a:pt x="1916" y="1765"/>
                    <a:pt x="2052" y="1765"/>
                  </a:cubicBezTo>
                  <a:cubicBezTo>
                    <a:pt x="2073" y="1765"/>
                    <a:pt x="2094" y="1760"/>
                    <a:pt x="2115" y="1750"/>
                  </a:cubicBezTo>
                  <a:lnTo>
                    <a:pt x="2115" y="1750"/>
                  </a:lnTo>
                  <a:cubicBezTo>
                    <a:pt x="2052" y="1784"/>
                    <a:pt x="2005" y="1830"/>
                    <a:pt x="1969" y="1886"/>
                  </a:cubicBezTo>
                  <a:cubicBezTo>
                    <a:pt x="1813" y="1841"/>
                    <a:pt x="1675" y="1800"/>
                    <a:pt x="1534" y="1730"/>
                  </a:cubicBezTo>
                  <a:cubicBezTo>
                    <a:pt x="1680" y="1599"/>
                    <a:pt x="1848" y="1504"/>
                    <a:pt x="2020" y="1454"/>
                  </a:cubicBezTo>
                  <a:close/>
                  <a:moveTo>
                    <a:pt x="2195" y="1"/>
                  </a:moveTo>
                  <a:cubicBezTo>
                    <a:pt x="1630" y="1"/>
                    <a:pt x="1084" y="277"/>
                    <a:pt x="697" y="804"/>
                  </a:cubicBezTo>
                  <a:cubicBezTo>
                    <a:pt x="0" y="1754"/>
                    <a:pt x="725" y="3062"/>
                    <a:pt x="1767" y="3331"/>
                  </a:cubicBezTo>
                  <a:cubicBezTo>
                    <a:pt x="1858" y="3354"/>
                    <a:pt x="1953" y="3365"/>
                    <a:pt x="2051" y="3365"/>
                  </a:cubicBezTo>
                  <a:cubicBezTo>
                    <a:pt x="2847" y="3365"/>
                    <a:pt x="3784" y="2633"/>
                    <a:pt x="3371" y="1799"/>
                  </a:cubicBezTo>
                  <a:cubicBezTo>
                    <a:pt x="3136" y="1327"/>
                    <a:pt x="2725" y="1113"/>
                    <a:pt x="2298" y="1113"/>
                  </a:cubicBezTo>
                  <a:cubicBezTo>
                    <a:pt x="1892" y="1113"/>
                    <a:pt x="1471" y="1307"/>
                    <a:pt x="1176" y="1657"/>
                  </a:cubicBezTo>
                  <a:cubicBezTo>
                    <a:pt x="1110" y="1735"/>
                    <a:pt x="1119" y="1840"/>
                    <a:pt x="1207" y="1897"/>
                  </a:cubicBezTo>
                  <a:cubicBezTo>
                    <a:pt x="1483" y="2076"/>
                    <a:pt x="1702" y="2124"/>
                    <a:pt x="2010" y="2219"/>
                  </a:cubicBezTo>
                  <a:cubicBezTo>
                    <a:pt x="2023" y="2223"/>
                    <a:pt x="2036" y="2225"/>
                    <a:pt x="2049" y="2225"/>
                  </a:cubicBezTo>
                  <a:cubicBezTo>
                    <a:pt x="2103" y="2225"/>
                    <a:pt x="2151" y="2194"/>
                    <a:pt x="2182" y="2148"/>
                  </a:cubicBezTo>
                  <a:cubicBezTo>
                    <a:pt x="2319" y="1948"/>
                    <a:pt x="2405" y="1616"/>
                    <a:pt x="2183" y="1448"/>
                  </a:cubicBezTo>
                  <a:cubicBezTo>
                    <a:pt x="2166" y="1435"/>
                    <a:pt x="2145" y="1431"/>
                    <a:pt x="2124" y="1429"/>
                  </a:cubicBezTo>
                  <a:cubicBezTo>
                    <a:pt x="2180" y="1419"/>
                    <a:pt x="2237" y="1414"/>
                    <a:pt x="2294" y="1414"/>
                  </a:cubicBezTo>
                  <a:cubicBezTo>
                    <a:pt x="2586" y="1414"/>
                    <a:pt x="2869" y="1553"/>
                    <a:pt x="3067" y="1873"/>
                  </a:cubicBezTo>
                  <a:cubicBezTo>
                    <a:pt x="3249" y="2168"/>
                    <a:pt x="3125" y="2491"/>
                    <a:pt x="2908" y="2722"/>
                  </a:cubicBezTo>
                  <a:cubicBezTo>
                    <a:pt x="2693" y="2949"/>
                    <a:pt x="2399" y="3050"/>
                    <a:pt x="2102" y="3050"/>
                  </a:cubicBezTo>
                  <a:cubicBezTo>
                    <a:pt x="1909" y="3050"/>
                    <a:pt x="1715" y="3008"/>
                    <a:pt x="1541" y="2929"/>
                  </a:cubicBezTo>
                  <a:cubicBezTo>
                    <a:pt x="666" y="2533"/>
                    <a:pt x="533" y="1447"/>
                    <a:pt x="1116" y="764"/>
                  </a:cubicBezTo>
                  <a:cubicBezTo>
                    <a:pt x="1393" y="440"/>
                    <a:pt x="1758" y="300"/>
                    <a:pt x="2133" y="300"/>
                  </a:cubicBezTo>
                  <a:cubicBezTo>
                    <a:pt x="2505" y="300"/>
                    <a:pt x="2886" y="439"/>
                    <a:pt x="3197" y="672"/>
                  </a:cubicBezTo>
                  <a:cubicBezTo>
                    <a:pt x="3225" y="693"/>
                    <a:pt x="3253" y="702"/>
                    <a:pt x="3279" y="702"/>
                  </a:cubicBezTo>
                  <a:cubicBezTo>
                    <a:pt x="3400" y="702"/>
                    <a:pt x="3480" y="503"/>
                    <a:pt x="3352" y="407"/>
                  </a:cubicBezTo>
                  <a:cubicBezTo>
                    <a:pt x="2987" y="134"/>
                    <a:pt x="2586" y="1"/>
                    <a:pt x="2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7568014" y="5048097"/>
            <a:ext cx="234823" cy="316368"/>
          </a:xfrm>
          <a:custGeom>
            <a:avLst/>
            <a:gdLst/>
            <a:ahLst/>
            <a:cxnLst/>
            <a:rect l="l" t="t" r="r" b="b"/>
            <a:pathLst>
              <a:path w="3925" h="3966" extrusionOk="0">
                <a:moveTo>
                  <a:pt x="2051" y="519"/>
                </a:moveTo>
                <a:cubicBezTo>
                  <a:pt x="2352" y="1046"/>
                  <a:pt x="2822" y="1500"/>
                  <a:pt x="3345" y="1805"/>
                </a:cubicBezTo>
                <a:cubicBezTo>
                  <a:pt x="2663" y="2102"/>
                  <a:pt x="2252" y="2583"/>
                  <a:pt x="2184" y="3295"/>
                </a:cubicBezTo>
                <a:cubicBezTo>
                  <a:pt x="1836" y="2611"/>
                  <a:pt x="1338" y="2045"/>
                  <a:pt x="618" y="1785"/>
                </a:cubicBezTo>
                <a:cubicBezTo>
                  <a:pt x="1182" y="1466"/>
                  <a:pt x="1642" y="1028"/>
                  <a:pt x="2051" y="519"/>
                </a:cubicBezTo>
                <a:close/>
                <a:moveTo>
                  <a:pt x="2028" y="0"/>
                </a:moveTo>
                <a:cubicBezTo>
                  <a:pt x="1933" y="0"/>
                  <a:pt x="1842" y="73"/>
                  <a:pt x="1887" y="184"/>
                </a:cubicBezTo>
                <a:cubicBezTo>
                  <a:pt x="1892" y="196"/>
                  <a:pt x="1897" y="206"/>
                  <a:pt x="1902" y="218"/>
                </a:cubicBezTo>
                <a:cubicBezTo>
                  <a:pt x="1413" y="844"/>
                  <a:pt x="856" y="1369"/>
                  <a:pt x="120" y="1696"/>
                </a:cubicBezTo>
                <a:cubicBezTo>
                  <a:pt x="1" y="1748"/>
                  <a:pt x="31" y="1951"/>
                  <a:pt x="157" y="1976"/>
                </a:cubicBezTo>
                <a:cubicBezTo>
                  <a:pt x="1102" y="2156"/>
                  <a:pt x="1681" y="2854"/>
                  <a:pt x="2041" y="3706"/>
                </a:cubicBezTo>
                <a:cubicBezTo>
                  <a:pt x="2068" y="3774"/>
                  <a:pt x="2128" y="3804"/>
                  <a:pt x="2187" y="3807"/>
                </a:cubicBezTo>
                <a:cubicBezTo>
                  <a:pt x="2188" y="3810"/>
                  <a:pt x="2188" y="3814"/>
                  <a:pt x="2188" y="3819"/>
                </a:cubicBezTo>
                <a:cubicBezTo>
                  <a:pt x="2198" y="3916"/>
                  <a:pt x="2280" y="3965"/>
                  <a:pt x="2357" y="3965"/>
                </a:cubicBezTo>
                <a:cubicBezTo>
                  <a:pt x="2434" y="3965"/>
                  <a:pt x="2505" y="3916"/>
                  <a:pt x="2495" y="3819"/>
                </a:cubicBezTo>
                <a:cubicBezTo>
                  <a:pt x="2385" y="2832"/>
                  <a:pt x="2831" y="2268"/>
                  <a:pt x="3759" y="1975"/>
                </a:cubicBezTo>
                <a:cubicBezTo>
                  <a:pt x="3875" y="1940"/>
                  <a:pt x="3924" y="1754"/>
                  <a:pt x="3796" y="1696"/>
                </a:cubicBezTo>
                <a:cubicBezTo>
                  <a:pt x="3131" y="1390"/>
                  <a:pt x="2463" y="795"/>
                  <a:pt x="2182" y="103"/>
                </a:cubicBezTo>
                <a:cubicBezTo>
                  <a:pt x="2153" y="31"/>
                  <a:pt x="2090" y="0"/>
                  <a:pt x="2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2"/>
          <p:cNvGrpSpPr/>
          <p:nvPr/>
        </p:nvGrpSpPr>
        <p:grpSpPr>
          <a:xfrm>
            <a:off x="7802815" y="4815879"/>
            <a:ext cx="189773" cy="232211"/>
            <a:chOff x="6476077" y="96834"/>
            <a:chExt cx="189773" cy="174158"/>
          </a:xfrm>
        </p:grpSpPr>
        <p:sp>
          <p:nvSpPr>
            <p:cNvPr id="48" name="Google Shape;48;p2"/>
            <p:cNvSpPr/>
            <p:nvPr/>
          </p:nvSpPr>
          <p:spPr>
            <a:xfrm>
              <a:off x="6558997" y="96834"/>
              <a:ext cx="106852" cy="174038"/>
            </a:xfrm>
            <a:custGeom>
              <a:avLst/>
              <a:gdLst/>
              <a:ahLst/>
              <a:cxnLst/>
              <a:rect l="l" t="t" r="r" b="b"/>
              <a:pathLst>
                <a:path w="1786" h="2909" extrusionOk="0">
                  <a:moveTo>
                    <a:pt x="208" y="0"/>
                  </a:moveTo>
                  <a:cubicBezTo>
                    <a:pt x="107" y="0"/>
                    <a:pt x="0" y="112"/>
                    <a:pt x="61" y="233"/>
                  </a:cubicBezTo>
                  <a:cubicBezTo>
                    <a:pt x="207" y="525"/>
                    <a:pt x="338" y="824"/>
                    <a:pt x="550" y="1075"/>
                  </a:cubicBezTo>
                  <a:cubicBezTo>
                    <a:pt x="692" y="1244"/>
                    <a:pt x="865" y="1374"/>
                    <a:pt x="1055" y="1478"/>
                  </a:cubicBezTo>
                  <a:lnTo>
                    <a:pt x="1055" y="1478"/>
                  </a:lnTo>
                  <a:cubicBezTo>
                    <a:pt x="809" y="1548"/>
                    <a:pt x="582" y="1665"/>
                    <a:pt x="436" y="1880"/>
                  </a:cubicBezTo>
                  <a:cubicBezTo>
                    <a:pt x="269" y="2124"/>
                    <a:pt x="266" y="2441"/>
                    <a:pt x="198" y="2718"/>
                  </a:cubicBezTo>
                  <a:cubicBezTo>
                    <a:pt x="170" y="2833"/>
                    <a:pt x="265" y="2909"/>
                    <a:pt x="357" y="2909"/>
                  </a:cubicBezTo>
                  <a:cubicBezTo>
                    <a:pt x="417" y="2909"/>
                    <a:pt x="475" y="2876"/>
                    <a:pt x="494" y="2800"/>
                  </a:cubicBezTo>
                  <a:cubicBezTo>
                    <a:pt x="526" y="2664"/>
                    <a:pt x="547" y="2525"/>
                    <a:pt x="575" y="2388"/>
                  </a:cubicBezTo>
                  <a:cubicBezTo>
                    <a:pt x="586" y="2328"/>
                    <a:pt x="599" y="2267"/>
                    <a:pt x="618" y="2207"/>
                  </a:cubicBezTo>
                  <a:cubicBezTo>
                    <a:pt x="621" y="2196"/>
                    <a:pt x="641" y="2144"/>
                    <a:pt x="640" y="2144"/>
                  </a:cubicBezTo>
                  <a:lnTo>
                    <a:pt x="640" y="2144"/>
                  </a:lnTo>
                  <a:cubicBezTo>
                    <a:pt x="640" y="2144"/>
                    <a:pt x="639" y="2146"/>
                    <a:pt x="637" y="2150"/>
                  </a:cubicBezTo>
                  <a:lnTo>
                    <a:pt x="637" y="2150"/>
                  </a:lnTo>
                  <a:cubicBezTo>
                    <a:pt x="649" y="2122"/>
                    <a:pt x="662" y="2095"/>
                    <a:pt x="678" y="2068"/>
                  </a:cubicBezTo>
                  <a:cubicBezTo>
                    <a:pt x="737" y="1971"/>
                    <a:pt x="821" y="1902"/>
                    <a:pt x="948" y="1842"/>
                  </a:cubicBezTo>
                  <a:cubicBezTo>
                    <a:pt x="1138" y="1752"/>
                    <a:pt x="1363" y="1714"/>
                    <a:pt x="1570" y="1687"/>
                  </a:cubicBezTo>
                  <a:cubicBezTo>
                    <a:pt x="1737" y="1665"/>
                    <a:pt x="1785" y="1445"/>
                    <a:pt x="1611" y="1386"/>
                  </a:cubicBezTo>
                  <a:cubicBezTo>
                    <a:pt x="1284" y="1275"/>
                    <a:pt x="978" y="1115"/>
                    <a:pt x="754" y="843"/>
                  </a:cubicBezTo>
                  <a:cubicBezTo>
                    <a:pt x="569" y="618"/>
                    <a:pt x="455" y="337"/>
                    <a:pt x="325" y="78"/>
                  </a:cubicBezTo>
                  <a:cubicBezTo>
                    <a:pt x="298" y="23"/>
                    <a:pt x="25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476077" y="106107"/>
              <a:ext cx="108168" cy="164885"/>
            </a:xfrm>
            <a:custGeom>
              <a:avLst/>
              <a:gdLst/>
              <a:ahLst/>
              <a:cxnLst/>
              <a:rect l="l" t="t" r="r" b="b"/>
              <a:pathLst>
                <a:path w="1808" h="2756" extrusionOk="0">
                  <a:moveTo>
                    <a:pt x="1573" y="0"/>
                  </a:moveTo>
                  <a:cubicBezTo>
                    <a:pt x="1538" y="0"/>
                    <a:pt x="1503" y="14"/>
                    <a:pt x="1471" y="46"/>
                  </a:cubicBezTo>
                  <a:cubicBezTo>
                    <a:pt x="1255" y="265"/>
                    <a:pt x="1121" y="538"/>
                    <a:pt x="952" y="790"/>
                  </a:cubicBezTo>
                  <a:cubicBezTo>
                    <a:pt x="757" y="1081"/>
                    <a:pt x="490" y="1272"/>
                    <a:pt x="160" y="1385"/>
                  </a:cubicBezTo>
                  <a:cubicBezTo>
                    <a:pt x="1" y="1439"/>
                    <a:pt x="21" y="1684"/>
                    <a:pt x="201" y="1686"/>
                  </a:cubicBezTo>
                  <a:cubicBezTo>
                    <a:pt x="365" y="1687"/>
                    <a:pt x="522" y="1712"/>
                    <a:pt x="659" y="1801"/>
                  </a:cubicBezTo>
                  <a:cubicBezTo>
                    <a:pt x="759" y="1865"/>
                    <a:pt x="833" y="1967"/>
                    <a:pt x="900" y="2073"/>
                  </a:cubicBezTo>
                  <a:cubicBezTo>
                    <a:pt x="1065" y="2332"/>
                    <a:pt x="1217" y="2591"/>
                    <a:pt x="1502" y="2737"/>
                  </a:cubicBezTo>
                  <a:cubicBezTo>
                    <a:pt x="1527" y="2749"/>
                    <a:pt x="1551" y="2755"/>
                    <a:pt x="1574" y="2755"/>
                  </a:cubicBezTo>
                  <a:cubicBezTo>
                    <a:pt x="1714" y="2755"/>
                    <a:pt x="1807" y="2549"/>
                    <a:pt x="1657" y="2473"/>
                  </a:cubicBezTo>
                  <a:cubicBezTo>
                    <a:pt x="1384" y="2332"/>
                    <a:pt x="1282" y="2078"/>
                    <a:pt x="1109" y="1835"/>
                  </a:cubicBezTo>
                  <a:cubicBezTo>
                    <a:pt x="1019" y="1707"/>
                    <a:pt x="914" y="1592"/>
                    <a:pt x="776" y="1513"/>
                  </a:cubicBezTo>
                  <a:cubicBezTo>
                    <a:pt x="747" y="1497"/>
                    <a:pt x="717" y="1482"/>
                    <a:pt x="687" y="1469"/>
                  </a:cubicBezTo>
                  <a:lnTo>
                    <a:pt x="687" y="1469"/>
                  </a:lnTo>
                  <a:cubicBezTo>
                    <a:pt x="873" y="1350"/>
                    <a:pt x="1035" y="1200"/>
                    <a:pt x="1172" y="1011"/>
                  </a:cubicBezTo>
                  <a:cubicBezTo>
                    <a:pt x="1349" y="764"/>
                    <a:pt x="1471" y="481"/>
                    <a:pt x="1687" y="262"/>
                  </a:cubicBezTo>
                  <a:cubicBezTo>
                    <a:pt x="1795" y="154"/>
                    <a:pt x="1689" y="0"/>
                    <a:pt x="1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1767063" y="919233"/>
            <a:ext cx="218071" cy="304641"/>
            <a:chOff x="4930687" y="3942774"/>
            <a:chExt cx="218071" cy="228481"/>
          </a:xfrm>
        </p:grpSpPr>
        <p:sp>
          <p:nvSpPr>
            <p:cNvPr id="51" name="Google Shape;51;p2"/>
            <p:cNvSpPr/>
            <p:nvPr/>
          </p:nvSpPr>
          <p:spPr>
            <a:xfrm>
              <a:off x="5054410" y="3942774"/>
              <a:ext cx="18307" cy="63597"/>
            </a:xfrm>
            <a:custGeom>
              <a:avLst/>
              <a:gdLst/>
              <a:ahLst/>
              <a:cxnLst/>
              <a:rect l="l" t="t" r="r" b="b"/>
              <a:pathLst>
                <a:path w="306" h="1063" extrusionOk="0">
                  <a:moveTo>
                    <a:pt x="153" y="0"/>
                  </a:moveTo>
                  <a:cubicBezTo>
                    <a:pt x="77" y="0"/>
                    <a:pt x="1" y="49"/>
                    <a:pt x="1" y="148"/>
                  </a:cubicBezTo>
                  <a:lnTo>
                    <a:pt x="1" y="915"/>
                  </a:lnTo>
                  <a:cubicBezTo>
                    <a:pt x="1" y="1013"/>
                    <a:pt x="77" y="1062"/>
                    <a:pt x="153" y="1062"/>
                  </a:cubicBezTo>
                  <a:cubicBezTo>
                    <a:pt x="230" y="1062"/>
                    <a:pt x="306" y="1013"/>
                    <a:pt x="306" y="915"/>
                  </a:cubicBezTo>
                  <a:lnTo>
                    <a:pt x="306" y="148"/>
                  </a:lnTo>
                  <a:cubicBezTo>
                    <a:pt x="306" y="49"/>
                    <a:pt x="230" y="0"/>
                    <a:pt x="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990095" y="3970295"/>
              <a:ext cx="40503" cy="54742"/>
            </a:xfrm>
            <a:custGeom>
              <a:avLst/>
              <a:gdLst/>
              <a:ahLst/>
              <a:cxnLst/>
              <a:rect l="l" t="t" r="r" b="b"/>
              <a:pathLst>
                <a:path w="677" h="915" extrusionOk="0">
                  <a:moveTo>
                    <a:pt x="152" y="0"/>
                  </a:moveTo>
                  <a:cubicBezTo>
                    <a:pt x="75" y="0"/>
                    <a:pt x="0" y="49"/>
                    <a:pt x="4" y="148"/>
                  </a:cubicBezTo>
                  <a:cubicBezTo>
                    <a:pt x="11" y="408"/>
                    <a:pt x="178" y="685"/>
                    <a:pt x="354" y="868"/>
                  </a:cubicBezTo>
                  <a:cubicBezTo>
                    <a:pt x="386" y="901"/>
                    <a:pt x="422" y="915"/>
                    <a:pt x="457" y="915"/>
                  </a:cubicBezTo>
                  <a:cubicBezTo>
                    <a:pt x="572" y="915"/>
                    <a:pt x="676" y="761"/>
                    <a:pt x="570" y="652"/>
                  </a:cubicBezTo>
                  <a:cubicBezTo>
                    <a:pt x="451" y="528"/>
                    <a:pt x="315" y="309"/>
                    <a:pt x="309" y="148"/>
                  </a:cubicBezTo>
                  <a:cubicBezTo>
                    <a:pt x="306" y="49"/>
                    <a:pt x="228" y="0"/>
                    <a:pt x="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30687" y="4043464"/>
              <a:ext cx="80647" cy="27341"/>
            </a:xfrm>
            <a:custGeom>
              <a:avLst/>
              <a:gdLst/>
              <a:ahLst/>
              <a:cxnLst/>
              <a:rect l="l" t="t" r="r" b="b"/>
              <a:pathLst>
                <a:path w="1348" h="457" extrusionOk="0">
                  <a:moveTo>
                    <a:pt x="238" y="1"/>
                  </a:moveTo>
                  <a:cubicBezTo>
                    <a:pt x="95" y="1"/>
                    <a:pt x="0" y="208"/>
                    <a:pt x="153" y="283"/>
                  </a:cubicBezTo>
                  <a:cubicBezTo>
                    <a:pt x="461" y="430"/>
                    <a:pt x="811" y="457"/>
                    <a:pt x="1149" y="457"/>
                  </a:cubicBezTo>
                  <a:cubicBezTo>
                    <a:pt x="1346" y="457"/>
                    <a:pt x="1347" y="150"/>
                    <a:pt x="1149" y="150"/>
                  </a:cubicBezTo>
                  <a:cubicBezTo>
                    <a:pt x="870" y="150"/>
                    <a:pt x="565" y="141"/>
                    <a:pt x="308" y="17"/>
                  </a:cubicBezTo>
                  <a:cubicBezTo>
                    <a:pt x="284" y="6"/>
                    <a:pt x="260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62575" y="4098206"/>
              <a:ext cx="48759" cy="36435"/>
            </a:xfrm>
            <a:custGeom>
              <a:avLst/>
              <a:gdLst/>
              <a:ahLst/>
              <a:cxnLst/>
              <a:rect l="l" t="t" r="r" b="b"/>
              <a:pathLst>
                <a:path w="815" h="609" extrusionOk="0">
                  <a:moveTo>
                    <a:pt x="619" y="0"/>
                  </a:moveTo>
                  <a:cubicBezTo>
                    <a:pt x="618" y="0"/>
                    <a:pt x="617" y="0"/>
                    <a:pt x="616" y="0"/>
                  </a:cubicBezTo>
                  <a:cubicBezTo>
                    <a:pt x="337" y="6"/>
                    <a:pt x="16" y="139"/>
                    <a:pt x="4" y="460"/>
                  </a:cubicBezTo>
                  <a:cubicBezTo>
                    <a:pt x="0" y="559"/>
                    <a:pt x="75" y="608"/>
                    <a:pt x="152" y="608"/>
                  </a:cubicBezTo>
                  <a:cubicBezTo>
                    <a:pt x="228" y="608"/>
                    <a:pt x="307" y="559"/>
                    <a:pt x="311" y="460"/>
                  </a:cubicBezTo>
                  <a:cubicBezTo>
                    <a:pt x="311" y="434"/>
                    <a:pt x="322" y="402"/>
                    <a:pt x="366" y="370"/>
                  </a:cubicBezTo>
                  <a:cubicBezTo>
                    <a:pt x="436" y="317"/>
                    <a:pt x="531" y="308"/>
                    <a:pt x="616" y="307"/>
                  </a:cubicBezTo>
                  <a:cubicBezTo>
                    <a:pt x="812" y="304"/>
                    <a:pt x="814" y="0"/>
                    <a:pt x="6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023300" y="4116453"/>
              <a:ext cx="31170" cy="54802"/>
            </a:xfrm>
            <a:custGeom>
              <a:avLst/>
              <a:gdLst/>
              <a:ahLst/>
              <a:cxnLst/>
              <a:rect l="l" t="t" r="r" b="b"/>
              <a:pathLst>
                <a:path w="521" h="916" extrusionOk="0">
                  <a:moveTo>
                    <a:pt x="220" y="0"/>
                  </a:moveTo>
                  <a:cubicBezTo>
                    <a:pt x="104" y="0"/>
                    <a:pt x="0" y="154"/>
                    <a:pt x="106" y="263"/>
                  </a:cubicBezTo>
                  <a:cubicBezTo>
                    <a:pt x="235" y="396"/>
                    <a:pt x="214" y="590"/>
                    <a:pt x="214" y="767"/>
                  </a:cubicBezTo>
                  <a:cubicBezTo>
                    <a:pt x="214" y="866"/>
                    <a:pt x="291" y="915"/>
                    <a:pt x="368" y="915"/>
                  </a:cubicBezTo>
                  <a:cubicBezTo>
                    <a:pt x="444" y="915"/>
                    <a:pt x="521" y="866"/>
                    <a:pt x="521" y="767"/>
                  </a:cubicBezTo>
                  <a:cubicBezTo>
                    <a:pt x="521" y="503"/>
                    <a:pt x="516" y="249"/>
                    <a:pt x="322" y="47"/>
                  </a:cubicBezTo>
                  <a:cubicBezTo>
                    <a:pt x="290" y="14"/>
                    <a:pt x="255" y="0"/>
                    <a:pt x="2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072657" y="4098206"/>
              <a:ext cx="36973" cy="36734"/>
            </a:xfrm>
            <a:custGeom>
              <a:avLst/>
              <a:gdLst/>
              <a:ahLst/>
              <a:cxnLst/>
              <a:rect l="l" t="t" r="r" b="b"/>
              <a:pathLst>
                <a:path w="618" h="614" extrusionOk="0">
                  <a:moveTo>
                    <a:pt x="150" y="0"/>
                  </a:moveTo>
                  <a:cubicBezTo>
                    <a:pt x="70" y="0"/>
                    <a:pt x="1" y="75"/>
                    <a:pt x="1" y="154"/>
                  </a:cubicBezTo>
                  <a:cubicBezTo>
                    <a:pt x="1" y="240"/>
                    <a:pt x="71" y="304"/>
                    <a:pt x="154" y="307"/>
                  </a:cubicBezTo>
                  <a:cubicBezTo>
                    <a:pt x="223" y="310"/>
                    <a:pt x="305" y="393"/>
                    <a:pt x="308" y="460"/>
                  </a:cubicBezTo>
                  <a:cubicBezTo>
                    <a:pt x="310" y="543"/>
                    <a:pt x="376" y="614"/>
                    <a:pt x="461" y="614"/>
                  </a:cubicBezTo>
                  <a:cubicBezTo>
                    <a:pt x="541" y="614"/>
                    <a:pt x="617" y="543"/>
                    <a:pt x="614" y="460"/>
                  </a:cubicBezTo>
                  <a:cubicBezTo>
                    <a:pt x="605" y="215"/>
                    <a:pt x="400" y="9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088392" y="4043224"/>
              <a:ext cx="60366" cy="18427"/>
            </a:xfrm>
            <a:custGeom>
              <a:avLst/>
              <a:gdLst/>
              <a:ahLst/>
              <a:cxnLst/>
              <a:rect l="l" t="t" r="r" b="b"/>
              <a:pathLst>
                <a:path w="1009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lnTo>
                    <a:pt x="810" y="307"/>
                  </a:lnTo>
                  <a:cubicBezTo>
                    <a:pt x="1007" y="307"/>
                    <a:pt x="1008" y="1"/>
                    <a:pt x="8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090725" y="3970295"/>
              <a:ext cx="28179" cy="45170"/>
            </a:xfrm>
            <a:custGeom>
              <a:avLst/>
              <a:gdLst/>
              <a:ahLst/>
              <a:cxnLst/>
              <a:rect l="l" t="t" r="r" b="b"/>
              <a:pathLst>
                <a:path w="471" h="755" extrusionOk="0">
                  <a:moveTo>
                    <a:pt x="320" y="0"/>
                  </a:moveTo>
                  <a:cubicBezTo>
                    <a:pt x="243" y="0"/>
                    <a:pt x="164" y="49"/>
                    <a:pt x="159" y="148"/>
                  </a:cubicBezTo>
                  <a:cubicBezTo>
                    <a:pt x="154" y="220"/>
                    <a:pt x="108" y="288"/>
                    <a:pt x="79" y="351"/>
                  </a:cubicBezTo>
                  <a:cubicBezTo>
                    <a:pt x="39" y="434"/>
                    <a:pt x="11" y="514"/>
                    <a:pt x="6" y="608"/>
                  </a:cubicBezTo>
                  <a:cubicBezTo>
                    <a:pt x="0" y="706"/>
                    <a:pt x="75" y="755"/>
                    <a:pt x="151" y="755"/>
                  </a:cubicBezTo>
                  <a:cubicBezTo>
                    <a:pt x="228" y="755"/>
                    <a:pt x="307" y="706"/>
                    <a:pt x="312" y="608"/>
                  </a:cubicBezTo>
                  <a:cubicBezTo>
                    <a:pt x="317" y="535"/>
                    <a:pt x="363" y="468"/>
                    <a:pt x="393" y="404"/>
                  </a:cubicBezTo>
                  <a:cubicBezTo>
                    <a:pt x="432" y="320"/>
                    <a:pt x="460" y="240"/>
                    <a:pt x="466" y="148"/>
                  </a:cubicBezTo>
                  <a:cubicBezTo>
                    <a:pt x="471" y="49"/>
                    <a:pt x="397" y="0"/>
                    <a:pt x="3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-1200094" y="2665057"/>
            <a:ext cx="3511804" cy="5232719"/>
            <a:chOff x="-1394269" y="2227279"/>
            <a:chExt cx="3511804" cy="3924539"/>
          </a:xfrm>
        </p:grpSpPr>
        <p:sp>
          <p:nvSpPr>
            <p:cNvPr id="60" name="Google Shape;60;p2"/>
            <p:cNvSpPr/>
            <p:nvPr/>
          </p:nvSpPr>
          <p:spPr>
            <a:xfrm rot="746023">
              <a:off x="-1062643" y="2494177"/>
              <a:ext cx="2848553" cy="3390744"/>
            </a:xfrm>
            <a:custGeom>
              <a:avLst/>
              <a:gdLst/>
              <a:ahLst/>
              <a:cxnLst/>
              <a:rect l="l" t="t" r="r" b="b"/>
              <a:pathLst>
                <a:path w="47615" h="56678" extrusionOk="0">
                  <a:moveTo>
                    <a:pt x="8330" y="1"/>
                  </a:moveTo>
                  <a:lnTo>
                    <a:pt x="1" y="6525"/>
                  </a:lnTo>
                  <a:lnTo>
                    <a:pt x="39284" y="56678"/>
                  </a:lnTo>
                  <a:lnTo>
                    <a:pt x="47615" y="50152"/>
                  </a:lnTo>
                  <a:lnTo>
                    <a:pt x="83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" name="Google Shape;61;p2"/>
            <p:cNvGrpSpPr/>
            <p:nvPr/>
          </p:nvGrpSpPr>
          <p:grpSpPr>
            <a:xfrm rot="746023">
              <a:off x="-1036647" y="2808935"/>
              <a:ext cx="2365525" cy="2955151"/>
              <a:chOff x="-38220" y="2183673"/>
              <a:chExt cx="2365636" cy="2955289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-38220" y="2183673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7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1967" y="2210116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6" y="2891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83828" y="2339463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4015" y="2365727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5757" y="2495133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0"/>
                    </a:moveTo>
                    <a:lnTo>
                      <a:pt x="1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65943" y="252157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0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27745" y="2650984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87931" y="2677367"/>
                <a:ext cx="20855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455476" y="2814073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515663" y="2840337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7" y="2892"/>
                    </a:lnTo>
                    <a:lnTo>
                      <a:pt x="3486" y="419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77524" y="296968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09" y="418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637711" y="299612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99512" y="3125354"/>
                <a:ext cx="14424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8" y="2047"/>
                    </a:lnTo>
                    <a:lnTo>
                      <a:pt x="2410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759639" y="3151798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8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21500" y="3281204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881687" y="3307468"/>
                <a:ext cx="208618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949890" y="3445191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5" y="0"/>
                    </a:moveTo>
                    <a:lnTo>
                      <a:pt x="1" y="1631"/>
                    </a:lnTo>
                    <a:lnTo>
                      <a:pt x="328" y="2049"/>
                    </a:lnTo>
                    <a:lnTo>
                      <a:pt x="2410" y="416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010136" y="347157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0"/>
                    </a:moveTo>
                    <a:lnTo>
                      <a:pt x="0" y="2475"/>
                    </a:lnTo>
                    <a:lnTo>
                      <a:pt x="327" y="2891"/>
                    </a:lnTo>
                    <a:lnTo>
                      <a:pt x="3486" y="418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071938" y="3600921"/>
                <a:ext cx="14424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50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132124" y="362730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7" y="2892"/>
                    </a:lnTo>
                    <a:lnTo>
                      <a:pt x="3485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193926" y="3756711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254112" y="3783095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8" y="2891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315974" y="391238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376160" y="3938646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443705" y="4075471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6" y="2048"/>
                    </a:lnTo>
                    <a:lnTo>
                      <a:pt x="2408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503892" y="4101676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565634" y="423114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1"/>
                    </a:moveTo>
                    <a:lnTo>
                      <a:pt x="1" y="1633"/>
                    </a:lnTo>
                    <a:lnTo>
                      <a:pt x="328" y="2049"/>
                    </a:lnTo>
                    <a:lnTo>
                      <a:pt x="2410" y="418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1625820" y="4257645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1" y="2474"/>
                    </a:lnTo>
                    <a:lnTo>
                      <a:pt x="326" y="2890"/>
                    </a:lnTo>
                    <a:lnTo>
                      <a:pt x="3485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687682" y="4386932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6" y="2048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747868" y="441319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809670" y="454266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869856" y="456904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6" y="2892"/>
                    </a:lnTo>
                    <a:lnTo>
                      <a:pt x="3484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936743" y="4704974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8" y="2048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996870" y="4731298"/>
                <a:ext cx="20855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1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7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058731" y="4860585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118918" y="4887088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180779" y="5016375"/>
                <a:ext cx="144065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049" extrusionOk="0">
                    <a:moveTo>
                      <a:pt x="2082" y="0"/>
                    </a:moveTo>
                    <a:lnTo>
                      <a:pt x="0" y="1631"/>
                    </a:lnTo>
                    <a:lnTo>
                      <a:pt x="326" y="2049"/>
                    </a:lnTo>
                    <a:lnTo>
                      <a:pt x="2408" y="416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" name="Google Shape;99;p2"/>
            <p:cNvSpPr/>
            <p:nvPr/>
          </p:nvSpPr>
          <p:spPr>
            <a:xfrm rot="746023">
              <a:off x="-551453" y="2603886"/>
              <a:ext cx="2308575" cy="2940563"/>
            </a:xfrm>
            <a:custGeom>
              <a:avLst/>
              <a:gdLst/>
              <a:ahLst/>
              <a:cxnLst/>
              <a:rect l="l" t="t" r="r" b="b"/>
              <a:pathLst>
                <a:path w="38589" h="49153" extrusionOk="0">
                  <a:moveTo>
                    <a:pt x="209" y="0"/>
                  </a:moveTo>
                  <a:lnTo>
                    <a:pt x="0" y="164"/>
                  </a:lnTo>
                  <a:lnTo>
                    <a:pt x="38379" y="49153"/>
                  </a:lnTo>
                  <a:lnTo>
                    <a:pt x="38588" y="4899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1352089" y="5194100"/>
            <a:ext cx="218131" cy="304720"/>
            <a:chOff x="1567788" y="4831150"/>
            <a:chExt cx="218131" cy="228540"/>
          </a:xfrm>
        </p:grpSpPr>
        <p:sp>
          <p:nvSpPr>
            <p:cNvPr id="101" name="Google Shape;101;p2"/>
            <p:cNvSpPr/>
            <p:nvPr/>
          </p:nvSpPr>
          <p:spPr>
            <a:xfrm>
              <a:off x="1691630" y="4831150"/>
              <a:ext cx="18367" cy="63597"/>
            </a:xfrm>
            <a:custGeom>
              <a:avLst/>
              <a:gdLst/>
              <a:ahLst/>
              <a:cxnLst/>
              <a:rect l="l" t="t" r="r" b="b"/>
              <a:pathLst>
                <a:path w="307" h="1063" extrusionOk="0">
                  <a:moveTo>
                    <a:pt x="154" y="1"/>
                  </a:moveTo>
                  <a:cubicBezTo>
                    <a:pt x="77" y="1"/>
                    <a:pt x="0" y="50"/>
                    <a:pt x="0" y="149"/>
                  </a:cubicBezTo>
                  <a:lnTo>
                    <a:pt x="0" y="915"/>
                  </a:lnTo>
                  <a:cubicBezTo>
                    <a:pt x="0" y="1013"/>
                    <a:pt x="77" y="1062"/>
                    <a:pt x="154" y="1062"/>
                  </a:cubicBezTo>
                  <a:cubicBezTo>
                    <a:pt x="230" y="1062"/>
                    <a:pt x="307" y="1013"/>
                    <a:pt x="307" y="915"/>
                  </a:cubicBezTo>
                  <a:lnTo>
                    <a:pt x="307" y="149"/>
                  </a:lnTo>
                  <a:cubicBezTo>
                    <a:pt x="307" y="50"/>
                    <a:pt x="230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627256" y="4858670"/>
              <a:ext cx="40503" cy="54862"/>
            </a:xfrm>
            <a:custGeom>
              <a:avLst/>
              <a:gdLst/>
              <a:ahLst/>
              <a:cxnLst/>
              <a:rect l="l" t="t" r="r" b="b"/>
              <a:pathLst>
                <a:path w="677" h="917" extrusionOk="0">
                  <a:moveTo>
                    <a:pt x="150" y="1"/>
                  </a:moveTo>
                  <a:cubicBezTo>
                    <a:pt x="74" y="1"/>
                    <a:pt x="0" y="50"/>
                    <a:pt x="4" y="148"/>
                  </a:cubicBezTo>
                  <a:cubicBezTo>
                    <a:pt x="16" y="411"/>
                    <a:pt x="177" y="684"/>
                    <a:pt x="355" y="869"/>
                  </a:cubicBezTo>
                  <a:cubicBezTo>
                    <a:pt x="387" y="902"/>
                    <a:pt x="422" y="916"/>
                    <a:pt x="457" y="916"/>
                  </a:cubicBezTo>
                  <a:cubicBezTo>
                    <a:pt x="573" y="916"/>
                    <a:pt x="677" y="762"/>
                    <a:pt x="571" y="653"/>
                  </a:cubicBezTo>
                  <a:cubicBezTo>
                    <a:pt x="453" y="528"/>
                    <a:pt x="318" y="326"/>
                    <a:pt x="310" y="148"/>
                  </a:cubicBezTo>
                  <a:cubicBezTo>
                    <a:pt x="305" y="50"/>
                    <a:pt x="226" y="1"/>
                    <a:pt x="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567788" y="4931959"/>
              <a:ext cx="80707" cy="27222"/>
            </a:xfrm>
            <a:custGeom>
              <a:avLst/>
              <a:gdLst/>
              <a:ahLst/>
              <a:cxnLst/>
              <a:rect l="l" t="t" r="r" b="b"/>
              <a:pathLst>
                <a:path w="1349" h="455" extrusionOk="0">
                  <a:moveTo>
                    <a:pt x="240" y="1"/>
                  </a:moveTo>
                  <a:cubicBezTo>
                    <a:pt x="96" y="1"/>
                    <a:pt x="0" y="209"/>
                    <a:pt x="154" y="281"/>
                  </a:cubicBezTo>
                  <a:cubicBezTo>
                    <a:pt x="467" y="426"/>
                    <a:pt x="812" y="455"/>
                    <a:pt x="1152" y="455"/>
                  </a:cubicBezTo>
                  <a:cubicBezTo>
                    <a:pt x="1349" y="455"/>
                    <a:pt x="1349" y="148"/>
                    <a:pt x="1152" y="148"/>
                  </a:cubicBezTo>
                  <a:cubicBezTo>
                    <a:pt x="870" y="148"/>
                    <a:pt x="569" y="136"/>
                    <a:pt x="309" y="17"/>
                  </a:cubicBezTo>
                  <a:cubicBezTo>
                    <a:pt x="285" y="6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599735" y="4986641"/>
              <a:ext cx="48759" cy="36375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622" y="1"/>
                  </a:moveTo>
                  <a:cubicBezTo>
                    <a:pt x="621" y="1"/>
                    <a:pt x="619" y="1"/>
                    <a:pt x="618" y="1"/>
                  </a:cubicBezTo>
                  <a:cubicBezTo>
                    <a:pt x="336" y="5"/>
                    <a:pt x="16" y="138"/>
                    <a:pt x="4" y="459"/>
                  </a:cubicBezTo>
                  <a:cubicBezTo>
                    <a:pt x="1" y="558"/>
                    <a:pt x="76" y="607"/>
                    <a:pt x="152" y="607"/>
                  </a:cubicBezTo>
                  <a:cubicBezTo>
                    <a:pt x="229" y="607"/>
                    <a:pt x="307" y="558"/>
                    <a:pt x="311" y="459"/>
                  </a:cubicBezTo>
                  <a:cubicBezTo>
                    <a:pt x="311" y="433"/>
                    <a:pt x="324" y="399"/>
                    <a:pt x="367" y="369"/>
                  </a:cubicBezTo>
                  <a:cubicBezTo>
                    <a:pt x="440" y="318"/>
                    <a:pt x="530" y="307"/>
                    <a:pt x="618" y="306"/>
                  </a:cubicBezTo>
                  <a:cubicBezTo>
                    <a:pt x="814" y="303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660580" y="5004828"/>
              <a:ext cx="31110" cy="54862"/>
            </a:xfrm>
            <a:custGeom>
              <a:avLst/>
              <a:gdLst/>
              <a:ahLst/>
              <a:cxnLst/>
              <a:rect l="l" t="t" r="r" b="b"/>
              <a:pathLst>
                <a:path w="520" h="917" extrusionOk="0">
                  <a:moveTo>
                    <a:pt x="219" y="0"/>
                  </a:moveTo>
                  <a:cubicBezTo>
                    <a:pt x="104" y="0"/>
                    <a:pt x="0" y="153"/>
                    <a:pt x="105" y="263"/>
                  </a:cubicBezTo>
                  <a:cubicBezTo>
                    <a:pt x="235" y="399"/>
                    <a:pt x="213" y="593"/>
                    <a:pt x="213" y="769"/>
                  </a:cubicBezTo>
                  <a:cubicBezTo>
                    <a:pt x="213" y="867"/>
                    <a:pt x="289" y="916"/>
                    <a:pt x="366" y="916"/>
                  </a:cubicBezTo>
                  <a:cubicBezTo>
                    <a:pt x="443" y="916"/>
                    <a:pt x="519" y="867"/>
                    <a:pt x="519" y="769"/>
                  </a:cubicBezTo>
                  <a:cubicBezTo>
                    <a:pt x="519" y="501"/>
                    <a:pt x="515" y="250"/>
                    <a:pt x="321" y="47"/>
                  </a:cubicBezTo>
                  <a:cubicBezTo>
                    <a:pt x="289" y="14"/>
                    <a:pt x="254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07245" y="4986641"/>
              <a:ext cx="39666" cy="36375"/>
            </a:xfrm>
            <a:custGeom>
              <a:avLst/>
              <a:gdLst/>
              <a:ahLst/>
              <a:cxnLst/>
              <a:rect l="l" t="t" r="r" b="b"/>
              <a:pathLst>
                <a:path w="663" h="608" extrusionOk="0">
                  <a:moveTo>
                    <a:pt x="190" y="1"/>
                  </a:moveTo>
                  <a:cubicBezTo>
                    <a:pt x="1" y="1"/>
                    <a:pt x="5" y="297"/>
                    <a:pt x="198" y="306"/>
                  </a:cubicBezTo>
                  <a:cubicBezTo>
                    <a:pt x="272" y="310"/>
                    <a:pt x="348" y="385"/>
                    <a:pt x="351" y="459"/>
                  </a:cubicBezTo>
                  <a:cubicBezTo>
                    <a:pt x="355" y="558"/>
                    <a:pt x="434" y="607"/>
                    <a:pt x="511" y="607"/>
                  </a:cubicBezTo>
                  <a:cubicBezTo>
                    <a:pt x="588" y="607"/>
                    <a:pt x="662" y="558"/>
                    <a:pt x="658" y="459"/>
                  </a:cubicBezTo>
                  <a:cubicBezTo>
                    <a:pt x="646" y="214"/>
                    <a:pt x="445" y="11"/>
                    <a:pt x="198" y="1"/>
                  </a:cubicBezTo>
                  <a:cubicBezTo>
                    <a:pt x="195" y="1"/>
                    <a:pt x="192" y="1"/>
                    <a:pt x="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725612" y="4931600"/>
              <a:ext cx="60306" cy="18427"/>
            </a:xfrm>
            <a:custGeom>
              <a:avLst/>
              <a:gdLst/>
              <a:ahLst/>
              <a:cxnLst/>
              <a:rect l="l" t="t" r="r" b="b"/>
              <a:pathLst>
                <a:path w="1008" h="308" extrusionOk="0">
                  <a:moveTo>
                    <a:pt x="197" y="1"/>
                  </a:moveTo>
                  <a:cubicBezTo>
                    <a:pt x="0" y="1"/>
                    <a:pt x="0" y="307"/>
                    <a:pt x="197" y="307"/>
                  </a:cubicBezTo>
                  <a:lnTo>
                    <a:pt x="811" y="307"/>
                  </a:lnTo>
                  <a:cubicBezTo>
                    <a:pt x="1008" y="307"/>
                    <a:pt x="1008" y="1"/>
                    <a:pt x="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727946" y="4858670"/>
              <a:ext cx="28179" cy="45230"/>
            </a:xfrm>
            <a:custGeom>
              <a:avLst/>
              <a:gdLst/>
              <a:ahLst/>
              <a:cxnLst/>
              <a:rect l="l" t="t" r="r" b="b"/>
              <a:pathLst>
                <a:path w="471" h="756" extrusionOk="0">
                  <a:moveTo>
                    <a:pt x="320" y="1"/>
                  </a:moveTo>
                  <a:cubicBezTo>
                    <a:pt x="243" y="1"/>
                    <a:pt x="164" y="50"/>
                    <a:pt x="158" y="148"/>
                  </a:cubicBezTo>
                  <a:cubicBezTo>
                    <a:pt x="154" y="221"/>
                    <a:pt x="109" y="288"/>
                    <a:pt x="78" y="352"/>
                  </a:cubicBezTo>
                  <a:cubicBezTo>
                    <a:pt x="37" y="434"/>
                    <a:pt x="9" y="516"/>
                    <a:pt x="5" y="608"/>
                  </a:cubicBezTo>
                  <a:cubicBezTo>
                    <a:pt x="0" y="706"/>
                    <a:pt x="74" y="755"/>
                    <a:pt x="150" y="755"/>
                  </a:cubicBezTo>
                  <a:cubicBezTo>
                    <a:pt x="227" y="755"/>
                    <a:pt x="307" y="706"/>
                    <a:pt x="312" y="608"/>
                  </a:cubicBezTo>
                  <a:cubicBezTo>
                    <a:pt x="316" y="536"/>
                    <a:pt x="361" y="468"/>
                    <a:pt x="392" y="405"/>
                  </a:cubicBezTo>
                  <a:cubicBezTo>
                    <a:pt x="433" y="322"/>
                    <a:pt x="459" y="240"/>
                    <a:pt x="465" y="148"/>
                  </a:cubicBezTo>
                  <a:cubicBezTo>
                    <a:pt x="470" y="50"/>
                    <a:pt x="396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6908437" y="2029964"/>
            <a:ext cx="263669" cy="351451"/>
            <a:chOff x="4028549" y="3239505"/>
            <a:chExt cx="131381" cy="131321"/>
          </a:xfrm>
        </p:grpSpPr>
        <p:sp>
          <p:nvSpPr>
            <p:cNvPr id="110" name="Google Shape;110;p2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 rot="-5399687">
            <a:off x="-113966" y="4639484"/>
            <a:ext cx="2261036" cy="2175997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869314" y="361988"/>
            <a:ext cx="4257333" cy="6358192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/>
          <p:cNvSpPr/>
          <p:nvPr/>
        </p:nvSpPr>
        <p:spPr>
          <a:xfrm rot="5437892">
            <a:off x="4376963" y="843372"/>
            <a:ext cx="817437" cy="456374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815076" y="317100"/>
            <a:ext cx="4257333" cy="6358192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"/>
          <p:cNvSpPr/>
          <p:nvPr/>
        </p:nvSpPr>
        <p:spPr>
          <a:xfrm rot="5437892">
            <a:off x="4556994" y="785060"/>
            <a:ext cx="561532" cy="310952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 rot="457638">
            <a:off x="1375992" y="2189517"/>
            <a:ext cx="3234417" cy="16852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 b="1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type="subTitle" idx="1"/>
          </p:nvPr>
        </p:nvSpPr>
        <p:spPr>
          <a:xfrm rot="458062">
            <a:off x="1190854" y="4190131"/>
            <a:ext cx="3231443" cy="10238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 idx="2" hasCustomPrompt="1"/>
          </p:nvPr>
        </p:nvSpPr>
        <p:spPr>
          <a:xfrm>
            <a:off x="4995550" y="1583400"/>
            <a:ext cx="3435300" cy="3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0"/>
              <a:buNone/>
              <a:defRPr sz="1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1" name="Google Shape;121;p3"/>
          <p:cNvSpPr/>
          <p:nvPr/>
        </p:nvSpPr>
        <p:spPr>
          <a:xfrm rot="-5399665">
            <a:off x="-373530" y="4731604"/>
            <a:ext cx="2510492" cy="1742285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 rot="5400377">
            <a:off x="7152983" y="-113554"/>
            <a:ext cx="1877387" cy="2104494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 rot="5400403">
            <a:off x="7179838" y="199725"/>
            <a:ext cx="2084479" cy="1685040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"/>
          <p:cNvSpPr/>
          <p:nvPr/>
        </p:nvSpPr>
        <p:spPr>
          <a:xfrm rot="-8610908">
            <a:off x="8808693" y="4121575"/>
            <a:ext cx="398983" cy="985063"/>
          </a:xfrm>
          <a:custGeom>
            <a:avLst/>
            <a:gdLst/>
            <a:ahLst/>
            <a:cxnLst/>
            <a:rect l="l" t="t" r="r" b="b"/>
            <a:pathLst>
              <a:path w="6669" h="12349" extrusionOk="0">
                <a:moveTo>
                  <a:pt x="6439" y="1"/>
                </a:moveTo>
                <a:cubicBezTo>
                  <a:pt x="4707" y="106"/>
                  <a:pt x="1067" y="373"/>
                  <a:pt x="1067" y="373"/>
                </a:cubicBezTo>
                <a:cubicBezTo>
                  <a:pt x="1067" y="373"/>
                  <a:pt x="1477" y="7405"/>
                  <a:pt x="1" y="11576"/>
                </a:cubicBezTo>
                <a:cubicBezTo>
                  <a:pt x="2161" y="9507"/>
                  <a:pt x="3451" y="8190"/>
                  <a:pt x="3451" y="8190"/>
                </a:cubicBezTo>
                <a:lnTo>
                  <a:pt x="4352" y="12348"/>
                </a:lnTo>
                <a:cubicBezTo>
                  <a:pt x="4352" y="12348"/>
                  <a:pt x="6668" y="7737"/>
                  <a:pt x="64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"/>
          <p:cNvSpPr/>
          <p:nvPr/>
        </p:nvSpPr>
        <p:spPr>
          <a:xfrm rot="-8610908">
            <a:off x="8630010" y="4881175"/>
            <a:ext cx="326174" cy="118935"/>
          </a:xfrm>
          <a:custGeom>
            <a:avLst/>
            <a:gdLst/>
            <a:ahLst/>
            <a:cxnLst/>
            <a:rect l="l" t="t" r="r" b="b"/>
            <a:pathLst>
              <a:path w="5452" h="1491" extrusionOk="0">
                <a:moveTo>
                  <a:pt x="5374" y="1"/>
                </a:moveTo>
                <a:lnTo>
                  <a:pt x="0" y="373"/>
                </a:lnTo>
                <a:lnTo>
                  <a:pt x="78" y="1490"/>
                </a:lnTo>
                <a:lnTo>
                  <a:pt x="5451" y="1118"/>
                </a:lnTo>
                <a:lnTo>
                  <a:pt x="53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"/>
          <p:cNvSpPr/>
          <p:nvPr/>
        </p:nvSpPr>
        <p:spPr>
          <a:xfrm rot="-8610908">
            <a:off x="7870123" y="4729372"/>
            <a:ext cx="702363" cy="2751539"/>
          </a:xfrm>
          <a:custGeom>
            <a:avLst/>
            <a:gdLst/>
            <a:ahLst/>
            <a:cxnLst/>
            <a:rect l="l" t="t" r="r" b="b"/>
            <a:pathLst>
              <a:path w="11740" h="34494" extrusionOk="0">
                <a:moveTo>
                  <a:pt x="1" y="0"/>
                </a:moveTo>
                <a:lnTo>
                  <a:pt x="2483" y="34494"/>
                </a:lnTo>
                <a:lnTo>
                  <a:pt x="11739" y="33820"/>
                </a:lnTo>
                <a:lnTo>
                  <a:pt x="1173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"/>
          <p:cNvSpPr/>
          <p:nvPr/>
        </p:nvSpPr>
        <p:spPr>
          <a:xfrm rot="-8610908">
            <a:off x="8218978" y="4843817"/>
            <a:ext cx="211367" cy="2740371"/>
          </a:xfrm>
          <a:custGeom>
            <a:avLst/>
            <a:gdLst/>
            <a:ahLst/>
            <a:cxnLst/>
            <a:rect l="l" t="t" r="r" b="b"/>
            <a:pathLst>
              <a:path w="3533" h="34354" extrusionOk="0">
                <a:moveTo>
                  <a:pt x="1024" y="0"/>
                </a:moveTo>
                <a:lnTo>
                  <a:pt x="0" y="6"/>
                </a:lnTo>
                <a:lnTo>
                  <a:pt x="2515" y="34353"/>
                </a:lnTo>
                <a:lnTo>
                  <a:pt x="3533" y="34279"/>
                </a:lnTo>
                <a:lnTo>
                  <a:pt x="102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"/>
          <p:cNvSpPr/>
          <p:nvPr/>
        </p:nvSpPr>
        <p:spPr>
          <a:xfrm rot="-8610992">
            <a:off x="8108090" y="5725797"/>
            <a:ext cx="226445" cy="268423"/>
          </a:xfrm>
          <a:custGeom>
            <a:avLst/>
            <a:gdLst/>
            <a:ahLst/>
            <a:cxnLst/>
            <a:rect l="l" t="t" r="r" b="b"/>
            <a:pathLst>
              <a:path w="3785" h="3365" extrusionOk="0">
                <a:moveTo>
                  <a:pt x="2020" y="1454"/>
                </a:moveTo>
                <a:cubicBezTo>
                  <a:pt x="2004" y="1463"/>
                  <a:pt x="1988" y="1472"/>
                  <a:pt x="1972" y="1480"/>
                </a:cubicBezTo>
                <a:cubicBezTo>
                  <a:pt x="1825" y="1560"/>
                  <a:pt x="1916" y="1765"/>
                  <a:pt x="2052" y="1765"/>
                </a:cubicBezTo>
                <a:cubicBezTo>
                  <a:pt x="2073" y="1765"/>
                  <a:pt x="2094" y="1760"/>
                  <a:pt x="2115" y="1750"/>
                </a:cubicBezTo>
                <a:lnTo>
                  <a:pt x="2115" y="1750"/>
                </a:lnTo>
                <a:cubicBezTo>
                  <a:pt x="2052" y="1784"/>
                  <a:pt x="2005" y="1830"/>
                  <a:pt x="1969" y="1886"/>
                </a:cubicBezTo>
                <a:cubicBezTo>
                  <a:pt x="1813" y="1841"/>
                  <a:pt x="1675" y="1800"/>
                  <a:pt x="1534" y="1730"/>
                </a:cubicBezTo>
                <a:cubicBezTo>
                  <a:pt x="1680" y="1599"/>
                  <a:pt x="1848" y="1504"/>
                  <a:pt x="2020" y="1454"/>
                </a:cubicBezTo>
                <a:close/>
                <a:moveTo>
                  <a:pt x="2195" y="1"/>
                </a:moveTo>
                <a:cubicBezTo>
                  <a:pt x="1630" y="1"/>
                  <a:pt x="1084" y="277"/>
                  <a:pt x="697" y="804"/>
                </a:cubicBezTo>
                <a:cubicBezTo>
                  <a:pt x="0" y="1754"/>
                  <a:pt x="725" y="3062"/>
                  <a:pt x="1767" y="3331"/>
                </a:cubicBezTo>
                <a:cubicBezTo>
                  <a:pt x="1858" y="3354"/>
                  <a:pt x="1953" y="3365"/>
                  <a:pt x="2051" y="3365"/>
                </a:cubicBezTo>
                <a:cubicBezTo>
                  <a:pt x="2847" y="3365"/>
                  <a:pt x="3784" y="2633"/>
                  <a:pt x="3371" y="1799"/>
                </a:cubicBezTo>
                <a:cubicBezTo>
                  <a:pt x="3136" y="1327"/>
                  <a:pt x="2725" y="1113"/>
                  <a:pt x="2298" y="1113"/>
                </a:cubicBezTo>
                <a:cubicBezTo>
                  <a:pt x="1892" y="1113"/>
                  <a:pt x="1471" y="1307"/>
                  <a:pt x="1176" y="1657"/>
                </a:cubicBezTo>
                <a:cubicBezTo>
                  <a:pt x="1110" y="1735"/>
                  <a:pt x="1119" y="1840"/>
                  <a:pt x="1207" y="1897"/>
                </a:cubicBezTo>
                <a:cubicBezTo>
                  <a:pt x="1483" y="2076"/>
                  <a:pt x="1702" y="2124"/>
                  <a:pt x="2010" y="2219"/>
                </a:cubicBezTo>
                <a:cubicBezTo>
                  <a:pt x="2023" y="2223"/>
                  <a:pt x="2036" y="2225"/>
                  <a:pt x="2049" y="2225"/>
                </a:cubicBezTo>
                <a:cubicBezTo>
                  <a:pt x="2103" y="2225"/>
                  <a:pt x="2151" y="2194"/>
                  <a:pt x="2182" y="2148"/>
                </a:cubicBezTo>
                <a:cubicBezTo>
                  <a:pt x="2319" y="1948"/>
                  <a:pt x="2405" y="1616"/>
                  <a:pt x="2183" y="1448"/>
                </a:cubicBezTo>
                <a:cubicBezTo>
                  <a:pt x="2166" y="1435"/>
                  <a:pt x="2145" y="1431"/>
                  <a:pt x="2124" y="1429"/>
                </a:cubicBezTo>
                <a:cubicBezTo>
                  <a:pt x="2180" y="1419"/>
                  <a:pt x="2237" y="1414"/>
                  <a:pt x="2294" y="1414"/>
                </a:cubicBezTo>
                <a:cubicBezTo>
                  <a:pt x="2586" y="1414"/>
                  <a:pt x="2869" y="1553"/>
                  <a:pt x="3067" y="1873"/>
                </a:cubicBezTo>
                <a:cubicBezTo>
                  <a:pt x="3249" y="2168"/>
                  <a:pt x="3125" y="2491"/>
                  <a:pt x="2908" y="2722"/>
                </a:cubicBezTo>
                <a:cubicBezTo>
                  <a:pt x="2693" y="2949"/>
                  <a:pt x="2399" y="3050"/>
                  <a:pt x="2102" y="3050"/>
                </a:cubicBezTo>
                <a:cubicBezTo>
                  <a:pt x="1909" y="3050"/>
                  <a:pt x="1715" y="3008"/>
                  <a:pt x="1541" y="2929"/>
                </a:cubicBezTo>
                <a:cubicBezTo>
                  <a:pt x="666" y="2533"/>
                  <a:pt x="533" y="1447"/>
                  <a:pt x="1116" y="764"/>
                </a:cubicBezTo>
                <a:cubicBezTo>
                  <a:pt x="1393" y="440"/>
                  <a:pt x="1758" y="300"/>
                  <a:pt x="2133" y="300"/>
                </a:cubicBezTo>
                <a:cubicBezTo>
                  <a:pt x="2505" y="300"/>
                  <a:pt x="2886" y="439"/>
                  <a:pt x="3197" y="672"/>
                </a:cubicBezTo>
                <a:cubicBezTo>
                  <a:pt x="3225" y="693"/>
                  <a:pt x="3253" y="702"/>
                  <a:pt x="3279" y="702"/>
                </a:cubicBezTo>
                <a:cubicBezTo>
                  <a:pt x="3400" y="702"/>
                  <a:pt x="3480" y="503"/>
                  <a:pt x="3352" y="407"/>
                </a:cubicBezTo>
                <a:cubicBezTo>
                  <a:pt x="2987" y="134"/>
                  <a:pt x="2586" y="1"/>
                  <a:pt x="2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"/>
          <p:cNvSpPr/>
          <p:nvPr/>
        </p:nvSpPr>
        <p:spPr>
          <a:xfrm rot="4499988">
            <a:off x="6686085" y="5270110"/>
            <a:ext cx="289491" cy="223759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130;p3"/>
          <p:cNvGrpSpPr/>
          <p:nvPr/>
        </p:nvGrpSpPr>
        <p:grpSpPr>
          <a:xfrm rot="8413903">
            <a:off x="6513201" y="5567464"/>
            <a:ext cx="263672" cy="351440"/>
            <a:chOff x="4028549" y="3239505"/>
            <a:chExt cx="131381" cy="131321"/>
          </a:xfrm>
        </p:grpSpPr>
        <p:sp>
          <p:nvSpPr>
            <p:cNvPr id="131" name="Google Shape;131;p3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/>
          <p:nvPr/>
        </p:nvSpPr>
        <p:spPr>
          <a:xfrm rot="-10692833">
            <a:off x="7986933" y="646408"/>
            <a:ext cx="520198" cy="516307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0" y="719318"/>
            <a:ext cx="8430580" cy="696157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96026" y="800213"/>
            <a:ext cx="80564" cy="534367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"/>
          <p:cNvSpPr txBox="1">
            <a:spLocks noGrp="1"/>
          </p:cNvSpPr>
          <p:nvPr>
            <p:ph type="title"/>
          </p:nvPr>
        </p:nvSpPr>
        <p:spPr>
          <a:xfrm>
            <a:off x="713225" y="748600"/>
            <a:ext cx="77175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8" name="Google Shape;138;p4"/>
          <p:cNvSpPr txBox="1">
            <a:spLocks noGrp="1"/>
          </p:cNvSpPr>
          <p:nvPr>
            <p:ph type="subTitle" idx="1"/>
          </p:nvPr>
        </p:nvSpPr>
        <p:spPr>
          <a:xfrm>
            <a:off x="713125" y="1575733"/>
            <a:ext cx="7717500" cy="45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9" name="Google Shape;139;p4"/>
          <p:cNvSpPr/>
          <p:nvPr/>
        </p:nvSpPr>
        <p:spPr>
          <a:xfrm rot="-10692833">
            <a:off x="8150834" y="789812"/>
            <a:ext cx="357345" cy="351787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8510891" y="5983402"/>
            <a:ext cx="217114" cy="298340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4"/>
          <p:cNvGrpSpPr/>
          <p:nvPr/>
        </p:nvGrpSpPr>
        <p:grpSpPr>
          <a:xfrm rot="3913898">
            <a:off x="8657337" y="6333738"/>
            <a:ext cx="351561" cy="263580"/>
            <a:chOff x="4028549" y="3239505"/>
            <a:chExt cx="131381" cy="131321"/>
          </a:xfrm>
        </p:grpSpPr>
        <p:sp>
          <p:nvSpPr>
            <p:cNvPr id="142" name="Google Shape;142;p4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>
            <a:spLocks noGrp="1"/>
          </p:cNvSpPr>
          <p:nvPr>
            <p:ph type="subTitle" idx="1"/>
          </p:nvPr>
        </p:nvSpPr>
        <p:spPr>
          <a:xfrm>
            <a:off x="713125" y="1575733"/>
            <a:ext cx="3686400" cy="45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6" name="Google Shape;146;p5"/>
          <p:cNvSpPr/>
          <p:nvPr/>
        </p:nvSpPr>
        <p:spPr>
          <a:xfrm rot="-10692833">
            <a:off x="7986933" y="646408"/>
            <a:ext cx="520198" cy="516307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"/>
          <p:cNvSpPr/>
          <p:nvPr/>
        </p:nvSpPr>
        <p:spPr>
          <a:xfrm>
            <a:off x="0" y="719318"/>
            <a:ext cx="8430580" cy="696157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"/>
          <p:cNvSpPr/>
          <p:nvPr/>
        </p:nvSpPr>
        <p:spPr>
          <a:xfrm>
            <a:off x="96026" y="800213"/>
            <a:ext cx="80564" cy="534367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title"/>
          </p:nvPr>
        </p:nvSpPr>
        <p:spPr>
          <a:xfrm>
            <a:off x="713225" y="748600"/>
            <a:ext cx="77175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0" name="Google Shape;150;p5"/>
          <p:cNvSpPr/>
          <p:nvPr/>
        </p:nvSpPr>
        <p:spPr>
          <a:xfrm rot="-10692833">
            <a:off x="8150834" y="789812"/>
            <a:ext cx="357345" cy="351787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subTitle" idx="2"/>
          </p:nvPr>
        </p:nvSpPr>
        <p:spPr>
          <a:xfrm>
            <a:off x="4744175" y="1575733"/>
            <a:ext cx="3686400" cy="45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13"/>
          <p:cNvGrpSpPr/>
          <p:nvPr/>
        </p:nvGrpSpPr>
        <p:grpSpPr>
          <a:xfrm>
            <a:off x="353167" y="217747"/>
            <a:ext cx="8452699" cy="6442243"/>
            <a:chOff x="345766" y="155909"/>
            <a:chExt cx="8452699" cy="4831682"/>
          </a:xfrm>
        </p:grpSpPr>
        <p:grpSp>
          <p:nvGrpSpPr>
            <p:cNvPr id="352" name="Google Shape;352;p13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353" name="Google Shape;353;p13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3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7" name="Google Shape;357;p13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/>
          <p:nvPr/>
        </p:nvSpPr>
        <p:spPr>
          <a:xfrm>
            <a:off x="1074049" y="3118184"/>
            <a:ext cx="355200" cy="4736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3"/>
          <p:cNvSpPr/>
          <p:nvPr/>
        </p:nvSpPr>
        <p:spPr>
          <a:xfrm>
            <a:off x="1074049" y="4912684"/>
            <a:ext cx="355200" cy="4736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5233249" y="3118184"/>
            <a:ext cx="355200" cy="4736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3"/>
          <p:cNvSpPr/>
          <p:nvPr/>
        </p:nvSpPr>
        <p:spPr>
          <a:xfrm>
            <a:off x="5233249" y="4912684"/>
            <a:ext cx="355200" cy="4736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3"/>
          <p:cNvSpPr/>
          <p:nvPr/>
        </p:nvSpPr>
        <p:spPr>
          <a:xfrm>
            <a:off x="5233249" y="1309551"/>
            <a:ext cx="355200" cy="4736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3"/>
          <p:cNvSpPr/>
          <p:nvPr/>
        </p:nvSpPr>
        <p:spPr>
          <a:xfrm>
            <a:off x="1074049" y="1323684"/>
            <a:ext cx="355200" cy="4736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/>
          </p:nvPr>
        </p:nvSpPr>
        <p:spPr>
          <a:xfrm>
            <a:off x="1484700" y="1303948"/>
            <a:ext cx="25539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subTitle" idx="1"/>
          </p:nvPr>
        </p:nvSpPr>
        <p:spPr>
          <a:xfrm>
            <a:off x="1484700" y="1719159"/>
            <a:ext cx="25539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8" name="Google Shape;368;p13"/>
          <p:cNvSpPr txBox="1">
            <a:spLocks noGrp="1"/>
          </p:cNvSpPr>
          <p:nvPr>
            <p:ph type="title" idx="2" hasCustomPrompt="1"/>
          </p:nvPr>
        </p:nvSpPr>
        <p:spPr>
          <a:xfrm>
            <a:off x="947300" y="1373548"/>
            <a:ext cx="496800" cy="3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3"/>
          </p:nvPr>
        </p:nvSpPr>
        <p:spPr>
          <a:xfrm>
            <a:off x="5645353" y="1303948"/>
            <a:ext cx="25539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subTitle" idx="4"/>
          </p:nvPr>
        </p:nvSpPr>
        <p:spPr>
          <a:xfrm>
            <a:off x="5645353" y="1751692"/>
            <a:ext cx="25539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1" name="Google Shape;371;p13"/>
          <p:cNvSpPr txBox="1">
            <a:spLocks noGrp="1"/>
          </p:cNvSpPr>
          <p:nvPr>
            <p:ph type="title" idx="5" hasCustomPrompt="1"/>
          </p:nvPr>
        </p:nvSpPr>
        <p:spPr>
          <a:xfrm>
            <a:off x="5131893" y="1372457"/>
            <a:ext cx="4938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6"/>
          </p:nvPr>
        </p:nvSpPr>
        <p:spPr>
          <a:xfrm>
            <a:off x="1484700" y="3118181"/>
            <a:ext cx="25539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subTitle" idx="7"/>
          </p:nvPr>
        </p:nvSpPr>
        <p:spPr>
          <a:xfrm>
            <a:off x="1484700" y="3533392"/>
            <a:ext cx="25539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4" name="Google Shape;374;p13"/>
          <p:cNvSpPr txBox="1">
            <a:spLocks noGrp="1"/>
          </p:cNvSpPr>
          <p:nvPr>
            <p:ph type="title" idx="8" hasCustomPrompt="1"/>
          </p:nvPr>
        </p:nvSpPr>
        <p:spPr>
          <a:xfrm>
            <a:off x="974350" y="3175709"/>
            <a:ext cx="4938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13"/>
          <p:cNvSpPr txBox="1">
            <a:spLocks noGrp="1"/>
          </p:cNvSpPr>
          <p:nvPr>
            <p:ph type="title" idx="9"/>
          </p:nvPr>
        </p:nvSpPr>
        <p:spPr>
          <a:xfrm>
            <a:off x="5645353" y="3118181"/>
            <a:ext cx="25539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6" name="Google Shape;376;p13"/>
          <p:cNvSpPr txBox="1">
            <a:spLocks noGrp="1"/>
          </p:cNvSpPr>
          <p:nvPr>
            <p:ph type="subTitle" idx="13"/>
          </p:nvPr>
        </p:nvSpPr>
        <p:spPr>
          <a:xfrm>
            <a:off x="5645353" y="3533392"/>
            <a:ext cx="25539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7" name="Google Shape;377;p13"/>
          <p:cNvSpPr txBox="1">
            <a:spLocks noGrp="1"/>
          </p:cNvSpPr>
          <p:nvPr>
            <p:ph type="title" idx="14" hasCustomPrompt="1"/>
          </p:nvPr>
        </p:nvSpPr>
        <p:spPr>
          <a:xfrm>
            <a:off x="5131893" y="3186691"/>
            <a:ext cx="4938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3"/>
          <p:cNvSpPr txBox="1">
            <a:spLocks noGrp="1"/>
          </p:cNvSpPr>
          <p:nvPr>
            <p:ph type="title" idx="15"/>
          </p:nvPr>
        </p:nvSpPr>
        <p:spPr>
          <a:xfrm>
            <a:off x="1484700" y="4932415"/>
            <a:ext cx="25539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subTitle" idx="16"/>
          </p:nvPr>
        </p:nvSpPr>
        <p:spPr>
          <a:xfrm>
            <a:off x="1484700" y="5347625"/>
            <a:ext cx="25539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0" name="Google Shape;380;p13"/>
          <p:cNvSpPr txBox="1">
            <a:spLocks noGrp="1"/>
          </p:cNvSpPr>
          <p:nvPr>
            <p:ph type="title" idx="17" hasCustomPrompt="1"/>
          </p:nvPr>
        </p:nvSpPr>
        <p:spPr>
          <a:xfrm>
            <a:off x="974350" y="4989943"/>
            <a:ext cx="4938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13"/>
          <p:cNvSpPr txBox="1">
            <a:spLocks noGrp="1"/>
          </p:cNvSpPr>
          <p:nvPr>
            <p:ph type="title" idx="18"/>
          </p:nvPr>
        </p:nvSpPr>
        <p:spPr>
          <a:xfrm>
            <a:off x="5645353" y="4932415"/>
            <a:ext cx="25539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9"/>
          </p:nvPr>
        </p:nvSpPr>
        <p:spPr>
          <a:xfrm>
            <a:off x="5645353" y="5347625"/>
            <a:ext cx="25539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0" hasCustomPrompt="1"/>
          </p:nvPr>
        </p:nvSpPr>
        <p:spPr>
          <a:xfrm>
            <a:off x="5131893" y="5000924"/>
            <a:ext cx="4938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13"/>
          <p:cNvSpPr/>
          <p:nvPr/>
        </p:nvSpPr>
        <p:spPr>
          <a:xfrm>
            <a:off x="8334813" y="2057719"/>
            <a:ext cx="172882" cy="349901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3"/>
          <p:cNvSpPr/>
          <p:nvPr/>
        </p:nvSpPr>
        <p:spPr>
          <a:xfrm>
            <a:off x="8822286" y="2756287"/>
            <a:ext cx="253192" cy="361903"/>
          </a:xfrm>
          <a:custGeom>
            <a:avLst/>
            <a:gdLst/>
            <a:ahLst/>
            <a:cxnLst/>
            <a:rect l="l" t="t" r="r" b="b"/>
            <a:pathLst>
              <a:path w="3263" h="3498" extrusionOk="0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3"/>
          <p:cNvSpPr/>
          <p:nvPr/>
        </p:nvSpPr>
        <p:spPr>
          <a:xfrm>
            <a:off x="8122940" y="863708"/>
            <a:ext cx="341030" cy="489056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3"/>
          <p:cNvSpPr/>
          <p:nvPr/>
        </p:nvSpPr>
        <p:spPr>
          <a:xfrm>
            <a:off x="8832878" y="1579868"/>
            <a:ext cx="450905" cy="646832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/>
          <p:nvPr/>
        </p:nvSpPr>
        <p:spPr>
          <a:xfrm rot="-10692833">
            <a:off x="7986933" y="646408"/>
            <a:ext cx="520198" cy="516307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0" y="719318"/>
            <a:ext cx="8430580" cy="696157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96026" y="800213"/>
            <a:ext cx="80564" cy="534367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title"/>
          </p:nvPr>
        </p:nvSpPr>
        <p:spPr>
          <a:xfrm>
            <a:off x="713225" y="748600"/>
            <a:ext cx="77175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 rot="-10692833">
            <a:off x="8150834" y="789812"/>
            <a:ext cx="357345" cy="351787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4499988">
            <a:off x="322710" y="5939710"/>
            <a:ext cx="289491" cy="223759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Google Shape;159;p6"/>
          <p:cNvGrpSpPr/>
          <p:nvPr/>
        </p:nvGrpSpPr>
        <p:grpSpPr>
          <a:xfrm rot="8413903">
            <a:off x="149826" y="6237064"/>
            <a:ext cx="263672" cy="351440"/>
            <a:chOff x="4028549" y="3239505"/>
            <a:chExt cx="131381" cy="131321"/>
          </a:xfrm>
        </p:grpSpPr>
        <p:sp>
          <p:nvSpPr>
            <p:cNvPr id="160" name="Google Shape;160;p6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>
            <a:spLocks noGrp="1"/>
          </p:cNvSpPr>
          <p:nvPr>
            <p:ph type="subTitle" idx="1"/>
          </p:nvPr>
        </p:nvSpPr>
        <p:spPr>
          <a:xfrm>
            <a:off x="1902075" y="2198867"/>
            <a:ext cx="3234300" cy="36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4" name="Google Shape;164;p7"/>
          <p:cNvSpPr/>
          <p:nvPr/>
        </p:nvSpPr>
        <p:spPr>
          <a:xfrm rot="-10692833">
            <a:off x="7986933" y="646408"/>
            <a:ext cx="520198" cy="516307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0" y="719318"/>
            <a:ext cx="8430580" cy="696157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96026" y="800213"/>
            <a:ext cx="80564" cy="534367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>
            <a:off x="713225" y="748600"/>
            <a:ext cx="77175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7"/>
          <p:cNvSpPr/>
          <p:nvPr/>
        </p:nvSpPr>
        <p:spPr>
          <a:xfrm rot="-10692833">
            <a:off x="8150834" y="789812"/>
            <a:ext cx="357345" cy="351787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94150" y="6157900"/>
            <a:ext cx="1898626" cy="711909"/>
          </a:xfrm>
          <a:custGeom>
            <a:avLst/>
            <a:gdLst/>
            <a:ahLst/>
            <a:cxnLst/>
            <a:rect l="l" t="t" r="r" b="b"/>
            <a:pathLst>
              <a:path w="31735" h="11018" extrusionOk="0">
                <a:moveTo>
                  <a:pt x="26485" y="1"/>
                </a:moveTo>
                <a:lnTo>
                  <a:pt x="1" y="11018"/>
                </a:lnTo>
                <a:lnTo>
                  <a:pt x="31734" y="11018"/>
                </a:lnTo>
                <a:lnTo>
                  <a:pt x="2648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237416" y="5709553"/>
            <a:ext cx="217114" cy="298340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288664" y="6239213"/>
            <a:ext cx="234823" cy="316368"/>
          </a:xfrm>
          <a:custGeom>
            <a:avLst/>
            <a:gdLst/>
            <a:ahLst/>
            <a:cxnLst/>
            <a:rect l="l" t="t" r="r" b="b"/>
            <a:pathLst>
              <a:path w="3925" h="3966" extrusionOk="0">
                <a:moveTo>
                  <a:pt x="2051" y="519"/>
                </a:moveTo>
                <a:cubicBezTo>
                  <a:pt x="2352" y="1046"/>
                  <a:pt x="2822" y="1500"/>
                  <a:pt x="3345" y="1805"/>
                </a:cubicBezTo>
                <a:cubicBezTo>
                  <a:pt x="2663" y="2102"/>
                  <a:pt x="2252" y="2583"/>
                  <a:pt x="2184" y="3295"/>
                </a:cubicBezTo>
                <a:cubicBezTo>
                  <a:pt x="1836" y="2611"/>
                  <a:pt x="1338" y="2045"/>
                  <a:pt x="618" y="1785"/>
                </a:cubicBezTo>
                <a:cubicBezTo>
                  <a:pt x="1182" y="1466"/>
                  <a:pt x="1642" y="1028"/>
                  <a:pt x="2051" y="519"/>
                </a:cubicBezTo>
                <a:close/>
                <a:moveTo>
                  <a:pt x="2028" y="0"/>
                </a:moveTo>
                <a:cubicBezTo>
                  <a:pt x="1933" y="0"/>
                  <a:pt x="1842" y="73"/>
                  <a:pt x="1887" y="184"/>
                </a:cubicBezTo>
                <a:cubicBezTo>
                  <a:pt x="1892" y="196"/>
                  <a:pt x="1897" y="206"/>
                  <a:pt x="1902" y="218"/>
                </a:cubicBezTo>
                <a:cubicBezTo>
                  <a:pt x="1413" y="844"/>
                  <a:pt x="856" y="1369"/>
                  <a:pt x="120" y="1696"/>
                </a:cubicBezTo>
                <a:cubicBezTo>
                  <a:pt x="1" y="1748"/>
                  <a:pt x="31" y="1951"/>
                  <a:pt x="157" y="1976"/>
                </a:cubicBezTo>
                <a:cubicBezTo>
                  <a:pt x="1102" y="2156"/>
                  <a:pt x="1681" y="2854"/>
                  <a:pt x="2041" y="3706"/>
                </a:cubicBezTo>
                <a:cubicBezTo>
                  <a:pt x="2068" y="3774"/>
                  <a:pt x="2128" y="3804"/>
                  <a:pt x="2187" y="3807"/>
                </a:cubicBezTo>
                <a:cubicBezTo>
                  <a:pt x="2188" y="3810"/>
                  <a:pt x="2188" y="3814"/>
                  <a:pt x="2188" y="3819"/>
                </a:cubicBezTo>
                <a:cubicBezTo>
                  <a:pt x="2198" y="3916"/>
                  <a:pt x="2280" y="3965"/>
                  <a:pt x="2357" y="3965"/>
                </a:cubicBezTo>
                <a:cubicBezTo>
                  <a:pt x="2434" y="3965"/>
                  <a:pt x="2505" y="3916"/>
                  <a:pt x="2495" y="3819"/>
                </a:cubicBezTo>
                <a:cubicBezTo>
                  <a:pt x="2385" y="2832"/>
                  <a:pt x="2831" y="2268"/>
                  <a:pt x="3759" y="1975"/>
                </a:cubicBezTo>
                <a:cubicBezTo>
                  <a:pt x="3875" y="1940"/>
                  <a:pt x="3924" y="1754"/>
                  <a:pt x="3796" y="1696"/>
                </a:cubicBezTo>
                <a:cubicBezTo>
                  <a:pt x="3131" y="1390"/>
                  <a:pt x="2463" y="795"/>
                  <a:pt x="2182" y="103"/>
                </a:cubicBezTo>
                <a:cubicBezTo>
                  <a:pt x="2153" y="31"/>
                  <a:pt x="2090" y="0"/>
                  <a:pt x="2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7"/>
          <p:cNvGrpSpPr/>
          <p:nvPr/>
        </p:nvGrpSpPr>
        <p:grpSpPr>
          <a:xfrm>
            <a:off x="523465" y="6006996"/>
            <a:ext cx="189773" cy="232211"/>
            <a:chOff x="6476077" y="96834"/>
            <a:chExt cx="189773" cy="174158"/>
          </a:xfrm>
        </p:grpSpPr>
        <p:sp>
          <p:nvSpPr>
            <p:cNvPr id="173" name="Google Shape;173;p7"/>
            <p:cNvSpPr/>
            <p:nvPr/>
          </p:nvSpPr>
          <p:spPr>
            <a:xfrm>
              <a:off x="6558997" y="96834"/>
              <a:ext cx="106852" cy="174038"/>
            </a:xfrm>
            <a:custGeom>
              <a:avLst/>
              <a:gdLst/>
              <a:ahLst/>
              <a:cxnLst/>
              <a:rect l="l" t="t" r="r" b="b"/>
              <a:pathLst>
                <a:path w="1786" h="2909" extrusionOk="0">
                  <a:moveTo>
                    <a:pt x="208" y="0"/>
                  </a:moveTo>
                  <a:cubicBezTo>
                    <a:pt x="107" y="0"/>
                    <a:pt x="0" y="112"/>
                    <a:pt x="61" y="233"/>
                  </a:cubicBezTo>
                  <a:cubicBezTo>
                    <a:pt x="207" y="525"/>
                    <a:pt x="338" y="824"/>
                    <a:pt x="550" y="1075"/>
                  </a:cubicBezTo>
                  <a:cubicBezTo>
                    <a:pt x="692" y="1244"/>
                    <a:pt x="865" y="1374"/>
                    <a:pt x="1055" y="1478"/>
                  </a:cubicBezTo>
                  <a:lnTo>
                    <a:pt x="1055" y="1478"/>
                  </a:lnTo>
                  <a:cubicBezTo>
                    <a:pt x="809" y="1548"/>
                    <a:pt x="582" y="1665"/>
                    <a:pt x="436" y="1880"/>
                  </a:cubicBezTo>
                  <a:cubicBezTo>
                    <a:pt x="269" y="2124"/>
                    <a:pt x="266" y="2441"/>
                    <a:pt x="198" y="2718"/>
                  </a:cubicBezTo>
                  <a:cubicBezTo>
                    <a:pt x="170" y="2833"/>
                    <a:pt x="265" y="2909"/>
                    <a:pt x="357" y="2909"/>
                  </a:cubicBezTo>
                  <a:cubicBezTo>
                    <a:pt x="417" y="2909"/>
                    <a:pt x="475" y="2876"/>
                    <a:pt x="494" y="2800"/>
                  </a:cubicBezTo>
                  <a:cubicBezTo>
                    <a:pt x="526" y="2664"/>
                    <a:pt x="547" y="2525"/>
                    <a:pt x="575" y="2388"/>
                  </a:cubicBezTo>
                  <a:cubicBezTo>
                    <a:pt x="586" y="2328"/>
                    <a:pt x="599" y="2267"/>
                    <a:pt x="618" y="2207"/>
                  </a:cubicBezTo>
                  <a:cubicBezTo>
                    <a:pt x="621" y="2196"/>
                    <a:pt x="641" y="2144"/>
                    <a:pt x="640" y="2144"/>
                  </a:cubicBezTo>
                  <a:lnTo>
                    <a:pt x="640" y="2144"/>
                  </a:lnTo>
                  <a:cubicBezTo>
                    <a:pt x="640" y="2144"/>
                    <a:pt x="639" y="2146"/>
                    <a:pt x="637" y="2150"/>
                  </a:cubicBezTo>
                  <a:lnTo>
                    <a:pt x="637" y="2150"/>
                  </a:lnTo>
                  <a:cubicBezTo>
                    <a:pt x="649" y="2122"/>
                    <a:pt x="662" y="2095"/>
                    <a:pt x="678" y="2068"/>
                  </a:cubicBezTo>
                  <a:cubicBezTo>
                    <a:pt x="737" y="1971"/>
                    <a:pt x="821" y="1902"/>
                    <a:pt x="948" y="1842"/>
                  </a:cubicBezTo>
                  <a:cubicBezTo>
                    <a:pt x="1138" y="1752"/>
                    <a:pt x="1363" y="1714"/>
                    <a:pt x="1570" y="1687"/>
                  </a:cubicBezTo>
                  <a:cubicBezTo>
                    <a:pt x="1737" y="1665"/>
                    <a:pt x="1785" y="1445"/>
                    <a:pt x="1611" y="1386"/>
                  </a:cubicBezTo>
                  <a:cubicBezTo>
                    <a:pt x="1284" y="1275"/>
                    <a:pt x="978" y="1115"/>
                    <a:pt x="754" y="843"/>
                  </a:cubicBezTo>
                  <a:cubicBezTo>
                    <a:pt x="569" y="618"/>
                    <a:pt x="455" y="337"/>
                    <a:pt x="325" y="78"/>
                  </a:cubicBezTo>
                  <a:cubicBezTo>
                    <a:pt x="298" y="23"/>
                    <a:pt x="25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476077" y="106107"/>
              <a:ext cx="108168" cy="164885"/>
            </a:xfrm>
            <a:custGeom>
              <a:avLst/>
              <a:gdLst/>
              <a:ahLst/>
              <a:cxnLst/>
              <a:rect l="l" t="t" r="r" b="b"/>
              <a:pathLst>
                <a:path w="1808" h="2756" extrusionOk="0">
                  <a:moveTo>
                    <a:pt x="1573" y="0"/>
                  </a:moveTo>
                  <a:cubicBezTo>
                    <a:pt x="1538" y="0"/>
                    <a:pt x="1503" y="14"/>
                    <a:pt x="1471" y="46"/>
                  </a:cubicBezTo>
                  <a:cubicBezTo>
                    <a:pt x="1255" y="265"/>
                    <a:pt x="1121" y="538"/>
                    <a:pt x="952" y="790"/>
                  </a:cubicBezTo>
                  <a:cubicBezTo>
                    <a:pt x="757" y="1081"/>
                    <a:pt x="490" y="1272"/>
                    <a:pt x="160" y="1385"/>
                  </a:cubicBezTo>
                  <a:cubicBezTo>
                    <a:pt x="1" y="1439"/>
                    <a:pt x="21" y="1684"/>
                    <a:pt x="201" y="1686"/>
                  </a:cubicBezTo>
                  <a:cubicBezTo>
                    <a:pt x="365" y="1687"/>
                    <a:pt x="522" y="1712"/>
                    <a:pt x="659" y="1801"/>
                  </a:cubicBezTo>
                  <a:cubicBezTo>
                    <a:pt x="759" y="1865"/>
                    <a:pt x="833" y="1967"/>
                    <a:pt x="900" y="2073"/>
                  </a:cubicBezTo>
                  <a:cubicBezTo>
                    <a:pt x="1065" y="2332"/>
                    <a:pt x="1217" y="2591"/>
                    <a:pt x="1502" y="2737"/>
                  </a:cubicBezTo>
                  <a:cubicBezTo>
                    <a:pt x="1527" y="2749"/>
                    <a:pt x="1551" y="2755"/>
                    <a:pt x="1574" y="2755"/>
                  </a:cubicBezTo>
                  <a:cubicBezTo>
                    <a:pt x="1714" y="2755"/>
                    <a:pt x="1807" y="2549"/>
                    <a:pt x="1657" y="2473"/>
                  </a:cubicBezTo>
                  <a:cubicBezTo>
                    <a:pt x="1384" y="2332"/>
                    <a:pt x="1282" y="2078"/>
                    <a:pt x="1109" y="1835"/>
                  </a:cubicBezTo>
                  <a:cubicBezTo>
                    <a:pt x="1019" y="1707"/>
                    <a:pt x="914" y="1592"/>
                    <a:pt x="776" y="1513"/>
                  </a:cubicBezTo>
                  <a:cubicBezTo>
                    <a:pt x="747" y="1497"/>
                    <a:pt x="717" y="1482"/>
                    <a:pt x="687" y="1469"/>
                  </a:cubicBezTo>
                  <a:lnTo>
                    <a:pt x="687" y="1469"/>
                  </a:lnTo>
                  <a:cubicBezTo>
                    <a:pt x="873" y="1350"/>
                    <a:pt x="1035" y="1200"/>
                    <a:pt x="1172" y="1011"/>
                  </a:cubicBezTo>
                  <a:cubicBezTo>
                    <a:pt x="1349" y="764"/>
                    <a:pt x="1471" y="481"/>
                    <a:pt x="1687" y="262"/>
                  </a:cubicBezTo>
                  <a:cubicBezTo>
                    <a:pt x="1795" y="154"/>
                    <a:pt x="1689" y="0"/>
                    <a:pt x="1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8"/>
          <p:cNvGrpSpPr/>
          <p:nvPr/>
        </p:nvGrpSpPr>
        <p:grpSpPr>
          <a:xfrm>
            <a:off x="975626" y="2099461"/>
            <a:ext cx="7020761" cy="3268739"/>
            <a:chOff x="1021550" y="1583496"/>
            <a:chExt cx="7020761" cy="2451554"/>
          </a:xfrm>
        </p:grpSpPr>
        <p:sp>
          <p:nvSpPr>
            <p:cNvPr id="177" name="Google Shape;177;p8"/>
            <p:cNvSpPr/>
            <p:nvPr/>
          </p:nvSpPr>
          <p:spPr>
            <a:xfrm rot="-5400000">
              <a:off x="6492231" y="2484970"/>
              <a:ext cx="1328229" cy="1771931"/>
            </a:xfrm>
            <a:custGeom>
              <a:avLst/>
              <a:gdLst/>
              <a:ahLst/>
              <a:cxnLst/>
              <a:rect l="l" t="t" r="r" b="b"/>
              <a:pathLst>
                <a:path w="7202" h="9608" extrusionOk="0">
                  <a:moveTo>
                    <a:pt x="1" y="1"/>
                  </a:moveTo>
                  <a:lnTo>
                    <a:pt x="1" y="9607"/>
                  </a:lnTo>
                  <a:lnTo>
                    <a:pt x="3602" y="7391"/>
                  </a:lnTo>
                  <a:lnTo>
                    <a:pt x="7201" y="9607"/>
                  </a:lnTo>
                  <a:lnTo>
                    <a:pt x="7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 rot="-5400000">
              <a:off x="1243494" y="2484878"/>
              <a:ext cx="1328229" cy="1772116"/>
            </a:xfrm>
            <a:custGeom>
              <a:avLst/>
              <a:gdLst/>
              <a:ahLst/>
              <a:cxnLst/>
              <a:rect l="l" t="t" r="r" b="b"/>
              <a:pathLst>
                <a:path w="7202" h="9609" extrusionOk="0">
                  <a:moveTo>
                    <a:pt x="1" y="1"/>
                  </a:moveTo>
                  <a:lnTo>
                    <a:pt x="1" y="9609"/>
                  </a:lnTo>
                  <a:lnTo>
                    <a:pt x="7201" y="9609"/>
                  </a:lnTo>
                  <a:lnTo>
                    <a:pt x="7201" y="1"/>
                  </a:lnTo>
                  <a:lnTo>
                    <a:pt x="3602" y="22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 rot="-5400000">
              <a:off x="3542415" y="-101935"/>
              <a:ext cx="1979051" cy="5349912"/>
            </a:xfrm>
            <a:custGeom>
              <a:avLst/>
              <a:gdLst/>
              <a:ahLst/>
              <a:cxnLst/>
              <a:rect l="l" t="t" r="r" b="b"/>
              <a:pathLst>
                <a:path w="7201" h="29009" extrusionOk="0">
                  <a:moveTo>
                    <a:pt x="0" y="0"/>
                  </a:moveTo>
                  <a:lnTo>
                    <a:pt x="0" y="29009"/>
                  </a:lnTo>
                  <a:lnTo>
                    <a:pt x="7200" y="29009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8"/>
          <p:cNvSpPr/>
          <p:nvPr/>
        </p:nvSpPr>
        <p:spPr>
          <a:xfrm rot="5437877">
            <a:off x="4053829" y="1859006"/>
            <a:ext cx="1036355" cy="578578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"/>
          <p:cNvSpPr/>
          <p:nvPr/>
        </p:nvSpPr>
        <p:spPr>
          <a:xfrm rot="-5400000">
            <a:off x="6310935" y="3501783"/>
            <a:ext cx="1770972" cy="1771931"/>
          </a:xfrm>
          <a:custGeom>
            <a:avLst/>
            <a:gdLst/>
            <a:ahLst/>
            <a:cxnLst/>
            <a:rect l="l" t="t" r="r" b="b"/>
            <a:pathLst>
              <a:path w="7202" h="9608" extrusionOk="0">
                <a:moveTo>
                  <a:pt x="1" y="1"/>
                </a:moveTo>
                <a:lnTo>
                  <a:pt x="1" y="9607"/>
                </a:lnTo>
                <a:lnTo>
                  <a:pt x="3602" y="7391"/>
                </a:lnTo>
                <a:lnTo>
                  <a:pt x="7201" y="9607"/>
                </a:lnTo>
                <a:lnTo>
                  <a:pt x="72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"/>
          <p:cNvSpPr/>
          <p:nvPr/>
        </p:nvSpPr>
        <p:spPr>
          <a:xfrm rot="-5400000">
            <a:off x="6463584" y="4489865"/>
            <a:ext cx="630241" cy="936497"/>
          </a:xfrm>
          <a:custGeom>
            <a:avLst/>
            <a:gdLst/>
            <a:ahLst/>
            <a:cxnLst/>
            <a:rect l="l" t="t" r="r" b="b"/>
            <a:pathLst>
              <a:path w="2563" h="5078" extrusionOk="0">
                <a:moveTo>
                  <a:pt x="1" y="1"/>
                </a:moveTo>
                <a:lnTo>
                  <a:pt x="2562" y="5078"/>
                </a:lnTo>
                <a:lnTo>
                  <a:pt x="256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"/>
          <p:cNvSpPr/>
          <p:nvPr/>
        </p:nvSpPr>
        <p:spPr>
          <a:xfrm rot="-5400000">
            <a:off x="5927152" y="3885566"/>
            <a:ext cx="1770972" cy="1004365"/>
          </a:xfrm>
          <a:custGeom>
            <a:avLst/>
            <a:gdLst/>
            <a:ahLst/>
            <a:cxnLst/>
            <a:rect l="l" t="t" r="r" b="b"/>
            <a:pathLst>
              <a:path w="7202" h="5446" extrusionOk="0">
                <a:moveTo>
                  <a:pt x="1" y="1"/>
                </a:moveTo>
                <a:lnTo>
                  <a:pt x="1" y="703"/>
                </a:lnTo>
                <a:lnTo>
                  <a:pt x="2393" y="5446"/>
                </a:lnTo>
                <a:lnTo>
                  <a:pt x="7201" y="5446"/>
                </a:lnTo>
                <a:lnTo>
                  <a:pt x="7201" y="5078"/>
                </a:lnTo>
                <a:lnTo>
                  <a:pt x="2562" y="5078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"/>
          <p:cNvSpPr/>
          <p:nvPr/>
        </p:nvSpPr>
        <p:spPr>
          <a:xfrm rot="-5400000">
            <a:off x="1062198" y="3501690"/>
            <a:ext cx="1770972" cy="1772116"/>
          </a:xfrm>
          <a:custGeom>
            <a:avLst/>
            <a:gdLst/>
            <a:ahLst/>
            <a:cxnLst/>
            <a:rect l="l" t="t" r="r" b="b"/>
            <a:pathLst>
              <a:path w="7202" h="9609" extrusionOk="0">
                <a:moveTo>
                  <a:pt x="1" y="1"/>
                </a:moveTo>
                <a:lnTo>
                  <a:pt x="1" y="9609"/>
                </a:lnTo>
                <a:lnTo>
                  <a:pt x="7201" y="9609"/>
                </a:lnTo>
                <a:lnTo>
                  <a:pt x="7201" y="1"/>
                </a:lnTo>
                <a:lnTo>
                  <a:pt x="3602" y="2217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"/>
          <p:cNvSpPr/>
          <p:nvPr/>
        </p:nvSpPr>
        <p:spPr>
          <a:xfrm rot="-5400000">
            <a:off x="3252649" y="648905"/>
            <a:ext cx="2638735" cy="5349912"/>
          </a:xfrm>
          <a:custGeom>
            <a:avLst/>
            <a:gdLst/>
            <a:ahLst/>
            <a:cxnLst/>
            <a:rect l="l" t="t" r="r" b="b"/>
            <a:pathLst>
              <a:path w="7201" h="29009" extrusionOk="0">
                <a:moveTo>
                  <a:pt x="0" y="0"/>
                </a:moveTo>
                <a:lnTo>
                  <a:pt x="0" y="29009"/>
                </a:lnTo>
                <a:lnTo>
                  <a:pt x="7200" y="29009"/>
                </a:lnTo>
                <a:lnTo>
                  <a:pt x="72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/>
          <p:nvPr/>
        </p:nvSpPr>
        <p:spPr>
          <a:xfrm rot="-5400000">
            <a:off x="2050277" y="4489771"/>
            <a:ext cx="630241" cy="936682"/>
          </a:xfrm>
          <a:custGeom>
            <a:avLst/>
            <a:gdLst/>
            <a:ahLst/>
            <a:cxnLst/>
            <a:rect l="l" t="t" r="r" b="b"/>
            <a:pathLst>
              <a:path w="2563" h="5079" extrusionOk="0">
                <a:moveTo>
                  <a:pt x="2562" y="0"/>
                </a:moveTo>
                <a:lnTo>
                  <a:pt x="1" y="5079"/>
                </a:lnTo>
                <a:lnTo>
                  <a:pt x="2562" y="5079"/>
                </a:lnTo>
                <a:lnTo>
                  <a:pt x="25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"/>
          <p:cNvSpPr/>
          <p:nvPr/>
        </p:nvSpPr>
        <p:spPr>
          <a:xfrm rot="-5400000">
            <a:off x="1446070" y="3885566"/>
            <a:ext cx="1770972" cy="1004365"/>
          </a:xfrm>
          <a:custGeom>
            <a:avLst/>
            <a:gdLst/>
            <a:ahLst/>
            <a:cxnLst/>
            <a:rect l="l" t="t" r="r" b="b"/>
            <a:pathLst>
              <a:path w="7202" h="5446" extrusionOk="0">
                <a:moveTo>
                  <a:pt x="2393" y="1"/>
                </a:moveTo>
                <a:lnTo>
                  <a:pt x="1" y="4742"/>
                </a:lnTo>
                <a:lnTo>
                  <a:pt x="1" y="5446"/>
                </a:lnTo>
                <a:lnTo>
                  <a:pt x="2562" y="367"/>
                </a:lnTo>
                <a:lnTo>
                  <a:pt x="7201" y="367"/>
                </a:lnTo>
                <a:lnTo>
                  <a:pt x="720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"/>
          <p:cNvSpPr/>
          <p:nvPr/>
        </p:nvSpPr>
        <p:spPr>
          <a:xfrm>
            <a:off x="-25075" y="-29999"/>
            <a:ext cx="1337063" cy="1649563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"/>
          <p:cNvSpPr/>
          <p:nvPr/>
        </p:nvSpPr>
        <p:spPr>
          <a:xfrm>
            <a:off x="7094150" y="6157900"/>
            <a:ext cx="1898626" cy="711909"/>
          </a:xfrm>
          <a:custGeom>
            <a:avLst/>
            <a:gdLst/>
            <a:ahLst/>
            <a:cxnLst/>
            <a:rect l="l" t="t" r="r" b="b"/>
            <a:pathLst>
              <a:path w="31735" h="11018" extrusionOk="0">
                <a:moveTo>
                  <a:pt x="26485" y="1"/>
                </a:moveTo>
                <a:lnTo>
                  <a:pt x="1" y="11018"/>
                </a:lnTo>
                <a:lnTo>
                  <a:pt x="31734" y="11018"/>
                </a:lnTo>
                <a:lnTo>
                  <a:pt x="2648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"/>
          <p:cNvSpPr/>
          <p:nvPr/>
        </p:nvSpPr>
        <p:spPr>
          <a:xfrm rot="5437877">
            <a:off x="4282071" y="1785076"/>
            <a:ext cx="711915" cy="394216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4192424" y="5311011"/>
            <a:ext cx="587147" cy="123963"/>
          </a:xfrm>
          <a:custGeom>
            <a:avLst/>
            <a:gdLst/>
            <a:ahLst/>
            <a:cxnLst/>
            <a:rect l="l" t="t" r="r" b="b"/>
            <a:pathLst>
              <a:path w="9814" h="1554" extrusionOk="0">
                <a:moveTo>
                  <a:pt x="7641" y="1"/>
                </a:moveTo>
                <a:cubicBezTo>
                  <a:pt x="7605" y="1"/>
                  <a:pt x="7569" y="4"/>
                  <a:pt x="7531" y="12"/>
                </a:cubicBezTo>
                <a:cubicBezTo>
                  <a:pt x="7199" y="76"/>
                  <a:pt x="6934" y="241"/>
                  <a:pt x="6658" y="431"/>
                </a:cubicBezTo>
                <a:cubicBezTo>
                  <a:pt x="6529" y="520"/>
                  <a:pt x="6401" y="609"/>
                  <a:pt x="6268" y="693"/>
                </a:cubicBezTo>
                <a:cubicBezTo>
                  <a:pt x="6145" y="771"/>
                  <a:pt x="6038" y="804"/>
                  <a:pt x="5945" y="804"/>
                </a:cubicBezTo>
                <a:cubicBezTo>
                  <a:pt x="5648" y="804"/>
                  <a:pt x="5480" y="475"/>
                  <a:pt x="5357" y="184"/>
                </a:cubicBezTo>
                <a:cubicBezTo>
                  <a:pt x="5335" y="135"/>
                  <a:pt x="5276" y="108"/>
                  <a:pt x="5221" y="108"/>
                </a:cubicBezTo>
                <a:cubicBezTo>
                  <a:pt x="5194" y="108"/>
                  <a:pt x="5167" y="114"/>
                  <a:pt x="5146" y="128"/>
                </a:cubicBezTo>
                <a:cubicBezTo>
                  <a:pt x="4637" y="475"/>
                  <a:pt x="3996" y="1024"/>
                  <a:pt x="3417" y="1024"/>
                </a:cubicBezTo>
                <a:cubicBezTo>
                  <a:pt x="3120" y="1024"/>
                  <a:pt x="2839" y="880"/>
                  <a:pt x="2600" y="491"/>
                </a:cubicBezTo>
                <a:cubicBezTo>
                  <a:pt x="2571" y="443"/>
                  <a:pt x="2518" y="414"/>
                  <a:pt x="2464" y="414"/>
                </a:cubicBezTo>
                <a:cubicBezTo>
                  <a:pt x="2438" y="414"/>
                  <a:pt x="2413" y="420"/>
                  <a:pt x="2389" y="435"/>
                </a:cubicBezTo>
                <a:cubicBezTo>
                  <a:pt x="2019" y="671"/>
                  <a:pt x="1337" y="1244"/>
                  <a:pt x="779" y="1244"/>
                </a:cubicBezTo>
                <a:cubicBezTo>
                  <a:pt x="615" y="1244"/>
                  <a:pt x="461" y="1194"/>
                  <a:pt x="329" y="1072"/>
                </a:cubicBezTo>
                <a:cubicBezTo>
                  <a:pt x="297" y="1042"/>
                  <a:pt x="261" y="1029"/>
                  <a:pt x="227" y="1029"/>
                </a:cubicBezTo>
                <a:cubicBezTo>
                  <a:pt x="106" y="1029"/>
                  <a:pt x="0" y="1183"/>
                  <a:pt x="113" y="1288"/>
                </a:cubicBezTo>
                <a:cubicBezTo>
                  <a:pt x="317" y="1478"/>
                  <a:pt x="540" y="1553"/>
                  <a:pt x="770" y="1553"/>
                </a:cubicBezTo>
                <a:cubicBezTo>
                  <a:pt x="1339" y="1553"/>
                  <a:pt x="1949" y="1093"/>
                  <a:pt x="2424" y="778"/>
                </a:cubicBezTo>
                <a:cubicBezTo>
                  <a:pt x="2710" y="1176"/>
                  <a:pt x="3033" y="1326"/>
                  <a:pt x="3373" y="1326"/>
                </a:cubicBezTo>
                <a:cubicBezTo>
                  <a:pt x="3957" y="1326"/>
                  <a:pt x="4589" y="882"/>
                  <a:pt x="5161" y="489"/>
                </a:cubicBezTo>
                <a:cubicBezTo>
                  <a:pt x="5375" y="920"/>
                  <a:pt x="5612" y="1075"/>
                  <a:pt x="5873" y="1075"/>
                </a:cubicBezTo>
                <a:cubicBezTo>
                  <a:pt x="6264" y="1075"/>
                  <a:pt x="6710" y="728"/>
                  <a:pt x="7221" y="435"/>
                </a:cubicBezTo>
                <a:cubicBezTo>
                  <a:pt x="7331" y="372"/>
                  <a:pt x="7436" y="346"/>
                  <a:pt x="7537" y="346"/>
                </a:cubicBezTo>
                <a:cubicBezTo>
                  <a:pt x="7969" y="346"/>
                  <a:pt x="8339" y="820"/>
                  <a:pt x="8775" y="934"/>
                </a:cubicBezTo>
                <a:cubicBezTo>
                  <a:pt x="8826" y="948"/>
                  <a:pt x="8875" y="954"/>
                  <a:pt x="8922" y="954"/>
                </a:cubicBezTo>
                <a:cubicBezTo>
                  <a:pt x="9309" y="954"/>
                  <a:pt x="9577" y="533"/>
                  <a:pt x="9746" y="236"/>
                </a:cubicBezTo>
                <a:cubicBezTo>
                  <a:pt x="9814" y="117"/>
                  <a:pt x="9708" y="7"/>
                  <a:pt x="9604" y="7"/>
                </a:cubicBezTo>
                <a:cubicBezTo>
                  <a:pt x="9558" y="7"/>
                  <a:pt x="9512" y="29"/>
                  <a:pt x="9482" y="82"/>
                </a:cubicBezTo>
                <a:cubicBezTo>
                  <a:pt x="9256" y="478"/>
                  <a:pt x="9059" y="613"/>
                  <a:pt x="8873" y="613"/>
                </a:cubicBezTo>
                <a:cubicBezTo>
                  <a:pt x="8476" y="613"/>
                  <a:pt x="8125" y="1"/>
                  <a:pt x="76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4284524" y="5119075"/>
            <a:ext cx="667256" cy="127472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192866" y="371769"/>
            <a:ext cx="217114" cy="298340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8244114" y="901431"/>
            <a:ext cx="234823" cy="316368"/>
          </a:xfrm>
          <a:custGeom>
            <a:avLst/>
            <a:gdLst/>
            <a:ahLst/>
            <a:cxnLst/>
            <a:rect l="l" t="t" r="r" b="b"/>
            <a:pathLst>
              <a:path w="3925" h="3966" extrusionOk="0">
                <a:moveTo>
                  <a:pt x="2051" y="519"/>
                </a:moveTo>
                <a:cubicBezTo>
                  <a:pt x="2352" y="1046"/>
                  <a:pt x="2822" y="1500"/>
                  <a:pt x="3345" y="1805"/>
                </a:cubicBezTo>
                <a:cubicBezTo>
                  <a:pt x="2663" y="2102"/>
                  <a:pt x="2252" y="2583"/>
                  <a:pt x="2184" y="3295"/>
                </a:cubicBezTo>
                <a:cubicBezTo>
                  <a:pt x="1836" y="2611"/>
                  <a:pt x="1338" y="2045"/>
                  <a:pt x="618" y="1785"/>
                </a:cubicBezTo>
                <a:cubicBezTo>
                  <a:pt x="1182" y="1466"/>
                  <a:pt x="1642" y="1028"/>
                  <a:pt x="2051" y="519"/>
                </a:cubicBezTo>
                <a:close/>
                <a:moveTo>
                  <a:pt x="2028" y="0"/>
                </a:moveTo>
                <a:cubicBezTo>
                  <a:pt x="1933" y="0"/>
                  <a:pt x="1842" y="73"/>
                  <a:pt x="1887" y="184"/>
                </a:cubicBezTo>
                <a:cubicBezTo>
                  <a:pt x="1892" y="196"/>
                  <a:pt x="1897" y="206"/>
                  <a:pt x="1902" y="218"/>
                </a:cubicBezTo>
                <a:cubicBezTo>
                  <a:pt x="1413" y="844"/>
                  <a:pt x="856" y="1369"/>
                  <a:pt x="120" y="1696"/>
                </a:cubicBezTo>
                <a:cubicBezTo>
                  <a:pt x="1" y="1748"/>
                  <a:pt x="31" y="1951"/>
                  <a:pt x="157" y="1976"/>
                </a:cubicBezTo>
                <a:cubicBezTo>
                  <a:pt x="1102" y="2156"/>
                  <a:pt x="1681" y="2854"/>
                  <a:pt x="2041" y="3706"/>
                </a:cubicBezTo>
                <a:cubicBezTo>
                  <a:pt x="2068" y="3774"/>
                  <a:pt x="2128" y="3804"/>
                  <a:pt x="2187" y="3807"/>
                </a:cubicBezTo>
                <a:cubicBezTo>
                  <a:pt x="2188" y="3810"/>
                  <a:pt x="2188" y="3814"/>
                  <a:pt x="2188" y="3819"/>
                </a:cubicBezTo>
                <a:cubicBezTo>
                  <a:pt x="2198" y="3916"/>
                  <a:pt x="2280" y="3965"/>
                  <a:pt x="2357" y="3965"/>
                </a:cubicBezTo>
                <a:cubicBezTo>
                  <a:pt x="2434" y="3965"/>
                  <a:pt x="2505" y="3916"/>
                  <a:pt x="2495" y="3819"/>
                </a:cubicBezTo>
                <a:cubicBezTo>
                  <a:pt x="2385" y="2832"/>
                  <a:pt x="2831" y="2268"/>
                  <a:pt x="3759" y="1975"/>
                </a:cubicBezTo>
                <a:cubicBezTo>
                  <a:pt x="3875" y="1940"/>
                  <a:pt x="3924" y="1754"/>
                  <a:pt x="3796" y="1696"/>
                </a:cubicBezTo>
                <a:cubicBezTo>
                  <a:pt x="3131" y="1390"/>
                  <a:pt x="2463" y="795"/>
                  <a:pt x="2182" y="103"/>
                </a:cubicBezTo>
                <a:cubicBezTo>
                  <a:pt x="2153" y="31"/>
                  <a:pt x="2090" y="0"/>
                  <a:pt x="2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8"/>
          <p:cNvGrpSpPr/>
          <p:nvPr/>
        </p:nvGrpSpPr>
        <p:grpSpPr>
          <a:xfrm>
            <a:off x="8478915" y="669212"/>
            <a:ext cx="189773" cy="232211"/>
            <a:chOff x="6476077" y="96834"/>
            <a:chExt cx="189773" cy="174158"/>
          </a:xfrm>
        </p:grpSpPr>
        <p:sp>
          <p:nvSpPr>
            <p:cNvPr id="196" name="Google Shape;196;p8"/>
            <p:cNvSpPr/>
            <p:nvPr/>
          </p:nvSpPr>
          <p:spPr>
            <a:xfrm>
              <a:off x="6558997" y="96834"/>
              <a:ext cx="106852" cy="174038"/>
            </a:xfrm>
            <a:custGeom>
              <a:avLst/>
              <a:gdLst/>
              <a:ahLst/>
              <a:cxnLst/>
              <a:rect l="l" t="t" r="r" b="b"/>
              <a:pathLst>
                <a:path w="1786" h="2909" extrusionOk="0">
                  <a:moveTo>
                    <a:pt x="208" y="0"/>
                  </a:moveTo>
                  <a:cubicBezTo>
                    <a:pt x="107" y="0"/>
                    <a:pt x="0" y="112"/>
                    <a:pt x="61" y="233"/>
                  </a:cubicBezTo>
                  <a:cubicBezTo>
                    <a:pt x="207" y="525"/>
                    <a:pt x="338" y="824"/>
                    <a:pt x="550" y="1075"/>
                  </a:cubicBezTo>
                  <a:cubicBezTo>
                    <a:pt x="692" y="1244"/>
                    <a:pt x="865" y="1374"/>
                    <a:pt x="1055" y="1478"/>
                  </a:cubicBezTo>
                  <a:lnTo>
                    <a:pt x="1055" y="1478"/>
                  </a:lnTo>
                  <a:cubicBezTo>
                    <a:pt x="809" y="1548"/>
                    <a:pt x="582" y="1665"/>
                    <a:pt x="436" y="1880"/>
                  </a:cubicBezTo>
                  <a:cubicBezTo>
                    <a:pt x="269" y="2124"/>
                    <a:pt x="266" y="2441"/>
                    <a:pt x="198" y="2718"/>
                  </a:cubicBezTo>
                  <a:cubicBezTo>
                    <a:pt x="170" y="2833"/>
                    <a:pt x="265" y="2909"/>
                    <a:pt x="357" y="2909"/>
                  </a:cubicBezTo>
                  <a:cubicBezTo>
                    <a:pt x="417" y="2909"/>
                    <a:pt x="475" y="2876"/>
                    <a:pt x="494" y="2800"/>
                  </a:cubicBezTo>
                  <a:cubicBezTo>
                    <a:pt x="526" y="2664"/>
                    <a:pt x="547" y="2525"/>
                    <a:pt x="575" y="2388"/>
                  </a:cubicBezTo>
                  <a:cubicBezTo>
                    <a:pt x="586" y="2328"/>
                    <a:pt x="599" y="2267"/>
                    <a:pt x="618" y="2207"/>
                  </a:cubicBezTo>
                  <a:cubicBezTo>
                    <a:pt x="621" y="2196"/>
                    <a:pt x="641" y="2144"/>
                    <a:pt x="640" y="2144"/>
                  </a:cubicBezTo>
                  <a:lnTo>
                    <a:pt x="640" y="2144"/>
                  </a:lnTo>
                  <a:cubicBezTo>
                    <a:pt x="640" y="2144"/>
                    <a:pt x="639" y="2146"/>
                    <a:pt x="637" y="2150"/>
                  </a:cubicBezTo>
                  <a:lnTo>
                    <a:pt x="637" y="2150"/>
                  </a:lnTo>
                  <a:cubicBezTo>
                    <a:pt x="649" y="2122"/>
                    <a:pt x="662" y="2095"/>
                    <a:pt x="678" y="2068"/>
                  </a:cubicBezTo>
                  <a:cubicBezTo>
                    <a:pt x="737" y="1971"/>
                    <a:pt x="821" y="1902"/>
                    <a:pt x="948" y="1842"/>
                  </a:cubicBezTo>
                  <a:cubicBezTo>
                    <a:pt x="1138" y="1752"/>
                    <a:pt x="1363" y="1714"/>
                    <a:pt x="1570" y="1687"/>
                  </a:cubicBezTo>
                  <a:cubicBezTo>
                    <a:pt x="1737" y="1665"/>
                    <a:pt x="1785" y="1445"/>
                    <a:pt x="1611" y="1386"/>
                  </a:cubicBezTo>
                  <a:cubicBezTo>
                    <a:pt x="1284" y="1275"/>
                    <a:pt x="978" y="1115"/>
                    <a:pt x="754" y="843"/>
                  </a:cubicBezTo>
                  <a:cubicBezTo>
                    <a:pt x="569" y="618"/>
                    <a:pt x="455" y="337"/>
                    <a:pt x="325" y="78"/>
                  </a:cubicBezTo>
                  <a:cubicBezTo>
                    <a:pt x="298" y="23"/>
                    <a:pt x="25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6476077" y="106107"/>
              <a:ext cx="108168" cy="164885"/>
            </a:xfrm>
            <a:custGeom>
              <a:avLst/>
              <a:gdLst/>
              <a:ahLst/>
              <a:cxnLst/>
              <a:rect l="l" t="t" r="r" b="b"/>
              <a:pathLst>
                <a:path w="1808" h="2756" extrusionOk="0">
                  <a:moveTo>
                    <a:pt x="1573" y="0"/>
                  </a:moveTo>
                  <a:cubicBezTo>
                    <a:pt x="1538" y="0"/>
                    <a:pt x="1503" y="14"/>
                    <a:pt x="1471" y="46"/>
                  </a:cubicBezTo>
                  <a:cubicBezTo>
                    <a:pt x="1255" y="265"/>
                    <a:pt x="1121" y="538"/>
                    <a:pt x="952" y="790"/>
                  </a:cubicBezTo>
                  <a:cubicBezTo>
                    <a:pt x="757" y="1081"/>
                    <a:pt x="490" y="1272"/>
                    <a:pt x="160" y="1385"/>
                  </a:cubicBezTo>
                  <a:cubicBezTo>
                    <a:pt x="1" y="1439"/>
                    <a:pt x="21" y="1684"/>
                    <a:pt x="201" y="1686"/>
                  </a:cubicBezTo>
                  <a:cubicBezTo>
                    <a:pt x="365" y="1687"/>
                    <a:pt x="522" y="1712"/>
                    <a:pt x="659" y="1801"/>
                  </a:cubicBezTo>
                  <a:cubicBezTo>
                    <a:pt x="759" y="1865"/>
                    <a:pt x="833" y="1967"/>
                    <a:pt x="900" y="2073"/>
                  </a:cubicBezTo>
                  <a:cubicBezTo>
                    <a:pt x="1065" y="2332"/>
                    <a:pt x="1217" y="2591"/>
                    <a:pt x="1502" y="2737"/>
                  </a:cubicBezTo>
                  <a:cubicBezTo>
                    <a:pt x="1527" y="2749"/>
                    <a:pt x="1551" y="2755"/>
                    <a:pt x="1574" y="2755"/>
                  </a:cubicBezTo>
                  <a:cubicBezTo>
                    <a:pt x="1714" y="2755"/>
                    <a:pt x="1807" y="2549"/>
                    <a:pt x="1657" y="2473"/>
                  </a:cubicBezTo>
                  <a:cubicBezTo>
                    <a:pt x="1384" y="2332"/>
                    <a:pt x="1282" y="2078"/>
                    <a:pt x="1109" y="1835"/>
                  </a:cubicBezTo>
                  <a:cubicBezTo>
                    <a:pt x="1019" y="1707"/>
                    <a:pt x="914" y="1592"/>
                    <a:pt x="776" y="1513"/>
                  </a:cubicBezTo>
                  <a:cubicBezTo>
                    <a:pt x="747" y="1497"/>
                    <a:pt x="717" y="1482"/>
                    <a:pt x="687" y="1469"/>
                  </a:cubicBezTo>
                  <a:lnTo>
                    <a:pt x="687" y="1469"/>
                  </a:lnTo>
                  <a:cubicBezTo>
                    <a:pt x="873" y="1350"/>
                    <a:pt x="1035" y="1200"/>
                    <a:pt x="1172" y="1011"/>
                  </a:cubicBezTo>
                  <a:cubicBezTo>
                    <a:pt x="1349" y="764"/>
                    <a:pt x="1471" y="481"/>
                    <a:pt x="1687" y="262"/>
                  </a:cubicBezTo>
                  <a:cubicBezTo>
                    <a:pt x="1795" y="154"/>
                    <a:pt x="1689" y="0"/>
                    <a:pt x="1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8"/>
          <p:cNvGrpSpPr/>
          <p:nvPr/>
        </p:nvGrpSpPr>
        <p:grpSpPr>
          <a:xfrm>
            <a:off x="264763" y="6278033"/>
            <a:ext cx="218071" cy="304641"/>
            <a:chOff x="4930687" y="3942774"/>
            <a:chExt cx="218071" cy="228481"/>
          </a:xfrm>
        </p:grpSpPr>
        <p:sp>
          <p:nvSpPr>
            <p:cNvPr id="199" name="Google Shape;199;p8"/>
            <p:cNvSpPr/>
            <p:nvPr/>
          </p:nvSpPr>
          <p:spPr>
            <a:xfrm>
              <a:off x="5054410" y="3942774"/>
              <a:ext cx="18307" cy="63597"/>
            </a:xfrm>
            <a:custGeom>
              <a:avLst/>
              <a:gdLst/>
              <a:ahLst/>
              <a:cxnLst/>
              <a:rect l="l" t="t" r="r" b="b"/>
              <a:pathLst>
                <a:path w="306" h="1063" extrusionOk="0">
                  <a:moveTo>
                    <a:pt x="153" y="0"/>
                  </a:moveTo>
                  <a:cubicBezTo>
                    <a:pt x="77" y="0"/>
                    <a:pt x="1" y="49"/>
                    <a:pt x="1" y="148"/>
                  </a:cubicBezTo>
                  <a:lnTo>
                    <a:pt x="1" y="915"/>
                  </a:lnTo>
                  <a:cubicBezTo>
                    <a:pt x="1" y="1013"/>
                    <a:pt x="77" y="1062"/>
                    <a:pt x="153" y="1062"/>
                  </a:cubicBezTo>
                  <a:cubicBezTo>
                    <a:pt x="230" y="1062"/>
                    <a:pt x="306" y="1013"/>
                    <a:pt x="306" y="915"/>
                  </a:cubicBezTo>
                  <a:lnTo>
                    <a:pt x="306" y="148"/>
                  </a:lnTo>
                  <a:cubicBezTo>
                    <a:pt x="306" y="49"/>
                    <a:pt x="230" y="0"/>
                    <a:pt x="1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990095" y="3970295"/>
              <a:ext cx="40503" cy="54742"/>
            </a:xfrm>
            <a:custGeom>
              <a:avLst/>
              <a:gdLst/>
              <a:ahLst/>
              <a:cxnLst/>
              <a:rect l="l" t="t" r="r" b="b"/>
              <a:pathLst>
                <a:path w="677" h="915" extrusionOk="0">
                  <a:moveTo>
                    <a:pt x="152" y="0"/>
                  </a:moveTo>
                  <a:cubicBezTo>
                    <a:pt x="75" y="0"/>
                    <a:pt x="0" y="49"/>
                    <a:pt x="4" y="148"/>
                  </a:cubicBezTo>
                  <a:cubicBezTo>
                    <a:pt x="11" y="408"/>
                    <a:pt x="178" y="685"/>
                    <a:pt x="354" y="868"/>
                  </a:cubicBezTo>
                  <a:cubicBezTo>
                    <a:pt x="386" y="901"/>
                    <a:pt x="422" y="915"/>
                    <a:pt x="457" y="915"/>
                  </a:cubicBezTo>
                  <a:cubicBezTo>
                    <a:pt x="572" y="915"/>
                    <a:pt x="676" y="761"/>
                    <a:pt x="570" y="652"/>
                  </a:cubicBezTo>
                  <a:cubicBezTo>
                    <a:pt x="451" y="528"/>
                    <a:pt x="315" y="309"/>
                    <a:pt x="309" y="148"/>
                  </a:cubicBezTo>
                  <a:cubicBezTo>
                    <a:pt x="306" y="49"/>
                    <a:pt x="228" y="0"/>
                    <a:pt x="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4930687" y="4043464"/>
              <a:ext cx="80647" cy="27341"/>
            </a:xfrm>
            <a:custGeom>
              <a:avLst/>
              <a:gdLst/>
              <a:ahLst/>
              <a:cxnLst/>
              <a:rect l="l" t="t" r="r" b="b"/>
              <a:pathLst>
                <a:path w="1348" h="457" extrusionOk="0">
                  <a:moveTo>
                    <a:pt x="238" y="1"/>
                  </a:moveTo>
                  <a:cubicBezTo>
                    <a:pt x="95" y="1"/>
                    <a:pt x="0" y="208"/>
                    <a:pt x="153" y="283"/>
                  </a:cubicBezTo>
                  <a:cubicBezTo>
                    <a:pt x="461" y="430"/>
                    <a:pt x="811" y="457"/>
                    <a:pt x="1149" y="457"/>
                  </a:cubicBezTo>
                  <a:cubicBezTo>
                    <a:pt x="1346" y="457"/>
                    <a:pt x="1347" y="150"/>
                    <a:pt x="1149" y="150"/>
                  </a:cubicBezTo>
                  <a:cubicBezTo>
                    <a:pt x="870" y="150"/>
                    <a:pt x="565" y="141"/>
                    <a:pt x="308" y="17"/>
                  </a:cubicBezTo>
                  <a:cubicBezTo>
                    <a:pt x="284" y="6"/>
                    <a:pt x="260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4962575" y="4098206"/>
              <a:ext cx="48759" cy="36435"/>
            </a:xfrm>
            <a:custGeom>
              <a:avLst/>
              <a:gdLst/>
              <a:ahLst/>
              <a:cxnLst/>
              <a:rect l="l" t="t" r="r" b="b"/>
              <a:pathLst>
                <a:path w="815" h="609" extrusionOk="0">
                  <a:moveTo>
                    <a:pt x="619" y="0"/>
                  </a:moveTo>
                  <a:cubicBezTo>
                    <a:pt x="618" y="0"/>
                    <a:pt x="617" y="0"/>
                    <a:pt x="616" y="0"/>
                  </a:cubicBezTo>
                  <a:cubicBezTo>
                    <a:pt x="337" y="6"/>
                    <a:pt x="16" y="139"/>
                    <a:pt x="4" y="460"/>
                  </a:cubicBezTo>
                  <a:cubicBezTo>
                    <a:pt x="0" y="559"/>
                    <a:pt x="75" y="608"/>
                    <a:pt x="152" y="608"/>
                  </a:cubicBezTo>
                  <a:cubicBezTo>
                    <a:pt x="228" y="608"/>
                    <a:pt x="307" y="559"/>
                    <a:pt x="311" y="460"/>
                  </a:cubicBezTo>
                  <a:cubicBezTo>
                    <a:pt x="311" y="434"/>
                    <a:pt x="322" y="402"/>
                    <a:pt x="366" y="370"/>
                  </a:cubicBezTo>
                  <a:cubicBezTo>
                    <a:pt x="436" y="317"/>
                    <a:pt x="531" y="308"/>
                    <a:pt x="616" y="307"/>
                  </a:cubicBezTo>
                  <a:cubicBezTo>
                    <a:pt x="812" y="304"/>
                    <a:pt x="814" y="0"/>
                    <a:pt x="6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5023300" y="4116453"/>
              <a:ext cx="31170" cy="54802"/>
            </a:xfrm>
            <a:custGeom>
              <a:avLst/>
              <a:gdLst/>
              <a:ahLst/>
              <a:cxnLst/>
              <a:rect l="l" t="t" r="r" b="b"/>
              <a:pathLst>
                <a:path w="521" h="916" extrusionOk="0">
                  <a:moveTo>
                    <a:pt x="220" y="0"/>
                  </a:moveTo>
                  <a:cubicBezTo>
                    <a:pt x="104" y="0"/>
                    <a:pt x="0" y="154"/>
                    <a:pt x="106" y="263"/>
                  </a:cubicBezTo>
                  <a:cubicBezTo>
                    <a:pt x="235" y="396"/>
                    <a:pt x="214" y="590"/>
                    <a:pt x="214" y="767"/>
                  </a:cubicBezTo>
                  <a:cubicBezTo>
                    <a:pt x="214" y="866"/>
                    <a:pt x="291" y="915"/>
                    <a:pt x="368" y="915"/>
                  </a:cubicBezTo>
                  <a:cubicBezTo>
                    <a:pt x="444" y="915"/>
                    <a:pt x="521" y="866"/>
                    <a:pt x="521" y="767"/>
                  </a:cubicBezTo>
                  <a:cubicBezTo>
                    <a:pt x="521" y="503"/>
                    <a:pt x="516" y="249"/>
                    <a:pt x="322" y="47"/>
                  </a:cubicBezTo>
                  <a:cubicBezTo>
                    <a:pt x="290" y="14"/>
                    <a:pt x="255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5072657" y="4098206"/>
              <a:ext cx="36973" cy="36734"/>
            </a:xfrm>
            <a:custGeom>
              <a:avLst/>
              <a:gdLst/>
              <a:ahLst/>
              <a:cxnLst/>
              <a:rect l="l" t="t" r="r" b="b"/>
              <a:pathLst>
                <a:path w="618" h="614" extrusionOk="0">
                  <a:moveTo>
                    <a:pt x="150" y="0"/>
                  </a:moveTo>
                  <a:cubicBezTo>
                    <a:pt x="70" y="0"/>
                    <a:pt x="1" y="75"/>
                    <a:pt x="1" y="154"/>
                  </a:cubicBezTo>
                  <a:cubicBezTo>
                    <a:pt x="1" y="240"/>
                    <a:pt x="71" y="304"/>
                    <a:pt x="154" y="307"/>
                  </a:cubicBezTo>
                  <a:cubicBezTo>
                    <a:pt x="223" y="310"/>
                    <a:pt x="305" y="393"/>
                    <a:pt x="308" y="460"/>
                  </a:cubicBezTo>
                  <a:cubicBezTo>
                    <a:pt x="310" y="543"/>
                    <a:pt x="376" y="614"/>
                    <a:pt x="461" y="614"/>
                  </a:cubicBezTo>
                  <a:cubicBezTo>
                    <a:pt x="541" y="614"/>
                    <a:pt x="617" y="543"/>
                    <a:pt x="614" y="460"/>
                  </a:cubicBezTo>
                  <a:cubicBezTo>
                    <a:pt x="605" y="215"/>
                    <a:pt x="400" y="9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5088392" y="4043224"/>
              <a:ext cx="60366" cy="18427"/>
            </a:xfrm>
            <a:custGeom>
              <a:avLst/>
              <a:gdLst/>
              <a:ahLst/>
              <a:cxnLst/>
              <a:rect l="l" t="t" r="r" b="b"/>
              <a:pathLst>
                <a:path w="1009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lnTo>
                    <a:pt x="810" y="307"/>
                  </a:lnTo>
                  <a:cubicBezTo>
                    <a:pt x="1007" y="307"/>
                    <a:pt x="1008" y="1"/>
                    <a:pt x="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5090725" y="3970295"/>
              <a:ext cx="28179" cy="45170"/>
            </a:xfrm>
            <a:custGeom>
              <a:avLst/>
              <a:gdLst/>
              <a:ahLst/>
              <a:cxnLst/>
              <a:rect l="l" t="t" r="r" b="b"/>
              <a:pathLst>
                <a:path w="471" h="755" extrusionOk="0">
                  <a:moveTo>
                    <a:pt x="320" y="0"/>
                  </a:moveTo>
                  <a:cubicBezTo>
                    <a:pt x="243" y="0"/>
                    <a:pt x="164" y="49"/>
                    <a:pt x="159" y="148"/>
                  </a:cubicBezTo>
                  <a:cubicBezTo>
                    <a:pt x="154" y="220"/>
                    <a:pt x="108" y="288"/>
                    <a:pt x="79" y="351"/>
                  </a:cubicBezTo>
                  <a:cubicBezTo>
                    <a:pt x="39" y="434"/>
                    <a:pt x="11" y="514"/>
                    <a:pt x="6" y="608"/>
                  </a:cubicBezTo>
                  <a:cubicBezTo>
                    <a:pt x="0" y="706"/>
                    <a:pt x="75" y="755"/>
                    <a:pt x="151" y="755"/>
                  </a:cubicBezTo>
                  <a:cubicBezTo>
                    <a:pt x="228" y="755"/>
                    <a:pt x="307" y="706"/>
                    <a:pt x="312" y="608"/>
                  </a:cubicBezTo>
                  <a:cubicBezTo>
                    <a:pt x="317" y="535"/>
                    <a:pt x="363" y="468"/>
                    <a:pt x="393" y="404"/>
                  </a:cubicBezTo>
                  <a:cubicBezTo>
                    <a:pt x="432" y="320"/>
                    <a:pt x="460" y="240"/>
                    <a:pt x="466" y="148"/>
                  </a:cubicBezTo>
                  <a:cubicBezTo>
                    <a:pt x="471" y="49"/>
                    <a:pt x="397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8"/>
          <p:cNvSpPr txBox="1">
            <a:spLocks noGrp="1"/>
          </p:cNvSpPr>
          <p:nvPr>
            <p:ph type="title"/>
          </p:nvPr>
        </p:nvSpPr>
        <p:spPr>
          <a:xfrm>
            <a:off x="1499550" y="1801267"/>
            <a:ext cx="6144900" cy="3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"/>
          <p:cNvSpPr/>
          <p:nvPr/>
        </p:nvSpPr>
        <p:spPr>
          <a:xfrm>
            <a:off x="96026" y="800213"/>
            <a:ext cx="80564" cy="534367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"/>
          <p:cNvSpPr/>
          <p:nvPr/>
        </p:nvSpPr>
        <p:spPr>
          <a:xfrm rot="-5399687">
            <a:off x="-113966" y="4639484"/>
            <a:ext cx="2261036" cy="2175997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"/>
          <p:cNvSpPr/>
          <p:nvPr/>
        </p:nvSpPr>
        <p:spPr>
          <a:xfrm rot="-995320">
            <a:off x="873022" y="350719"/>
            <a:ext cx="4257317" cy="6358181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"/>
          <p:cNvSpPr/>
          <p:nvPr/>
        </p:nvSpPr>
        <p:spPr>
          <a:xfrm rot="4442638">
            <a:off x="2166898" y="491140"/>
            <a:ext cx="817432" cy="456378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"/>
          <p:cNvSpPr/>
          <p:nvPr/>
        </p:nvSpPr>
        <p:spPr>
          <a:xfrm rot="-995320">
            <a:off x="811430" y="328346"/>
            <a:ext cx="4257317" cy="6358181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"/>
          <p:cNvSpPr/>
          <p:nvPr/>
        </p:nvSpPr>
        <p:spPr>
          <a:xfrm rot="4442638">
            <a:off x="2316707" y="418456"/>
            <a:ext cx="561528" cy="310954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 rot="-537545">
            <a:off x="1270980" y="2201325"/>
            <a:ext cx="3234461" cy="16854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 rot="-537097">
            <a:off x="1451032" y="4203535"/>
            <a:ext cx="3231358" cy="10236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title" idx="2" hasCustomPrompt="1"/>
          </p:nvPr>
        </p:nvSpPr>
        <p:spPr>
          <a:xfrm>
            <a:off x="4995550" y="1583400"/>
            <a:ext cx="3435300" cy="3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9"/>
          <p:cNvSpPr/>
          <p:nvPr/>
        </p:nvSpPr>
        <p:spPr>
          <a:xfrm rot="-5399665">
            <a:off x="-373530" y="4731604"/>
            <a:ext cx="2510492" cy="1742285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/>
          <p:nvPr/>
        </p:nvSpPr>
        <p:spPr>
          <a:xfrm rot="5400377">
            <a:off x="7152983" y="-113554"/>
            <a:ext cx="1877387" cy="2104494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 rot="5400403">
            <a:off x="7179838" y="199725"/>
            <a:ext cx="2084479" cy="1685040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 rot="-8610992">
            <a:off x="8808682" y="4121566"/>
            <a:ext cx="398985" cy="985069"/>
          </a:xfrm>
          <a:custGeom>
            <a:avLst/>
            <a:gdLst/>
            <a:ahLst/>
            <a:cxnLst/>
            <a:rect l="l" t="t" r="r" b="b"/>
            <a:pathLst>
              <a:path w="6669" h="12349" extrusionOk="0">
                <a:moveTo>
                  <a:pt x="6439" y="1"/>
                </a:moveTo>
                <a:cubicBezTo>
                  <a:pt x="4707" y="106"/>
                  <a:pt x="1067" y="373"/>
                  <a:pt x="1067" y="373"/>
                </a:cubicBezTo>
                <a:cubicBezTo>
                  <a:pt x="1067" y="373"/>
                  <a:pt x="1477" y="7405"/>
                  <a:pt x="1" y="11576"/>
                </a:cubicBezTo>
                <a:cubicBezTo>
                  <a:pt x="2161" y="9507"/>
                  <a:pt x="3451" y="8190"/>
                  <a:pt x="3451" y="8190"/>
                </a:cubicBezTo>
                <a:lnTo>
                  <a:pt x="4352" y="12348"/>
                </a:lnTo>
                <a:cubicBezTo>
                  <a:pt x="4352" y="12348"/>
                  <a:pt x="6668" y="7737"/>
                  <a:pt x="64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 rot="-8610992">
            <a:off x="8630005" y="4881177"/>
            <a:ext cx="326176" cy="118936"/>
          </a:xfrm>
          <a:custGeom>
            <a:avLst/>
            <a:gdLst/>
            <a:ahLst/>
            <a:cxnLst/>
            <a:rect l="l" t="t" r="r" b="b"/>
            <a:pathLst>
              <a:path w="5452" h="1491" extrusionOk="0">
                <a:moveTo>
                  <a:pt x="5374" y="1"/>
                </a:moveTo>
                <a:lnTo>
                  <a:pt x="0" y="373"/>
                </a:lnTo>
                <a:lnTo>
                  <a:pt x="78" y="1490"/>
                </a:lnTo>
                <a:lnTo>
                  <a:pt x="5451" y="1118"/>
                </a:lnTo>
                <a:lnTo>
                  <a:pt x="53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-8610992">
            <a:off x="7870097" y="4729343"/>
            <a:ext cx="702367" cy="2751557"/>
          </a:xfrm>
          <a:custGeom>
            <a:avLst/>
            <a:gdLst/>
            <a:ahLst/>
            <a:cxnLst/>
            <a:rect l="l" t="t" r="r" b="b"/>
            <a:pathLst>
              <a:path w="11740" h="34494" extrusionOk="0">
                <a:moveTo>
                  <a:pt x="1" y="0"/>
                </a:moveTo>
                <a:lnTo>
                  <a:pt x="2483" y="34494"/>
                </a:lnTo>
                <a:lnTo>
                  <a:pt x="11739" y="33820"/>
                </a:lnTo>
                <a:lnTo>
                  <a:pt x="1173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 rot="-8610992">
            <a:off x="8218958" y="4843784"/>
            <a:ext cx="211368" cy="2740389"/>
          </a:xfrm>
          <a:custGeom>
            <a:avLst/>
            <a:gdLst/>
            <a:ahLst/>
            <a:cxnLst/>
            <a:rect l="l" t="t" r="r" b="b"/>
            <a:pathLst>
              <a:path w="3533" h="34354" extrusionOk="0">
                <a:moveTo>
                  <a:pt x="1024" y="0"/>
                </a:moveTo>
                <a:lnTo>
                  <a:pt x="0" y="6"/>
                </a:lnTo>
                <a:lnTo>
                  <a:pt x="2515" y="34353"/>
                </a:lnTo>
                <a:lnTo>
                  <a:pt x="3533" y="34279"/>
                </a:lnTo>
                <a:lnTo>
                  <a:pt x="102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 rot="-8610992">
            <a:off x="8108090" y="5725797"/>
            <a:ext cx="226445" cy="268423"/>
          </a:xfrm>
          <a:custGeom>
            <a:avLst/>
            <a:gdLst/>
            <a:ahLst/>
            <a:cxnLst/>
            <a:rect l="l" t="t" r="r" b="b"/>
            <a:pathLst>
              <a:path w="3785" h="3365" extrusionOk="0">
                <a:moveTo>
                  <a:pt x="2020" y="1454"/>
                </a:moveTo>
                <a:cubicBezTo>
                  <a:pt x="2004" y="1463"/>
                  <a:pt x="1988" y="1472"/>
                  <a:pt x="1972" y="1480"/>
                </a:cubicBezTo>
                <a:cubicBezTo>
                  <a:pt x="1825" y="1560"/>
                  <a:pt x="1916" y="1765"/>
                  <a:pt x="2052" y="1765"/>
                </a:cubicBezTo>
                <a:cubicBezTo>
                  <a:pt x="2073" y="1765"/>
                  <a:pt x="2094" y="1760"/>
                  <a:pt x="2115" y="1750"/>
                </a:cubicBezTo>
                <a:lnTo>
                  <a:pt x="2115" y="1750"/>
                </a:lnTo>
                <a:cubicBezTo>
                  <a:pt x="2052" y="1784"/>
                  <a:pt x="2005" y="1830"/>
                  <a:pt x="1969" y="1886"/>
                </a:cubicBezTo>
                <a:cubicBezTo>
                  <a:pt x="1813" y="1841"/>
                  <a:pt x="1675" y="1800"/>
                  <a:pt x="1534" y="1730"/>
                </a:cubicBezTo>
                <a:cubicBezTo>
                  <a:pt x="1680" y="1599"/>
                  <a:pt x="1848" y="1504"/>
                  <a:pt x="2020" y="1454"/>
                </a:cubicBezTo>
                <a:close/>
                <a:moveTo>
                  <a:pt x="2195" y="1"/>
                </a:moveTo>
                <a:cubicBezTo>
                  <a:pt x="1630" y="1"/>
                  <a:pt x="1084" y="277"/>
                  <a:pt x="697" y="804"/>
                </a:cubicBezTo>
                <a:cubicBezTo>
                  <a:pt x="0" y="1754"/>
                  <a:pt x="725" y="3062"/>
                  <a:pt x="1767" y="3331"/>
                </a:cubicBezTo>
                <a:cubicBezTo>
                  <a:pt x="1858" y="3354"/>
                  <a:pt x="1953" y="3365"/>
                  <a:pt x="2051" y="3365"/>
                </a:cubicBezTo>
                <a:cubicBezTo>
                  <a:pt x="2847" y="3365"/>
                  <a:pt x="3784" y="2633"/>
                  <a:pt x="3371" y="1799"/>
                </a:cubicBezTo>
                <a:cubicBezTo>
                  <a:pt x="3136" y="1327"/>
                  <a:pt x="2725" y="1113"/>
                  <a:pt x="2298" y="1113"/>
                </a:cubicBezTo>
                <a:cubicBezTo>
                  <a:pt x="1892" y="1113"/>
                  <a:pt x="1471" y="1307"/>
                  <a:pt x="1176" y="1657"/>
                </a:cubicBezTo>
                <a:cubicBezTo>
                  <a:pt x="1110" y="1735"/>
                  <a:pt x="1119" y="1840"/>
                  <a:pt x="1207" y="1897"/>
                </a:cubicBezTo>
                <a:cubicBezTo>
                  <a:pt x="1483" y="2076"/>
                  <a:pt x="1702" y="2124"/>
                  <a:pt x="2010" y="2219"/>
                </a:cubicBezTo>
                <a:cubicBezTo>
                  <a:pt x="2023" y="2223"/>
                  <a:pt x="2036" y="2225"/>
                  <a:pt x="2049" y="2225"/>
                </a:cubicBezTo>
                <a:cubicBezTo>
                  <a:pt x="2103" y="2225"/>
                  <a:pt x="2151" y="2194"/>
                  <a:pt x="2182" y="2148"/>
                </a:cubicBezTo>
                <a:cubicBezTo>
                  <a:pt x="2319" y="1948"/>
                  <a:pt x="2405" y="1616"/>
                  <a:pt x="2183" y="1448"/>
                </a:cubicBezTo>
                <a:cubicBezTo>
                  <a:pt x="2166" y="1435"/>
                  <a:pt x="2145" y="1431"/>
                  <a:pt x="2124" y="1429"/>
                </a:cubicBezTo>
                <a:cubicBezTo>
                  <a:pt x="2180" y="1419"/>
                  <a:pt x="2237" y="1414"/>
                  <a:pt x="2294" y="1414"/>
                </a:cubicBezTo>
                <a:cubicBezTo>
                  <a:pt x="2586" y="1414"/>
                  <a:pt x="2869" y="1553"/>
                  <a:pt x="3067" y="1873"/>
                </a:cubicBezTo>
                <a:cubicBezTo>
                  <a:pt x="3249" y="2168"/>
                  <a:pt x="3125" y="2491"/>
                  <a:pt x="2908" y="2722"/>
                </a:cubicBezTo>
                <a:cubicBezTo>
                  <a:pt x="2693" y="2949"/>
                  <a:pt x="2399" y="3050"/>
                  <a:pt x="2102" y="3050"/>
                </a:cubicBezTo>
                <a:cubicBezTo>
                  <a:pt x="1909" y="3050"/>
                  <a:pt x="1715" y="3008"/>
                  <a:pt x="1541" y="2929"/>
                </a:cubicBezTo>
                <a:cubicBezTo>
                  <a:pt x="666" y="2533"/>
                  <a:pt x="533" y="1447"/>
                  <a:pt x="1116" y="764"/>
                </a:cubicBezTo>
                <a:cubicBezTo>
                  <a:pt x="1393" y="440"/>
                  <a:pt x="1758" y="300"/>
                  <a:pt x="2133" y="300"/>
                </a:cubicBezTo>
                <a:cubicBezTo>
                  <a:pt x="2505" y="300"/>
                  <a:pt x="2886" y="439"/>
                  <a:pt x="3197" y="672"/>
                </a:cubicBezTo>
                <a:cubicBezTo>
                  <a:pt x="3225" y="693"/>
                  <a:pt x="3253" y="702"/>
                  <a:pt x="3279" y="702"/>
                </a:cubicBezTo>
                <a:cubicBezTo>
                  <a:pt x="3400" y="702"/>
                  <a:pt x="3480" y="503"/>
                  <a:pt x="3352" y="407"/>
                </a:cubicBezTo>
                <a:cubicBezTo>
                  <a:pt x="2987" y="134"/>
                  <a:pt x="2586" y="1"/>
                  <a:pt x="2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4499988">
            <a:off x="6686085" y="5270110"/>
            <a:ext cx="289491" cy="223759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9"/>
          <p:cNvGrpSpPr/>
          <p:nvPr/>
        </p:nvGrpSpPr>
        <p:grpSpPr>
          <a:xfrm rot="8413903">
            <a:off x="6513201" y="5567464"/>
            <a:ext cx="263672" cy="351440"/>
            <a:chOff x="4028549" y="3239505"/>
            <a:chExt cx="131381" cy="131321"/>
          </a:xfrm>
        </p:grpSpPr>
        <p:sp>
          <p:nvSpPr>
            <p:cNvPr id="228" name="Google Shape;228;p9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"/>
          <p:cNvSpPr/>
          <p:nvPr/>
        </p:nvSpPr>
        <p:spPr>
          <a:xfrm rot="-10692833">
            <a:off x="7986933" y="646408"/>
            <a:ext cx="520198" cy="516307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0"/>
          <p:cNvSpPr/>
          <p:nvPr/>
        </p:nvSpPr>
        <p:spPr>
          <a:xfrm>
            <a:off x="0" y="719318"/>
            <a:ext cx="8430580" cy="696157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0"/>
          <p:cNvSpPr/>
          <p:nvPr/>
        </p:nvSpPr>
        <p:spPr>
          <a:xfrm>
            <a:off x="96026" y="800213"/>
            <a:ext cx="80564" cy="534367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0"/>
          <p:cNvSpPr txBox="1">
            <a:spLocks noGrp="1"/>
          </p:cNvSpPr>
          <p:nvPr>
            <p:ph type="title"/>
          </p:nvPr>
        </p:nvSpPr>
        <p:spPr>
          <a:xfrm>
            <a:off x="713225" y="748600"/>
            <a:ext cx="77175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5" name="Google Shape;235;p10"/>
          <p:cNvSpPr/>
          <p:nvPr/>
        </p:nvSpPr>
        <p:spPr>
          <a:xfrm rot="-10692833">
            <a:off x="8150834" y="789812"/>
            <a:ext cx="357345" cy="351787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0"/>
          <p:cNvSpPr/>
          <p:nvPr/>
        </p:nvSpPr>
        <p:spPr>
          <a:xfrm>
            <a:off x="176600" y="6453431"/>
            <a:ext cx="689164" cy="145507"/>
          </a:xfrm>
          <a:custGeom>
            <a:avLst/>
            <a:gdLst/>
            <a:ahLst/>
            <a:cxnLst/>
            <a:rect l="l" t="t" r="r" b="b"/>
            <a:pathLst>
              <a:path w="9814" h="1554" extrusionOk="0">
                <a:moveTo>
                  <a:pt x="7641" y="1"/>
                </a:moveTo>
                <a:cubicBezTo>
                  <a:pt x="7605" y="1"/>
                  <a:pt x="7569" y="4"/>
                  <a:pt x="7531" y="12"/>
                </a:cubicBezTo>
                <a:cubicBezTo>
                  <a:pt x="7199" y="76"/>
                  <a:pt x="6934" y="241"/>
                  <a:pt x="6658" y="431"/>
                </a:cubicBezTo>
                <a:cubicBezTo>
                  <a:pt x="6529" y="520"/>
                  <a:pt x="6401" y="609"/>
                  <a:pt x="6268" y="693"/>
                </a:cubicBezTo>
                <a:cubicBezTo>
                  <a:pt x="6145" y="771"/>
                  <a:pt x="6038" y="804"/>
                  <a:pt x="5945" y="804"/>
                </a:cubicBezTo>
                <a:cubicBezTo>
                  <a:pt x="5648" y="804"/>
                  <a:pt x="5480" y="475"/>
                  <a:pt x="5357" y="184"/>
                </a:cubicBezTo>
                <a:cubicBezTo>
                  <a:pt x="5335" y="135"/>
                  <a:pt x="5276" y="108"/>
                  <a:pt x="5221" y="108"/>
                </a:cubicBezTo>
                <a:cubicBezTo>
                  <a:pt x="5194" y="108"/>
                  <a:pt x="5167" y="114"/>
                  <a:pt x="5146" y="128"/>
                </a:cubicBezTo>
                <a:cubicBezTo>
                  <a:pt x="4637" y="475"/>
                  <a:pt x="3996" y="1024"/>
                  <a:pt x="3417" y="1024"/>
                </a:cubicBezTo>
                <a:cubicBezTo>
                  <a:pt x="3120" y="1024"/>
                  <a:pt x="2839" y="880"/>
                  <a:pt x="2600" y="491"/>
                </a:cubicBezTo>
                <a:cubicBezTo>
                  <a:pt x="2571" y="443"/>
                  <a:pt x="2518" y="414"/>
                  <a:pt x="2464" y="414"/>
                </a:cubicBezTo>
                <a:cubicBezTo>
                  <a:pt x="2438" y="414"/>
                  <a:pt x="2413" y="420"/>
                  <a:pt x="2389" y="435"/>
                </a:cubicBezTo>
                <a:cubicBezTo>
                  <a:pt x="2019" y="671"/>
                  <a:pt x="1337" y="1244"/>
                  <a:pt x="779" y="1244"/>
                </a:cubicBezTo>
                <a:cubicBezTo>
                  <a:pt x="615" y="1244"/>
                  <a:pt x="461" y="1194"/>
                  <a:pt x="329" y="1072"/>
                </a:cubicBezTo>
                <a:cubicBezTo>
                  <a:pt x="297" y="1042"/>
                  <a:pt x="261" y="1029"/>
                  <a:pt x="227" y="1029"/>
                </a:cubicBezTo>
                <a:cubicBezTo>
                  <a:pt x="106" y="1029"/>
                  <a:pt x="0" y="1183"/>
                  <a:pt x="113" y="1288"/>
                </a:cubicBezTo>
                <a:cubicBezTo>
                  <a:pt x="317" y="1478"/>
                  <a:pt x="540" y="1553"/>
                  <a:pt x="770" y="1553"/>
                </a:cubicBezTo>
                <a:cubicBezTo>
                  <a:pt x="1339" y="1553"/>
                  <a:pt x="1949" y="1093"/>
                  <a:pt x="2424" y="778"/>
                </a:cubicBezTo>
                <a:cubicBezTo>
                  <a:pt x="2710" y="1176"/>
                  <a:pt x="3033" y="1326"/>
                  <a:pt x="3373" y="1326"/>
                </a:cubicBezTo>
                <a:cubicBezTo>
                  <a:pt x="3957" y="1326"/>
                  <a:pt x="4589" y="882"/>
                  <a:pt x="5161" y="489"/>
                </a:cubicBezTo>
                <a:cubicBezTo>
                  <a:pt x="5375" y="920"/>
                  <a:pt x="5612" y="1075"/>
                  <a:pt x="5873" y="1075"/>
                </a:cubicBezTo>
                <a:cubicBezTo>
                  <a:pt x="6264" y="1075"/>
                  <a:pt x="6710" y="728"/>
                  <a:pt x="7221" y="435"/>
                </a:cubicBezTo>
                <a:cubicBezTo>
                  <a:pt x="7331" y="372"/>
                  <a:pt x="7436" y="346"/>
                  <a:pt x="7537" y="346"/>
                </a:cubicBezTo>
                <a:cubicBezTo>
                  <a:pt x="7969" y="346"/>
                  <a:pt x="8339" y="820"/>
                  <a:pt x="8775" y="934"/>
                </a:cubicBezTo>
                <a:cubicBezTo>
                  <a:pt x="8826" y="948"/>
                  <a:pt x="8875" y="954"/>
                  <a:pt x="8922" y="954"/>
                </a:cubicBezTo>
                <a:cubicBezTo>
                  <a:pt x="9309" y="954"/>
                  <a:pt x="9577" y="533"/>
                  <a:pt x="9746" y="236"/>
                </a:cubicBezTo>
                <a:cubicBezTo>
                  <a:pt x="9814" y="117"/>
                  <a:pt x="9708" y="7"/>
                  <a:pt x="9604" y="7"/>
                </a:cubicBezTo>
                <a:cubicBezTo>
                  <a:pt x="9558" y="7"/>
                  <a:pt x="9512" y="29"/>
                  <a:pt x="9482" y="82"/>
                </a:cubicBezTo>
                <a:cubicBezTo>
                  <a:pt x="9256" y="478"/>
                  <a:pt x="9059" y="613"/>
                  <a:pt x="8873" y="613"/>
                </a:cubicBezTo>
                <a:cubicBezTo>
                  <a:pt x="8476" y="613"/>
                  <a:pt x="8125" y="1"/>
                  <a:pt x="76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0"/>
          <p:cNvSpPr/>
          <p:nvPr/>
        </p:nvSpPr>
        <p:spPr>
          <a:xfrm rot="546069">
            <a:off x="321637" y="6303801"/>
            <a:ext cx="783181" cy="149624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11"/>
          <p:cNvGrpSpPr/>
          <p:nvPr/>
        </p:nvGrpSpPr>
        <p:grpSpPr>
          <a:xfrm rot="855070">
            <a:off x="3365340" y="-568296"/>
            <a:ext cx="1521313" cy="7994603"/>
            <a:chOff x="8430600" y="-22488"/>
            <a:chExt cx="702375" cy="2768271"/>
          </a:xfrm>
        </p:grpSpPr>
        <p:sp>
          <p:nvSpPr>
            <p:cNvPr id="240" name="Google Shape;240;p11"/>
            <p:cNvSpPr/>
            <p:nvPr/>
          </p:nvSpPr>
          <p:spPr>
            <a:xfrm>
              <a:off x="8614569" y="2006973"/>
              <a:ext cx="398990" cy="738810"/>
            </a:xfrm>
            <a:custGeom>
              <a:avLst/>
              <a:gdLst/>
              <a:ahLst/>
              <a:cxnLst/>
              <a:rect l="l" t="t" r="r" b="b"/>
              <a:pathLst>
                <a:path w="6669" h="12349" extrusionOk="0">
                  <a:moveTo>
                    <a:pt x="6439" y="1"/>
                  </a:moveTo>
                  <a:cubicBezTo>
                    <a:pt x="4707" y="106"/>
                    <a:pt x="1067" y="373"/>
                    <a:pt x="1067" y="373"/>
                  </a:cubicBezTo>
                  <a:cubicBezTo>
                    <a:pt x="1067" y="373"/>
                    <a:pt x="1477" y="7405"/>
                    <a:pt x="1" y="11576"/>
                  </a:cubicBezTo>
                  <a:cubicBezTo>
                    <a:pt x="2161" y="9507"/>
                    <a:pt x="3451" y="8190"/>
                    <a:pt x="3451" y="8190"/>
                  </a:cubicBezTo>
                  <a:lnTo>
                    <a:pt x="4352" y="12348"/>
                  </a:lnTo>
                  <a:cubicBezTo>
                    <a:pt x="4352" y="12348"/>
                    <a:pt x="6668" y="7737"/>
                    <a:pt x="64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8678285" y="2006973"/>
              <a:ext cx="326180" cy="89203"/>
            </a:xfrm>
            <a:custGeom>
              <a:avLst/>
              <a:gdLst/>
              <a:ahLst/>
              <a:cxnLst/>
              <a:rect l="l" t="t" r="r" b="b"/>
              <a:pathLst>
                <a:path w="5452" h="1491" extrusionOk="0">
                  <a:moveTo>
                    <a:pt x="5374" y="1"/>
                  </a:moveTo>
                  <a:lnTo>
                    <a:pt x="0" y="373"/>
                  </a:lnTo>
                  <a:lnTo>
                    <a:pt x="78" y="1490"/>
                  </a:lnTo>
                  <a:lnTo>
                    <a:pt x="5451" y="1118"/>
                  </a:lnTo>
                  <a:lnTo>
                    <a:pt x="5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8430600" y="-22488"/>
              <a:ext cx="702375" cy="2063690"/>
            </a:xfrm>
            <a:custGeom>
              <a:avLst/>
              <a:gdLst/>
              <a:ahLst/>
              <a:cxnLst/>
              <a:rect l="l" t="t" r="r" b="b"/>
              <a:pathLst>
                <a:path w="11740" h="34494" extrusionOk="0">
                  <a:moveTo>
                    <a:pt x="1" y="0"/>
                  </a:moveTo>
                  <a:lnTo>
                    <a:pt x="2483" y="34494"/>
                  </a:lnTo>
                  <a:lnTo>
                    <a:pt x="11739" y="33820"/>
                  </a:lnTo>
                  <a:lnTo>
                    <a:pt x="117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8544451" y="-22488"/>
              <a:ext cx="211371" cy="2055314"/>
            </a:xfrm>
            <a:custGeom>
              <a:avLst/>
              <a:gdLst/>
              <a:ahLst/>
              <a:cxnLst/>
              <a:rect l="l" t="t" r="r" b="b"/>
              <a:pathLst>
                <a:path w="3533" h="34354" extrusionOk="0">
                  <a:moveTo>
                    <a:pt x="1024" y="0"/>
                  </a:moveTo>
                  <a:lnTo>
                    <a:pt x="0" y="6"/>
                  </a:lnTo>
                  <a:lnTo>
                    <a:pt x="2515" y="34353"/>
                  </a:lnTo>
                  <a:lnTo>
                    <a:pt x="3533" y="34279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8728142" y="279872"/>
              <a:ext cx="226447" cy="201320"/>
            </a:xfrm>
            <a:custGeom>
              <a:avLst/>
              <a:gdLst/>
              <a:ahLst/>
              <a:cxnLst/>
              <a:rect l="l" t="t" r="r" b="b"/>
              <a:pathLst>
                <a:path w="3785" h="3365" extrusionOk="0">
                  <a:moveTo>
                    <a:pt x="2020" y="1454"/>
                  </a:moveTo>
                  <a:cubicBezTo>
                    <a:pt x="2004" y="1463"/>
                    <a:pt x="1988" y="1472"/>
                    <a:pt x="1972" y="1480"/>
                  </a:cubicBezTo>
                  <a:cubicBezTo>
                    <a:pt x="1825" y="1560"/>
                    <a:pt x="1916" y="1765"/>
                    <a:pt x="2052" y="1765"/>
                  </a:cubicBezTo>
                  <a:cubicBezTo>
                    <a:pt x="2073" y="1765"/>
                    <a:pt x="2094" y="1760"/>
                    <a:pt x="2115" y="1750"/>
                  </a:cubicBezTo>
                  <a:lnTo>
                    <a:pt x="2115" y="1750"/>
                  </a:lnTo>
                  <a:cubicBezTo>
                    <a:pt x="2052" y="1784"/>
                    <a:pt x="2005" y="1830"/>
                    <a:pt x="1969" y="1886"/>
                  </a:cubicBezTo>
                  <a:cubicBezTo>
                    <a:pt x="1813" y="1841"/>
                    <a:pt x="1675" y="1800"/>
                    <a:pt x="1534" y="1730"/>
                  </a:cubicBezTo>
                  <a:cubicBezTo>
                    <a:pt x="1680" y="1599"/>
                    <a:pt x="1848" y="1504"/>
                    <a:pt x="2020" y="1454"/>
                  </a:cubicBezTo>
                  <a:close/>
                  <a:moveTo>
                    <a:pt x="2195" y="1"/>
                  </a:moveTo>
                  <a:cubicBezTo>
                    <a:pt x="1630" y="1"/>
                    <a:pt x="1084" y="277"/>
                    <a:pt x="697" y="804"/>
                  </a:cubicBezTo>
                  <a:cubicBezTo>
                    <a:pt x="0" y="1754"/>
                    <a:pt x="725" y="3062"/>
                    <a:pt x="1767" y="3331"/>
                  </a:cubicBezTo>
                  <a:cubicBezTo>
                    <a:pt x="1858" y="3354"/>
                    <a:pt x="1953" y="3365"/>
                    <a:pt x="2051" y="3365"/>
                  </a:cubicBezTo>
                  <a:cubicBezTo>
                    <a:pt x="2847" y="3365"/>
                    <a:pt x="3784" y="2633"/>
                    <a:pt x="3371" y="1799"/>
                  </a:cubicBezTo>
                  <a:cubicBezTo>
                    <a:pt x="3136" y="1327"/>
                    <a:pt x="2725" y="1113"/>
                    <a:pt x="2298" y="1113"/>
                  </a:cubicBezTo>
                  <a:cubicBezTo>
                    <a:pt x="1892" y="1113"/>
                    <a:pt x="1471" y="1307"/>
                    <a:pt x="1176" y="1657"/>
                  </a:cubicBezTo>
                  <a:cubicBezTo>
                    <a:pt x="1110" y="1735"/>
                    <a:pt x="1119" y="1840"/>
                    <a:pt x="1207" y="1897"/>
                  </a:cubicBezTo>
                  <a:cubicBezTo>
                    <a:pt x="1483" y="2076"/>
                    <a:pt x="1702" y="2124"/>
                    <a:pt x="2010" y="2219"/>
                  </a:cubicBezTo>
                  <a:cubicBezTo>
                    <a:pt x="2023" y="2223"/>
                    <a:pt x="2036" y="2225"/>
                    <a:pt x="2049" y="2225"/>
                  </a:cubicBezTo>
                  <a:cubicBezTo>
                    <a:pt x="2103" y="2225"/>
                    <a:pt x="2151" y="2194"/>
                    <a:pt x="2182" y="2148"/>
                  </a:cubicBezTo>
                  <a:cubicBezTo>
                    <a:pt x="2319" y="1948"/>
                    <a:pt x="2405" y="1616"/>
                    <a:pt x="2183" y="1448"/>
                  </a:cubicBezTo>
                  <a:cubicBezTo>
                    <a:pt x="2166" y="1435"/>
                    <a:pt x="2145" y="1431"/>
                    <a:pt x="2124" y="1429"/>
                  </a:cubicBezTo>
                  <a:cubicBezTo>
                    <a:pt x="2180" y="1419"/>
                    <a:pt x="2237" y="1414"/>
                    <a:pt x="2294" y="1414"/>
                  </a:cubicBezTo>
                  <a:cubicBezTo>
                    <a:pt x="2586" y="1414"/>
                    <a:pt x="2869" y="1553"/>
                    <a:pt x="3067" y="1873"/>
                  </a:cubicBezTo>
                  <a:cubicBezTo>
                    <a:pt x="3249" y="2168"/>
                    <a:pt x="3125" y="2491"/>
                    <a:pt x="2908" y="2722"/>
                  </a:cubicBezTo>
                  <a:cubicBezTo>
                    <a:pt x="2693" y="2949"/>
                    <a:pt x="2399" y="3050"/>
                    <a:pt x="2102" y="3050"/>
                  </a:cubicBezTo>
                  <a:cubicBezTo>
                    <a:pt x="1909" y="3050"/>
                    <a:pt x="1715" y="3008"/>
                    <a:pt x="1541" y="2929"/>
                  </a:cubicBezTo>
                  <a:cubicBezTo>
                    <a:pt x="666" y="2533"/>
                    <a:pt x="533" y="1447"/>
                    <a:pt x="1116" y="764"/>
                  </a:cubicBezTo>
                  <a:cubicBezTo>
                    <a:pt x="1393" y="440"/>
                    <a:pt x="1758" y="300"/>
                    <a:pt x="2133" y="300"/>
                  </a:cubicBezTo>
                  <a:cubicBezTo>
                    <a:pt x="2505" y="300"/>
                    <a:pt x="2886" y="439"/>
                    <a:pt x="3197" y="672"/>
                  </a:cubicBezTo>
                  <a:cubicBezTo>
                    <a:pt x="3225" y="693"/>
                    <a:pt x="3253" y="702"/>
                    <a:pt x="3279" y="702"/>
                  </a:cubicBezTo>
                  <a:cubicBezTo>
                    <a:pt x="3400" y="702"/>
                    <a:pt x="3480" y="503"/>
                    <a:pt x="3352" y="407"/>
                  </a:cubicBezTo>
                  <a:cubicBezTo>
                    <a:pt x="2987" y="134"/>
                    <a:pt x="2586" y="1"/>
                    <a:pt x="2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11"/>
          <p:cNvSpPr/>
          <p:nvPr/>
        </p:nvSpPr>
        <p:spPr>
          <a:xfrm rot="5437877">
            <a:off x="4053829" y="1859006"/>
            <a:ext cx="1036355" cy="578578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1"/>
          <p:cNvSpPr/>
          <p:nvPr/>
        </p:nvSpPr>
        <p:spPr>
          <a:xfrm rot="-5400000">
            <a:off x="7650709" y="4489865"/>
            <a:ext cx="630241" cy="936497"/>
          </a:xfrm>
          <a:custGeom>
            <a:avLst/>
            <a:gdLst/>
            <a:ahLst/>
            <a:cxnLst/>
            <a:rect l="l" t="t" r="r" b="b"/>
            <a:pathLst>
              <a:path w="2563" h="5078" extrusionOk="0">
                <a:moveTo>
                  <a:pt x="1" y="1"/>
                </a:moveTo>
                <a:lnTo>
                  <a:pt x="2562" y="5078"/>
                </a:lnTo>
                <a:lnTo>
                  <a:pt x="256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 rot="-5400000">
            <a:off x="3257915" y="-532916"/>
            <a:ext cx="2638735" cy="7713566"/>
          </a:xfrm>
          <a:custGeom>
            <a:avLst/>
            <a:gdLst/>
            <a:ahLst/>
            <a:cxnLst/>
            <a:rect l="l" t="t" r="r" b="b"/>
            <a:pathLst>
              <a:path w="7201" h="29009" extrusionOk="0">
                <a:moveTo>
                  <a:pt x="0" y="0"/>
                </a:moveTo>
                <a:lnTo>
                  <a:pt x="0" y="29009"/>
                </a:lnTo>
                <a:lnTo>
                  <a:pt x="7200" y="29009"/>
                </a:lnTo>
                <a:lnTo>
                  <a:pt x="72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 rot="-5400000">
            <a:off x="866452" y="4489771"/>
            <a:ext cx="630241" cy="936682"/>
          </a:xfrm>
          <a:custGeom>
            <a:avLst/>
            <a:gdLst/>
            <a:ahLst/>
            <a:cxnLst/>
            <a:rect l="l" t="t" r="r" b="b"/>
            <a:pathLst>
              <a:path w="2563" h="5079" extrusionOk="0">
                <a:moveTo>
                  <a:pt x="2562" y="0"/>
                </a:moveTo>
                <a:lnTo>
                  <a:pt x="1" y="5079"/>
                </a:lnTo>
                <a:lnTo>
                  <a:pt x="2562" y="5079"/>
                </a:lnTo>
                <a:lnTo>
                  <a:pt x="25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 txBox="1">
            <a:spLocks noGrp="1"/>
          </p:cNvSpPr>
          <p:nvPr>
            <p:ph type="title" hasCustomPrompt="1"/>
          </p:nvPr>
        </p:nvSpPr>
        <p:spPr>
          <a:xfrm>
            <a:off x="713225" y="2265800"/>
            <a:ext cx="7717500" cy="20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0" name="Google Shape;250;p11"/>
          <p:cNvSpPr/>
          <p:nvPr/>
        </p:nvSpPr>
        <p:spPr>
          <a:xfrm rot="5437877">
            <a:off x="4282071" y="1785076"/>
            <a:ext cx="711915" cy="394216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461575" y="771177"/>
            <a:ext cx="895699" cy="189107"/>
          </a:xfrm>
          <a:custGeom>
            <a:avLst/>
            <a:gdLst/>
            <a:ahLst/>
            <a:cxnLst/>
            <a:rect l="l" t="t" r="r" b="b"/>
            <a:pathLst>
              <a:path w="9814" h="1554" extrusionOk="0">
                <a:moveTo>
                  <a:pt x="7641" y="1"/>
                </a:moveTo>
                <a:cubicBezTo>
                  <a:pt x="7605" y="1"/>
                  <a:pt x="7569" y="4"/>
                  <a:pt x="7531" y="12"/>
                </a:cubicBezTo>
                <a:cubicBezTo>
                  <a:pt x="7199" y="76"/>
                  <a:pt x="6934" y="241"/>
                  <a:pt x="6658" y="431"/>
                </a:cubicBezTo>
                <a:cubicBezTo>
                  <a:pt x="6529" y="520"/>
                  <a:pt x="6401" y="609"/>
                  <a:pt x="6268" y="693"/>
                </a:cubicBezTo>
                <a:cubicBezTo>
                  <a:pt x="6145" y="771"/>
                  <a:pt x="6038" y="804"/>
                  <a:pt x="5945" y="804"/>
                </a:cubicBezTo>
                <a:cubicBezTo>
                  <a:pt x="5648" y="804"/>
                  <a:pt x="5480" y="475"/>
                  <a:pt x="5357" y="184"/>
                </a:cubicBezTo>
                <a:cubicBezTo>
                  <a:pt x="5335" y="135"/>
                  <a:pt x="5276" y="108"/>
                  <a:pt x="5221" y="108"/>
                </a:cubicBezTo>
                <a:cubicBezTo>
                  <a:pt x="5194" y="108"/>
                  <a:pt x="5167" y="114"/>
                  <a:pt x="5146" y="128"/>
                </a:cubicBezTo>
                <a:cubicBezTo>
                  <a:pt x="4637" y="475"/>
                  <a:pt x="3996" y="1024"/>
                  <a:pt x="3417" y="1024"/>
                </a:cubicBezTo>
                <a:cubicBezTo>
                  <a:pt x="3120" y="1024"/>
                  <a:pt x="2839" y="880"/>
                  <a:pt x="2600" y="491"/>
                </a:cubicBezTo>
                <a:cubicBezTo>
                  <a:pt x="2571" y="443"/>
                  <a:pt x="2518" y="414"/>
                  <a:pt x="2464" y="414"/>
                </a:cubicBezTo>
                <a:cubicBezTo>
                  <a:pt x="2438" y="414"/>
                  <a:pt x="2413" y="420"/>
                  <a:pt x="2389" y="435"/>
                </a:cubicBezTo>
                <a:cubicBezTo>
                  <a:pt x="2019" y="671"/>
                  <a:pt x="1337" y="1244"/>
                  <a:pt x="779" y="1244"/>
                </a:cubicBezTo>
                <a:cubicBezTo>
                  <a:pt x="615" y="1244"/>
                  <a:pt x="461" y="1194"/>
                  <a:pt x="329" y="1072"/>
                </a:cubicBezTo>
                <a:cubicBezTo>
                  <a:pt x="297" y="1042"/>
                  <a:pt x="261" y="1029"/>
                  <a:pt x="227" y="1029"/>
                </a:cubicBezTo>
                <a:cubicBezTo>
                  <a:pt x="106" y="1029"/>
                  <a:pt x="0" y="1183"/>
                  <a:pt x="113" y="1288"/>
                </a:cubicBezTo>
                <a:cubicBezTo>
                  <a:pt x="317" y="1478"/>
                  <a:pt x="540" y="1553"/>
                  <a:pt x="770" y="1553"/>
                </a:cubicBezTo>
                <a:cubicBezTo>
                  <a:pt x="1339" y="1553"/>
                  <a:pt x="1949" y="1093"/>
                  <a:pt x="2424" y="778"/>
                </a:cubicBezTo>
                <a:cubicBezTo>
                  <a:pt x="2710" y="1176"/>
                  <a:pt x="3033" y="1326"/>
                  <a:pt x="3373" y="1326"/>
                </a:cubicBezTo>
                <a:cubicBezTo>
                  <a:pt x="3957" y="1326"/>
                  <a:pt x="4589" y="882"/>
                  <a:pt x="5161" y="489"/>
                </a:cubicBezTo>
                <a:cubicBezTo>
                  <a:pt x="5375" y="920"/>
                  <a:pt x="5612" y="1075"/>
                  <a:pt x="5873" y="1075"/>
                </a:cubicBezTo>
                <a:cubicBezTo>
                  <a:pt x="6264" y="1075"/>
                  <a:pt x="6710" y="728"/>
                  <a:pt x="7221" y="435"/>
                </a:cubicBezTo>
                <a:cubicBezTo>
                  <a:pt x="7331" y="372"/>
                  <a:pt x="7436" y="346"/>
                  <a:pt x="7537" y="346"/>
                </a:cubicBezTo>
                <a:cubicBezTo>
                  <a:pt x="7969" y="346"/>
                  <a:pt x="8339" y="820"/>
                  <a:pt x="8775" y="934"/>
                </a:cubicBezTo>
                <a:cubicBezTo>
                  <a:pt x="8826" y="948"/>
                  <a:pt x="8875" y="954"/>
                  <a:pt x="8922" y="954"/>
                </a:cubicBezTo>
                <a:cubicBezTo>
                  <a:pt x="9309" y="954"/>
                  <a:pt x="9577" y="533"/>
                  <a:pt x="9746" y="236"/>
                </a:cubicBezTo>
                <a:cubicBezTo>
                  <a:pt x="9814" y="117"/>
                  <a:pt x="9708" y="7"/>
                  <a:pt x="9604" y="7"/>
                </a:cubicBezTo>
                <a:cubicBezTo>
                  <a:pt x="9558" y="7"/>
                  <a:pt x="9512" y="29"/>
                  <a:pt x="9482" y="82"/>
                </a:cubicBezTo>
                <a:cubicBezTo>
                  <a:pt x="9256" y="478"/>
                  <a:pt x="9059" y="613"/>
                  <a:pt x="8873" y="613"/>
                </a:cubicBezTo>
                <a:cubicBezTo>
                  <a:pt x="8476" y="613"/>
                  <a:pt x="8125" y="1"/>
                  <a:pt x="76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1484400" y="768509"/>
            <a:ext cx="1017906" cy="194460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"/>
          <p:cNvSpPr txBox="1">
            <a:spLocks noGrp="1"/>
          </p:cNvSpPr>
          <p:nvPr>
            <p:ph type="subTitle" idx="1"/>
          </p:nvPr>
        </p:nvSpPr>
        <p:spPr>
          <a:xfrm>
            <a:off x="720500" y="4111100"/>
            <a:ext cx="7713600" cy="4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8322216" y="570153"/>
            <a:ext cx="217114" cy="298340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288664" y="6239213"/>
            <a:ext cx="234823" cy="316368"/>
          </a:xfrm>
          <a:custGeom>
            <a:avLst/>
            <a:gdLst/>
            <a:ahLst/>
            <a:cxnLst/>
            <a:rect l="l" t="t" r="r" b="b"/>
            <a:pathLst>
              <a:path w="3925" h="3966" extrusionOk="0">
                <a:moveTo>
                  <a:pt x="2051" y="519"/>
                </a:moveTo>
                <a:cubicBezTo>
                  <a:pt x="2352" y="1046"/>
                  <a:pt x="2822" y="1500"/>
                  <a:pt x="3345" y="1805"/>
                </a:cubicBezTo>
                <a:cubicBezTo>
                  <a:pt x="2663" y="2102"/>
                  <a:pt x="2252" y="2583"/>
                  <a:pt x="2184" y="3295"/>
                </a:cubicBezTo>
                <a:cubicBezTo>
                  <a:pt x="1836" y="2611"/>
                  <a:pt x="1338" y="2045"/>
                  <a:pt x="618" y="1785"/>
                </a:cubicBezTo>
                <a:cubicBezTo>
                  <a:pt x="1182" y="1466"/>
                  <a:pt x="1642" y="1028"/>
                  <a:pt x="2051" y="519"/>
                </a:cubicBezTo>
                <a:close/>
                <a:moveTo>
                  <a:pt x="2028" y="0"/>
                </a:moveTo>
                <a:cubicBezTo>
                  <a:pt x="1933" y="0"/>
                  <a:pt x="1842" y="73"/>
                  <a:pt x="1887" y="184"/>
                </a:cubicBezTo>
                <a:cubicBezTo>
                  <a:pt x="1892" y="196"/>
                  <a:pt x="1897" y="206"/>
                  <a:pt x="1902" y="218"/>
                </a:cubicBezTo>
                <a:cubicBezTo>
                  <a:pt x="1413" y="844"/>
                  <a:pt x="856" y="1369"/>
                  <a:pt x="120" y="1696"/>
                </a:cubicBezTo>
                <a:cubicBezTo>
                  <a:pt x="1" y="1748"/>
                  <a:pt x="31" y="1951"/>
                  <a:pt x="157" y="1976"/>
                </a:cubicBezTo>
                <a:cubicBezTo>
                  <a:pt x="1102" y="2156"/>
                  <a:pt x="1681" y="2854"/>
                  <a:pt x="2041" y="3706"/>
                </a:cubicBezTo>
                <a:cubicBezTo>
                  <a:pt x="2068" y="3774"/>
                  <a:pt x="2128" y="3804"/>
                  <a:pt x="2187" y="3807"/>
                </a:cubicBezTo>
                <a:cubicBezTo>
                  <a:pt x="2188" y="3810"/>
                  <a:pt x="2188" y="3814"/>
                  <a:pt x="2188" y="3819"/>
                </a:cubicBezTo>
                <a:cubicBezTo>
                  <a:pt x="2198" y="3916"/>
                  <a:pt x="2280" y="3965"/>
                  <a:pt x="2357" y="3965"/>
                </a:cubicBezTo>
                <a:cubicBezTo>
                  <a:pt x="2434" y="3965"/>
                  <a:pt x="2505" y="3916"/>
                  <a:pt x="2495" y="3819"/>
                </a:cubicBezTo>
                <a:cubicBezTo>
                  <a:pt x="2385" y="2832"/>
                  <a:pt x="2831" y="2268"/>
                  <a:pt x="3759" y="1975"/>
                </a:cubicBezTo>
                <a:cubicBezTo>
                  <a:pt x="3875" y="1940"/>
                  <a:pt x="3924" y="1754"/>
                  <a:pt x="3796" y="1696"/>
                </a:cubicBezTo>
                <a:cubicBezTo>
                  <a:pt x="3131" y="1390"/>
                  <a:pt x="2463" y="795"/>
                  <a:pt x="2182" y="103"/>
                </a:cubicBezTo>
                <a:cubicBezTo>
                  <a:pt x="2153" y="31"/>
                  <a:pt x="2090" y="0"/>
                  <a:pt x="2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" name="Google Shape;256;p11"/>
          <p:cNvGrpSpPr/>
          <p:nvPr/>
        </p:nvGrpSpPr>
        <p:grpSpPr>
          <a:xfrm>
            <a:off x="523465" y="6006996"/>
            <a:ext cx="189773" cy="232211"/>
            <a:chOff x="6476077" y="96834"/>
            <a:chExt cx="189773" cy="174158"/>
          </a:xfrm>
        </p:grpSpPr>
        <p:sp>
          <p:nvSpPr>
            <p:cNvPr id="257" name="Google Shape;257;p11"/>
            <p:cNvSpPr/>
            <p:nvPr/>
          </p:nvSpPr>
          <p:spPr>
            <a:xfrm>
              <a:off x="6558997" y="96834"/>
              <a:ext cx="106852" cy="174038"/>
            </a:xfrm>
            <a:custGeom>
              <a:avLst/>
              <a:gdLst/>
              <a:ahLst/>
              <a:cxnLst/>
              <a:rect l="l" t="t" r="r" b="b"/>
              <a:pathLst>
                <a:path w="1786" h="2909" extrusionOk="0">
                  <a:moveTo>
                    <a:pt x="208" y="0"/>
                  </a:moveTo>
                  <a:cubicBezTo>
                    <a:pt x="107" y="0"/>
                    <a:pt x="0" y="112"/>
                    <a:pt x="61" y="233"/>
                  </a:cubicBezTo>
                  <a:cubicBezTo>
                    <a:pt x="207" y="525"/>
                    <a:pt x="338" y="824"/>
                    <a:pt x="550" y="1075"/>
                  </a:cubicBezTo>
                  <a:cubicBezTo>
                    <a:pt x="692" y="1244"/>
                    <a:pt x="865" y="1374"/>
                    <a:pt x="1055" y="1478"/>
                  </a:cubicBezTo>
                  <a:lnTo>
                    <a:pt x="1055" y="1478"/>
                  </a:lnTo>
                  <a:cubicBezTo>
                    <a:pt x="809" y="1548"/>
                    <a:pt x="582" y="1665"/>
                    <a:pt x="436" y="1880"/>
                  </a:cubicBezTo>
                  <a:cubicBezTo>
                    <a:pt x="269" y="2124"/>
                    <a:pt x="266" y="2441"/>
                    <a:pt x="198" y="2718"/>
                  </a:cubicBezTo>
                  <a:cubicBezTo>
                    <a:pt x="170" y="2833"/>
                    <a:pt x="265" y="2909"/>
                    <a:pt x="357" y="2909"/>
                  </a:cubicBezTo>
                  <a:cubicBezTo>
                    <a:pt x="417" y="2909"/>
                    <a:pt x="475" y="2876"/>
                    <a:pt x="494" y="2800"/>
                  </a:cubicBezTo>
                  <a:cubicBezTo>
                    <a:pt x="526" y="2664"/>
                    <a:pt x="547" y="2525"/>
                    <a:pt x="575" y="2388"/>
                  </a:cubicBezTo>
                  <a:cubicBezTo>
                    <a:pt x="586" y="2328"/>
                    <a:pt x="599" y="2267"/>
                    <a:pt x="618" y="2207"/>
                  </a:cubicBezTo>
                  <a:cubicBezTo>
                    <a:pt x="621" y="2196"/>
                    <a:pt x="641" y="2144"/>
                    <a:pt x="640" y="2144"/>
                  </a:cubicBezTo>
                  <a:lnTo>
                    <a:pt x="640" y="2144"/>
                  </a:lnTo>
                  <a:cubicBezTo>
                    <a:pt x="640" y="2144"/>
                    <a:pt x="639" y="2146"/>
                    <a:pt x="637" y="2150"/>
                  </a:cubicBezTo>
                  <a:lnTo>
                    <a:pt x="637" y="2150"/>
                  </a:lnTo>
                  <a:cubicBezTo>
                    <a:pt x="649" y="2122"/>
                    <a:pt x="662" y="2095"/>
                    <a:pt x="678" y="2068"/>
                  </a:cubicBezTo>
                  <a:cubicBezTo>
                    <a:pt x="737" y="1971"/>
                    <a:pt x="821" y="1902"/>
                    <a:pt x="948" y="1842"/>
                  </a:cubicBezTo>
                  <a:cubicBezTo>
                    <a:pt x="1138" y="1752"/>
                    <a:pt x="1363" y="1714"/>
                    <a:pt x="1570" y="1687"/>
                  </a:cubicBezTo>
                  <a:cubicBezTo>
                    <a:pt x="1737" y="1665"/>
                    <a:pt x="1785" y="1445"/>
                    <a:pt x="1611" y="1386"/>
                  </a:cubicBezTo>
                  <a:cubicBezTo>
                    <a:pt x="1284" y="1275"/>
                    <a:pt x="978" y="1115"/>
                    <a:pt x="754" y="843"/>
                  </a:cubicBezTo>
                  <a:cubicBezTo>
                    <a:pt x="569" y="618"/>
                    <a:pt x="455" y="337"/>
                    <a:pt x="325" y="78"/>
                  </a:cubicBezTo>
                  <a:cubicBezTo>
                    <a:pt x="298" y="23"/>
                    <a:pt x="25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6476077" y="106107"/>
              <a:ext cx="108168" cy="164885"/>
            </a:xfrm>
            <a:custGeom>
              <a:avLst/>
              <a:gdLst/>
              <a:ahLst/>
              <a:cxnLst/>
              <a:rect l="l" t="t" r="r" b="b"/>
              <a:pathLst>
                <a:path w="1808" h="2756" extrusionOk="0">
                  <a:moveTo>
                    <a:pt x="1573" y="0"/>
                  </a:moveTo>
                  <a:cubicBezTo>
                    <a:pt x="1538" y="0"/>
                    <a:pt x="1503" y="14"/>
                    <a:pt x="1471" y="46"/>
                  </a:cubicBezTo>
                  <a:cubicBezTo>
                    <a:pt x="1255" y="265"/>
                    <a:pt x="1121" y="538"/>
                    <a:pt x="952" y="790"/>
                  </a:cubicBezTo>
                  <a:cubicBezTo>
                    <a:pt x="757" y="1081"/>
                    <a:pt x="490" y="1272"/>
                    <a:pt x="160" y="1385"/>
                  </a:cubicBezTo>
                  <a:cubicBezTo>
                    <a:pt x="1" y="1439"/>
                    <a:pt x="21" y="1684"/>
                    <a:pt x="201" y="1686"/>
                  </a:cubicBezTo>
                  <a:cubicBezTo>
                    <a:pt x="365" y="1687"/>
                    <a:pt x="522" y="1712"/>
                    <a:pt x="659" y="1801"/>
                  </a:cubicBezTo>
                  <a:cubicBezTo>
                    <a:pt x="759" y="1865"/>
                    <a:pt x="833" y="1967"/>
                    <a:pt x="900" y="2073"/>
                  </a:cubicBezTo>
                  <a:cubicBezTo>
                    <a:pt x="1065" y="2332"/>
                    <a:pt x="1217" y="2591"/>
                    <a:pt x="1502" y="2737"/>
                  </a:cubicBezTo>
                  <a:cubicBezTo>
                    <a:pt x="1527" y="2749"/>
                    <a:pt x="1551" y="2755"/>
                    <a:pt x="1574" y="2755"/>
                  </a:cubicBezTo>
                  <a:cubicBezTo>
                    <a:pt x="1714" y="2755"/>
                    <a:pt x="1807" y="2549"/>
                    <a:pt x="1657" y="2473"/>
                  </a:cubicBezTo>
                  <a:cubicBezTo>
                    <a:pt x="1384" y="2332"/>
                    <a:pt x="1282" y="2078"/>
                    <a:pt x="1109" y="1835"/>
                  </a:cubicBezTo>
                  <a:cubicBezTo>
                    <a:pt x="1019" y="1707"/>
                    <a:pt x="914" y="1592"/>
                    <a:pt x="776" y="1513"/>
                  </a:cubicBezTo>
                  <a:cubicBezTo>
                    <a:pt x="747" y="1497"/>
                    <a:pt x="717" y="1482"/>
                    <a:pt x="687" y="1469"/>
                  </a:cubicBezTo>
                  <a:lnTo>
                    <a:pt x="687" y="1469"/>
                  </a:lnTo>
                  <a:cubicBezTo>
                    <a:pt x="873" y="1350"/>
                    <a:pt x="1035" y="1200"/>
                    <a:pt x="1172" y="1011"/>
                  </a:cubicBezTo>
                  <a:cubicBezTo>
                    <a:pt x="1349" y="764"/>
                    <a:pt x="1471" y="481"/>
                    <a:pt x="1687" y="262"/>
                  </a:cubicBezTo>
                  <a:cubicBezTo>
                    <a:pt x="1795" y="154"/>
                    <a:pt x="1689" y="0"/>
                    <a:pt x="1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13"/>
          <p:cNvGrpSpPr/>
          <p:nvPr/>
        </p:nvGrpSpPr>
        <p:grpSpPr>
          <a:xfrm>
            <a:off x="-410551" y="-894559"/>
            <a:ext cx="5803249" cy="8647096"/>
            <a:chOff x="-1394220" y="2227279"/>
            <a:chExt cx="3511800" cy="3924552"/>
          </a:xfrm>
        </p:grpSpPr>
        <p:sp>
          <p:nvSpPr>
            <p:cNvPr id="262" name="Google Shape;262;p13"/>
            <p:cNvSpPr/>
            <p:nvPr/>
          </p:nvSpPr>
          <p:spPr>
            <a:xfrm rot="745963">
              <a:off x="-1062614" y="2494162"/>
              <a:ext cx="2848588" cy="3390786"/>
            </a:xfrm>
            <a:custGeom>
              <a:avLst/>
              <a:gdLst/>
              <a:ahLst/>
              <a:cxnLst/>
              <a:rect l="l" t="t" r="r" b="b"/>
              <a:pathLst>
                <a:path w="47615" h="56678" extrusionOk="0">
                  <a:moveTo>
                    <a:pt x="8330" y="1"/>
                  </a:moveTo>
                  <a:lnTo>
                    <a:pt x="1" y="6525"/>
                  </a:lnTo>
                  <a:lnTo>
                    <a:pt x="39284" y="56678"/>
                  </a:lnTo>
                  <a:lnTo>
                    <a:pt x="47615" y="50152"/>
                  </a:lnTo>
                  <a:lnTo>
                    <a:pt x="83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13"/>
            <p:cNvGrpSpPr/>
            <p:nvPr/>
          </p:nvGrpSpPr>
          <p:grpSpPr>
            <a:xfrm rot="746023">
              <a:off x="-1036647" y="2808935"/>
              <a:ext cx="2365525" cy="2955151"/>
              <a:chOff x="-38220" y="2183673"/>
              <a:chExt cx="2365636" cy="2955289"/>
            </a:xfrm>
          </p:grpSpPr>
          <p:sp>
            <p:nvSpPr>
              <p:cNvPr id="264" name="Google Shape;264;p13"/>
              <p:cNvSpPr/>
              <p:nvPr/>
            </p:nvSpPr>
            <p:spPr>
              <a:xfrm>
                <a:off x="-38220" y="2183673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7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3"/>
              <p:cNvSpPr/>
              <p:nvPr/>
            </p:nvSpPr>
            <p:spPr>
              <a:xfrm>
                <a:off x="21967" y="2210116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6" y="2891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3"/>
              <p:cNvSpPr/>
              <p:nvPr/>
            </p:nvSpPr>
            <p:spPr>
              <a:xfrm>
                <a:off x="83828" y="2339463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3"/>
              <p:cNvSpPr/>
              <p:nvPr/>
            </p:nvSpPr>
            <p:spPr>
              <a:xfrm>
                <a:off x="144015" y="2365727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3"/>
              <p:cNvSpPr/>
              <p:nvPr/>
            </p:nvSpPr>
            <p:spPr>
              <a:xfrm>
                <a:off x="205757" y="2495133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0"/>
                    </a:moveTo>
                    <a:lnTo>
                      <a:pt x="1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3"/>
              <p:cNvSpPr/>
              <p:nvPr/>
            </p:nvSpPr>
            <p:spPr>
              <a:xfrm>
                <a:off x="265943" y="252157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0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3"/>
              <p:cNvSpPr/>
              <p:nvPr/>
            </p:nvSpPr>
            <p:spPr>
              <a:xfrm>
                <a:off x="327745" y="2650984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3"/>
              <p:cNvSpPr/>
              <p:nvPr/>
            </p:nvSpPr>
            <p:spPr>
              <a:xfrm>
                <a:off x="387931" y="2677367"/>
                <a:ext cx="20855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3"/>
              <p:cNvSpPr/>
              <p:nvPr/>
            </p:nvSpPr>
            <p:spPr>
              <a:xfrm>
                <a:off x="455476" y="2814073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3"/>
              <p:cNvSpPr/>
              <p:nvPr/>
            </p:nvSpPr>
            <p:spPr>
              <a:xfrm>
                <a:off x="515663" y="2840337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7" y="2892"/>
                    </a:lnTo>
                    <a:lnTo>
                      <a:pt x="3486" y="419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3"/>
              <p:cNvSpPr/>
              <p:nvPr/>
            </p:nvSpPr>
            <p:spPr>
              <a:xfrm>
                <a:off x="577524" y="296968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09" y="418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3"/>
              <p:cNvSpPr/>
              <p:nvPr/>
            </p:nvSpPr>
            <p:spPr>
              <a:xfrm>
                <a:off x="637711" y="299612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699512" y="3125354"/>
                <a:ext cx="14424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8" y="2047"/>
                    </a:lnTo>
                    <a:lnTo>
                      <a:pt x="2410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59639" y="3151798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8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>
                <a:off x="821500" y="3281204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3"/>
              <p:cNvSpPr/>
              <p:nvPr/>
            </p:nvSpPr>
            <p:spPr>
              <a:xfrm>
                <a:off x="881687" y="3307468"/>
                <a:ext cx="208618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3"/>
              <p:cNvSpPr/>
              <p:nvPr/>
            </p:nvSpPr>
            <p:spPr>
              <a:xfrm>
                <a:off x="949890" y="3445191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5" y="0"/>
                    </a:moveTo>
                    <a:lnTo>
                      <a:pt x="1" y="1631"/>
                    </a:lnTo>
                    <a:lnTo>
                      <a:pt x="328" y="2049"/>
                    </a:lnTo>
                    <a:lnTo>
                      <a:pt x="2410" y="416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3"/>
              <p:cNvSpPr/>
              <p:nvPr/>
            </p:nvSpPr>
            <p:spPr>
              <a:xfrm>
                <a:off x="1010136" y="347157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0"/>
                    </a:moveTo>
                    <a:lnTo>
                      <a:pt x="0" y="2475"/>
                    </a:lnTo>
                    <a:lnTo>
                      <a:pt x="327" y="2891"/>
                    </a:lnTo>
                    <a:lnTo>
                      <a:pt x="3486" y="418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3"/>
              <p:cNvSpPr/>
              <p:nvPr/>
            </p:nvSpPr>
            <p:spPr>
              <a:xfrm>
                <a:off x="1071938" y="3600921"/>
                <a:ext cx="14424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50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>
                <a:off x="1132124" y="362730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7" y="2892"/>
                    </a:lnTo>
                    <a:lnTo>
                      <a:pt x="3485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1193926" y="3756711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1254112" y="3783095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8" y="2891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1315974" y="391238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1376160" y="3938646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1443705" y="4075471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6" y="2048"/>
                    </a:lnTo>
                    <a:lnTo>
                      <a:pt x="2408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1503892" y="4101676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1565634" y="423114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1"/>
                    </a:moveTo>
                    <a:lnTo>
                      <a:pt x="1" y="1633"/>
                    </a:lnTo>
                    <a:lnTo>
                      <a:pt x="328" y="2049"/>
                    </a:lnTo>
                    <a:lnTo>
                      <a:pt x="2410" y="418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1625820" y="4257645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1" y="2474"/>
                    </a:lnTo>
                    <a:lnTo>
                      <a:pt x="326" y="2890"/>
                    </a:lnTo>
                    <a:lnTo>
                      <a:pt x="3485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1687682" y="4386932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6" y="2048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3"/>
              <p:cNvSpPr/>
              <p:nvPr/>
            </p:nvSpPr>
            <p:spPr>
              <a:xfrm>
                <a:off x="1747868" y="441319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>
                <a:off x="1809670" y="454266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1869856" y="456904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6" y="2892"/>
                    </a:lnTo>
                    <a:lnTo>
                      <a:pt x="3484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1936743" y="4704974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8" y="2048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1996870" y="4731298"/>
                <a:ext cx="20855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1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7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058731" y="4860585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118918" y="4887088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180779" y="5016375"/>
                <a:ext cx="144065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049" extrusionOk="0">
                    <a:moveTo>
                      <a:pt x="2082" y="0"/>
                    </a:moveTo>
                    <a:lnTo>
                      <a:pt x="0" y="1631"/>
                    </a:lnTo>
                    <a:lnTo>
                      <a:pt x="326" y="2049"/>
                    </a:lnTo>
                    <a:lnTo>
                      <a:pt x="2408" y="416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1" name="Google Shape;301;p13"/>
            <p:cNvSpPr/>
            <p:nvPr/>
          </p:nvSpPr>
          <p:spPr>
            <a:xfrm rot="745963">
              <a:off x="-551427" y="2603875"/>
              <a:ext cx="2308604" cy="2940600"/>
            </a:xfrm>
            <a:custGeom>
              <a:avLst/>
              <a:gdLst/>
              <a:ahLst/>
              <a:cxnLst/>
              <a:rect l="l" t="t" r="r" b="b"/>
              <a:pathLst>
                <a:path w="38589" h="49153" extrusionOk="0">
                  <a:moveTo>
                    <a:pt x="209" y="0"/>
                  </a:moveTo>
                  <a:lnTo>
                    <a:pt x="0" y="164"/>
                  </a:lnTo>
                  <a:lnTo>
                    <a:pt x="38379" y="49153"/>
                  </a:lnTo>
                  <a:lnTo>
                    <a:pt x="38588" y="4899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13"/>
          <p:cNvSpPr/>
          <p:nvPr/>
        </p:nvSpPr>
        <p:spPr>
          <a:xfrm rot="5284583">
            <a:off x="4016343" y="988878"/>
            <a:ext cx="1126007" cy="628625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3"/>
          <p:cNvSpPr/>
          <p:nvPr/>
        </p:nvSpPr>
        <p:spPr>
          <a:xfrm>
            <a:off x="1664999" y="1334562"/>
            <a:ext cx="5653815" cy="4320777"/>
          </a:xfrm>
          <a:custGeom>
            <a:avLst/>
            <a:gdLst/>
            <a:ahLst/>
            <a:cxnLst/>
            <a:rect l="l" t="t" r="r" b="b"/>
            <a:pathLst>
              <a:path w="31240" h="17906" extrusionOk="0">
                <a:moveTo>
                  <a:pt x="1" y="1"/>
                </a:moveTo>
                <a:lnTo>
                  <a:pt x="1" y="17906"/>
                </a:lnTo>
                <a:lnTo>
                  <a:pt x="31239" y="17906"/>
                </a:lnTo>
                <a:lnTo>
                  <a:pt x="3123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4" name="Google Shape;304;p13"/>
          <p:cNvSpPr/>
          <p:nvPr/>
        </p:nvSpPr>
        <p:spPr>
          <a:xfrm>
            <a:off x="1745099" y="1268596"/>
            <a:ext cx="5653815" cy="4320777"/>
          </a:xfrm>
          <a:custGeom>
            <a:avLst/>
            <a:gdLst/>
            <a:ahLst/>
            <a:cxnLst/>
            <a:rect l="l" t="t" r="r" b="b"/>
            <a:pathLst>
              <a:path w="31240" h="17906" extrusionOk="0">
                <a:moveTo>
                  <a:pt x="1" y="1"/>
                </a:moveTo>
                <a:lnTo>
                  <a:pt x="1" y="17906"/>
                </a:lnTo>
                <a:lnTo>
                  <a:pt x="31239" y="17906"/>
                </a:lnTo>
                <a:lnTo>
                  <a:pt x="3123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3"/>
          <p:cNvSpPr/>
          <p:nvPr/>
        </p:nvSpPr>
        <p:spPr>
          <a:xfrm>
            <a:off x="2176375" y="2377156"/>
            <a:ext cx="4805924" cy="2798395"/>
          </a:xfrm>
          <a:custGeom>
            <a:avLst/>
            <a:gdLst/>
            <a:ahLst/>
            <a:cxnLst/>
            <a:rect l="l" t="t" r="r" b="b"/>
            <a:pathLst>
              <a:path w="26555" h="11597" extrusionOk="0">
                <a:moveTo>
                  <a:pt x="1" y="1"/>
                </a:moveTo>
                <a:lnTo>
                  <a:pt x="1" y="11596"/>
                </a:lnTo>
                <a:lnTo>
                  <a:pt x="26555" y="11596"/>
                </a:lnTo>
                <a:lnTo>
                  <a:pt x="2655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subTitle" idx="1"/>
          </p:nvPr>
        </p:nvSpPr>
        <p:spPr>
          <a:xfrm>
            <a:off x="2408700" y="2718684"/>
            <a:ext cx="4326600" cy="13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7" name="Google Shape;307;p13"/>
          <p:cNvSpPr/>
          <p:nvPr/>
        </p:nvSpPr>
        <p:spPr>
          <a:xfrm rot="5284583">
            <a:off x="4258223" y="904459"/>
            <a:ext cx="773500" cy="428316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3"/>
          <p:cNvSpPr/>
          <p:nvPr/>
        </p:nvSpPr>
        <p:spPr>
          <a:xfrm>
            <a:off x="6938491" y="1586269"/>
            <a:ext cx="217114" cy="298340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" name="Google Shape;309;p13"/>
          <p:cNvGrpSpPr/>
          <p:nvPr/>
        </p:nvGrpSpPr>
        <p:grpSpPr>
          <a:xfrm rot="-5863194">
            <a:off x="1869354" y="1603616"/>
            <a:ext cx="351575" cy="263584"/>
            <a:chOff x="4028549" y="3239505"/>
            <a:chExt cx="131381" cy="131321"/>
          </a:xfrm>
        </p:grpSpPr>
        <p:sp>
          <p:nvSpPr>
            <p:cNvPr id="310" name="Google Shape;310;p13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 txBox="1">
            <a:spLocks noGrp="1"/>
          </p:cNvSpPr>
          <p:nvPr>
            <p:ph type="title"/>
          </p:nvPr>
        </p:nvSpPr>
        <p:spPr>
          <a:xfrm>
            <a:off x="2408550" y="4222467"/>
            <a:ext cx="4326600" cy="6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3" name="Google Shape;313;p13"/>
          <p:cNvSpPr/>
          <p:nvPr/>
        </p:nvSpPr>
        <p:spPr>
          <a:xfrm>
            <a:off x="8097162" y="973224"/>
            <a:ext cx="667256" cy="127472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3"/>
          <p:cNvGrpSpPr/>
          <p:nvPr/>
        </p:nvGrpSpPr>
        <p:grpSpPr>
          <a:xfrm>
            <a:off x="8321750" y="5980250"/>
            <a:ext cx="218071" cy="304641"/>
            <a:chOff x="4930687" y="3942774"/>
            <a:chExt cx="218071" cy="228481"/>
          </a:xfrm>
        </p:grpSpPr>
        <p:sp>
          <p:nvSpPr>
            <p:cNvPr id="315" name="Google Shape;315;p13"/>
            <p:cNvSpPr/>
            <p:nvPr/>
          </p:nvSpPr>
          <p:spPr>
            <a:xfrm>
              <a:off x="5054410" y="3942774"/>
              <a:ext cx="18307" cy="63597"/>
            </a:xfrm>
            <a:custGeom>
              <a:avLst/>
              <a:gdLst/>
              <a:ahLst/>
              <a:cxnLst/>
              <a:rect l="l" t="t" r="r" b="b"/>
              <a:pathLst>
                <a:path w="306" h="1063" extrusionOk="0">
                  <a:moveTo>
                    <a:pt x="153" y="0"/>
                  </a:moveTo>
                  <a:cubicBezTo>
                    <a:pt x="77" y="0"/>
                    <a:pt x="1" y="49"/>
                    <a:pt x="1" y="148"/>
                  </a:cubicBezTo>
                  <a:lnTo>
                    <a:pt x="1" y="915"/>
                  </a:lnTo>
                  <a:cubicBezTo>
                    <a:pt x="1" y="1013"/>
                    <a:pt x="77" y="1062"/>
                    <a:pt x="153" y="1062"/>
                  </a:cubicBezTo>
                  <a:cubicBezTo>
                    <a:pt x="230" y="1062"/>
                    <a:pt x="306" y="1013"/>
                    <a:pt x="306" y="915"/>
                  </a:cubicBezTo>
                  <a:lnTo>
                    <a:pt x="306" y="148"/>
                  </a:lnTo>
                  <a:cubicBezTo>
                    <a:pt x="306" y="49"/>
                    <a:pt x="230" y="0"/>
                    <a:pt x="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4990095" y="3970295"/>
              <a:ext cx="40503" cy="54742"/>
            </a:xfrm>
            <a:custGeom>
              <a:avLst/>
              <a:gdLst/>
              <a:ahLst/>
              <a:cxnLst/>
              <a:rect l="l" t="t" r="r" b="b"/>
              <a:pathLst>
                <a:path w="677" h="915" extrusionOk="0">
                  <a:moveTo>
                    <a:pt x="152" y="0"/>
                  </a:moveTo>
                  <a:cubicBezTo>
                    <a:pt x="75" y="0"/>
                    <a:pt x="0" y="49"/>
                    <a:pt x="4" y="148"/>
                  </a:cubicBezTo>
                  <a:cubicBezTo>
                    <a:pt x="11" y="408"/>
                    <a:pt x="178" y="685"/>
                    <a:pt x="354" y="868"/>
                  </a:cubicBezTo>
                  <a:cubicBezTo>
                    <a:pt x="386" y="901"/>
                    <a:pt x="422" y="915"/>
                    <a:pt x="457" y="915"/>
                  </a:cubicBezTo>
                  <a:cubicBezTo>
                    <a:pt x="572" y="915"/>
                    <a:pt x="676" y="761"/>
                    <a:pt x="570" y="652"/>
                  </a:cubicBezTo>
                  <a:cubicBezTo>
                    <a:pt x="451" y="528"/>
                    <a:pt x="315" y="309"/>
                    <a:pt x="309" y="148"/>
                  </a:cubicBezTo>
                  <a:cubicBezTo>
                    <a:pt x="306" y="49"/>
                    <a:pt x="228" y="0"/>
                    <a:pt x="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4930687" y="4043464"/>
              <a:ext cx="80647" cy="27341"/>
            </a:xfrm>
            <a:custGeom>
              <a:avLst/>
              <a:gdLst/>
              <a:ahLst/>
              <a:cxnLst/>
              <a:rect l="l" t="t" r="r" b="b"/>
              <a:pathLst>
                <a:path w="1348" h="457" extrusionOk="0">
                  <a:moveTo>
                    <a:pt x="238" y="1"/>
                  </a:moveTo>
                  <a:cubicBezTo>
                    <a:pt x="95" y="1"/>
                    <a:pt x="0" y="208"/>
                    <a:pt x="153" y="283"/>
                  </a:cubicBezTo>
                  <a:cubicBezTo>
                    <a:pt x="461" y="430"/>
                    <a:pt x="811" y="457"/>
                    <a:pt x="1149" y="457"/>
                  </a:cubicBezTo>
                  <a:cubicBezTo>
                    <a:pt x="1346" y="457"/>
                    <a:pt x="1347" y="150"/>
                    <a:pt x="1149" y="150"/>
                  </a:cubicBezTo>
                  <a:cubicBezTo>
                    <a:pt x="870" y="150"/>
                    <a:pt x="565" y="141"/>
                    <a:pt x="308" y="17"/>
                  </a:cubicBezTo>
                  <a:cubicBezTo>
                    <a:pt x="284" y="6"/>
                    <a:pt x="260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4962575" y="4098206"/>
              <a:ext cx="48759" cy="36435"/>
            </a:xfrm>
            <a:custGeom>
              <a:avLst/>
              <a:gdLst/>
              <a:ahLst/>
              <a:cxnLst/>
              <a:rect l="l" t="t" r="r" b="b"/>
              <a:pathLst>
                <a:path w="815" h="609" extrusionOk="0">
                  <a:moveTo>
                    <a:pt x="619" y="0"/>
                  </a:moveTo>
                  <a:cubicBezTo>
                    <a:pt x="618" y="0"/>
                    <a:pt x="617" y="0"/>
                    <a:pt x="616" y="0"/>
                  </a:cubicBezTo>
                  <a:cubicBezTo>
                    <a:pt x="337" y="6"/>
                    <a:pt x="16" y="139"/>
                    <a:pt x="4" y="460"/>
                  </a:cubicBezTo>
                  <a:cubicBezTo>
                    <a:pt x="0" y="559"/>
                    <a:pt x="75" y="608"/>
                    <a:pt x="152" y="608"/>
                  </a:cubicBezTo>
                  <a:cubicBezTo>
                    <a:pt x="228" y="608"/>
                    <a:pt x="307" y="559"/>
                    <a:pt x="311" y="460"/>
                  </a:cubicBezTo>
                  <a:cubicBezTo>
                    <a:pt x="311" y="434"/>
                    <a:pt x="322" y="402"/>
                    <a:pt x="366" y="370"/>
                  </a:cubicBezTo>
                  <a:cubicBezTo>
                    <a:pt x="436" y="317"/>
                    <a:pt x="531" y="308"/>
                    <a:pt x="616" y="307"/>
                  </a:cubicBezTo>
                  <a:cubicBezTo>
                    <a:pt x="812" y="304"/>
                    <a:pt x="814" y="0"/>
                    <a:pt x="6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5023300" y="4116453"/>
              <a:ext cx="31170" cy="54802"/>
            </a:xfrm>
            <a:custGeom>
              <a:avLst/>
              <a:gdLst/>
              <a:ahLst/>
              <a:cxnLst/>
              <a:rect l="l" t="t" r="r" b="b"/>
              <a:pathLst>
                <a:path w="521" h="916" extrusionOk="0">
                  <a:moveTo>
                    <a:pt x="220" y="0"/>
                  </a:moveTo>
                  <a:cubicBezTo>
                    <a:pt x="104" y="0"/>
                    <a:pt x="0" y="154"/>
                    <a:pt x="106" y="263"/>
                  </a:cubicBezTo>
                  <a:cubicBezTo>
                    <a:pt x="235" y="396"/>
                    <a:pt x="214" y="590"/>
                    <a:pt x="214" y="767"/>
                  </a:cubicBezTo>
                  <a:cubicBezTo>
                    <a:pt x="214" y="866"/>
                    <a:pt x="291" y="915"/>
                    <a:pt x="368" y="915"/>
                  </a:cubicBezTo>
                  <a:cubicBezTo>
                    <a:pt x="444" y="915"/>
                    <a:pt x="521" y="866"/>
                    <a:pt x="521" y="767"/>
                  </a:cubicBezTo>
                  <a:cubicBezTo>
                    <a:pt x="521" y="503"/>
                    <a:pt x="516" y="249"/>
                    <a:pt x="322" y="47"/>
                  </a:cubicBezTo>
                  <a:cubicBezTo>
                    <a:pt x="290" y="14"/>
                    <a:pt x="255" y="0"/>
                    <a:pt x="2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5072657" y="4098206"/>
              <a:ext cx="36973" cy="36734"/>
            </a:xfrm>
            <a:custGeom>
              <a:avLst/>
              <a:gdLst/>
              <a:ahLst/>
              <a:cxnLst/>
              <a:rect l="l" t="t" r="r" b="b"/>
              <a:pathLst>
                <a:path w="618" h="614" extrusionOk="0">
                  <a:moveTo>
                    <a:pt x="150" y="0"/>
                  </a:moveTo>
                  <a:cubicBezTo>
                    <a:pt x="70" y="0"/>
                    <a:pt x="1" y="75"/>
                    <a:pt x="1" y="154"/>
                  </a:cubicBezTo>
                  <a:cubicBezTo>
                    <a:pt x="1" y="240"/>
                    <a:pt x="71" y="304"/>
                    <a:pt x="154" y="307"/>
                  </a:cubicBezTo>
                  <a:cubicBezTo>
                    <a:pt x="223" y="310"/>
                    <a:pt x="305" y="393"/>
                    <a:pt x="308" y="460"/>
                  </a:cubicBezTo>
                  <a:cubicBezTo>
                    <a:pt x="310" y="543"/>
                    <a:pt x="376" y="614"/>
                    <a:pt x="461" y="614"/>
                  </a:cubicBezTo>
                  <a:cubicBezTo>
                    <a:pt x="541" y="614"/>
                    <a:pt x="617" y="543"/>
                    <a:pt x="614" y="460"/>
                  </a:cubicBezTo>
                  <a:cubicBezTo>
                    <a:pt x="605" y="215"/>
                    <a:pt x="400" y="9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5088392" y="4043224"/>
              <a:ext cx="60366" cy="18427"/>
            </a:xfrm>
            <a:custGeom>
              <a:avLst/>
              <a:gdLst/>
              <a:ahLst/>
              <a:cxnLst/>
              <a:rect l="l" t="t" r="r" b="b"/>
              <a:pathLst>
                <a:path w="1009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lnTo>
                    <a:pt x="810" y="307"/>
                  </a:lnTo>
                  <a:cubicBezTo>
                    <a:pt x="1007" y="307"/>
                    <a:pt x="1008" y="1"/>
                    <a:pt x="8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5090725" y="3970295"/>
              <a:ext cx="28179" cy="45170"/>
            </a:xfrm>
            <a:custGeom>
              <a:avLst/>
              <a:gdLst/>
              <a:ahLst/>
              <a:cxnLst/>
              <a:rect l="l" t="t" r="r" b="b"/>
              <a:pathLst>
                <a:path w="471" h="755" extrusionOk="0">
                  <a:moveTo>
                    <a:pt x="320" y="0"/>
                  </a:moveTo>
                  <a:cubicBezTo>
                    <a:pt x="243" y="0"/>
                    <a:pt x="164" y="49"/>
                    <a:pt x="159" y="148"/>
                  </a:cubicBezTo>
                  <a:cubicBezTo>
                    <a:pt x="154" y="220"/>
                    <a:pt x="108" y="288"/>
                    <a:pt x="79" y="351"/>
                  </a:cubicBezTo>
                  <a:cubicBezTo>
                    <a:pt x="39" y="434"/>
                    <a:pt x="11" y="514"/>
                    <a:pt x="6" y="608"/>
                  </a:cubicBezTo>
                  <a:cubicBezTo>
                    <a:pt x="0" y="706"/>
                    <a:pt x="75" y="755"/>
                    <a:pt x="151" y="755"/>
                  </a:cubicBezTo>
                  <a:cubicBezTo>
                    <a:pt x="228" y="755"/>
                    <a:pt x="307" y="706"/>
                    <a:pt x="312" y="608"/>
                  </a:cubicBezTo>
                  <a:cubicBezTo>
                    <a:pt x="317" y="535"/>
                    <a:pt x="363" y="468"/>
                    <a:pt x="393" y="404"/>
                  </a:cubicBezTo>
                  <a:cubicBezTo>
                    <a:pt x="432" y="320"/>
                    <a:pt x="460" y="240"/>
                    <a:pt x="466" y="148"/>
                  </a:cubicBezTo>
                  <a:cubicBezTo>
                    <a:pt x="471" y="49"/>
                    <a:pt x="397" y="0"/>
                    <a:pt x="3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13"/>
          <p:cNvSpPr/>
          <p:nvPr/>
        </p:nvSpPr>
        <p:spPr>
          <a:xfrm>
            <a:off x="6045280" y="5980225"/>
            <a:ext cx="1898626" cy="878905"/>
          </a:xfrm>
          <a:custGeom>
            <a:avLst/>
            <a:gdLst/>
            <a:ahLst/>
            <a:cxnLst/>
            <a:rect l="l" t="t" r="r" b="b"/>
            <a:pathLst>
              <a:path w="31735" h="11018" extrusionOk="0">
                <a:moveTo>
                  <a:pt x="26485" y="1"/>
                </a:moveTo>
                <a:lnTo>
                  <a:pt x="1" y="11018"/>
                </a:lnTo>
                <a:lnTo>
                  <a:pt x="31734" y="11018"/>
                </a:lnTo>
                <a:lnTo>
                  <a:pt x="264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"/>
          <p:cNvSpPr/>
          <p:nvPr/>
        </p:nvSpPr>
        <p:spPr>
          <a:xfrm rot="-10692833">
            <a:off x="7986933" y="646408"/>
            <a:ext cx="520198" cy="516307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4"/>
          <p:cNvSpPr/>
          <p:nvPr/>
        </p:nvSpPr>
        <p:spPr>
          <a:xfrm>
            <a:off x="0" y="719318"/>
            <a:ext cx="8430580" cy="696157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4"/>
          <p:cNvSpPr/>
          <p:nvPr/>
        </p:nvSpPr>
        <p:spPr>
          <a:xfrm>
            <a:off x="96026" y="800213"/>
            <a:ext cx="80564" cy="534367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4"/>
          <p:cNvSpPr txBox="1">
            <a:spLocks noGrp="1"/>
          </p:cNvSpPr>
          <p:nvPr>
            <p:ph type="title"/>
          </p:nvPr>
        </p:nvSpPr>
        <p:spPr>
          <a:xfrm>
            <a:off x="713225" y="748600"/>
            <a:ext cx="77175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9" name="Google Shape;329;p14"/>
          <p:cNvSpPr txBox="1">
            <a:spLocks noGrp="1"/>
          </p:cNvSpPr>
          <p:nvPr>
            <p:ph type="subTitle" idx="1"/>
          </p:nvPr>
        </p:nvSpPr>
        <p:spPr>
          <a:xfrm>
            <a:off x="1313963" y="4032100"/>
            <a:ext cx="2692200" cy="13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0" name="Google Shape;330;p14"/>
          <p:cNvSpPr/>
          <p:nvPr/>
        </p:nvSpPr>
        <p:spPr>
          <a:xfrm rot="-10692833">
            <a:off x="8150834" y="789812"/>
            <a:ext cx="357345" cy="351787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4"/>
          <p:cNvSpPr txBox="1">
            <a:spLocks noGrp="1"/>
          </p:cNvSpPr>
          <p:nvPr>
            <p:ph type="subTitle" idx="2"/>
          </p:nvPr>
        </p:nvSpPr>
        <p:spPr>
          <a:xfrm>
            <a:off x="5137713" y="4032100"/>
            <a:ext cx="2692200" cy="13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2" name="Google Shape;332;p14"/>
          <p:cNvSpPr txBox="1">
            <a:spLocks noGrp="1"/>
          </p:cNvSpPr>
          <p:nvPr>
            <p:ph type="subTitle" idx="3"/>
          </p:nvPr>
        </p:nvSpPr>
        <p:spPr>
          <a:xfrm>
            <a:off x="1314063" y="3687833"/>
            <a:ext cx="26922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4"/>
          </p:nvPr>
        </p:nvSpPr>
        <p:spPr>
          <a:xfrm>
            <a:off x="5137813" y="3687833"/>
            <a:ext cx="26922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4" name="Google Shape;334;p14"/>
          <p:cNvSpPr/>
          <p:nvPr/>
        </p:nvSpPr>
        <p:spPr>
          <a:xfrm>
            <a:off x="4571989" y="6381713"/>
            <a:ext cx="234823" cy="316368"/>
          </a:xfrm>
          <a:custGeom>
            <a:avLst/>
            <a:gdLst/>
            <a:ahLst/>
            <a:cxnLst/>
            <a:rect l="l" t="t" r="r" b="b"/>
            <a:pathLst>
              <a:path w="3925" h="3966" extrusionOk="0">
                <a:moveTo>
                  <a:pt x="2051" y="519"/>
                </a:moveTo>
                <a:cubicBezTo>
                  <a:pt x="2352" y="1046"/>
                  <a:pt x="2822" y="1500"/>
                  <a:pt x="3345" y="1805"/>
                </a:cubicBezTo>
                <a:cubicBezTo>
                  <a:pt x="2663" y="2102"/>
                  <a:pt x="2252" y="2583"/>
                  <a:pt x="2184" y="3295"/>
                </a:cubicBezTo>
                <a:cubicBezTo>
                  <a:pt x="1836" y="2611"/>
                  <a:pt x="1338" y="2045"/>
                  <a:pt x="618" y="1785"/>
                </a:cubicBezTo>
                <a:cubicBezTo>
                  <a:pt x="1182" y="1466"/>
                  <a:pt x="1642" y="1028"/>
                  <a:pt x="2051" y="519"/>
                </a:cubicBezTo>
                <a:close/>
                <a:moveTo>
                  <a:pt x="2028" y="0"/>
                </a:moveTo>
                <a:cubicBezTo>
                  <a:pt x="1933" y="0"/>
                  <a:pt x="1842" y="73"/>
                  <a:pt x="1887" y="184"/>
                </a:cubicBezTo>
                <a:cubicBezTo>
                  <a:pt x="1892" y="196"/>
                  <a:pt x="1897" y="206"/>
                  <a:pt x="1902" y="218"/>
                </a:cubicBezTo>
                <a:cubicBezTo>
                  <a:pt x="1413" y="844"/>
                  <a:pt x="856" y="1369"/>
                  <a:pt x="120" y="1696"/>
                </a:cubicBezTo>
                <a:cubicBezTo>
                  <a:pt x="1" y="1748"/>
                  <a:pt x="31" y="1951"/>
                  <a:pt x="157" y="1976"/>
                </a:cubicBezTo>
                <a:cubicBezTo>
                  <a:pt x="1102" y="2156"/>
                  <a:pt x="1681" y="2854"/>
                  <a:pt x="2041" y="3706"/>
                </a:cubicBezTo>
                <a:cubicBezTo>
                  <a:pt x="2068" y="3774"/>
                  <a:pt x="2128" y="3804"/>
                  <a:pt x="2187" y="3807"/>
                </a:cubicBezTo>
                <a:cubicBezTo>
                  <a:pt x="2188" y="3810"/>
                  <a:pt x="2188" y="3814"/>
                  <a:pt x="2188" y="3819"/>
                </a:cubicBezTo>
                <a:cubicBezTo>
                  <a:pt x="2198" y="3916"/>
                  <a:pt x="2280" y="3965"/>
                  <a:pt x="2357" y="3965"/>
                </a:cubicBezTo>
                <a:cubicBezTo>
                  <a:pt x="2434" y="3965"/>
                  <a:pt x="2505" y="3916"/>
                  <a:pt x="2495" y="3819"/>
                </a:cubicBezTo>
                <a:cubicBezTo>
                  <a:pt x="2385" y="2832"/>
                  <a:pt x="2831" y="2268"/>
                  <a:pt x="3759" y="1975"/>
                </a:cubicBezTo>
                <a:cubicBezTo>
                  <a:pt x="3875" y="1940"/>
                  <a:pt x="3924" y="1754"/>
                  <a:pt x="3796" y="1696"/>
                </a:cubicBezTo>
                <a:cubicBezTo>
                  <a:pt x="3131" y="1390"/>
                  <a:pt x="2463" y="795"/>
                  <a:pt x="2182" y="103"/>
                </a:cubicBezTo>
                <a:cubicBezTo>
                  <a:pt x="2153" y="31"/>
                  <a:pt x="2090" y="0"/>
                  <a:pt x="2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335;p14"/>
          <p:cNvGrpSpPr/>
          <p:nvPr/>
        </p:nvGrpSpPr>
        <p:grpSpPr>
          <a:xfrm>
            <a:off x="4382240" y="6264879"/>
            <a:ext cx="189773" cy="232211"/>
            <a:chOff x="6476077" y="96834"/>
            <a:chExt cx="189773" cy="174158"/>
          </a:xfrm>
        </p:grpSpPr>
        <p:sp>
          <p:nvSpPr>
            <p:cNvPr id="336" name="Google Shape;336;p14"/>
            <p:cNvSpPr/>
            <p:nvPr/>
          </p:nvSpPr>
          <p:spPr>
            <a:xfrm>
              <a:off x="6558997" y="96834"/>
              <a:ext cx="106852" cy="174038"/>
            </a:xfrm>
            <a:custGeom>
              <a:avLst/>
              <a:gdLst/>
              <a:ahLst/>
              <a:cxnLst/>
              <a:rect l="l" t="t" r="r" b="b"/>
              <a:pathLst>
                <a:path w="1786" h="2909" extrusionOk="0">
                  <a:moveTo>
                    <a:pt x="208" y="0"/>
                  </a:moveTo>
                  <a:cubicBezTo>
                    <a:pt x="107" y="0"/>
                    <a:pt x="0" y="112"/>
                    <a:pt x="61" y="233"/>
                  </a:cubicBezTo>
                  <a:cubicBezTo>
                    <a:pt x="207" y="525"/>
                    <a:pt x="338" y="824"/>
                    <a:pt x="550" y="1075"/>
                  </a:cubicBezTo>
                  <a:cubicBezTo>
                    <a:pt x="692" y="1244"/>
                    <a:pt x="865" y="1374"/>
                    <a:pt x="1055" y="1478"/>
                  </a:cubicBezTo>
                  <a:lnTo>
                    <a:pt x="1055" y="1478"/>
                  </a:lnTo>
                  <a:cubicBezTo>
                    <a:pt x="809" y="1548"/>
                    <a:pt x="582" y="1665"/>
                    <a:pt x="436" y="1880"/>
                  </a:cubicBezTo>
                  <a:cubicBezTo>
                    <a:pt x="269" y="2124"/>
                    <a:pt x="266" y="2441"/>
                    <a:pt x="198" y="2718"/>
                  </a:cubicBezTo>
                  <a:cubicBezTo>
                    <a:pt x="170" y="2833"/>
                    <a:pt x="265" y="2909"/>
                    <a:pt x="357" y="2909"/>
                  </a:cubicBezTo>
                  <a:cubicBezTo>
                    <a:pt x="417" y="2909"/>
                    <a:pt x="475" y="2876"/>
                    <a:pt x="494" y="2800"/>
                  </a:cubicBezTo>
                  <a:cubicBezTo>
                    <a:pt x="526" y="2664"/>
                    <a:pt x="547" y="2525"/>
                    <a:pt x="575" y="2388"/>
                  </a:cubicBezTo>
                  <a:cubicBezTo>
                    <a:pt x="586" y="2328"/>
                    <a:pt x="599" y="2267"/>
                    <a:pt x="618" y="2207"/>
                  </a:cubicBezTo>
                  <a:cubicBezTo>
                    <a:pt x="621" y="2196"/>
                    <a:pt x="641" y="2144"/>
                    <a:pt x="640" y="2144"/>
                  </a:cubicBezTo>
                  <a:lnTo>
                    <a:pt x="640" y="2144"/>
                  </a:lnTo>
                  <a:cubicBezTo>
                    <a:pt x="640" y="2144"/>
                    <a:pt x="639" y="2146"/>
                    <a:pt x="637" y="2150"/>
                  </a:cubicBezTo>
                  <a:lnTo>
                    <a:pt x="637" y="2150"/>
                  </a:lnTo>
                  <a:cubicBezTo>
                    <a:pt x="649" y="2122"/>
                    <a:pt x="662" y="2095"/>
                    <a:pt x="678" y="2068"/>
                  </a:cubicBezTo>
                  <a:cubicBezTo>
                    <a:pt x="737" y="1971"/>
                    <a:pt x="821" y="1902"/>
                    <a:pt x="948" y="1842"/>
                  </a:cubicBezTo>
                  <a:cubicBezTo>
                    <a:pt x="1138" y="1752"/>
                    <a:pt x="1363" y="1714"/>
                    <a:pt x="1570" y="1687"/>
                  </a:cubicBezTo>
                  <a:cubicBezTo>
                    <a:pt x="1737" y="1665"/>
                    <a:pt x="1785" y="1445"/>
                    <a:pt x="1611" y="1386"/>
                  </a:cubicBezTo>
                  <a:cubicBezTo>
                    <a:pt x="1284" y="1275"/>
                    <a:pt x="978" y="1115"/>
                    <a:pt x="754" y="843"/>
                  </a:cubicBezTo>
                  <a:cubicBezTo>
                    <a:pt x="569" y="618"/>
                    <a:pt x="455" y="337"/>
                    <a:pt x="325" y="78"/>
                  </a:cubicBezTo>
                  <a:cubicBezTo>
                    <a:pt x="298" y="23"/>
                    <a:pt x="25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6476077" y="106107"/>
              <a:ext cx="108168" cy="164885"/>
            </a:xfrm>
            <a:custGeom>
              <a:avLst/>
              <a:gdLst/>
              <a:ahLst/>
              <a:cxnLst/>
              <a:rect l="l" t="t" r="r" b="b"/>
              <a:pathLst>
                <a:path w="1808" h="2756" extrusionOk="0">
                  <a:moveTo>
                    <a:pt x="1573" y="0"/>
                  </a:moveTo>
                  <a:cubicBezTo>
                    <a:pt x="1538" y="0"/>
                    <a:pt x="1503" y="14"/>
                    <a:pt x="1471" y="46"/>
                  </a:cubicBezTo>
                  <a:cubicBezTo>
                    <a:pt x="1255" y="265"/>
                    <a:pt x="1121" y="538"/>
                    <a:pt x="952" y="790"/>
                  </a:cubicBezTo>
                  <a:cubicBezTo>
                    <a:pt x="757" y="1081"/>
                    <a:pt x="490" y="1272"/>
                    <a:pt x="160" y="1385"/>
                  </a:cubicBezTo>
                  <a:cubicBezTo>
                    <a:pt x="1" y="1439"/>
                    <a:pt x="21" y="1684"/>
                    <a:pt x="201" y="1686"/>
                  </a:cubicBezTo>
                  <a:cubicBezTo>
                    <a:pt x="365" y="1687"/>
                    <a:pt x="522" y="1712"/>
                    <a:pt x="659" y="1801"/>
                  </a:cubicBezTo>
                  <a:cubicBezTo>
                    <a:pt x="759" y="1865"/>
                    <a:pt x="833" y="1967"/>
                    <a:pt x="900" y="2073"/>
                  </a:cubicBezTo>
                  <a:cubicBezTo>
                    <a:pt x="1065" y="2332"/>
                    <a:pt x="1217" y="2591"/>
                    <a:pt x="1502" y="2737"/>
                  </a:cubicBezTo>
                  <a:cubicBezTo>
                    <a:pt x="1527" y="2749"/>
                    <a:pt x="1551" y="2755"/>
                    <a:pt x="1574" y="2755"/>
                  </a:cubicBezTo>
                  <a:cubicBezTo>
                    <a:pt x="1714" y="2755"/>
                    <a:pt x="1807" y="2549"/>
                    <a:pt x="1657" y="2473"/>
                  </a:cubicBezTo>
                  <a:cubicBezTo>
                    <a:pt x="1384" y="2332"/>
                    <a:pt x="1282" y="2078"/>
                    <a:pt x="1109" y="1835"/>
                  </a:cubicBezTo>
                  <a:cubicBezTo>
                    <a:pt x="1019" y="1707"/>
                    <a:pt x="914" y="1592"/>
                    <a:pt x="776" y="1513"/>
                  </a:cubicBezTo>
                  <a:cubicBezTo>
                    <a:pt x="747" y="1497"/>
                    <a:pt x="717" y="1482"/>
                    <a:pt x="687" y="1469"/>
                  </a:cubicBezTo>
                  <a:lnTo>
                    <a:pt x="687" y="1469"/>
                  </a:lnTo>
                  <a:cubicBezTo>
                    <a:pt x="873" y="1350"/>
                    <a:pt x="1035" y="1200"/>
                    <a:pt x="1172" y="1011"/>
                  </a:cubicBezTo>
                  <a:cubicBezTo>
                    <a:pt x="1349" y="764"/>
                    <a:pt x="1471" y="481"/>
                    <a:pt x="1687" y="262"/>
                  </a:cubicBezTo>
                  <a:cubicBezTo>
                    <a:pt x="1795" y="154"/>
                    <a:pt x="1689" y="0"/>
                    <a:pt x="1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"/>
          <p:cNvSpPr/>
          <p:nvPr/>
        </p:nvSpPr>
        <p:spPr>
          <a:xfrm rot="-10692833">
            <a:off x="7986933" y="646408"/>
            <a:ext cx="520198" cy="516307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5"/>
          <p:cNvSpPr/>
          <p:nvPr/>
        </p:nvSpPr>
        <p:spPr>
          <a:xfrm>
            <a:off x="0" y="719318"/>
            <a:ext cx="8430580" cy="696157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5"/>
          <p:cNvSpPr/>
          <p:nvPr/>
        </p:nvSpPr>
        <p:spPr>
          <a:xfrm>
            <a:off x="96026" y="800213"/>
            <a:ext cx="80564" cy="534367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5"/>
          <p:cNvSpPr txBox="1">
            <a:spLocks noGrp="1"/>
          </p:cNvSpPr>
          <p:nvPr>
            <p:ph type="title"/>
          </p:nvPr>
        </p:nvSpPr>
        <p:spPr>
          <a:xfrm>
            <a:off x="713225" y="748600"/>
            <a:ext cx="77175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3" name="Google Shape;343;p15"/>
          <p:cNvSpPr/>
          <p:nvPr/>
        </p:nvSpPr>
        <p:spPr>
          <a:xfrm rot="-10692833">
            <a:off x="8150834" y="789812"/>
            <a:ext cx="357345" cy="351787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5"/>
          <p:cNvSpPr/>
          <p:nvPr/>
        </p:nvSpPr>
        <p:spPr>
          <a:xfrm>
            <a:off x="176600" y="6453431"/>
            <a:ext cx="689164" cy="145507"/>
          </a:xfrm>
          <a:custGeom>
            <a:avLst/>
            <a:gdLst/>
            <a:ahLst/>
            <a:cxnLst/>
            <a:rect l="l" t="t" r="r" b="b"/>
            <a:pathLst>
              <a:path w="9814" h="1554" extrusionOk="0">
                <a:moveTo>
                  <a:pt x="7641" y="1"/>
                </a:moveTo>
                <a:cubicBezTo>
                  <a:pt x="7605" y="1"/>
                  <a:pt x="7569" y="4"/>
                  <a:pt x="7531" y="12"/>
                </a:cubicBezTo>
                <a:cubicBezTo>
                  <a:pt x="7199" y="76"/>
                  <a:pt x="6934" y="241"/>
                  <a:pt x="6658" y="431"/>
                </a:cubicBezTo>
                <a:cubicBezTo>
                  <a:pt x="6529" y="520"/>
                  <a:pt x="6401" y="609"/>
                  <a:pt x="6268" y="693"/>
                </a:cubicBezTo>
                <a:cubicBezTo>
                  <a:pt x="6145" y="771"/>
                  <a:pt x="6038" y="804"/>
                  <a:pt x="5945" y="804"/>
                </a:cubicBezTo>
                <a:cubicBezTo>
                  <a:pt x="5648" y="804"/>
                  <a:pt x="5480" y="475"/>
                  <a:pt x="5357" y="184"/>
                </a:cubicBezTo>
                <a:cubicBezTo>
                  <a:pt x="5335" y="135"/>
                  <a:pt x="5276" y="108"/>
                  <a:pt x="5221" y="108"/>
                </a:cubicBezTo>
                <a:cubicBezTo>
                  <a:pt x="5194" y="108"/>
                  <a:pt x="5167" y="114"/>
                  <a:pt x="5146" y="128"/>
                </a:cubicBezTo>
                <a:cubicBezTo>
                  <a:pt x="4637" y="475"/>
                  <a:pt x="3996" y="1024"/>
                  <a:pt x="3417" y="1024"/>
                </a:cubicBezTo>
                <a:cubicBezTo>
                  <a:pt x="3120" y="1024"/>
                  <a:pt x="2839" y="880"/>
                  <a:pt x="2600" y="491"/>
                </a:cubicBezTo>
                <a:cubicBezTo>
                  <a:pt x="2571" y="443"/>
                  <a:pt x="2518" y="414"/>
                  <a:pt x="2464" y="414"/>
                </a:cubicBezTo>
                <a:cubicBezTo>
                  <a:pt x="2438" y="414"/>
                  <a:pt x="2413" y="420"/>
                  <a:pt x="2389" y="435"/>
                </a:cubicBezTo>
                <a:cubicBezTo>
                  <a:pt x="2019" y="671"/>
                  <a:pt x="1337" y="1244"/>
                  <a:pt x="779" y="1244"/>
                </a:cubicBezTo>
                <a:cubicBezTo>
                  <a:pt x="615" y="1244"/>
                  <a:pt x="461" y="1194"/>
                  <a:pt x="329" y="1072"/>
                </a:cubicBezTo>
                <a:cubicBezTo>
                  <a:pt x="297" y="1042"/>
                  <a:pt x="261" y="1029"/>
                  <a:pt x="227" y="1029"/>
                </a:cubicBezTo>
                <a:cubicBezTo>
                  <a:pt x="106" y="1029"/>
                  <a:pt x="0" y="1183"/>
                  <a:pt x="113" y="1288"/>
                </a:cubicBezTo>
                <a:cubicBezTo>
                  <a:pt x="317" y="1478"/>
                  <a:pt x="540" y="1553"/>
                  <a:pt x="770" y="1553"/>
                </a:cubicBezTo>
                <a:cubicBezTo>
                  <a:pt x="1339" y="1553"/>
                  <a:pt x="1949" y="1093"/>
                  <a:pt x="2424" y="778"/>
                </a:cubicBezTo>
                <a:cubicBezTo>
                  <a:pt x="2710" y="1176"/>
                  <a:pt x="3033" y="1326"/>
                  <a:pt x="3373" y="1326"/>
                </a:cubicBezTo>
                <a:cubicBezTo>
                  <a:pt x="3957" y="1326"/>
                  <a:pt x="4589" y="882"/>
                  <a:pt x="5161" y="489"/>
                </a:cubicBezTo>
                <a:cubicBezTo>
                  <a:pt x="5375" y="920"/>
                  <a:pt x="5612" y="1075"/>
                  <a:pt x="5873" y="1075"/>
                </a:cubicBezTo>
                <a:cubicBezTo>
                  <a:pt x="6264" y="1075"/>
                  <a:pt x="6710" y="728"/>
                  <a:pt x="7221" y="435"/>
                </a:cubicBezTo>
                <a:cubicBezTo>
                  <a:pt x="7331" y="372"/>
                  <a:pt x="7436" y="346"/>
                  <a:pt x="7537" y="346"/>
                </a:cubicBezTo>
                <a:cubicBezTo>
                  <a:pt x="7969" y="346"/>
                  <a:pt x="8339" y="820"/>
                  <a:pt x="8775" y="934"/>
                </a:cubicBezTo>
                <a:cubicBezTo>
                  <a:pt x="8826" y="948"/>
                  <a:pt x="8875" y="954"/>
                  <a:pt x="8922" y="954"/>
                </a:cubicBezTo>
                <a:cubicBezTo>
                  <a:pt x="9309" y="954"/>
                  <a:pt x="9577" y="533"/>
                  <a:pt x="9746" y="236"/>
                </a:cubicBezTo>
                <a:cubicBezTo>
                  <a:pt x="9814" y="117"/>
                  <a:pt x="9708" y="7"/>
                  <a:pt x="9604" y="7"/>
                </a:cubicBezTo>
                <a:cubicBezTo>
                  <a:pt x="9558" y="7"/>
                  <a:pt x="9512" y="29"/>
                  <a:pt x="9482" y="82"/>
                </a:cubicBezTo>
                <a:cubicBezTo>
                  <a:pt x="9256" y="478"/>
                  <a:pt x="9059" y="613"/>
                  <a:pt x="8873" y="613"/>
                </a:cubicBezTo>
                <a:cubicBezTo>
                  <a:pt x="8476" y="613"/>
                  <a:pt x="8125" y="1"/>
                  <a:pt x="76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5"/>
          <p:cNvSpPr/>
          <p:nvPr/>
        </p:nvSpPr>
        <p:spPr>
          <a:xfrm rot="546069">
            <a:off x="321637" y="6303801"/>
            <a:ext cx="783181" cy="149624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5"/>
          <p:cNvSpPr txBox="1">
            <a:spLocks noGrp="1"/>
          </p:cNvSpPr>
          <p:nvPr>
            <p:ph type="subTitle" idx="1"/>
          </p:nvPr>
        </p:nvSpPr>
        <p:spPr>
          <a:xfrm>
            <a:off x="3117400" y="2177767"/>
            <a:ext cx="2235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7" name="Google Shape;347;p15"/>
          <p:cNvSpPr txBox="1">
            <a:spLocks noGrp="1"/>
          </p:cNvSpPr>
          <p:nvPr>
            <p:ph type="subTitle" idx="2"/>
          </p:nvPr>
        </p:nvSpPr>
        <p:spPr>
          <a:xfrm>
            <a:off x="3117471" y="1833500"/>
            <a:ext cx="2235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subTitle" idx="3"/>
          </p:nvPr>
        </p:nvSpPr>
        <p:spPr>
          <a:xfrm>
            <a:off x="3790875" y="5299500"/>
            <a:ext cx="2235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9" name="Google Shape;349;p15"/>
          <p:cNvSpPr txBox="1">
            <a:spLocks noGrp="1"/>
          </p:cNvSpPr>
          <p:nvPr>
            <p:ph type="subTitle" idx="4"/>
          </p:nvPr>
        </p:nvSpPr>
        <p:spPr>
          <a:xfrm>
            <a:off x="3790946" y="4955233"/>
            <a:ext cx="2235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14"/>
          <p:cNvGrpSpPr/>
          <p:nvPr/>
        </p:nvGrpSpPr>
        <p:grpSpPr>
          <a:xfrm>
            <a:off x="353167" y="217747"/>
            <a:ext cx="8452699" cy="6442243"/>
            <a:chOff x="345766" y="155909"/>
            <a:chExt cx="8452699" cy="4831682"/>
          </a:xfrm>
        </p:grpSpPr>
        <p:grpSp>
          <p:nvGrpSpPr>
            <p:cNvPr id="390" name="Google Shape;390;p14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391" name="Google Shape;391;p14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5" name="Google Shape;395;p14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14"/>
          <p:cNvGrpSpPr/>
          <p:nvPr/>
        </p:nvGrpSpPr>
        <p:grpSpPr>
          <a:xfrm>
            <a:off x="713225" y="1840200"/>
            <a:ext cx="3615093" cy="3952437"/>
            <a:chOff x="956924" y="1380150"/>
            <a:chExt cx="3615093" cy="2964328"/>
          </a:xfrm>
        </p:grpSpPr>
        <p:sp>
          <p:nvSpPr>
            <p:cNvPr id="399" name="Google Shape;399;p14"/>
            <p:cNvSpPr/>
            <p:nvPr/>
          </p:nvSpPr>
          <p:spPr>
            <a:xfrm>
              <a:off x="3600390" y="1452584"/>
              <a:ext cx="200379" cy="171306"/>
            </a:xfrm>
            <a:custGeom>
              <a:avLst/>
              <a:gdLst/>
              <a:ahLst/>
              <a:cxnLst/>
              <a:rect l="l" t="t" r="r" b="b"/>
              <a:pathLst>
                <a:path w="1537" h="1314" extrusionOk="0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0" name="Google Shape;400;p14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401" name="Google Shape;401;p14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avLst/>
                <a:gdLst/>
                <a:ahLst/>
                <a:cxnLst/>
                <a:rect l="l" t="t" r="r" b="b"/>
                <a:pathLst>
                  <a:path w="209932" h="209518" extrusionOk="0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avLst/>
                <a:gdLst/>
                <a:ahLst/>
                <a:cxnLst/>
                <a:rect l="l" t="t" r="r" b="b"/>
                <a:pathLst>
                  <a:path w="26629" h="36571" extrusionOk="0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4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6" extrusionOk="0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4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5076" h="37085" extrusionOk="0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4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5" extrusionOk="0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4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9578" extrusionOk="0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4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9713" extrusionOk="0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4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9660" extrusionOk="0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4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9579" extrusionOk="0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4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77506" extrusionOk="0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4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2922" extrusionOk="0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4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1" extrusionOk="0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4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3" extrusionOk="0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14"/>
            <p:cNvSpPr/>
            <p:nvPr/>
          </p:nvSpPr>
          <p:spPr>
            <a:xfrm>
              <a:off x="956925" y="1380150"/>
              <a:ext cx="3615092" cy="2964328"/>
            </a:xfrm>
            <a:custGeom>
              <a:avLst/>
              <a:gdLst/>
              <a:ahLst/>
              <a:cxnLst/>
              <a:rect l="l" t="t" r="r" b="b"/>
              <a:pathLst>
                <a:path w="36553" h="27968" extrusionOk="0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956924" y="1381176"/>
              <a:ext cx="3615092" cy="183518"/>
            </a:xfrm>
            <a:custGeom>
              <a:avLst/>
              <a:gdLst/>
              <a:ahLst/>
              <a:cxnLst/>
              <a:rect l="l" t="t" r="r" b="b"/>
              <a:pathLst>
                <a:path w="36553" h="2620" extrusionOk="0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4335560" y="1402611"/>
              <a:ext cx="190424" cy="140615"/>
            </a:xfrm>
            <a:custGeom>
              <a:avLst/>
              <a:gdLst/>
              <a:ahLst/>
              <a:cxnLst/>
              <a:rect l="l" t="t" r="r" b="b"/>
              <a:pathLst>
                <a:path w="2454" h="1560" extrusionOk="0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43"/>
                    <a:pt x="72" y="143"/>
                  </a:cubicBezTo>
                  <a:lnTo>
                    <a:pt x="2310" y="143"/>
                  </a:lnTo>
                  <a:lnTo>
                    <a:pt x="2310" y="1477"/>
                  </a:lnTo>
                  <a:cubicBezTo>
                    <a:pt x="2310" y="1524"/>
                    <a:pt x="2334" y="1560"/>
                    <a:pt x="2382" y="1560"/>
                  </a:cubicBezTo>
                  <a:cubicBezTo>
                    <a:pt x="2417" y="1560"/>
                    <a:pt x="2453" y="1524"/>
                    <a:pt x="2453" y="1477"/>
                  </a:cubicBezTo>
                  <a:lnTo>
                    <a:pt x="2453" y="72"/>
                  </a:lnTo>
                  <a:cubicBezTo>
                    <a:pt x="2453" y="36"/>
                    <a:pt x="2417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2544424" y="1423060"/>
              <a:ext cx="541005" cy="14061"/>
            </a:xfrm>
            <a:custGeom>
              <a:avLst/>
              <a:gdLst/>
              <a:ahLst/>
              <a:cxnLst/>
              <a:rect l="l" t="t" r="r" b="b"/>
              <a:pathLst>
                <a:path w="6002" h="156" extrusionOk="0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1140305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1271591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1009019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14"/>
          <p:cNvGrpSpPr/>
          <p:nvPr/>
        </p:nvGrpSpPr>
        <p:grpSpPr>
          <a:xfrm>
            <a:off x="4815675" y="1840200"/>
            <a:ext cx="3615093" cy="3952437"/>
            <a:chOff x="956924" y="1380150"/>
            <a:chExt cx="3615093" cy="2964328"/>
          </a:xfrm>
        </p:grpSpPr>
        <p:sp>
          <p:nvSpPr>
            <p:cNvPr id="422" name="Google Shape;422;p14"/>
            <p:cNvSpPr/>
            <p:nvPr/>
          </p:nvSpPr>
          <p:spPr>
            <a:xfrm>
              <a:off x="3600390" y="1452584"/>
              <a:ext cx="200379" cy="171306"/>
            </a:xfrm>
            <a:custGeom>
              <a:avLst/>
              <a:gdLst/>
              <a:ahLst/>
              <a:cxnLst/>
              <a:rect l="l" t="t" r="r" b="b"/>
              <a:pathLst>
                <a:path w="1537" h="1314" extrusionOk="0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14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424" name="Google Shape;424;p14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avLst/>
                <a:gdLst/>
                <a:ahLst/>
                <a:cxnLst/>
                <a:rect l="l" t="t" r="r" b="b"/>
                <a:pathLst>
                  <a:path w="209932" h="209518" extrusionOk="0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4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avLst/>
                <a:gdLst/>
                <a:ahLst/>
                <a:cxnLst/>
                <a:rect l="l" t="t" r="r" b="b"/>
                <a:pathLst>
                  <a:path w="26629" h="36571" extrusionOk="0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4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6" extrusionOk="0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4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5076" h="37085" extrusionOk="0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4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5" extrusionOk="0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4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9578" extrusionOk="0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4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9713" extrusionOk="0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4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9660" extrusionOk="0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4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9579" extrusionOk="0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4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77506" extrusionOk="0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4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2922" extrusionOk="0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4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1" extrusionOk="0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4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3" extrusionOk="0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7" name="Google Shape;437;p14"/>
            <p:cNvSpPr/>
            <p:nvPr/>
          </p:nvSpPr>
          <p:spPr>
            <a:xfrm>
              <a:off x="956925" y="1380150"/>
              <a:ext cx="3615092" cy="2964328"/>
            </a:xfrm>
            <a:custGeom>
              <a:avLst/>
              <a:gdLst/>
              <a:ahLst/>
              <a:cxnLst/>
              <a:rect l="l" t="t" r="r" b="b"/>
              <a:pathLst>
                <a:path w="36553" h="27968" extrusionOk="0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956924" y="1381176"/>
              <a:ext cx="3615092" cy="183518"/>
            </a:xfrm>
            <a:custGeom>
              <a:avLst/>
              <a:gdLst/>
              <a:ahLst/>
              <a:cxnLst/>
              <a:rect l="l" t="t" r="r" b="b"/>
              <a:pathLst>
                <a:path w="36553" h="2620" extrusionOk="0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4335560" y="1402611"/>
              <a:ext cx="190424" cy="140615"/>
            </a:xfrm>
            <a:custGeom>
              <a:avLst/>
              <a:gdLst/>
              <a:ahLst/>
              <a:cxnLst/>
              <a:rect l="l" t="t" r="r" b="b"/>
              <a:pathLst>
                <a:path w="2454" h="1560" extrusionOk="0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43"/>
                    <a:pt x="72" y="143"/>
                  </a:cubicBezTo>
                  <a:lnTo>
                    <a:pt x="2310" y="143"/>
                  </a:lnTo>
                  <a:lnTo>
                    <a:pt x="2310" y="1477"/>
                  </a:lnTo>
                  <a:cubicBezTo>
                    <a:pt x="2310" y="1524"/>
                    <a:pt x="2334" y="1560"/>
                    <a:pt x="2382" y="1560"/>
                  </a:cubicBezTo>
                  <a:cubicBezTo>
                    <a:pt x="2417" y="1560"/>
                    <a:pt x="2453" y="1524"/>
                    <a:pt x="2453" y="1477"/>
                  </a:cubicBezTo>
                  <a:lnTo>
                    <a:pt x="2453" y="72"/>
                  </a:lnTo>
                  <a:cubicBezTo>
                    <a:pt x="2453" y="36"/>
                    <a:pt x="2417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2544424" y="1423060"/>
              <a:ext cx="541005" cy="14061"/>
            </a:xfrm>
            <a:custGeom>
              <a:avLst/>
              <a:gdLst/>
              <a:ahLst/>
              <a:cxnLst/>
              <a:rect l="l" t="t" r="r" b="b"/>
              <a:pathLst>
                <a:path w="6002" h="156" extrusionOk="0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1140305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1271591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1009019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4" name="Google Shape;444;p14"/>
          <p:cNvSpPr txBox="1">
            <a:spLocks noGrp="1"/>
          </p:cNvSpPr>
          <p:nvPr>
            <p:ph type="title"/>
          </p:nvPr>
        </p:nvSpPr>
        <p:spPr>
          <a:xfrm>
            <a:off x="697475" y="794889"/>
            <a:ext cx="7733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5" name="Google Shape;445;p14"/>
          <p:cNvSpPr txBox="1">
            <a:spLocks noGrp="1"/>
          </p:cNvSpPr>
          <p:nvPr>
            <p:ph type="title" idx="2"/>
          </p:nvPr>
        </p:nvSpPr>
        <p:spPr>
          <a:xfrm>
            <a:off x="1231566" y="4164632"/>
            <a:ext cx="25539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6" name="Google Shape;446;p14"/>
          <p:cNvSpPr txBox="1">
            <a:spLocks noGrp="1"/>
          </p:cNvSpPr>
          <p:nvPr>
            <p:ph type="subTitle" idx="1"/>
          </p:nvPr>
        </p:nvSpPr>
        <p:spPr>
          <a:xfrm>
            <a:off x="1231566" y="4579843"/>
            <a:ext cx="25539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7" name="Google Shape;447;p14"/>
          <p:cNvSpPr txBox="1">
            <a:spLocks noGrp="1"/>
          </p:cNvSpPr>
          <p:nvPr>
            <p:ph type="title" idx="3"/>
          </p:nvPr>
        </p:nvSpPr>
        <p:spPr>
          <a:xfrm>
            <a:off x="5362215" y="4164632"/>
            <a:ext cx="25539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8" name="Google Shape;448;p14"/>
          <p:cNvSpPr txBox="1">
            <a:spLocks noGrp="1"/>
          </p:cNvSpPr>
          <p:nvPr>
            <p:ph type="subTitle" idx="4"/>
          </p:nvPr>
        </p:nvSpPr>
        <p:spPr>
          <a:xfrm>
            <a:off x="5362215" y="4579843"/>
            <a:ext cx="25539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9" name="Google Shape;449;p14"/>
          <p:cNvSpPr txBox="1">
            <a:spLocks noGrp="1"/>
          </p:cNvSpPr>
          <p:nvPr>
            <p:ph type="title" idx="5"/>
          </p:nvPr>
        </p:nvSpPr>
        <p:spPr>
          <a:xfrm>
            <a:off x="1231566" y="2389005"/>
            <a:ext cx="25539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6"/>
          </p:nvPr>
        </p:nvSpPr>
        <p:spPr>
          <a:xfrm>
            <a:off x="1231566" y="2804215"/>
            <a:ext cx="25539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1" name="Google Shape;451;p14"/>
          <p:cNvSpPr txBox="1">
            <a:spLocks noGrp="1"/>
          </p:cNvSpPr>
          <p:nvPr>
            <p:ph type="title" idx="7"/>
          </p:nvPr>
        </p:nvSpPr>
        <p:spPr>
          <a:xfrm>
            <a:off x="5362215" y="2389005"/>
            <a:ext cx="25539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2" name="Google Shape;452;p14"/>
          <p:cNvSpPr txBox="1">
            <a:spLocks noGrp="1"/>
          </p:cNvSpPr>
          <p:nvPr>
            <p:ph type="subTitle" idx="8"/>
          </p:nvPr>
        </p:nvSpPr>
        <p:spPr>
          <a:xfrm>
            <a:off x="5362215" y="2804215"/>
            <a:ext cx="25539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3" name="Google Shape;453;p14"/>
          <p:cNvSpPr/>
          <p:nvPr/>
        </p:nvSpPr>
        <p:spPr>
          <a:xfrm>
            <a:off x="7984368" y="3188309"/>
            <a:ext cx="299362" cy="587653"/>
          </a:xfrm>
          <a:custGeom>
            <a:avLst/>
            <a:gdLst/>
            <a:ahLst/>
            <a:cxnLst/>
            <a:rect l="l" t="t" r="r" b="b"/>
            <a:pathLst>
              <a:path w="3858" h="5680" extrusionOk="0">
                <a:moveTo>
                  <a:pt x="1929" y="0"/>
                </a:moveTo>
                <a:lnTo>
                  <a:pt x="1679" y="941"/>
                </a:lnTo>
                <a:cubicBezTo>
                  <a:pt x="1489" y="1643"/>
                  <a:pt x="1024" y="2238"/>
                  <a:pt x="393" y="2608"/>
                </a:cubicBezTo>
                <a:lnTo>
                  <a:pt x="0" y="2834"/>
                </a:lnTo>
                <a:lnTo>
                  <a:pt x="393" y="3072"/>
                </a:lnTo>
                <a:cubicBezTo>
                  <a:pt x="1024" y="3441"/>
                  <a:pt x="1489" y="4036"/>
                  <a:pt x="1679" y="4739"/>
                </a:cubicBezTo>
                <a:lnTo>
                  <a:pt x="1929" y="5679"/>
                </a:lnTo>
                <a:lnTo>
                  <a:pt x="2179" y="4739"/>
                </a:lnTo>
                <a:cubicBezTo>
                  <a:pt x="2370" y="4036"/>
                  <a:pt x="2834" y="3441"/>
                  <a:pt x="3453" y="3072"/>
                </a:cubicBezTo>
                <a:lnTo>
                  <a:pt x="3858" y="2834"/>
                </a:lnTo>
                <a:lnTo>
                  <a:pt x="3453" y="2608"/>
                </a:lnTo>
                <a:cubicBezTo>
                  <a:pt x="2822" y="2238"/>
                  <a:pt x="2370" y="1643"/>
                  <a:pt x="2179" y="941"/>
                </a:cubicBezTo>
                <a:lnTo>
                  <a:pt x="1929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4"/>
          <p:cNvSpPr/>
          <p:nvPr/>
        </p:nvSpPr>
        <p:spPr>
          <a:xfrm>
            <a:off x="8110838" y="1319686"/>
            <a:ext cx="172882" cy="349901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4"/>
          <p:cNvSpPr/>
          <p:nvPr/>
        </p:nvSpPr>
        <p:spPr>
          <a:xfrm>
            <a:off x="7898965" y="125675"/>
            <a:ext cx="341030" cy="489056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4"/>
          <p:cNvSpPr/>
          <p:nvPr/>
        </p:nvSpPr>
        <p:spPr>
          <a:xfrm>
            <a:off x="8608903" y="841835"/>
            <a:ext cx="450905" cy="646832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4"/>
          <p:cNvSpPr/>
          <p:nvPr/>
        </p:nvSpPr>
        <p:spPr>
          <a:xfrm>
            <a:off x="8889338" y="2537886"/>
            <a:ext cx="172882" cy="349901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4"/>
          <p:cNvSpPr/>
          <p:nvPr/>
        </p:nvSpPr>
        <p:spPr>
          <a:xfrm rot="10800000">
            <a:off x="761331" y="3201608"/>
            <a:ext cx="299362" cy="587653"/>
          </a:xfrm>
          <a:custGeom>
            <a:avLst/>
            <a:gdLst/>
            <a:ahLst/>
            <a:cxnLst/>
            <a:rect l="l" t="t" r="r" b="b"/>
            <a:pathLst>
              <a:path w="3858" h="5680" extrusionOk="0">
                <a:moveTo>
                  <a:pt x="1929" y="0"/>
                </a:moveTo>
                <a:lnTo>
                  <a:pt x="1679" y="941"/>
                </a:lnTo>
                <a:cubicBezTo>
                  <a:pt x="1489" y="1643"/>
                  <a:pt x="1024" y="2238"/>
                  <a:pt x="393" y="2608"/>
                </a:cubicBezTo>
                <a:lnTo>
                  <a:pt x="0" y="2834"/>
                </a:lnTo>
                <a:lnTo>
                  <a:pt x="393" y="3072"/>
                </a:lnTo>
                <a:cubicBezTo>
                  <a:pt x="1024" y="3441"/>
                  <a:pt x="1489" y="4036"/>
                  <a:pt x="1679" y="4739"/>
                </a:cubicBezTo>
                <a:lnTo>
                  <a:pt x="1929" y="5679"/>
                </a:lnTo>
                <a:lnTo>
                  <a:pt x="2179" y="4739"/>
                </a:lnTo>
                <a:cubicBezTo>
                  <a:pt x="2370" y="4036"/>
                  <a:pt x="2834" y="3441"/>
                  <a:pt x="3453" y="3072"/>
                </a:cubicBezTo>
                <a:lnTo>
                  <a:pt x="3858" y="2834"/>
                </a:lnTo>
                <a:lnTo>
                  <a:pt x="3453" y="2608"/>
                </a:lnTo>
                <a:cubicBezTo>
                  <a:pt x="2822" y="2238"/>
                  <a:pt x="2370" y="1643"/>
                  <a:pt x="2179" y="941"/>
                </a:cubicBezTo>
                <a:lnTo>
                  <a:pt x="1929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4"/>
          <p:cNvSpPr/>
          <p:nvPr/>
        </p:nvSpPr>
        <p:spPr>
          <a:xfrm rot="10800000">
            <a:off x="778490" y="5307983"/>
            <a:ext cx="172882" cy="349901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4"/>
          <p:cNvSpPr/>
          <p:nvPr/>
        </p:nvSpPr>
        <p:spPr>
          <a:xfrm rot="10800000">
            <a:off x="822215" y="6362840"/>
            <a:ext cx="341030" cy="489056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4"/>
          <p:cNvSpPr/>
          <p:nvPr/>
        </p:nvSpPr>
        <p:spPr>
          <a:xfrm rot="10800000">
            <a:off x="2405" y="5488904"/>
            <a:ext cx="450905" cy="646832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4"/>
          <p:cNvSpPr/>
          <p:nvPr/>
        </p:nvSpPr>
        <p:spPr>
          <a:xfrm rot="10800000">
            <a:off x="-10" y="4089783"/>
            <a:ext cx="172882" cy="349901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6"/>
          <p:cNvSpPr/>
          <p:nvPr/>
        </p:nvSpPr>
        <p:spPr>
          <a:xfrm rot="-10692833">
            <a:off x="7986933" y="646408"/>
            <a:ext cx="520198" cy="516307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6"/>
          <p:cNvSpPr/>
          <p:nvPr/>
        </p:nvSpPr>
        <p:spPr>
          <a:xfrm>
            <a:off x="0" y="719318"/>
            <a:ext cx="8430580" cy="696157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6"/>
          <p:cNvSpPr/>
          <p:nvPr/>
        </p:nvSpPr>
        <p:spPr>
          <a:xfrm>
            <a:off x="96026" y="800213"/>
            <a:ext cx="80564" cy="534367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6"/>
          <p:cNvSpPr txBox="1">
            <a:spLocks noGrp="1"/>
          </p:cNvSpPr>
          <p:nvPr>
            <p:ph type="title"/>
          </p:nvPr>
        </p:nvSpPr>
        <p:spPr>
          <a:xfrm>
            <a:off x="713225" y="748600"/>
            <a:ext cx="77175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5" name="Google Shape;355;p16"/>
          <p:cNvSpPr txBox="1">
            <a:spLocks noGrp="1"/>
          </p:cNvSpPr>
          <p:nvPr>
            <p:ph type="subTitle" idx="1"/>
          </p:nvPr>
        </p:nvSpPr>
        <p:spPr>
          <a:xfrm>
            <a:off x="713213" y="4167733"/>
            <a:ext cx="2235600" cy="13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6" name="Google Shape;356;p16"/>
          <p:cNvSpPr/>
          <p:nvPr/>
        </p:nvSpPr>
        <p:spPr>
          <a:xfrm rot="-10692833">
            <a:off x="8150834" y="789812"/>
            <a:ext cx="357345" cy="351787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6"/>
          <p:cNvSpPr txBox="1">
            <a:spLocks noGrp="1"/>
          </p:cNvSpPr>
          <p:nvPr>
            <p:ph type="subTitle" idx="2"/>
          </p:nvPr>
        </p:nvSpPr>
        <p:spPr>
          <a:xfrm>
            <a:off x="713296" y="3823467"/>
            <a:ext cx="2235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8" name="Google Shape;358;p16"/>
          <p:cNvSpPr txBox="1">
            <a:spLocks noGrp="1"/>
          </p:cNvSpPr>
          <p:nvPr>
            <p:ph type="subTitle" idx="3"/>
          </p:nvPr>
        </p:nvSpPr>
        <p:spPr>
          <a:xfrm>
            <a:off x="3454125" y="4167733"/>
            <a:ext cx="2235600" cy="13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9" name="Google Shape;359;p16"/>
          <p:cNvSpPr txBox="1">
            <a:spLocks noGrp="1"/>
          </p:cNvSpPr>
          <p:nvPr>
            <p:ph type="subTitle" idx="4"/>
          </p:nvPr>
        </p:nvSpPr>
        <p:spPr>
          <a:xfrm>
            <a:off x="3454208" y="3823467"/>
            <a:ext cx="2235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0" name="Google Shape;360;p16"/>
          <p:cNvSpPr txBox="1">
            <a:spLocks noGrp="1"/>
          </p:cNvSpPr>
          <p:nvPr>
            <p:ph type="subTitle" idx="5"/>
          </p:nvPr>
        </p:nvSpPr>
        <p:spPr>
          <a:xfrm>
            <a:off x="6195050" y="4167733"/>
            <a:ext cx="2235600" cy="13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1" name="Google Shape;361;p16"/>
          <p:cNvSpPr txBox="1">
            <a:spLocks noGrp="1"/>
          </p:cNvSpPr>
          <p:nvPr>
            <p:ph type="subTitle" idx="6"/>
          </p:nvPr>
        </p:nvSpPr>
        <p:spPr>
          <a:xfrm>
            <a:off x="6195133" y="3823467"/>
            <a:ext cx="2235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2" name="Google Shape;362;p16"/>
          <p:cNvSpPr/>
          <p:nvPr/>
        </p:nvSpPr>
        <p:spPr>
          <a:xfrm>
            <a:off x="4105950" y="6453431"/>
            <a:ext cx="689164" cy="145507"/>
          </a:xfrm>
          <a:custGeom>
            <a:avLst/>
            <a:gdLst/>
            <a:ahLst/>
            <a:cxnLst/>
            <a:rect l="l" t="t" r="r" b="b"/>
            <a:pathLst>
              <a:path w="9814" h="1554" extrusionOk="0">
                <a:moveTo>
                  <a:pt x="7641" y="1"/>
                </a:moveTo>
                <a:cubicBezTo>
                  <a:pt x="7605" y="1"/>
                  <a:pt x="7569" y="4"/>
                  <a:pt x="7531" y="12"/>
                </a:cubicBezTo>
                <a:cubicBezTo>
                  <a:pt x="7199" y="76"/>
                  <a:pt x="6934" y="241"/>
                  <a:pt x="6658" y="431"/>
                </a:cubicBezTo>
                <a:cubicBezTo>
                  <a:pt x="6529" y="520"/>
                  <a:pt x="6401" y="609"/>
                  <a:pt x="6268" y="693"/>
                </a:cubicBezTo>
                <a:cubicBezTo>
                  <a:pt x="6145" y="771"/>
                  <a:pt x="6038" y="804"/>
                  <a:pt x="5945" y="804"/>
                </a:cubicBezTo>
                <a:cubicBezTo>
                  <a:pt x="5648" y="804"/>
                  <a:pt x="5480" y="475"/>
                  <a:pt x="5357" y="184"/>
                </a:cubicBezTo>
                <a:cubicBezTo>
                  <a:pt x="5335" y="135"/>
                  <a:pt x="5276" y="108"/>
                  <a:pt x="5221" y="108"/>
                </a:cubicBezTo>
                <a:cubicBezTo>
                  <a:pt x="5194" y="108"/>
                  <a:pt x="5167" y="114"/>
                  <a:pt x="5146" y="128"/>
                </a:cubicBezTo>
                <a:cubicBezTo>
                  <a:pt x="4637" y="475"/>
                  <a:pt x="3996" y="1024"/>
                  <a:pt x="3417" y="1024"/>
                </a:cubicBezTo>
                <a:cubicBezTo>
                  <a:pt x="3120" y="1024"/>
                  <a:pt x="2839" y="880"/>
                  <a:pt x="2600" y="491"/>
                </a:cubicBezTo>
                <a:cubicBezTo>
                  <a:pt x="2571" y="443"/>
                  <a:pt x="2518" y="414"/>
                  <a:pt x="2464" y="414"/>
                </a:cubicBezTo>
                <a:cubicBezTo>
                  <a:pt x="2438" y="414"/>
                  <a:pt x="2413" y="420"/>
                  <a:pt x="2389" y="435"/>
                </a:cubicBezTo>
                <a:cubicBezTo>
                  <a:pt x="2019" y="671"/>
                  <a:pt x="1337" y="1244"/>
                  <a:pt x="779" y="1244"/>
                </a:cubicBezTo>
                <a:cubicBezTo>
                  <a:pt x="615" y="1244"/>
                  <a:pt x="461" y="1194"/>
                  <a:pt x="329" y="1072"/>
                </a:cubicBezTo>
                <a:cubicBezTo>
                  <a:pt x="297" y="1042"/>
                  <a:pt x="261" y="1029"/>
                  <a:pt x="227" y="1029"/>
                </a:cubicBezTo>
                <a:cubicBezTo>
                  <a:pt x="106" y="1029"/>
                  <a:pt x="0" y="1183"/>
                  <a:pt x="113" y="1288"/>
                </a:cubicBezTo>
                <a:cubicBezTo>
                  <a:pt x="317" y="1478"/>
                  <a:pt x="540" y="1553"/>
                  <a:pt x="770" y="1553"/>
                </a:cubicBezTo>
                <a:cubicBezTo>
                  <a:pt x="1339" y="1553"/>
                  <a:pt x="1949" y="1093"/>
                  <a:pt x="2424" y="778"/>
                </a:cubicBezTo>
                <a:cubicBezTo>
                  <a:pt x="2710" y="1176"/>
                  <a:pt x="3033" y="1326"/>
                  <a:pt x="3373" y="1326"/>
                </a:cubicBezTo>
                <a:cubicBezTo>
                  <a:pt x="3957" y="1326"/>
                  <a:pt x="4589" y="882"/>
                  <a:pt x="5161" y="489"/>
                </a:cubicBezTo>
                <a:cubicBezTo>
                  <a:pt x="5375" y="920"/>
                  <a:pt x="5612" y="1075"/>
                  <a:pt x="5873" y="1075"/>
                </a:cubicBezTo>
                <a:cubicBezTo>
                  <a:pt x="6264" y="1075"/>
                  <a:pt x="6710" y="728"/>
                  <a:pt x="7221" y="435"/>
                </a:cubicBezTo>
                <a:cubicBezTo>
                  <a:pt x="7331" y="372"/>
                  <a:pt x="7436" y="346"/>
                  <a:pt x="7537" y="346"/>
                </a:cubicBezTo>
                <a:cubicBezTo>
                  <a:pt x="7969" y="346"/>
                  <a:pt x="8339" y="820"/>
                  <a:pt x="8775" y="934"/>
                </a:cubicBezTo>
                <a:cubicBezTo>
                  <a:pt x="8826" y="948"/>
                  <a:pt x="8875" y="954"/>
                  <a:pt x="8922" y="954"/>
                </a:cubicBezTo>
                <a:cubicBezTo>
                  <a:pt x="9309" y="954"/>
                  <a:pt x="9577" y="533"/>
                  <a:pt x="9746" y="236"/>
                </a:cubicBezTo>
                <a:cubicBezTo>
                  <a:pt x="9814" y="117"/>
                  <a:pt x="9708" y="7"/>
                  <a:pt x="9604" y="7"/>
                </a:cubicBezTo>
                <a:cubicBezTo>
                  <a:pt x="9558" y="7"/>
                  <a:pt x="9512" y="29"/>
                  <a:pt x="9482" y="82"/>
                </a:cubicBezTo>
                <a:cubicBezTo>
                  <a:pt x="9256" y="478"/>
                  <a:pt x="9059" y="613"/>
                  <a:pt x="8873" y="613"/>
                </a:cubicBezTo>
                <a:cubicBezTo>
                  <a:pt x="8476" y="613"/>
                  <a:pt x="8125" y="1"/>
                  <a:pt x="76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6"/>
          <p:cNvSpPr/>
          <p:nvPr/>
        </p:nvSpPr>
        <p:spPr>
          <a:xfrm rot="546069">
            <a:off x="4250987" y="6303801"/>
            <a:ext cx="783181" cy="149624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7"/>
          <p:cNvSpPr/>
          <p:nvPr/>
        </p:nvSpPr>
        <p:spPr>
          <a:xfrm rot="-570506">
            <a:off x="4720414" y="2167510"/>
            <a:ext cx="1046685" cy="1563265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7"/>
          <p:cNvSpPr/>
          <p:nvPr/>
        </p:nvSpPr>
        <p:spPr>
          <a:xfrm>
            <a:off x="4720426" y="4248400"/>
            <a:ext cx="1046653" cy="1563219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7"/>
          <p:cNvSpPr/>
          <p:nvPr/>
        </p:nvSpPr>
        <p:spPr>
          <a:xfrm rot="-570506">
            <a:off x="713225" y="4289644"/>
            <a:ext cx="1046685" cy="1563265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7"/>
          <p:cNvSpPr/>
          <p:nvPr/>
        </p:nvSpPr>
        <p:spPr>
          <a:xfrm>
            <a:off x="713226" y="2171500"/>
            <a:ext cx="1046653" cy="1563219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7"/>
          <p:cNvSpPr/>
          <p:nvPr/>
        </p:nvSpPr>
        <p:spPr>
          <a:xfrm rot="-10692833">
            <a:off x="7986933" y="646408"/>
            <a:ext cx="520198" cy="516307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7"/>
          <p:cNvSpPr/>
          <p:nvPr/>
        </p:nvSpPr>
        <p:spPr>
          <a:xfrm>
            <a:off x="0" y="719318"/>
            <a:ext cx="8430580" cy="696157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7"/>
          <p:cNvSpPr/>
          <p:nvPr/>
        </p:nvSpPr>
        <p:spPr>
          <a:xfrm>
            <a:off x="96026" y="800213"/>
            <a:ext cx="80564" cy="534367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7"/>
          <p:cNvSpPr txBox="1">
            <a:spLocks noGrp="1"/>
          </p:cNvSpPr>
          <p:nvPr>
            <p:ph type="title"/>
          </p:nvPr>
        </p:nvSpPr>
        <p:spPr>
          <a:xfrm>
            <a:off x="713225" y="748600"/>
            <a:ext cx="77175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3" name="Google Shape;373;p17"/>
          <p:cNvSpPr txBox="1">
            <a:spLocks noGrp="1"/>
          </p:cNvSpPr>
          <p:nvPr>
            <p:ph type="subTitle" idx="1"/>
          </p:nvPr>
        </p:nvSpPr>
        <p:spPr>
          <a:xfrm>
            <a:off x="1949500" y="2732300"/>
            <a:ext cx="2473800" cy="8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4" name="Google Shape;374;p17"/>
          <p:cNvSpPr/>
          <p:nvPr/>
        </p:nvSpPr>
        <p:spPr>
          <a:xfrm rot="-10692833">
            <a:off x="8150834" y="789812"/>
            <a:ext cx="357345" cy="351787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7"/>
          <p:cNvSpPr txBox="1">
            <a:spLocks noGrp="1"/>
          </p:cNvSpPr>
          <p:nvPr>
            <p:ph type="subTitle" idx="2"/>
          </p:nvPr>
        </p:nvSpPr>
        <p:spPr>
          <a:xfrm>
            <a:off x="1949592" y="2388033"/>
            <a:ext cx="24738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376" name="Google Shape;376;p17"/>
          <p:cNvGrpSpPr/>
          <p:nvPr/>
        </p:nvGrpSpPr>
        <p:grpSpPr>
          <a:xfrm>
            <a:off x="4280964" y="6297633"/>
            <a:ext cx="218131" cy="304720"/>
            <a:chOff x="1567788" y="4831150"/>
            <a:chExt cx="218131" cy="228540"/>
          </a:xfrm>
        </p:grpSpPr>
        <p:sp>
          <p:nvSpPr>
            <p:cNvPr id="377" name="Google Shape;377;p17"/>
            <p:cNvSpPr/>
            <p:nvPr/>
          </p:nvSpPr>
          <p:spPr>
            <a:xfrm>
              <a:off x="1691630" y="4831150"/>
              <a:ext cx="18367" cy="63597"/>
            </a:xfrm>
            <a:custGeom>
              <a:avLst/>
              <a:gdLst/>
              <a:ahLst/>
              <a:cxnLst/>
              <a:rect l="l" t="t" r="r" b="b"/>
              <a:pathLst>
                <a:path w="307" h="1063" extrusionOk="0">
                  <a:moveTo>
                    <a:pt x="154" y="1"/>
                  </a:moveTo>
                  <a:cubicBezTo>
                    <a:pt x="77" y="1"/>
                    <a:pt x="0" y="50"/>
                    <a:pt x="0" y="149"/>
                  </a:cubicBezTo>
                  <a:lnTo>
                    <a:pt x="0" y="915"/>
                  </a:lnTo>
                  <a:cubicBezTo>
                    <a:pt x="0" y="1013"/>
                    <a:pt x="77" y="1062"/>
                    <a:pt x="154" y="1062"/>
                  </a:cubicBezTo>
                  <a:cubicBezTo>
                    <a:pt x="230" y="1062"/>
                    <a:pt x="307" y="1013"/>
                    <a:pt x="307" y="915"/>
                  </a:cubicBezTo>
                  <a:lnTo>
                    <a:pt x="307" y="149"/>
                  </a:lnTo>
                  <a:cubicBezTo>
                    <a:pt x="307" y="50"/>
                    <a:pt x="230" y="1"/>
                    <a:pt x="1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1627256" y="4858670"/>
              <a:ext cx="40503" cy="54862"/>
            </a:xfrm>
            <a:custGeom>
              <a:avLst/>
              <a:gdLst/>
              <a:ahLst/>
              <a:cxnLst/>
              <a:rect l="l" t="t" r="r" b="b"/>
              <a:pathLst>
                <a:path w="677" h="917" extrusionOk="0">
                  <a:moveTo>
                    <a:pt x="150" y="1"/>
                  </a:moveTo>
                  <a:cubicBezTo>
                    <a:pt x="74" y="1"/>
                    <a:pt x="0" y="50"/>
                    <a:pt x="4" y="148"/>
                  </a:cubicBezTo>
                  <a:cubicBezTo>
                    <a:pt x="16" y="411"/>
                    <a:pt x="177" y="684"/>
                    <a:pt x="355" y="869"/>
                  </a:cubicBezTo>
                  <a:cubicBezTo>
                    <a:pt x="387" y="902"/>
                    <a:pt x="422" y="916"/>
                    <a:pt x="457" y="916"/>
                  </a:cubicBezTo>
                  <a:cubicBezTo>
                    <a:pt x="573" y="916"/>
                    <a:pt x="677" y="762"/>
                    <a:pt x="571" y="653"/>
                  </a:cubicBezTo>
                  <a:cubicBezTo>
                    <a:pt x="453" y="528"/>
                    <a:pt x="318" y="326"/>
                    <a:pt x="310" y="148"/>
                  </a:cubicBezTo>
                  <a:cubicBezTo>
                    <a:pt x="305" y="50"/>
                    <a:pt x="226" y="1"/>
                    <a:pt x="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1567788" y="4931959"/>
              <a:ext cx="80707" cy="27222"/>
            </a:xfrm>
            <a:custGeom>
              <a:avLst/>
              <a:gdLst/>
              <a:ahLst/>
              <a:cxnLst/>
              <a:rect l="l" t="t" r="r" b="b"/>
              <a:pathLst>
                <a:path w="1349" h="455" extrusionOk="0">
                  <a:moveTo>
                    <a:pt x="240" y="1"/>
                  </a:moveTo>
                  <a:cubicBezTo>
                    <a:pt x="96" y="1"/>
                    <a:pt x="0" y="209"/>
                    <a:pt x="154" y="281"/>
                  </a:cubicBezTo>
                  <a:cubicBezTo>
                    <a:pt x="467" y="426"/>
                    <a:pt x="812" y="455"/>
                    <a:pt x="1152" y="455"/>
                  </a:cubicBezTo>
                  <a:cubicBezTo>
                    <a:pt x="1349" y="455"/>
                    <a:pt x="1349" y="148"/>
                    <a:pt x="1152" y="148"/>
                  </a:cubicBezTo>
                  <a:cubicBezTo>
                    <a:pt x="870" y="148"/>
                    <a:pt x="569" y="136"/>
                    <a:pt x="309" y="17"/>
                  </a:cubicBezTo>
                  <a:cubicBezTo>
                    <a:pt x="285" y="6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1599735" y="4986641"/>
              <a:ext cx="48759" cy="36375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622" y="1"/>
                  </a:moveTo>
                  <a:cubicBezTo>
                    <a:pt x="621" y="1"/>
                    <a:pt x="619" y="1"/>
                    <a:pt x="618" y="1"/>
                  </a:cubicBezTo>
                  <a:cubicBezTo>
                    <a:pt x="336" y="5"/>
                    <a:pt x="16" y="138"/>
                    <a:pt x="4" y="459"/>
                  </a:cubicBezTo>
                  <a:cubicBezTo>
                    <a:pt x="1" y="558"/>
                    <a:pt x="76" y="607"/>
                    <a:pt x="152" y="607"/>
                  </a:cubicBezTo>
                  <a:cubicBezTo>
                    <a:pt x="229" y="607"/>
                    <a:pt x="307" y="558"/>
                    <a:pt x="311" y="459"/>
                  </a:cubicBezTo>
                  <a:cubicBezTo>
                    <a:pt x="311" y="433"/>
                    <a:pt x="324" y="399"/>
                    <a:pt x="367" y="369"/>
                  </a:cubicBezTo>
                  <a:cubicBezTo>
                    <a:pt x="440" y="318"/>
                    <a:pt x="530" y="307"/>
                    <a:pt x="618" y="306"/>
                  </a:cubicBezTo>
                  <a:cubicBezTo>
                    <a:pt x="814" y="303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1660580" y="5004828"/>
              <a:ext cx="31110" cy="54862"/>
            </a:xfrm>
            <a:custGeom>
              <a:avLst/>
              <a:gdLst/>
              <a:ahLst/>
              <a:cxnLst/>
              <a:rect l="l" t="t" r="r" b="b"/>
              <a:pathLst>
                <a:path w="520" h="917" extrusionOk="0">
                  <a:moveTo>
                    <a:pt x="219" y="0"/>
                  </a:moveTo>
                  <a:cubicBezTo>
                    <a:pt x="104" y="0"/>
                    <a:pt x="0" y="153"/>
                    <a:pt x="105" y="263"/>
                  </a:cubicBezTo>
                  <a:cubicBezTo>
                    <a:pt x="235" y="399"/>
                    <a:pt x="213" y="593"/>
                    <a:pt x="213" y="769"/>
                  </a:cubicBezTo>
                  <a:cubicBezTo>
                    <a:pt x="213" y="867"/>
                    <a:pt x="289" y="916"/>
                    <a:pt x="366" y="916"/>
                  </a:cubicBezTo>
                  <a:cubicBezTo>
                    <a:pt x="443" y="916"/>
                    <a:pt x="519" y="867"/>
                    <a:pt x="519" y="769"/>
                  </a:cubicBezTo>
                  <a:cubicBezTo>
                    <a:pt x="519" y="501"/>
                    <a:pt x="515" y="250"/>
                    <a:pt x="321" y="47"/>
                  </a:cubicBezTo>
                  <a:cubicBezTo>
                    <a:pt x="289" y="14"/>
                    <a:pt x="254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1707245" y="4986641"/>
              <a:ext cx="39666" cy="36375"/>
            </a:xfrm>
            <a:custGeom>
              <a:avLst/>
              <a:gdLst/>
              <a:ahLst/>
              <a:cxnLst/>
              <a:rect l="l" t="t" r="r" b="b"/>
              <a:pathLst>
                <a:path w="663" h="608" extrusionOk="0">
                  <a:moveTo>
                    <a:pt x="190" y="1"/>
                  </a:moveTo>
                  <a:cubicBezTo>
                    <a:pt x="1" y="1"/>
                    <a:pt x="5" y="297"/>
                    <a:pt x="198" y="306"/>
                  </a:cubicBezTo>
                  <a:cubicBezTo>
                    <a:pt x="272" y="310"/>
                    <a:pt x="348" y="385"/>
                    <a:pt x="351" y="459"/>
                  </a:cubicBezTo>
                  <a:cubicBezTo>
                    <a:pt x="355" y="558"/>
                    <a:pt x="434" y="607"/>
                    <a:pt x="511" y="607"/>
                  </a:cubicBezTo>
                  <a:cubicBezTo>
                    <a:pt x="588" y="607"/>
                    <a:pt x="662" y="558"/>
                    <a:pt x="658" y="459"/>
                  </a:cubicBezTo>
                  <a:cubicBezTo>
                    <a:pt x="646" y="214"/>
                    <a:pt x="445" y="11"/>
                    <a:pt x="198" y="1"/>
                  </a:cubicBezTo>
                  <a:cubicBezTo>
                    <a:pt x="195" y="1"/>
                    <a:pt x="192" y="1"/>
                    <a:pt x="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1725612" y="4931600"/>
              <a:ext cx="60306" cy="18427"/>
            </a:xfrm>
            <a:custGeom>
              <a:avLst/>
              <a:gdLst/>
              <a:ahLst/>
              <a:cxnLst/>
              <a:rect l="l" t="t" r="r" b="b"/>
              <a:pathLst>
                <a:path w="1008" h="308" extrusionOk="0">
                  <a:moveTo>
                    <a:pt x="197" y="1"/>
                  </a:moveTo>
                  <a:cubicBezTo>
                    <a:pt x="0" y="1"/>
                    <a:pt x="0" y="307"/>
                    <a:pt x="197" y="307"/>
                  </a:cubicBezTo>
                  <a:lnTo>
                    <a:pt x="811" y="307"/>
                  </a:lnTo>
                  <a:cubicBezTo>
                    <a:pt x="1008" y="307"/>
                    <a:pt x="1008" y="1"/>
                    <a:pt x="8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1727946" y="4858670"/>
              <a:ext cx="28179" cy="45230"/>
            </a:xfrm>
            <a:custGeom>
              <a:avLst/>
              <a:gdLst/>
              <a:ahLst/>
              <a:cxnLst/>
              <a:rect l="l" t="t" r="r" b="b"/>
              <a:pathLst>
                <a:path w="471" h="756" extrusionOk="0">
                  <a:moveTo>
                    <a:pt x="320" y="1"/>
                  </a:moveTo>
                  <a:cubicBezTo>
                    <a:pt x="243" y="1"/>
                    <a:pt x="164" y="50"/>
                    <a:pt x="158" y="148"/>
                  </a:cubicBezTo>
                  <a:cubicBezTo>
                    <a:pt x="154" y="221"/>
                    <a:pt x="109" y="288"/>
                    <a:pt x="78" y="352"/>
                  </a:cubicBezTo>
                  <a:cubicBezTo>
                    <a:pt x="37" y="434"/>
                    <a:pt x="9" y="516"/>
                    <a:pt x="5" y="608"/>
                  </a:cubicBezTo>
                  <a:cubicBezTo>
                    <a:pt x="0" y="706"/>
                    <a:pt x="74" y="755"/>
                    <a:pt x="150" y="755"/>
                  </a:cubicBezTo>
                  <a:cubicBezTo>
                    <a:pt x="227" y="755"/>
                    <a:pt x="307" y="706"/>
                    <a:pt x="312" y="608"/>
                  </a:cubicBezTo>
                  <a:cubicBezTo>
                    <a:pt x="316" y="536"/>
                    <a:pt x="361" y="468"/>
                    <a:pt x="392" y="405"/>
                  </a:cubicBezTo>
                  <a:cubicBezTo>
                    <a:pt x="433" y="322"/>
                    <a:pt x="459" y="240"/>
                    <a:pt x="465" y="148"/>
                  </a:cubicBezTo>
                  <a:cubicBezTo>
                    <a:pt x="470" y="50"/>
                    <a:pt x="396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17"/>
          <p:cNvGrpSpPr/>
          <p:nvPr/>
        </p:nvGrpSpPr>
        <p:grpSpPr>
          <a:xfrm>
            <a:off x="4572000" y="6274281"/>
            <a:ext cx="263669" cy="351451"/>
            <a:chOff x="4028549" y="3239505"/>
            <a:chExt cx="131381" cy="131321"/>
          </a:xfrm>
        </p:grpSpPr>
        <p:sp>
          <p:nvSpPr>
            <p:cNvPr id="386" name="Google Shape;386;p17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7"/>
          <p:cNvSpPr txBox="1">
            <a:spLocks noGrp="1"/>
          </p:cNvSpPr>
          <p:nvPr>
            <p:ph type="title" idx="3" hasCustomPrompt="1"/>
          </p:nvPr>
        </p:nvSpPr>
        <p:spPr>
          <a:xfrm>
            <a:off x="713225" y="2517567"/>
            <a:ext cx="1046700" cy="9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9" name="Google Shape;389;p17"/>
          <p:cNvSpPr txBox="1">
            <a:spLocks noGrp="1"/>
          </p:cNvSpPr>
          <p:nvPr>
            <p:ph type="subTitle" idx="4"/>
          </p:nvPr>
        </p:nvSpPr>
        <p:spPr>
          <a:xfrm>
            <a:off x="1949500" y="4809200"/>
            <a:ext cx="2473800" cy="8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0" name="Google Shape;390;p17"/>
          <p:cNvSpPr txBox="1">
            <a:spLocks noGrp="1"/>
          </p:cNvSpPr>
          <p:nvPr>
            <p:ph type="subTitle" idx="5"/>
          </p:nvPr>
        </p:nvSpPr>
        <p:spPr>
          <a:xfrm>
            <a:off x="1949592" y="4464933"/>
            <a:ext cx="24738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1" name="Google Shape;391;p17"/>
          <p:cNvSpPr txBox="1">
            <a:spLocks noGrp="1"/>
          </p:cNvSpPr>
          <p:nvPr>
            <p:ph type="title" idx="6" hasCustomPrompt="1"/>
          </p:nvPr>
        </p:nvSpPr>
        <p:spPr>
          <a:xfrm>
            <a:off x="713225" y="4594467"/>
            <a:ext cx="1046700" cy="9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2" name="Google Shape;392;p17"/>
          <p:cNvSpPr txBox="1">
            <a:spLocks noGrp="1"/>
          </p:cNvSpPr>
          <p:nvPr>
            <p:ph type="subTitle" idx="7"/>
          </p:nvPr>
        </p:nvSpPr>
        <p:spPr>
          <a:xfrm>
            <a:off x="5956675" y="2732300"/>
            <a:ext cx="2473800" cy="8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3" name="Google Shape;393;p17"/>
          <p:cNvSpPr txBox="1">
            <a:spLocks noGrp="1"/>
          </p:cNvSpPr>
          <p:nvPr>
            <p:ph type="subTitle" idx="8"/>
          </p:nvPr>
        </p:nvSpPr>
        <p:spPr>
          <a:xfrm>
            <a:off x="5956767" y="2388033"/>
            <a:ext cx="24738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4" name="Google Shape;394;p17"/>
          <p:cNvSpPr txBox="1">
            <a:spLocks noGrp="1"/>
          </p:cNvSpPr>
          <p:nvPr>
            <p:ph type="title" idx="9" hasCustomPrompt="1"/>
          </p:nvPr>
        </p:nvSpPr>
        <p:spPr>
          <a:xfrm>
            <a:off x="4720400" y="2517567"/>
            <a:ext cx="1046700" cy="9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5" name="Google Shape;395;p17"/>
          <p:cNvSpPr txBox="1">
            <a:spLocks noGrp="1"/>
          </p:cNvSpPr>
          <p:nvPr>
            <p:ph type="subTitle" idx="13"/>
          </p:nvPr>
        </p:nvSpPr>
        <p:spPr>
          <a:xfrm>
            <a:off x="5956675" y="4809200"/>
            <a:ext cx="2473800" cy="8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6" name="Google Shape;396;p17"/>
          <p:cNvSpPr txBox="1">
            <a:spLocks noGrp="1"/>
          </p:cNvSpPr>
          <p:nvPr>
            <p:ph type="subTitle" idx="14"/>
          </p:nvPr>
        </p:nvSpPr>
        <p:spPr>
          <a:xfrm>
            <a:off x="5956767" y="4464933"/>
            <a:ext cx="24738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7" name="Google Shape;397;p17"/>
          <p:cNvSpPr txBox="1">
            <a:spLocks noGrp="1"/>
          </p:cNvSpPr>
          <p:nvPr>
            <p:ph type="title" idx="15" hasCustomPrompt="1"/>
          </p:nvPr>
        </p:nvSpPr>
        <p:spPr>
          <a:xfrm>
            <a:off x="4720400" y="4594467"/>
            <a:ext cx="1046700" cy="9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98" name="Google Shape;398;p17"/>
          <p:cNvGrpSpPr/>
          <p:nvPr/>
        </p:nvGrpSpPr>
        <p:grpSpPr>
          <a:xfrm>
            <a:off x="863166" y="5704040"/>
            <a:ext cx="746803" cy="231280"/>
            <a:chOff x="810479" y="2689455"/>
            <a:chExt cx="746803" cy="173460"/>
          </a:xfrm>
        </p:grpSpPr>
        <p:sp>
          <p:nvSpPr>
            <p:cNvPr id="399" name="Google Shape;399;p17"/>
            <p:cNvSpPr/>
            <p:nvPr/>
          </p:nvSpPr>
          <p:spPr>
            <a:xfrm>
              <a:off x="810479" y="2689455"/>
              <a:ext cx="746803" cy="173460"/>
            </a:xfrm>
            <a:custGeom>
              <a:avLst/>
              <a:gdLst/>
              <a:ahLst/>
              <a:cxnLst/>
              <a:rect l="l" t="t" r="r" b="b"/>
              <a:pathLst>
                <a:path w="27537" h="6396" extrusionOk="0">
                  <a:moveTo>
                    <a:pt x="1" y="1"/>
                  </a:moveTo>
                  <a:lnTo>
                    <a:pt x="1" y="6395"/>
                  </a:lnTo>
                  <a:lnTo>
                    <a:pt x="27536" y="6395"/>
                  </a:lnTo>
                  <a:lnTo>
                    <a:pt x="25760" y="3199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839226" y="2709659"/>
              <a:ext cx="24191" cy="133051"/>
            </a:xfrm>
            <a:custGeom>
              <a:avLst/>
              <a:gdLst/>
              <a:ahLst/>
              <a:cxnLst/>
              <a:rect l="l" t="t" r="r" b="b"/>
              <a:pathLst>
                <a:path w="892" h="4906" extrusionOk="0">
                  <a:moveTo>
                    <a:pt x="1" y="0"/>
                  </a:moveTo>
                  <a:lnTo>
                    <a:pt x="1" y="4905"/>
                  </a:lnTo>
                  <a:lnTo>
                    <a:pt x="892" y="490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17"/>
          <p:cNvGrpSpPr/>
          <p:nvPr/>
        </p:nvGrpSpPr>
        <p:grpSpPr>
          <a:xfrm>
            <a:off x="4870355" y="3581907"/>
            <a:ext cx="746803" cy="231280"/>
            <a:chOff x="810479" y="2689455"/>
            <a:chExt cx="746803" cy="173460"/>
          </a:xfrm>
        </p:grpSpPr>
        <p:sp>
          <p:nvSpPr>
            <p:cNvPr id="402" name="Google Shape;402;p17"/>
            <p:cNvSpPr/>
            <p:nvPr/>
          </p:nvSpPr>
          <p:spPr>
            <a:xfrm>
              <a:off x="810479" y="2689455"/>
              <a:ext cx="746803" cy="173460"/>
            </a:xfrm>
            <a:custGeom>
              <a:avLst/>
              <a:gdLst/>
              <a:ahLst/>
              <a:cxnLst/>
              <a:rect l="l" t="t" r="r" b="b"/>
              <a:pathLst>
                <a:path w="27537" h="6396" extrusionOk="0">
                  <a:moveTo>
                    <a:pt x="1" y="1"/>
                  </a:moveTo>
                  <a:lnTo>
                    <a:pt x="1" y="6395"/>
                  </a:lnTo>
                  <a:lnTo>
                    <a:pt x="27536" y="6395"/>
                  </a:lnTo>
                  <a:lnTo>
                    <a:pt x="25760" y="3199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839226" y="2709659"/>
              <a:ext cx="24191" cy="133051"/>
            </a:xfrm>
            <a:custGeom>
              <a:avLst/>
              <a:gdLst/>
              <a:ahLst/>
              <a:cxnLst/>
              <a:rect l="l" t="t" r="r" b="b"/>
              <a:pathLst>
                <a:path w="892" h="4906" extrusionOk="0">
                  <a:moveTo>
                    <a:pt x="1" y="0"/>
                  </a:moveTo>
                  <a:lnTo>
                    <a:pt x="1" y="4905"/>
                  </a:lnTo>
                  <a:lnTo>
                    <a:pt x="892" y="490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7"/>
          <p:cNvGrpSpPr/>
          <p:nvPr/>
        </p:nvGrpSpPr>
        <p:grpSpPr>
          <a:xfrm>
            <a:off x="4817680" y="5662840"/>
            <a:ext cx="746803" cy="231280"/>
            <a:chOff x="810479" y="2689455"/>
            <a:chExt cx="746803" cy="173460"/>
          </a:xfrm>
        </p:grpSpPr>
        <p:sp>
          <p:nvSpPr>
            <p:cNvPr id="405" name="Google Shape;405;p17"/>
            <p:cNvSpPr/>
            <p:nvPr/>
          </p:nvSpPr>
          <p:spPr>
            <a:xfrm>
              <a:off x="810479" y="2689455"/>
              <a:ext cx="746803" cy="173460"/>
            </a:xfrm>
            <a:custGeom>
              <a:avLst/>
              <a:gdLst/>
              <a:ahLst/>
              <a:cxnLst/>
              <a:rect l="l" t="t" r="r" b="b"/>
              <a:pathLst>
                <a:path w="27537" h="6396" extrusionOk="0">
                  <a:moveTo>
                    <a:pt x="1" y="1"/>
                  </a:moveTo>
                  <a:lnTo>
                    <a:pt x="1" y="6395"/>
                  </a:lnTo>
                  <a:lnTo>
                    <a:pt x="27536" y="6395"/>
                  </a:lnTo>
                  <a:lnTo>
                    <a:pt x="25760" y="3199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839226" y="2709659"/>
              <a:ext cx="24191" cy="133051"/>
            </a:xfrm>
            <a:custGeom>
              <a:avLst/>
              <a:gdLst/>
              <a:ahLst/>
              <a:cxnLst/>
              <a:rect l="l" t="t" r="r" b="b"/>
              <a:pathLst>
                <a:path w="892" h="4906" extrusionOk="0">
                  <a:moveTo>
                    <a:pt x="1" y="0"/>
                  </a:moveTo>
                  <a:lnTo>
                    <a:pt x="1" y="4905"/>
                  </a:lnTo>
                  <a:lnTo>
                    <a:pt x="892" y="490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7"/>
          <p:cNvGrpSpPr/>
          <p:nvPr/>
        </p:nvGrpSpPr>
        <p:grpSpPr>
          <a:xfrm>
            <a:off x="810480" y="3585940"/>
            <a:ext cx="746803" cy="231280"/>
            <a:chOff x="810479" y="2689455"/>
            <a:chExt cx="746803" cy="173460"/>
          </a:xfrm>
        </p:grpSpPr>
        <p:sp>
          <p:nvSpPr>
            <p:cNvPr id="408" name="Google Shape;408;p17"/>
            <p:cNvSpPr/>
            <p:nvPr/>
          </p:nvSpPr>
          <p:spPr>
            <a:xfrm>
              <a:off x="810479" y="2689455"/>
              <a:ext cx="746803" cy="173460"/>
            </a:xfrm>
            <a:custGeom>
              <a:avLst/>
              <a:gdLst/>
              <a:ahLst/>
              <a:cxnLst/>
              <a:rect l="l" t="t" r="r" b="b"/>
              <a:pathLst>
                <a:path w="27537" h="6396" extrusionOk="0">
                  <a:moveTo>
                    <a:pt x="1" y="1"/>
                  </a:moveTo>
                  <a:lnTo>
                    <a:pt x="1" y="6395"/>
                  </a:lnTo>
                  <a:lnTo>
                    <a:pt x="27536" y="6395"/>
                  </a:lnTo>
                  <a:lnTo>
                    <a:pt x="25760" y="3199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839226" y="2709659"/>
              <a:ext cx="24191" cy="133051"/>
            </a:xfrm>
            <a:custGeom>
              <a:avLst/>
              <a:gdLst/>
              <a:ahLst/>
              <a:cxnLst/>
              <a:rect l="l" t="t" r="r" b="b"/>
              <a:pathLst>
                <a:path w="892" h="4906" extrusionOk="0">
                  <a:moveTo>
                    <a:pt x="1" y="0"/>
                  </a:moveTo>
                  <a:lnTo>
                    <a:pt x="1" y="4905"/>
                  </a:lnTo>
                  <a:lnTo>
                    <a:pt x="892" y="490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subTitle" idx="1"/>
          </p:nvPr>
        </p:nvSpPr>
        <p:spPr>
          <a:xfrm>
            <a:off x="1297774" y="3694820"/>
            <a:ext cx="34008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2" name="Google Shape;412;p18"/>
          <p:cNvSpPr/>
          <p:nvPr/>
        </p:nvSpPr>
        <p:spPr>
          <a:xfrm>
            <a:off x="4858185" y="2170577"/>
            <a:ext cx="170654" cy="234497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8"/>
          <p:cNvSpPr txBox="1">
            <a:spLocks noGrp="1"/>
          </p:cNvSpPr>
          <p:nvPr>
            <p:ph type="title"/>
          </p:nvPr>
        </p:nvSpPr>
        <p:spPr>
          <a:xfrm>
            <a:off x="1297650" y="3055604"/>
            <a:ext cx="3400800" cy="7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414" name="Google Shape;414;p18"/>
          <p:cNvGrpSpPr/>
          <p:nvPr/>
        </p:nvGrpSpPr>
        <p:grpSpPr>
          <a:xfrm rot="459609">
            <a:off x="1967647" y="-529329"/>
            <a:ext cx="1340612" cy="2022820"/>
            <a:chOff x="5610224" y="3202528"/>
            <a:chExt cx="1340580" cy="1517079"/>
          </a:xfrm>
        </p:grpSpPr>
        <p:sp>
          <p:nvSpPr>
            <p:cNvPr id="415" name="Google Shape;415;p18"/>
            <p:cNvSpPr/>
            <p:nvPr/>
          </p:nvSpPr>
          <p:spPr>
            <a:xfrm>
              <a:off x="5827002" y="3225738"/>
              <a:ext cx="1119465" cy="1243111"/>
            </a:xfrm>
            <a:custGeom>
              <a:avLst/>
              <a:gdLst/>
              <a:ahLst/>
              <a:cxnLst/>
              <a:rect l="l" t="t" r="r" b="b"/>
              <a:pathLst>
                <a:path w="15482" h="17192" extrusionOk="0">
                  <a:moveTo>
                    <a:pt x="12532" y="1"/>
                  </a:moveTo>
                  <a:cubicBezTo>
                    <a:pt x="12532" y="1"/>
                    <a:pt x="7602" y="5300"/>
                    <a:pt x="6033" y="7137"/>
                  </a:cubicBezTo>
                  <a:cubicBezTo>
                    <a:pt x="4463" y="8975"/>
                    <a:pt x="1" y="14672"/>
                    <a:pt x="1" y="14672"/>
                  </a:cubicBezTo>
                  <a:lnTo>
                    <a:pt x="2950" y="17192"/>
                  </a:lnTo>
                  <a:cubicBezTo>
                    <a:pt x="2950" y="17192"/>
                    <a:pt x="7918" y="11926"/>
                    <a:pt x="9488" y="10088"/>
                  </a:cubicBezTo>
                  <a:cubicBezTo>
                    <a:pt x="11057" y="8251"/>
                    <a:pt x="15482" y="2521"/>
                    <a:pt x="15482" y="2521"/>
                  </a:cubicBezTo>
                  <a:lnTo>
                    <a:pt x="125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5934595" y="3254083"/>
              <a:ext cx="753227" cy="807313"/>
            </a:xfrm>
            <a:custGeom>
              <a:avLst/>
              <a:gdLst/>
              <a:ahLst/>
              <a:cxnLst/>
              <a:rect l="l" t="t" r="r" b="b"/>
              <a:pathLst>
                <a:path w="10417" h="11165" extrusionOk="0">
                  <a:moveTo>
                    <a:pt x="9368" y="0"/>
                  </a:moveTo>
                  <a:cubicBezTo>
                    <a:pt x="903" y="9281"/>
                    <a:pt x="926" y="9239"/>
                    <a:pt x="123" y="10823"/>
                  </a:cubicBezTo>
                  <a:cubicBezTo>
                    <a:pt x="0" y="11037"/>
                    <a:pt x="74" y="11165"/>
                    <a:pt x="263" y="11165"/>
                  </a:cubicBezTo>
                  <a:cubicBezTo>
                    <a:pt x="710" y="11165"/>
                    <a:pt x="1801" y="10444"/>
                    <a:pt x="2433" y="8433"/>
                  </a:cubicBezTo>
                  <a:cubicBezTo>
                    <a:pt x="4112" y="6308"/>
                    <a:pt x="9616" y="631"/>
                    <a:pt x="9616" y="631"/>
                  </a:cubicBezTo>
                  <a:lnTo>
                    <a:pt x="10209" y="1138"/>
                  </a:lnTo>
                  <a:lnTo>
                    <a:pt x="10416" y="895"/>
                  </a:lnTo>
                  <a:lnTo>
                    <a:pt x="9368" y="0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6641834" y="3290453"/>
              <a:ext cx="250618" cy="223864"/>
            </a:xfrm>
            <a:custGeom>
              <a:avLst/>
              <a:gdLst/>
              <a:ahLst/>
              <a:cxnLst/>
              <a:rect l="l" t="t" r="r" b="b"/>
              <a:pathLst>
                <a:path w="3466" h="3096" extrusionOk="0">
                  <a:moveTo>
                    <a:pt x="434" y="1"/>
                  </a:moveTo>
                  <a:lnTo>
                    <a:pt x="0" y="470"/>
                  </a:lnTo>
                  <a:lnTo>
                    <a:pt x="3074" y="3095"/>
                  </a:lnTo>
                  <a:lnTo>
                    <a:pt x="3465" y="2591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5703284" y="4353948"/>
              <a:ext cx="276359" cy="279830"/>
            </a:xfrm>
            <a:custGeom>
              <a:avLst/>
              <a:gdLst/>
              <a:ahLst/>
              <a:cxnLst/>
              <a:rect l="l" t="t" r="r" b="b"/>
              <a:pathLst>
                <a:path w="3822" h="3870" extrusionOk="0">
                  <a:moveTo>
                    <a:pt x="1386" y="0"/>
                  </a:moveTo>
                  <a:lnTo>
                    <a:pt x="0" y="2643"/>
                  </a:lnTo>
                  <a:lnTo>
                    <a:pt x="1437" y="3870"/>
                  </a:lnTo>
                  <a:lnTo>
                    <a:pt x="3822" y="2080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5657658" y="4556409"/>
              <a:ext cx="135866" cy="139337"/>
            </a:xfrm>
            <a:custGeom>
              <a:avLst/>
              <a:gdLst/>
              <a:ahLst/>
              <a:cxnLst/>
              <a:rect l="l" t="t" r="r" b="b"/>
              <a:pathLst>
                <a:path w="1879" h="1927" extrusionOk="0">
                  <a:moveTo>
                    <a:pt x="817" y="1"/>
                  </a:moveTo>
                  <a:lnTo>
                    <a:pt x="0" y="1368"/>
                  </a:lnTo>
                  <a:lnTo>
                    <a:pt x="656" y="1927"/>
                  </a:lnTo>
                  <a:lnTo>
                    <a:pt x="1878" y="908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5643413" y="4660893"/>
              <a:ext cx="55460" cy="58714"/>
            </a:xfrm>
            <a:custGeom>
              <a:avLst/>
              <a:gdLst/>
              <a:ahLst/>
              <a:cxnLst/>
              <a:rect l="l" t="t" r="r" b="b"/>
              <a:pathLst>
                <a:path w="767" h="812" extrusionOk="0">
                  <a:moveTo>
                    <a:pt x="288" y="0"/>
                  </a:moveTo>
                  <a:lnTo>
                    <a:pt x="13" y="698"/>
                  </a:lnTo>
                  <a:cubicBezTo>
                    <a:pt x="13" y="698"/>
                    <a:pt x="0" y="761"/>
                    <a:pt x="29" y="787"/>
                  </a:cubicBezTo>
                  <a:cubicBezTo>
                    <a:pt x="53" y="806"/>
                    <a:pt x="74" y="811"/>
                    <a:pt x="89" y="811"/>
                  </a:cubicBezTo>
                  <a:cubicBezTo>
                    <a:pt x="107" y="811"/>
                    <a:pt x="118" y="805"/>
                    <a:pt x="118" y="805"/>
                  </a:cubicBezTo>
                  <a:lnTo>
                    <a:pt x="767" y="40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5794391" y="4292921"/>
              <a:ext cx="239410" cy="218079"/>
            </a:xfrm>
            <a:custGeom>
              <a:avLst/>
              <a:gdLst/>
              <a:ahLst/>
              <a:cxnLst/>
              <a:rect l="l" t="t" r="r" b="b"/>
              <a:pathLst>
                <a:path w="3311" h="3016" extrusionOk="0">
                  <a:moveTo>
                    <a:pt x="554" y="0"/>
                  </a:moveTo>
                  <a:lnTo>
                    <a:pt x="0" y="736"/>
                  </a:lnTo>
                  <a:lnTo>
                    <a:pt x="2668" y="3016"/>
                  </a:lnTo>
                  <a:lnTo>
                    <a:pt x="3311" y="235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6752754" y="3224726"/>
              <a:ext cx="198050" cy="167103"/>
            </a:xfrm>
            <a:custGeom>
              <a:avLst/>
              <a:gdLst/>
              <a:ahLst/>
              <a:cxnLst/>
              <a:rect l="l" t="t" r="r" b="b"/>
              <a:pathLst>
                <a:path w="2739" h="2311" extrusionOk="0">
                  <a:moveTo>
                    <a:pt x="475" y="1"/>
                  </a:moveTo>
                  <a:cubicBezTo>
                    <a:pt x="255" y="1"/>
                    <a:pt x="1" y="247"/>
                    <a:pt x="1" y="247"/>
                  </a:cubicBezTo>
                  <a:lnTo>
                    <a:pt x="2416" y="2310"/>
                  </a:lnTo>
                  <a:cubicBezTo>
                    <a:pt x="2417" y="2310"/>
                    <a:pt x="2739" y="1855"/>
                    <a:pt x="2505" y="1656"/>
                  </a:cubicBezTo>
                  <a:cubicBezTo>
                    <a:pt x="2273" y="1457"/>
                    <a:pt x="867" y="256"/>
                    <a:pt x="633" y="57"/>
                  </a:cubicBezTo>
                  <a:cubicBezTo>
                    <a:pt x="586" y="17"/>
                    <a:pt x="532" y="1"/>
                    <a:pt x="4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5793741" y="3203612"/>
              <a:ext cx="1119609" cy="1243111"/>
            </a:xfrm>
            <a:custGeom>
              <a:avLst/>
              <a:gdLst/>
              <a:ahLst/>
              <a:cxnLst/>
              <a:rect l="l" t="t" r="r" b="b"/>
              <a:pathLst>
                <a:path w="15484" h="17192" extrusionOk="0">
                  <a:moveTo>
                    <a:pt x="12532" y="0"/>
                  </a:moveTo>
                  <a:cubicBezTo>
                    <a:pt x="12532" y="0"/>
                    <a:pt x="7604" y="5299"/>
                    <a:pt x="6034" y="7138"/>
                  </a:cubicBezTo>
                  <a:cubicBezTo>
                    <a:pt x="4464" y="8975"/>
                    <a:pt x="1" y="14672"/>
                    <a:pt x="1" y="14672"/>
                  </a:cubicBezTo>
                  <a:lnTo>
                    <a:pt x="2950" y="17191"/>
                  </a:lnTo>
                  <a:cubicBezTo>
                    <a:pt x="2950" y="17191"/>
                    <a:pt x="7918" y="11926"/>
                    <a:pt x="9488" y="10087"/>
                  </a:cubicBezTo>
                  <a:cubicBezTo>
                    <a:pt x="11057" y="8250"/>
                    <a:pt x="15483" y="2520"/>
                    <a:pt x="15483" y="2520"/>
                  </a:cubicBezTo>
                  <a:lnTo>
                    <a:pt x="125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5901334" y="3231884"/>
              <a:ext cx="753227" cy="807313"/>
            </a:xfrm>
            <a:custGeom>
              <a:avLst/>
              <a:gdLst/>
              <a:ahLst/>
              <a:cxnLst/>
              <a:rect l="l" t="t" r="r" b="b"/>
              <a:pathLst>
                <a:path w="10417" h="11165" extrusionOk="0">
                  <a:moveTo>
                    <a:pt x="9369" y="0"/>
                  </a:moveTo>
                  <a:cubicBezTo>
                    <a:pt x="903" y="9282"/>
                    <a:pt x="926" y="9239"/>
                    <a:pt x="123" y="10824"/>
                  </a:cubicBezTo>
                  <a:cubicBezTo>
                    <a:pt x="1" y="11037"/>
                    <a:pt x="75" y="11165"/>
                    <a:pt x="264" y="11165"/>
                  </a:cubicBezTo>
                  <a:cubicBezTo>
                    <a:pt x="711" y="11165"/>
                    <a:pt x="1803" y="10444"/>
                    <a:pt x="2435" y="8433"/>
                  </a:cubicBezTo>
                  <a:cubicBezTo>
                    <a:pt x="4114" y="6310"/>
                    <a:pt x="9616" y="631"/>
                    <a:pt x="9616" y="631"/>
                  </a:cubicBezTo>
                  <a:lnTo>
                    <a:pt x="10209" y="1138"/>
                  </a:lnTo>
                  <a:lnTo>
                    <a:pt x="10416" y="896"/>
                  </a:lnTo>
                  <a:lnTo>
                    <a:pt x="9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6608573" y="3268327"/>
              <a:ext cx="250618" cy="223792"/>
            </a:xfrm>
            <a:custGeom>
              <a:avLst/>
              <a:gdLst/>
              <a:ahLst/>
              <a:cxnLst/>
              <a:rect l="l" t="t" r="r" b="b"/>
              <a:pathLst>
                <a:path w="3466" h="3095" extrusionOk="0">
                  <a:moveTo>
                    <a:pt x="434" y="0"/>
                  </a:moveTo>
                  <a:lnTo>
                    <a:pt x="0" y="469"/>
                  </a:lnTo>
                  <a:lnTo>
                    <a:pt x="3074" y="3094"/>
                  </a:lnTo>
                  <a:lnTo>
                    <a:pt x="3465" y="2591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5670095" y="4331750"/>
              <a:ext cx="276287" cy="279902"/>
            </a:xfrm>
            <a:custGeom>
              <a:avLst/>
              <a:gdLst/>
              <a:ahLst/>
              <a:cxnLst/>
              <a:rect l="l" t="t" r="r" b="b"/>
              <a:pathLst>
                <a:path w="3821" h="3871" extrusionOk="0">
                  <a:moveTo>
                    <a:pt x="1386" y="1"/>
                  </a:moveTo>
                  <a:lnTo>
                    <a:pt x="1" y="2644"/>
                  </a:lnTo>
                  <a:lnTo>
                    <a:pt x="1436" y="3870"/>
                  </a:lnTo>
                  <a:lnTo>
                    <a:pt x="3821" y="2081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5624469" y="4534283"/>
              <a:ext cx="135866" cy="139409"/>
            </a:xfrm>
            <a:custGeom>
              <a:avLst/>
              <a:gdLst/>
              <a:ahLst/>
              <a:cxnLst/>
              <a:rect l="l" t="t" r="r" b="b"/>
              <a:pathLst>
                <a:path w="1879" h="1928" extrusionOk="0">
                  <a:moveTo>
                    <a:pt x="816" y="0"/>
                  </a:moveTo>
                  <a:lnTo>
                    <a:pt x="1" y="1367"/>
                  </a:lnTo>
                  <a:lnTo>
                    <a:pt x="655" y="1928"/>
                  </a:lnTo>
                  <a:lnTo>
                    <a:pt x="1879" y="908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5610224" y="4638694"/>
              <a:ext cx="55532" cy="58714"/>
            </a:xfrm>
            <a:custGeom>
              <a:avLst/>
              <a:gdLst/>
              <a:ahLst/>
              <a:cxnLst/>
              <a:rect l="l" t="t" r="r" b="b"/>
              <a:pathLst>
                <a:path w="768" h="812" extrusionOk="0">
                  <a:moveTo>
                    <a:pt x="287" y="0"/>
                  </a:moveTo>
                  <a:lnTo>
                    <a:pt x="14" y="698"/>
                  </a:lnTo>
                  <a:cubicBezTo>
                    <a:pt x="14" y="698"/>
                    <a:pt x="1" y="763"/>
                    <a:pt x="30" y="787"/>
                  </a:cubicBezTo>
                  <a:cubicBezTo>
                    <a:pt x="52" y="807"/>
                    <a:pt x="73" y="812"/>
                    <a:pt x="89" y="812"/>
                  </a:cubicBezTo>
                  <a:cubicBezTo>
                    <a:pt x="106" y="812"/>
                    <a:pt x="118" y="805"/>
                    <a:pt x="118" y="805"/>
                  </a:cubicBezTo>
                  <a:lnTo>
                    <a:pt x="767" y="40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5761130" y="4270723"/>
              <a:ext cx="239555" cy="218079"/>
            </a:xfrm>
            <a:custGeom>
              <a:avLst/>
              <a:gdLst/>
              <a:ahLst/>
              <a:cxnLst/>
              <a:rect l="l" t="t" r="r" b="b"/>
              <a:pathLst>
                <a:path w="3313" h="3016" extrusionOk="0">
                  <a:moveTo>
                    <a:pt x="554" y="1"/>
                  </a:moveTo>
                  <a:lnTo>
                    <a:pt x="0" y="736"/>
                  </a:lnTo>
                  <a:lnTo>
                    <a:pt x="2668" y="3016"/>
                  </a:lnTo>
                  <a:lnTo>
                    <a:pt x="3312" y="23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6719637" y="3202528"/>
              <a:ext cx="197906" cy="167103"/>
            </a:xfrm>
            <a:custGeom>
              <a:avLst/>
              <a:gdLst/>
              <a:ahLst/>
              <a:cxnLst/>
              <a:rect l="l" t="t" r="r" b="b"/>
              <a:pathLst>
                <a:path w="2737" h="2311" extrusionOk="0">
                  <a:moveTo>
                    <a:pt x="474" y="1"/>
                  </a:moveTo>
                  <a:cubicBezTo>
                    <a:pt x="253" y="1"/>
                    <a:pt x="0" y="247"/>
                    <a:pt x="0" y="247"/>
                  </a:cubicBezTo>
                  <a:lnTo>
                    <a:pt x="2415" y="2311"/>
                  </a:lnTo>
                  <a:cubicBezTo>
                    <a:pt x="2415" y="2311"/>
                    <a:pt x="2737" y="1856"/>
                    <a:pt x="2505" y="1656"/>
                  </a:cubicBezTo>
                  <a:cubicBezTo>
                    <a:pt x="2271" y="1458"/>
                    <a:pt x="865" y="256"/>
                    <a:pt x="633" y="57"/>
                  </a:cubicBezTo>
                  <a:cubicBezTo>
                    <a:pt x="585" y="17"/>
                    <a:pt x="531" y="1"/>
                    <a:pt x="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18"/>
          <p:cNvSpPr/>
          <p:nvPr/>
        </p:nvSpPr>
        <p:spPr>
          <a:xfrm>
            <a:off x="8638541" y="6248202"/>
            <a:ext cx="217114" cy="298340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8"/>
          <p:cNvSpPr/>
          <p:nvPr/>
        </p:nvSpPr>
        <p:spPr>
          <a:xfrm>
            <a:off x="2625514" y="6090497"/>
            <a:ext cx="234823" cy="316368"/>
          </a:xfrm>
          <a:custGeom>
            <a:avLst/>
            <a:gdLst/>
            <a:ahLst/>
            <a:cxnLst/>
            <a:rect l="l" t="t" r="r" b="b"/>
            <a:pathLst>
              <a:path w="3925" h="3966" extrusionOk="0">
                <a:moveTo>
                  <a:pt x="2051" y="519"/>
                </a:moveTo>
                <a:cubicBezTo>
                  <a:pt x="2352" y="1046"/>
                  <a:pt x="2822" y="1500"/>
                  <a:pt x="3345" y="1805"/>
                </a:cubicBezTo>
                <a:cubicBezTo>
                  <a:pt x="2663" y="2102"/>
                  <a:pt x="2252" y="2583"/>
                  <a:pt x="2184" y="3295"/>
                </a:cubicBezTo>
                <a:cubicBezTo>
                  <a:pt x="1836" y="2611"/>
                  <a:pt x="1338" y="2045"/>
                  <a:pt x="618" y="1785"/>
                </a:cubicBezTo>
                <a:cubicBezTo>
                  <a:pt x="1182" y="1466"/>
                  <a:pt x="1642" y="1028"/>
                  <a:pt x="2051" y="519"/>
                </a:cubicBezTo>
                <a:close/>
                <a:moveTo>
                  <a:pt x="2028" y="0"/>
                </a:moveTo>
                <a:cubicBezTo>
                  <a:pt x="1933" y="0"/>
                  <a:pt x="1842" y="73"/>
                  <a:pt x="1887" y="184"/>
                </a:cubicBezTo>
                <a:cubicBezTo>
                  <a:pt x="1892" y="196"/>
                  <a:pt x="1897" y="206"/>
                  <a:pt x="1902" y="218"/>
                </a:cubicBezTo>
                <a:cubicBezTo>
                  <a:pt x="1413" y="844"/>
                  <a:pt x="856" y="1369"/>
                  <a:pt x="120" y="1696"/>
                </a:cubicBezTo>
                <a:cubicBezTo>
                  <a:pt x="1" y="1748"/>
                  <a:pt x="31" y="1951"/>
                  <a:pt x="157" y="1976"/>
                </a:cubicBezTo>
                <a:cubicBezTo>
                  <a:pt x="1102" y="2156"/>
                  <a:pt x="1681" y="2854"/>
                  <a:pt x="2041" y="3706"/>
                </a:cubicBezTo>
                <a:cubicBezTo>
                  <a:pt x="2068" y="3774"/>
                  <a:pt x="2128" y="3804"/>
                  <a:pt x="2187" y="3807"/>
                </a:cubicBezTo>
                <a:cubicBezTo>
                  <a:pt x="2188" y="3810"/>
                  <a:pt x="2188" y="3814"/>
                  <a:pt x="2188" y="3819"/>
                </a:cubicBezTo>
                <a:cubicBezTo>
                  <a:pt x="2198" y="3916"/>
                  <a:pt x="2280" y="3965"/>
                  <a:pt x="2357" y="3965"/>
                </a:cubicBezTo>
                <a:cubicBezTo>
                  <a:pt x="2434" y="3965"/>
                  <a:pt x="2505" y="3916"/>
                  <a:pt x="2495" y="3819"/>
                </a:cubicBezTo>
                <a:cubicBezTo>
                  <a:pt x="2385" y="2832"/>
                  <a:pt x="2831" y="2268"/>
                  <a:pt x="3759" y="1975"/>
                </a:cubicBezTo>
                <a:cubicBezTo>
                  <a:pt x="3875" y="1940"/>
                  <a:pt x="3924" y="1754"/>
                  <a:pt x="3796" y="1696"/>
                </a:cubicBezTo>
                <a:cubicBezTo>
                  <a:pt x="3131" y="1390"/>
                  <a:pt x="2463" y="795"/>
                  <a:pt x="2182" y="103"/>
                </a:cubicBezTo>
                <a:cubicBezTo>
                  <a:pt x="2153" y="31"/>
                  <a:pt x="2090" y="0"/>
                  <a:pt x="20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" name="Google Shape;433;p18"/>
          <p:cNvGrpSpPr/>
          <p:nvPr/>
        </p:nvGrpSpPr>
        <p:grpSpPr>
          <a:xfrm>
            <a:off x="2860315" y="5858279"/>
            <a:ext cx="189773" cy="232211"/>
            <a:chOff x="6476077" y="96834"/>
            <a:chExt cx="189773" cy="174158"/>
          </a:xfrm>
        </p:grpSpPr>
        <p:sp>
          <p:nvSpPr>
            <p:cNvPr id="434" name="Google Shape;434;p18"/>
            <p:cNvSpPr/>
            <p:nvPr/>
          </p:nvSpPr>
          <p:spPr>
            <a:xfrm>
              <a:off x="6558997" y="96834"/>
              <a:ext cx="106852" cy="174038"/>
            </a:xfrm>
            <a:custGeom>
              <a:avLst/>
              <a:gdLst/>
              <a:ahLst/>
              <a:cxnLst/>
              <a:rect l="l" t="t" r="r" b="b"/>
              <a:pathLst>
                <a:path w="1786" h="2909" extrusionOk="0">
                  <a:moveTo>
                    <a:pt x="208" y="0"/>
                  </a:moveTo>
                  <a:cubicBezTo>
                    <a:pt x="107" y="0"/>
                    <a:pt x="0" y="112"/>
                    <a:pt x="61" y="233"/>
                  </a:cubicBezTo>
                  <a:cubicBezTo>
                    <a:pt x="207" y="525"/>
                    <a:pt x="338" y="824"/>
                    <a:pt x="550" y="1075"/>
                  </a:cubicBezTo>
                  <a:cubicBezTo>
                    <a:pt x="692" y="1244"/>
                    <a:pt x="865" y="1374"/>
                    <a:pt x="1055" y="1478"/>
                  </a:cubicBezTo>
                  <a:lnTo>
                    <a:pt x="1055" y="1478"/>
                  </a:lnTo>
                  <a:cubicBezTo>
                    <a:pt x="809" y="1548"/>
                    <a:pt x="582" y="1665"/>
                    <a:pt x="436" y="1880"/>
                  </a:cubicBezTo>
                  <a:cubicBezTo>
                    <a:pt x="269" y="2124"/>
                    <a:pt x="266" y="2441"/>
                    <a:pt x="198" y="2718"/>
                  </a:cubicBezTo>
                  <a:cubicBezTo>
                    <a:pt x="170" y="2833"/>
                    <a:pt x="265" y="2909"/>
                    <a:pt x="357" y="2909"/>
                  </a:cubicBezTo>
                  <a:cubicBezTo>
                    <a:pt x="417" y="2909"/>
                    <a:pt x="475" y="2876"/>
                    <a:pt x="494" y="2800"/>
                  </a:cubicBezTo>
                  <a:cubicBezTo>
                    <a:pt x="526" y="2664"/>
                    <a:pt x="547" y="2525"/>
                    <a:pt x="575" y="2388"/>
                  </a:cubicBezTo>
                  <a:cubicBezTo>
                    <a:pt x="586" y="2328"/>
                    <a:pt x="599" y="2267"/>
                    <a:pt x="618" y="2207"/>
                  </a:cubicBezTo>
                  <a:cubicBezTo>
                    <a:pt x="621" y="2196"/>
                    <a:pt x="641" y="2144"/>
                    <a:pt x="640" y="2144"/>
                  </a:cubicBezTo>
                  <a:lnTo>
                    <a:pt x="640" y="2144"/>
                  </a:lnTo>
                  <a:cubicBezTo>
                    <a:pt x="640" y="2144"/>
                    <a:pt x="639" y="2146"/>
                    <a:pt x="637" y="2150"/>
                  </a:cubicBezTo>
                  <a:lnTo>
                    <a:pt x="637" y="2150"/>
                  </a:lnTo>
                  <a:cubicBezTo>
                    <a:pt x="649" y="2122"/>
                    <a:pt x="662" y="2095"/>
                    <a:pt x="678" y="2068"/>
                  </a:cubicBezTo>
                  <a:cubicBezTo>
                    <a:pt x="737" y="1971"/>
                    <a:pt x="821" y="1902"/>
                    <a:pt x="948" y="1842"/>
                  </a:cubicBezTo>
                  <a:cubicBezTo>
                    <a:pt x="1138" y="1752"/>
                    <a:pt x="1363" y="1714"/>
                    <a:pt x="1570" y="1687"/>
                  </a:cubicBezTo>
                  <a:cubicBezTo>
                    <a:pt x="1737" y="1665"/>
                    <a:pt x="1785" y="1445"/>
                    <a:pt x="1611" y="1386"/>
                  </a:cubicBezTo>
                  <a:cubicBezTo>
                    <a:pt x="1284" y="1275"/>
                    <a:pt x="978" y="1115"/>
                    <a:pt x="754" y="843"/>
                  </a:cubicBezTo>
                  <a:cubicBezTo>
                    <a:pt x="569" y="618"/>
                    <a:pt x="455" y="337"/>
                    <a:pt x="325" y="78"/>
                  </a:cubicBezTo>
                  <a:cubicBezTo>
                    <a:pt x="298" y="23"/>
                    <a:pt x="253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6476077" y="106107"/>
              <a:ext cx="108168" cy="164885"/>
            </a:xfrm>
            <a:custGeom>
              <a:avLst/>
              <a:gdLst/>
              <a:ahLst/>
              <a:cxnLst/>
              <a:rect l="l" t="t" r="r" b="b"/>
              <a:pathLst>
                <a:path w="1808" h="2756" extrusionOk="0">
                  <a:moveTo>
                    <a:pt x="1573" y="0"/>
                  </a:moveTo>
                  <a:cubicBezTo>
                    <a:pt x="1538" y="0"/>
                    <a:pt x="1503" y="14"/>
                    <a:pt x="1471" y="46"/>
                  </a:cubicBezTo>
                  <a:cubicBezTo>
                    <a:pt x="1255" y="265"/>
                    <a:pt x="1121" y="538"/>
                    <a:pt x="952" y="790"/>
                  </a:cubicBezTo>
                  <a:cubicBezTo>
                    <a:pt x="757" y="1081"/>
                    <a:pt x="490" y="1272"/>
                    <a:pt x="160" y="1385"/>
                  </a:cubicBezTo>
                  <a:cubicBezTo>
                    <a:pt x="1" y="1439"/>
                    <a:pt x="21" y="1684"/>
                    <a:pt x="201" y="1686"/>
                  </a:cubicBezTo>
                  <a:cubicBezTo>
                    <a:pt x="365" y="1687"/>
                    <a:pt x="522" y="1712"/>
                    <a:pt x="659" y="1801"/>
                  </a:cubicBezTo>
                  <a:cubicBezTo>
                    <a:pt x="759" y="1865"/>
                    <a:pt x="833" y="1967"/>
                    <a:pt x="900" y="2073"/>
                  </a:cubicBezTo>
                  <a:cubicBezTo>
                    <a:pt x="1065" y="2332"/>
                    <a:pt x="1217" y="2591"/>
                    <a:pt x="1502" y="2737"/>
                  </a:cubicBezTo>
                  <a:cubicBezTo>
                    <a:pt x="1527" y="2749"/>
                    <a:pt x="1551" y="2755"/>
                    <a:pt x="1574" y="2755"/>
                  </a:cubicBezTo>
                  <a:cubicBezTo>
                    <a:pt x="1714" y="2755"/>
                    <a:pt x="1807" y="2549"/>
                    <a:pt x="1657" y="2473"/>
                  </a:cubicBezTo>
                  <a:cubicBezTo>
                    <a:pt x="1384" y="2332"/>
                    <a:pt x="1282" y="2078"/>
                    <a:pt x="1109" y="1835"/>
                  </a:cubicBezTo>
                  <a:cubicBezTo>
                    <a:pt x="1019" y="1707"/>
                    <a:pt x="914" y="1592"/>
                    <a:pt x="776" y="1513"/>
                  </a:cubicBezTo>
                  <a:cubicBezTo>
                    <a:pt x="747" y="1497"/>
                    <a:pt x="717" y="1482"/>
                    <a:pt x="687" y="1469"/>
                  </a:cubicBezTo>
                  <a:lnTo>
                    <a:pt x="687" y="1469"/>
                  </a:lnTo>
                  <a:cubicBezTo>
                    <a:pt x="873" y="1350"/>
                    <a:pt x="1035" y="1200"/>
                    <a:pt x="1172" y="1011"/>
                  </a:cubicBezTo>
                  <a:cubicBezTo>
                    <a:pt x="1349" y="764"/>
                    <a:pt x="1471" y="481"/>
                    <a:pt x="1687" y="262"/>
                  </a:cubicBezTo>
                  <a:cubicBezTo>
                    <a:pt x="1795" y="154"/>
                    <a:pt x="1689" y="0"/>
                    <a:pt x="1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18"/>
          <p:cNvGrpSpPr/>
          <p:nvPr/>
        </p:nvGrpSpPr>
        <p:grpSpPr>
          <a:xfrm>
            <a:off x="713238" y="966833"/>
            <a:ext cx="218071" cy="304641"/>
            <a:chOff x="4930687" y="3942774"/>
            <a:chExt cx="218071" cy="228481"/>
          </a:xfrm>
        </p:grpSpPr>
        <p:sp>
          <p:nvSpPr>
            <p:cNvPr id="437" name="Google Shape;437;p18"/>
            <p:cNvSpPr/>
            <p:nvPr/>
          </p:nvSpPr>
          <p:spPr>
            <a:xfrm>
              <a:off x="5054410" y="3942774"/>
              <a:ext cx="18307" cy="63597"/>
            </a:xfrm>
            <a:custGeom>
              <a:avLst/>
              <a:gdLst/>
              <a:ahLst/>
              <a:cxnLst/>
              <a:rect l="l" t="t" r="r" b="b"/>
              <a:pathLst>
                <a:path w="306" h="1063" extrusionOk="0">
                  <a:moveTo>
                    <a:pt x="153" y="0"/>
                  </a:moveTo>
                  <a:cubicBezTo>
                    <a:pt x="77" y="0"/>
                    <a:pt x="1" y="49"/>
                    <a:pt x="1" y="148"/>
                  </a:cubicBezTo>
                  <a:lnTo>
                    <a:pt x="1" y="915"/>
                  </a:lnTo>
                  <a:cubicBezTo>
                    <a:pt x="1" y="1013"/>
                    <a:pt x="77" y="1062"/>
                    <a:pt x="153" y="1062"/>
                  </a:cubicBezTo>
                  <a:cubicBezTo>
                    <a:pt x="230" y="1062"/>
                    <a:pt x="306" y="1013"/>
                    <a:pt x="306" y="915"/>
                  </a:cubicBezTo>
                  <a:lnTo>
                    <a:pt x="306" y="148"/>
                  </a:lnTo>
                  <a:cubicBezTo>
                    <a:pt x="306" y="49"/>
                    <a:pt x="230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4990095" y="3970295"/>
              <a:ext cx="40503" cy="54742"/>
            </a:xfrm>
            <a:custGeom>
              <a:avLst/>
              <a:gdLst/>
              <a:ahLst/>
              <a:cxnLst/>
              <a:rect l="l" t="t" r="r" b="b"/>
              <a:pathLst>
                <a:path w="677" h="915" extrusionOk="0">
                  <a:moveTo>
                    <a:pt x="152" y="0"/>
                  </a:moveTo>
                  <a:cubicBezTo>
                    <a:pt x="75" y="0"/>
                    <a:pt x="0" y="49"/>
                    <a:pt x="4" y="148"/>
                  </a:cubicBezTo>
                  <a:cubicBezTo>
                    <a:pt x="11" y="408"/>
                    <a:pt x="178" y="685"/>
                    <a:pt x="354" y="868"/>
                  </a:cubicBezTo>
                  <a:cubicBezTo>
                    <a:pt x="386" y="901"/>
                    <a:pt x="422" y="915"/>
                    <a:pt x="457" y="915"/>
                  </a:cubicBezTo>
                  <a:cubicBezTo>
                    <a:pt x="572" y="915"/>
                    <a:pt x="676" y="761"/>
                    <a:pt x="570" y="652"/>
                  </a:cubicBezTo>
                  <a:cubicBezTo>
                    <a:pt x="451" y="528"/>
                    <a:pt x="315" y="309"/>
                    <a:pt x="309" y="148"/>
                  </a:cubicBezTo>
                  <a:cubicBezTo>
                    <a:pt x="306" y="49"/>
                    <a:pt x="228" y="0"/>
                    <a:pt x="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4930687" y="4043464"/>
              <a:ext cx="80647" cy="27341"/>
            </a:xfrm>
            <a:custGeom>
              <a:avLst/>
              <a:gdLst/>
              <a:ahLst/>
              <a:cxnLst/>
              <a:rect l="l" t="t" r="r" b="b"/>
              <a:pathLst>
                <a:path w="1348" h="457" extrusionOk="0">
                  <a:moveTo>
                    <a:pt x="238" y="1"/>
                  </a:moveTo>
                  <a:cubicBezTo>
                    <a:pt x="95" y="1"/>
                    <a:pt x="0" y="208"/>
                    <a:pt x="153" y="283"/>
                  </a:cubicBezTo>
                  <a:cubicBezTo>
                    <a:pt x="461" y="430"/>
                    <a:pt x="811" y="457"/>
                    <a:pt x="1149" y="457"/>
                  </a:cubicBezTo>
                  <a:cubicBezTo>
                    <a:pt x="1346" y="457"/>
                    <a:pt x="1347" y="150"/>
                    <a:pt x="1149" y="150"/>
                  </a:cubicBezTo>
                  <a:cubicBezTo>
                    <a:pt x="870" y="150"/>
                    <a:pt x="565" y="141"/>
                    <a:pt x="308" y="17"/>
                  </a:cubicBezTo>
                  <a:cubicBezTo>
                    <a:pt x="284" y="6"/>
                    <a:pt x="260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4962575" y="4098206"/>
              <a:ext cx="48759" cy="36435"/>
            </a:xfrm>
            <a:custGeom>
              <a:avLst/>
              <a:gdLst/>
              <a:ahLst/>
              <a:cxnLst/>
              <a:rect l="l" t="t" r="r" b="b"/>
              <a:pathLst>
                <a:path w="815" h="609" extrusionOk="0">
                  <a:moveTo>
                    <a:pt x="619" y="0"/>
                  </a:moveTo>
                  <a:cubicBezTo>
                    <a:pt x="618" y="0"/>
                    <a:pt x="617" y="0"/>
                    <a:pt x="616" y="0"/>
                  </a:cubicBezTo>
                  <a:cubicBezTo>
                    <a:pt x="337" y="6"/>
                    <a:pt x="16" y="139"/>
                    <a:pt x="4" y="460"/>
                  </a:cubicBezTo>
                  <a:cubicBezTo>
                    <a:pt x="0" y="559"/>
                    <a:pt x="75" y="608"/>
                    <a:pt x="152" y="608"/>
                  </a:cubicBezTo>
                  <a:cubicBezTo>
                    <a:pt x="228" y="608"/>
                    <a:pt x="307" y="559"/>
                    <a:pt x="311" y="460"/>
                  </a:cubicBezTo>
                  <a:cubicBezTo>
                    <a:pt x="311" y="434"/>
                    <a:pt x="322" y="402"/>
                    <a:pt x="366" y="370"/>
                  </a:cubicBezTo>
                  <a:cubicBezTo>
                    <a:pt x="436" y="317"/>
                    <a:pt x="531" y="308"/>
                    <a:pt x="616" y="307"/>
                  </a:cubicBezTo>
                  <a:cubicBezTo>
                    <a:pt x="812" y="304"/>
                    <a:pt x="814" y="0"/>
                    <a:pt x="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5023300" y="4116453"/>
              <a:ext cx="31170" cy="54802"/>
            </a:xfrm>
            <a:custGeom>
              <a:avLst/>
              <a:gdLst/>
              <a:ahLst/>
              <a:cxnLst/>
              <a:rect l="l" t="t" r="r" b="b"/>
              <a:pathLst>
                <a:path w="521" h="916" extrusionOk="0">
                  <a:moveTo>
                    <a:pt x="220" y="0"/>
                  </a:moveTo>
                  <a:cubicBezTo>
                    <a:pt x="104" y="0"/>
                    <a:pt x="0" y="154"/>
                    <a:pt x="106" y="263"/>
                  </a:cubicBezTo>
                  <a:cubicBezTo>
                    <a:pt x="235" y="396"/>
                    <a:pt x="214" y="590"/>
                    <a:pt x="214" y="767"/>
                  </a:cubicBezTo>
                  <a:cubicBezTo>
                    <a:pt x="214" y="866"/>
                    <a:pt x="291" y="915"/>
                    <a:pt x="368" y="915"/>
                  </a:cubicBezTo>
                  <a:cubicBezTo>
                    <a:pt x="444" y="915"/>
                    <a:pt x="521" y="866"/>
                    <a:pt x="521" y="767"/>
                  </a:cubicBezTo>
                  <a:cubicBezTo>
                    <a:pt x="521" y="503"/>
                    <a:pt x="516" y="249"/>
                    <a:pt x="322" y="47"/>
                  </a:cubicBezTo>
                  <a:cubicBezTo>
                    <a:pt x="290" y="14"/>
                    <a:pt x="255" y="0"/>
                    <a:pt x="2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8"/>
            <p:cNvSpPr/>
            <p:nvPr/>
          </p:nvSpPr>
          <p:spPr>
            <a:xfrm>
              <a:off x="5072657" y="4098206"/>
              <a:ext cx="36973" cy="36734"/>
            </a:xfrm>
            <a:custGeom>
              <a:avLst/>
              <a:gdLst/>
              <a:ahLst/>
              <a:cxnLst/>
              <a:rect l="l" t="t" r="r" b="b"/>
              <a:pathLst>
                <a:path w="618" h="614" extrusionOk="0">
                  <a:moveTo>
                    <a:pt x="150" y="0"/>
                  </a:moveTo>
                  <a:cubicBezTo>
                    <a:pt x="70" y="0"/>
                    <a:pt x="1" y="75"/>
                    <a:pt x="1" y="154"/>
                  </a:cubicBezTo>
                  <a:cubicBezTo>
                    <a:pt x="1" y="240"/>
                    <a:pt x="71" y="304"/>
                    <a:pt x="154" y="307"/>
                  </a:cubicBezTo>
                  <a:cubicBezTo>
                    <a:pt x="223" y="310"/>
                    <a:pt x="305" y="393"/>
                    <a:pt x="308" y="460"/>
                  </a:cubicBezTo>
                  <a:cubicBezTo>
                    <a:pt x="310" y="543"/>
                    <a:pt x="376" y="614"/>
                    <a:pt x="461" y="614"/>
                  </a:cubicBezTo>
                  <a:cubicBezTo>
                    <a:pt x="541" y="614"/>
                    <a:pt x="617" y="543"/>
                    <a:pt x="614" y="460"/>
                  </a:cubicBezTo>
                  <a:cubicBezTo>
                    <a:pt x="605" y="215"/>
                    <a:pt x="400" y="9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8"/>
            <p:cNvSpPr/>
            <p:nvPr/>
          </p:nvSpPr>
          <p:spPr>
            <a:xfrm>
              <a:off x="5088392" y="4043224"/>
              <a:ext cx="60366" cy="18427"/>
            </a:xfrm>
            <a:custGeom>
              <a:avLst/>
              <a:gdLst/>
              <a:ahLst/>
              <a:cxnLst/>
              <a:rect l="l" t="t" r="r" b="b"/>
              <a:pathLst>
                <a:path w="1009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lnTo>
                    <a:pt x="810" y="307"/>
                  </a:lnTo>
                  <a:cubicBezTo>
                    <a:pt x="1007" y="307"/>
                    <a:pt x="1008" y="1"/>
                    <a:pt x="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8"/>
            <p:cNvSpPr/>
            <p:nvPr/>
          </p:nvSpPr>
          <p:spPr>
            <a:xfrm>
              <a:off x="5090725" y="3970295"/>
              <a:ext cx="28179" cy="45170"/>
            </a:xfrm>
            <a:custGeom>
              <a:avLst/>
              <a:gdLst/>
              <a:ahLst/>
              <a:cxnLst/>
              <a:rect l="l" t="t" r="r" b="b"/>
              <a:pathLst>
                <a:path w="471" h="755" extrusionOk="0">
                  <a:moveTo>
                    <a:pt x="320" y="0"/>
                  </a:moveTo>
                  <a:cubicBezTo>
                    <a:pt x="243" y="0"/>
                    <a:pt x="164" y="49"/>
                    <a:pt x="159" y="148"/>
                  </a:cubicBezTo>
                  <a:cubicBezTo>
                    <a:pt x="154" y="220"/>
                    <a:pt x="108" y="288"/>
                    <a:pt x="79" y="351"/>
                  </a:cubicBezTo>
                  <a:cubicBezTo>
                    <a:pt x="39" y="434"/>
                    <a:pt x="11" y="514"/>
                    <a:pt x="6" y="608"/>
                  </a:cubicBezTo>
                  <a:cubicBezTo>
                    <a:pt x="0" y="706"/>
                    <a:pt x="75" y="755"/>
                    <a:pt x="151" y="755"/>
                  </a:cubicBezTo>
                  <a:cubicBezTo>
                    <a:pt x="228" y="755"/>
                    <a:pt x="307" y="706"/>
                    <a:pt x="312" y="608"/>
                  </a:cubicBezTo>
                  <a:cubicBezTo>
                    <a:pt x="317" y="535"/>
                    <a:pt x="363" y="468"/>
                    <a:pt x="393" y="404"/>
                  </a:cubicBezTo>
                  <a:cubicBezTo>
                    <a:pt x="432" y="320"/>
                    <a:pt x="460" y="240"/>
                    <a:pt x="466" y="148"/>
                  </a:cubicBezTo>
                  <a:cubicBezTo>
                    <a:pt x="471" y="49"/>
                    <a:pt x="397" y="0"/>
                    <a:pt x="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One column text 3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9"/>
          <p:cNvSpPr/>
          <p:nvPr/>
        </p:nvSpPr>
        <p:spPr>
          <a:xfrm rot="-10692833">
            <a:off x="7986933" y="646408"/>
            <a:ext cx="520198" cy="516307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9"/>
          <p:cNvSpPr/>
          <p:nvPr/>
        </p:nvSpPr>
        <p:spPr>
          <a:xfrm>
            <a:off x="0" y="719318"/>
            <a:ext cx="8430580" cy="696157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9"/>
          <p:cNvSpPr/>
          <p:nvPr/>
        </p:nvSpPr>
        <p:spPr>
          <a:xfrm>
            <a:off x="96026" y="800213"/>
            <a:ext cx="80564" cy="534367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9"/>
          <p:cNvSpPr txBox="1">
            <a:spLocks noGrp="1"/>
          </p:cNvSpPr>
          <p:nvPr>
            <p:ph type="title"/>
          </p:nvPr>
        </p:nvSpPr>
        <p:spPr>
          <a:xfrm>
            <a:off x="713225" y="748600"/>
            <a:ext cx="77175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0" name="Google Shape;450;p19"/>
          <p:cNvSpPr/>
          <p:nvPr/>
        </p:nvSpPr>
        <p:spPr>
          <a:xfrm rot="-10692833">
            <a:off x="8150834" y="789812"/>
            <a:ext cx="357345" cy="351787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" name="Google Shape;451;p19"/>
          <p:cNvGrpSpPr/>
          <p:nvPr/>
        </p:nvGrpSpPr>
        <p:grpSpPr>
          <a:xfrm>
            <a:off x="4280964" y="6297633"/>
            <a:ext cx="218131" cy="304720"/>
            <a:chOff x="1567788" y="4831150"/>
            <a:chExt cx="218131" cy="228540"/>
          </a:xfrm>
        </p:grpSpPr>
        <p:sp>
          <p:nvSpPr>
            <p:cNvPr id="452" name="Google Shape;452;p19"/>
            <p:cNvSpPr/>
            <p:nvPr/>
          </p:nvSpPr>
          <p:spPr>
            <a:xfrm>
              <a:off x="1691630" y="4831150"/>
              <a:ext cx="18367" cy="63597"/>
            </a:xfrm>
            <a:custGeom>
              <a:avLst/>
              <a:gdLst/>
              <a:ahLst/>
              <a:cxnLst/>
              <a:rect l="l" t="t" r="r" b="b"/>
              <a:pathLst>
                <a:path w="307" h="1063" extrusionOk="0">
                  <a:moveTo>
                    <a:pt x="154" y="1"/>
                  </a:moveTo>
                  <a:cubicBezTo>
                    <a:pt x="77" y="1"/>
                    <a:pt x="0" y="50"/>
                    <a:pt x="0" y="149"/>
                  </a:cubicBezTo>
                  <a:lnTo>
                    <a:pt x="0" y="915"/>
                  </a:lnTo>
                  <a:cubicBezTo>
                    <a:pt x="0" y="1013"/>
                    <a:pt x="77" y="1062"/>
                    <a:pt x="154" y="1062"/>
                  </a:cubicBezTo>
                  <a:cubicBezTo>
                    <a:pt x="230" y="1062"/>
                    <a:pt x="307" y="1013"/>
                    <a:pt x="307" y="915"/>
                  </a:cubicBezTo>
                  <a:lnTo>
                    <a:pt x="307" y="149"/>
                  </a:lnTo>
                  <a:cubicBezTo>
                    <a:pt x="307" y="50"/>
                    <a:pt x="230" y="1"/>
                    <a:pt x="1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1627256" y="4858670"/>
              <a:ext cx="40503" cy="54862"/>
            </a:xfrm>
            <a:custGeom>
              <a:avLst/>
              <a:gdLst/>
              <a:ahLst/>
              <a:cxnLst/>
              <a:rect l="l" t="t" r="r" b="b"/>
              <a:pathLst>
                <a:path w="677" h="917" extrusionOk="0">
                  <a:moveTo>
                    <a:pt x="150" y="1"/>
                  </a:moveTo>
                  <a:cubicBezTo>
                    <a:pt x="74" y="1"/>
                    <a:pt x="0" y="50"/>
                    <a:pt x="4" y="148"/>
                  </a:cubicBezTo>
                  <a:cubicBezTo>
                    <a:pt x="16" y="411"/>
                    <a:pt x="177" y="684"/>
                    <a:pt x="355" y="869"/>
                  </a:cubicBezTo>
                  <a:cubicBezTo>
                    <a:pt x="387" y="902"/>
                    <a:pt x="422" y="916"/>
                    <a:pt x="457" y="916"/>
                  </a:cubicBezTo>
                  <a:cubicBezTo>
                    <a:pt x="573" y="916"/>
                    <a:pt x="677" y="762"/>
                    <a:pt x="571" y="653"/>
                  </a:cubicBezTo>
                  <a:cubicBezTo>
                    <a:pt x="453" y="528"/>
                    <a:pt x="318" y="326"/>
                    <a:pt x="310" y="148"/>
                  </a:cubicBezTo>
                  <a:cubicBezTo>
                    <a:pt x="305" y="50"/>
                    <a:pt x="226" y="1"/>
                    <a:pt x="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1567788" y="4931959"/>
              <a:ext cx="80707" cy="27222"/>
            </a:xfrm>
            <a:custGeom>
              <a:avLst/>
              <a:gdLst/>
              <a:ahLst/>
              <a:cxnLst/>
              <a:rect l="l" t="t" r="r" b="b"/>
              <a:pathLst>
                <a:path w="1349" h="455" extrusionOk="0">
                  <a:moveTo>
                    <a:pt x="240" y="1"/>
                  </a:moveTo>
                  <a:cubicBezTo>
                    <a:pt x="96" y="1"/>
                    <a:pt x="0" y="209"/>
                    <a:pt x="154" y="281"/>
                  </a:cubicBezTo>
                  <a:cubicBezTo>
                    <a:pt x="467" y="426"/>
                    <a:pt x="812" y="455"/>
                    <a:pt x="1152" y="455"/>
                  </a:cubicBezTo>
                  <a:cubicBezTo>
                    <a:pt x="1349" y="455"/>
                    <a:pt x="1349" y="148"/>
                    <a:pt x="1152" y="148"/>
                  </a:cubicBezTo>
                  <a:cubicBezTo>
                    <a:pt x="870" y="148"/>
                    <a:pt x="569" y="136"/>
                    <a:pt x="309" y="17"/>
                  </a:cubicBezTo>
                  <a:cubicBezTo>
                    <a:pt x="285" y="6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1599735" y="4986641"/>
              <a:ext cx="48759" cy="36375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622" y="1"/>
                  </a:moveTo>
                  <a:cubicBezTo>
                    <a:pt x="621" y="1"/>
                    <a:pt x="619" y="1"/>
                    <a:pt x="618" y="1"/>
                  </a:cubicBezTo>
                  <a:cubicBezTo>
                    <a:pt x="336" y="5"/>
                    <a:pt x="16" y="138"/>
                    <a:pt x="4" y="459"/>
                  </a:cubicBezTo>
                  <a:cubicBezTo>
                    <a:pt x="1" y="558"/>
                    <a:pt x="76" y="607"/>
                    <a:pt x="152" y="607"/>
                  </a:cubicBezTo>
                  <a:cubicBezTo>
                    <a:pt x="229" y="607"/>
                    <a:pt x="307" y="558"/>
                    <a:pt x="311" y="459"/>
                  </a:cubicBezTo>
                  <a:cubicBezTo>
                    <a:pt x="311" y="433"/>
                    <a:pt x="324" y="399"/>
                    <a:pt x="367" y="369"/>
                  </a:cubicBezTo>
                  <a:cubicBezTo>
                    <a:pt x="440" y="318"/>
                    <a:pt x="530" y="307"/>
                    <a:pt x="618" y="306"/>
                  </a:cubicBezTo>
                  <a:cubicBezTo>
                    <a:pt x="814" y="303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1660580" y="5004828"/>
              <a:ext cx="31110" cy="54862"/>
            </a:xfrm>
            <a:custGeom>
              <a:avLst/>
              <a:gdLst/>
              <a:ahLst/>
              <a:cxnLst/>
              <a:rect l="l" t="t" r="r" b="b"/>
              <a:pathLst>
                <a:path w="520" h="917" extrusionOk="0">
                  <a:moveTo>
                    <a:pt x="219" y="0"/>
                  </a:moveTo>
                  <a:cubicBezTo>
                    <a:pt x="104" y="0"/>
                    <a:pt x="0" y="153"/>
                    <a:pt x="105" y="263"/>
                  </a:cubicBezTo>
                  <a:cubicBezTo>
                    <a:pt x="235" y="399"/>
                    <a:pt x="213" y="593"/>
                    <a:pt x="213" y="769"/>
                  </a:cubicBezTo>
                  <a:cubicBezTo>
                    <a:pt x="213" y="867"/>
                    <a:pt x="289" y="916"/>
                    <a:pt x="366" y="916"/>
                  </a:cubicBezTo>
                  <a:cubicBezTo>
                    <a:pt x="443" y="916"/>
                    <a:pt x="519" y="867"/>
                    <a:pt x="519" y="769"/>
                  </a:cubicBezTo>
                  <a:cubicBezTo>
                    <a:pt x="519" y="501"/>
                    <a:pt x="515" y="250"/>
                    <a:pt x="321" y="47"/>
                  </a:cubicBezTo>
                  <a:cubicBezTo>
                    <a:pt x="289" y="14"/>
                    <a:pt x="254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1707245" y="4986641"/>
              <a:ext cx="39666" cy="36375"/>
            </a:xfrm>
            <a:custGeom>
              <a:avLst/>
              <a:gdLst/>
              <a:ahLst/>
              <a:cxnLst/>
              <a:rect l="l" t="t" r="r" b="b"/>
              <a:pathLst>
                <a:path w="663" h="608" extrusionOk="0">
                  <a:moveTo>
                    <a:pt x="190" y="1"/>
                  </a:moveTo>
                  <a:cubicBezTo>
                    <a:pt x="1" y="1"/>
                    <a:pt x="5" y="297"/>
                    <a:pt x="198" y="306"/>
                  </a:cubicBezTo>
                  <a:cubicBezTo>
                    <a:pt x="272" y="310"/>
                    <a:pt x="348" y="385"/>
                    <a:pt x="351" y="459"/>
                  </a:cubicBezTo>
                  <a:cubicBezTo>
                    <a:pt x="355" y="558"/>
                    <a:pt x="434" y="607"/>
                    <a:pt x="511" y="607"/>
                  </a:cubicBezTo>
                  <a:cubicBezTo>
                    <a:pt x="588" y="607"/>
                    <a:pt x="662" y="558"/>
                    <a:pt x="658" y="459"/>
                  </a:cubicBezTo>
                  <a:cubicBezTo>
                    <a:pt x="646" y="214"/>
                    <a:pt x="445" y="11"/>
                    <a:pt x="198" y="1"/>
                  </a:cubicBezTo>
                  <a:cubicBezTo>
                    <a:pt x="195" y="1"/>
                    <a:pt x="192" y="1"/>
                    <a:pt x="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1725612" y="4931600"/>
              <a:ext cx="60306" cy="18427"/>
            </a:xfrm>
            <a:custGeom>
              <a:avLst/>
              <a:gdLst/>
              <a:ahLst/>
              <a:cxnLst/>
              <a:rect l="l" t="t" r="r" b="b"/>
              <a:pathLst>
                <a:path w="1008" h="308" extrusionOk="0">
                  <a:moveTo>
                    <a:pt x="197" y="1"/>
                  </a:moveTo>
                  <a:cubicBezTo>
                    <a:pt x="0" y="1"/>
                    <a:pt x="0" y="307"/>
                    <a:pt x="197" y="307"/>
                  </a:cubicBezTo>
                  <a:lnTo>
                    <a:pt x="811" y="307"/>
                  </a:lnTo>
                  <a:cubicBezTo>
                    <a:pt x="1008" y="307"/>
                    <a:pt x="1008" y="1"/>
                    <a:pt x="8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1727946" y="4858670"/>
              <a:ext cx="28179" cy="45230"/>
            </a:xfrm>
            <a:custGeom>
              <a:avLst/>
              <a:gdLst/>
              <a:ahLst/>
              <a:cxnLst/>
              <a:rect l="l" t="t" r="r" b="b"/>
              <a:pathLst>
                <a:path w="471" h="756" extrusionOk="0">
                  <a:moveTo>
                    <a:pt x="320" y="1"/>
                  </a:moveTo>
                  <a:cubicBezTo>
                    <a:pt x="243" y="1"/>
                    <a:pt x="164" y="50"/>
                    <a:pt x="158" y="148"/>
                  </a:cubicBezTo>
                  <a:cubicBezTo>
                    <a:pt x="154" y="221"/>
                    <a:pt x="109" y="288"/>
                    <a:pt x="78" y="352"/>
                  </a:cubicBezTo>
                  <a:cubicBezTo>
                    <a:pt x="37" y="434"/>
                    <a:pt x="9" y="516"/>
                    <a:pt x="5" y="608"/>
                  </a:cubicBezTo>
                  <a:cubicBezTo>
                    <a:pt x="0" y="706"/>
                    <a:pt x="74" y="755"/>
                    <a:pt x="150" y="755"/>
                  </a:cubicBezTo>
                  <a:cubicBezTo>
                    <a:pt x="227" y="755"/>
                    <a:pt x="307" y="706"/>
                    <a:pt x="312" y="608"/>
                  </a:cubicBezTo>
                  <a:cubicBezTo>
                    <a:pt x="316" y="536"/>
                    <a:pt x="361" y="468"/>
                    <a:pt x="392" y="405"/>
                  </a:cubicBezTo>
                  <a:cubicBezTo>
                    <a:pt x="433" y="322"/>
                    <a:pt x="459" y="240"/>
                    <a:pt x="465" y="148"/>
                  </a:cubicBezTo>
                  <a:cubicBezTo>
                    <a:pt x="470" y="50"/>
                    <a:pt x="396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460;p19"/>
          <p:cNvGrpSpPr/>
          <p:nvPr/>
        </p:nvGrpSpPr>
        <p:grpSpPr>
          <a:xfrm>
            <a:off x="4572000" y="6274281"/>
            <a:ext cx="263669" cy="351451"/>
            <a:chOff x="4028549" y="3239505"/>
            <a:chExt cx="131381" cy="131321"/>
          </a:xfrm>
        </p:grpSpPr>
        <p:sp>
          <p:nvSpPr>
            <p:cNvPr id="461" name="Google Shape;461;p19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" name="Google Shape;463;p19"/>
          <p:cNvSpPr txBox="1">
            <a:spLocks noGrp="1"/>
          </p:cNvSpPr>
          <p:nvPr>
            <p:ph type="subTitle" idx="1"/>
          </p:nvPr>
        </p:nvSpPr>
        <p:spPr>
          <a:xfrm>
            <a:off x="713225" y="2198867"/>
            <a:ext cx="3234300" cy="36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4">
  <p:cSld name="One column text 4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0"/>
          <p:cNvSpPr/>
          <p:nvPr/>
        </p:nvSpPr>
        <p:spPr>
          <a:xfrm rot="-10692833">
            <a:off x="7986933" y="646408"/>
            <a:ext cx="520198" cy="516307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0"/>
          <p:cNvSpPr/>
          <p:nvPr/>
        </p:nvSpPr>
        <p:spPr>
          <a:xfrm>
            <a:off x="0" y="719318"/>
            <a:ext cx="8430580" cy="696157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0"/>
          <p:cNvSpPr/>
          <p:nvPr/>
        </p:nvSpPr>
        <p:spPr>
          <a:xfrm>
            <a:off x="96026" y="800213"/>
            <a:ext cx="80564" cy="534367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0"/>
          <p:cNvSpPr txBox="1">
            <a:spLocks noGrp="1"/>
          </p:cNvSpPr>
          <p:nvPr>
            <p:ph type="title"/>
          </p:nvPr>
        </p:nvSpPr>
        <p:spPr>
          <a:xfrm>
            <a:off x="713225" y="748600"/>
            <a:ext cx="77175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9" name="Google Shape;469;p20"/>
          <p:cNvSpPr/>
          <p:nvPr/>
        </p:nvSpPr>
        <p:spPr>
          <a:xfrm rot="-10692833">
            <a:off x="8150834" y="789812"/>
            <a:ext cx="357345" cy="351787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0"/>
          <p:cNvSpPr/>
          <p:nvPr/>
        </p:nvSpPr>
        <p:spPr>
          <a:xfrm>
            <a:off x="176600" y="6453431"/>
            <a:ext cx="689164" cy="145507"/>
          </a:xfrm>
          <a:custGeom>
            <a:avLst/>
            <a:gdLst/>
            <a:ahLst/>
            <a:cxnLst/>
            <a:rect l="l" t="t" r="r" b="b"/>
            <a:pathLst>
              <a:path w="9814" h="1554" extrusionOk="0">
                <a:moveTo>
                  <a:pt x="7641" y="1"/>
                </a:moveTo>
                <a:cubicBezTo>
                  <a:pt x="7605" y="1"/>
                  <a:pt x="7569" y="4"/>
                  <a:pt x="7531" y="12"/>
                </a:cubicBezTo>
                <a:cubicBezTo>
                  <a:pt x="7199" y="76"/>
                  <a:pt x="6934" y="241"/>
                  <a:pt x="6658" y="431"/>
                </a:cubicBezTo>
                <a:cubicBezTo>
                  <a:pt x="6529" y="520"/>
                  <a:pt x="6401" y="609"/>
                  <a:pt x="6268" y="693"/>
                </a:cubicBezTo>
                <a:cubicBezTo>
                  <a:pt x="6145" y="771"/>
                  <a:pt x="6038" y="804"/>
                  <a:pt x="5945" y="804"/>
                </a:cubicBezTo>
                <a:cubicBezTo>
                  <a:pt x="5648" y="804"/>
                  <a:pt x="5480" y="475"/>
                  <a:pt x="5357" y="184"/>
                </a:cubicBezTo>
                <a:cubicBezTo>
                  <a:pt x="5335" y="135"/>
                  <a:pt x="5276" y="108"/>
                  <a:pt x="5221" y="108"/>
                </a:cubicBezTo>
                <a:cubicBezTo>
                  <a:pt x="5194" y="108"/>
                  <a:pt x="5167" y="114"/>
                  <a:pt x="5146" y="128"/>
                </a:cubicBezTo>
                <a:cubicBezTo>
                  <a:pt x="4637" y="475"/>
                  <a:pt x="3996" y="1024"/>
                  <a:pt x="3417" y="1024"/>
                </a:cubicBezTo>
                <a:cubicBezTo>
                  <a:pt x="3120" y="1024"/>
                  <a:pt x="2839" y="880"/>
                  <a:pt x="2600" y="491"/>
                </a:cubicBezTo>
                <a:cubicBezTo>
                  <a:pt x="2571" y="443"/>
                  <a:pt x="2518" y="414"/>
                  <a:pt x="2464" y="414"/>
                </a:cubicBezTo>
                <a:cubicBezTo>
                  <a:pt x="2438" y="414"/>
                  <a:pt x="2413" y="420"/>
                  <a:pt x="2389" y="435"/>
                </a:cubicBezTo>
                <a:cubicBezTo>
                  <a:pt x="2019" y="671"/>
                  <a:pt x="1337" y="1244"/>
                  <a:pt x="779" y="1244"/>
                </a:cubicBezTo>
                <a:cubicBezTo>
                  <a:pt x="615" y="1244"/>
                  <a:pt x="461" y="1194"/>
                  <a:pt x="329" y="1072"/>
                </a:cubicBezTo>
                <a:cubicBezTo>
                  <a:pt x="297" y="1042"/>
                  <a:pt x="261" y="1029"/>
                  <a:pt x="227" y="1029"/>
                </a:cubicBezTo>
                <a:cubicBezTo>
                  <a:pt x="106" y="1029"/>
                  <a:pt x="0" y="1183"/>
                  <a:pt x="113" y="1288"/>
                </a:cubicBezTo>
                <a:cubicBezTo>
                  <a:pt x="317" y="1478"/>
                  <a:pt x="540" y="1553"/>
                  <a:pt x="770" y="1553"/>
                </a:cubicBezTo>
                <a:cubicBezTo>
                  <a:pt x="1339" y="1553"/>
                  <a:pt x="1949" y="1093"/>
                  <a:pt x="2424" y="778"/>
                </a:cubicBezTo>
                <a:cubicBezTo>
                  <a:pt x="2710" y="1176"/>
                  <a:pt x="3033" y="1326"/>
                  <a:pt x="3373" y="1326"/>
                </a:cubicBezTo>
                <a:cubicBezTo>
                  <a:pt x="3957" y="1326"/>
                  <a:pt x="4589" y="882"/>
                  <a:pt x="5161" y="489"/>
                </a:cubicBezTo>
                <a:cubicBezTo>
                  <a:pt x="5375" y="920"/>
                  <a:pt x="5612" y="1075"/>
                  <a:pt x="5873" y="1075"/>
                </a:cubicBezTo>
                <a:cubicBezTo>
                  <a:pt x="6264" y="1075"/>
                  <a:pt x="6710" y="728"/>
                  <a:pt x="7221" y="435"/>
                </a:cubicBezTo>
                <a:cubicBezTo>
                  <a:pt x="7331" y="372"/>
                  <a:pt x="7436" y="346"/>
                  <a:pt x="7537" y="346"/>
                </a:cubicBezTo>
                <a:cubicBezTo>
                  <a:pt x="7969" y="346"/>
                  <a:pt x="8339" y="820"/>
                  <a:pt x="8775" y="934"/>
                </a:cubicBezTo>
                <a:cubicBezTo>
                  <a:pt x="8826" y="948"/>
                  <a:pt x="8875" y="954"/>
                  <a:pt x="8922" y="954"/>
                </a:cubicBezTo>
                <a:cubicBezTo>
                  <a:pt x="9309" y="954"/>
                  <a:pt x="9577" y="533"/>
                  <a:pt x="9746" y="236"/>
                </a:cubicBezTo>
                <a:cubicBezTo>
                  <a:pt x="9814" y="117"/>
                  <a:pt x="9708" y="7"/>
                  <a:pt x="9604" y="7"/>
                </a:cubicBezTo>
                <a:cubicBezTo>
                  <a:pt x="9558" y="7"/>
                  <a:pt x="9512" y="29"/>
                  <a:pt x="9482" y="82"/>
                </a:cubicBezTo>
                <a:cubicBezTo>
                  <a:pt x="9256" y="478"/>
                  <a:pt x="9059" y="613"/>
                  <a:pt x="8873" y="613"/>
                </a:cubicBezTo>
                <a:cubicBezTo>
                  <a:pt x="8476" y="613"/>
                  <a:pt x="8125" y="1"/>
                  <a:pt x="76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0"/>
          <p:cNvSpPr/>
          <p:nvPr/>
        </p:nvSpPr>
        <p:spPr>
          <a:xfrm rot="546069">
            <a:off x="321637" y="6303801"/>
            <a:ext cx="783181" cy="149624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0"/>
          <p:cNvSpPr txBox="1">
            <a:spLocks noGrp="1"/>
          </p:cNvSpPr>
          <p:nvPr>
            <p:ph type="subTitle" idx="1"/>
          </p:nvPr>
        </p:nvSpPr>
        <p:spPr>
          <a:xfrm>
            <a:off x="4487725" y="2198867"/>
            <a:ext cx="3234300" cy="36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1"/>
          <p:cNvSpPr/>
          <p:nvPr/>
        </p:nvSpPr>
        <p:spPr>
          <a:xfrm rot="-10692833">
            <a:off x="7986933" y="4809641"/>
            <a:ext cx="520198" cy="516307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1"/>
          <p:cNvSpPr/>
          <p:nvPr/>
        </p:nvSpPr>
        <p:spPr>
          <a:xfrm>
            <a:off x="0" y="4882551"/>
            <a:ext cx="8430580" cy="696157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1"/>
          <p:cNvSpPr/>
          <p:nvPr/>
        </p:nvSpPr>
        <p:spPr>
          <a:xfrm>
            <a:off x="96026" y="4963446"/>
            <a:ext cx="80564" cy="534367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1"/>
          <p:cNvSpPr txBox="1">
            <a:spLocks noGrp="1"/>
          </p:cNvSpPr>
          <p:nvPr>
            <p:ph type="title"/>
          </p:nvPr>
        </p:nvSpPr>
        <p:spPr>
          <a:xfrm>
            <a:off x="713225" y="4911833"/>
            <a:ext cx="77175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8" name="Google Shape;478;p21"/>
          <p:cNvSpPr/>
          <p:nvPr/>
        </p:nvSpPr>
        <p:spPr>
          <a:xfrm rot="-10692833">
            <a:off x="8150834" y="4953045"/>
            <a:ext cx="357345" cy="351787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22"/>
          <p:cNvGrpSpPr/>
          <p:nvPr/>
        </p:nvGrpSpPr>
        <p:grpSpPr>
          <a:xfrm>
            <a:off x="2744865" y="-1352213"/>
            <a:ext cx="6084896" cy="9066761"/>
            <a:chOff x="-1394220" y="2227279"/>
            <a:chExt cx="3511800" cy="3924552"/>
          </a:xfrm>
        </p:grpSpPr>
        <p:sp>
          <p:nvSpPr>
            <p:cNvPr id="481" name="Google Shape;481;p22"/>
            <p:cNvSpPr/>
            <p:nvPr/>
          </p:nvSpPr>
          <p:spPr>
            <a:xfrm rot="745963">
              <a:off x="-1062614" y="2494162"/>
              <a:ext cx="2848588" cy="3390786"/>
            </a:xfrm>
            <a:custGeom>
              <a:avLst/>
              <a:gdLst/>
              <a:ahLst/>
              <a:cxnLst/>
              <a:rect l="l" t="t" r="r" b="b"/>
              <a:pathLst>
                <a:path w="47615" h="56678" extrusionOk="0">
                  <a:moveTo>
                    <a:pt x="8330" y="1"/>
                  </a:moveTo>
                  <a:lnTo>
                    <a:pt x="1" y="6525"/>
                  </a:lnTo>
                  <a:lnTo>
                    <a:pt x="39284" y="56678"/>
                  </a:lnTo>
                  <a:lnTo>
                    <a:pt x="47615" y="50152"/>
                  </a:lnTo>
                  <a:lnTo>
                    <a:pt x="83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" name="Google Shape;482;p22"/>
            <p:cNvGrpSpPr/>
            <p:nvPr/>
          </p:nvGrpSpPr>
          <p:grpSpPr>
            <a:xfrm rot="746023">
              <a:off x="-1036647" y="2808935"/>
              <a:ext cx="2365525" cy="2955151"/>
              <a:chOff x="-38220" y="2183673"/>
              <a:chExt cx="2365636" cy="2955289"/>
            </a:xfrm>
          </p:grpSpPr>
          <p:sp>
            <p:nvSpPr>
              <p:cNvPr id="483" name="Google Shape;483;p22"/>
              <p:cNvSpPr/>
              <p:nvPr/>
            </p:nvSpPr>
            <p:spPr>
              <a:xfrm>
                <a:off x="-38220" y="2183673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7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2"/>
              <p:cNvSpPr/>
              <p:nvPr/>
            </p:nvSpPr>
            <p:spPr>
              <a:xfrm>
                <a:off x="21967" y="2210116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6" y="2891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2"/>
              <p:cNvSpPr/>
              <p:nvPr/>
            </p:nvSpPr>
            <p:spPr>
              <a:xfrm>
                <a:off x="83828" y="2339463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2"/>
              <p:cNvSpPr/>
              <p:nvPr/>
            </p:nvSpPr>
            <p:spPr>
              <a:xfrm>
                <a:off x="144015" y="2365727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2"/>
              <p:cNvSpPr/>
              <p:nvPr/>
            </p:nvSpPr>
            <p:spPr>
              <a:xfrm>
                <a:off x="205757" y="2495133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0"/>
                    </a:moveTo>
                    <a:lnTo>
                      <a:pt x="1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2"/>
              <p:cNvSpPr/>
              <p:nvPr/>
            </p:nvSpPr>
            <p:spPr>
              <a:xfrm>
                <a:off x="265943" y="252157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0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2"/>
              <p:cNvSpPr/>
              <p:nvPr/>
            </p:nvSpPr>
            <p:spPr>
              <a:xfrm>
                <a:off x="327745" y="2650984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2"/>
              <p:cNvSpPr/>
              <p:nvPr/>
            </p:nvSpPr>
            <p:spPr>
              <a:xfrm>
                <a:off x="387931" y="2677367"/>
                <a:ext cx="20855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2"/>
              <p:cNvSpPr/>
              <p:nvPr/>
            </p:nvSpPr>
            <p:spPr>
              <a:xfrm>
                <a:off x="455476" y="2814073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2"/>
              <p:cNvSpPr/>
              <p:nvPr/>
            </p:nvSpPr>
            <p:spPr>
              <a:xfrm>
                <a:off x="515663" y="2840337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7" y="2892"/>
                    </a:lnTo>
                    <a:lnTo>
                      <a:pt x="3486" y="419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2"/>
              <p:cNvSpPr/>
              <p:nvPr/>
            </p:nvSpPr>
            <p:spPr>
              <a:xfrm>
                <a:off x="577524" y="296968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09" y="418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2"/>
              <p:cNvSpPr/>
              <p:nvPr/>
            </p:nvSpPr>
            <p:spPr>
              <a:xfrm>
                <a:off x="637711" y="299612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2"/>
              <p:cNvSpPr/>
              <p:nvPr/>
            </p:nvSpPr>
            <p:spPr>
              <a:xfrm>
                <a:off x="699512" y="3125354"/>
                <a:ext cx="14424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8" y="2047"/>
                    </a:lnTo>
                    <a:lnTo>
                      <a:pt x="2410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2"/>
              <p:cNvSpPr/>
              <p:nvPr/>
            </p:nvSpPr>
            <p:spPr>
              <a:xfrm>
                <a:off x="759639" y="3151798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8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2"/>
              <p:cNvSpPr/>
              <p:nvPr/>
            </p:nvSpPr>
            <p:spPr>
              <a:xfrm>
                <a:off x="821500" y="3281204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2"/>
              <p:cNvSpPr/>
              <p:nvPr/>
            </p:nvSpPr>
            <p:spPr>
              <a:xfrm>
                <a:off x="881687" y="3307468"/>
                <a:ext cx="208618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2"/>
              <p:cNvSpPr/>
              <p:nvPr/>
            </p:nvSpPr>
            <p:spPr>
              <a:xfrm>
                <a:off x="949890" y="3445191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5" y="0"/>
                    </a:moveTo>
                    <a:lnTo>
                      <a:pt x="1" y="1631"/>
                    </a:lnTo>
                    <a:lnTo>
                      <a:pt x="328" y="2049"/>
                    </a:lnTo>
                    <a:lnTo>
                      <a:pt x="2410" y="416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2"/>
              <p:cNvSpPr/>
              <p:nvPr/>
            </p:nvSpPr>
            <p:spPr>
              <a:xfrm>
                <a:off x="1010136" y="347157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0"/>
                    </a:moveTo>
                    <a:lnTo>
                      <a:pt x="0" y="2475"/>
                    </a:lnTo>
                    <a:lnTo>
                      <a:pt x="327" y="2891"/>
                    </a:lnTo>
                    <a:lnTo>
                      <a:pt x="3486" y="418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2"/>
              <p:cNvSpPr/>
              <p:nvPr/>
            </p:nvSpPr>
            <p:spPr>
              <a:xfrm>
                <a:off x="1071938" y="3600921"/>
                <a:ext cx="14424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50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2"/>
              <p:cNvSpPr/>
              <p:nvPr/>
            </p:nvSpPr>
            <p:spPr>
              <a:xfrm>
                <a:off x="1132124" y="362730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7" y="2892"/>
                    </a:lnTo>
                    <a:lnTo>
                      <a:pt x="3485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2"/>
              <p:cNvSpPr/>
              <p:nvPr/>
            </p:nvSpPr>
            <p:spPr>
              <a:xfrm>
                <a:off x="1193926" y="3756711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2"/>
              <p:cNvSpPr/>
              <p:nvPr/>
            </p:nvSpPr>
            <p:spPr>
              <a:xfrm>
                <a:off x="1254112" y="3783095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8" y="2891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2"/>
              <p:cNvSpPr/>
              <p:nvPr/>
            </p:nvSpPr>
            <p:spPr>
              <a:xfrm>
                <a:off x="1315974" y="391238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2"/>
              <p:cNvSpPr/>
              <p:nvPr/>
            </p:nvSpPr>
            <p:spPr>
              <a:xfrm>
                <a:off x="1376160" y="3938646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2"/>
              <p:cNvSpPr/>
              <p:nvPr/>
            </p:nvSpPr>
            <p:spPr>
              <a:xfrm>
                <a:off x="1443705" y="4075471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6" y="2048"/>
                    </a:lnTo>
                    <a:lnTo>
                      <a:pt x="2408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2"/>
              <p:cNvSpPr/>
              <p:nvPr/>
            </p:nvSpPr>
            <p:spPr>
              <a:xfrm>
                <a:off x="1503892" y="4101676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2"/>
              <p:cNvSpPr/>
              <p:nvPr/>
            </p:nvSpPr>
            <p:spPr>
              <a:xfrm>
                <a:off x="1565634" y="423114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1"/>
                    </a:moveTo>
                    <a:lnTo>
                      <a:pt x="1" y="1633"/>
                    </a:lnTo>
                    <a:lnTo>
                      <a:pt x="328" y="2049"/>
                    </a:lnTo>
                    <a:lnTo>
                      <a:pt x="2410" y="418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2"/>
              <p:cNvSpPr/>
              <p:nvPr/>
            </p:nvSpPr>
            <p:spPr>
              <a:xfrm>
                <a:off x="1625820" y="4257645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1" y="2474"/>
                    </a:lnTo>
                    <a:lnTo>
                      <a:pt x="326" y="2890"/>
                    </a:lnTo>
                    <a:lnTo>
                      <a:pt x="3485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2"/>
              <p:cNvSpPr/>
              <p:nvPr/>
            </p:nvSpPr>
            <p:spPr>
              <a:xfrm>
                <a:off x="1687682" y="4386932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6" y="2048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2"/>
              <p:cNvSpPr/>
              <p:nvPr/>
            </p:nvSpPr>
            <p:spPr>
              <a:xfrm>
                <a:off x="1747868" y="441319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2"/>
              <p:cNvSpPr/>
              <p:nvPr/>
            </p:nvSpPr>
            <p:spPr>
              <a:xfrm>
                <a:off x="1809670" y="454266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2"/>
              <p:cNvSpPr/>
              <p:nvPr/>
            </p:nvSpPr>
            <p:spPr>
              <a:xfrm>
                <a:off x="1869856" y="456904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6" y="2892"/>
                    </a:lnTo>
                    <a:lnTo>
                      <a:pt x="3484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2"/>
              <p:cNvSpPr/>
              <p:nvPr/>
            </p:nvSpPr>
            <p:spPr>
              <a:xfrm>
                <a:off x="1936743" y="4704974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8" y="2048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2"/>
              <p:cNvSpPr/>
              <p:nvPr/>
            </p:nvSpPr>
            <p:spPr>
              <a:xfrm>
                <a:off x="1996870" y="4731298"/>
                <a:ext cx="20855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1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7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2"/>
              <p:cNvSpPr/>
              <p:nvPr/>
            </p:nvSpPr>
            <p:spPr>
              <a:xfrm>
                <a:off x="2058731" y="4860585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2"/>
              <p:cNvSpPr/>
              <p:nvPr/>
            </p:nvSpPr>
            <p:spPr>
              <a:xfrm>
                <a:off x="2118918" y="4887088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2"/>
              <p:cNvSpPr/>
              <p:nvPr/>
            </p:nvSpPr>
            <p:spPr>
              <a:xfrm>
                <a:off x="2180779" y="5016375"/>
                <a:ext cx="144065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049" extrusionOk="0">
                    <a:moveTo>
                      <a:pt x="2082" y="0"/>
                    </a:moveTo>
                    <a:lnTo>
                      <a:pt x="0" y="1631"/>
                    </a:lnTo>
                    <a:lnTo>
                      <a:pt x="326" y="2049"/>
                    </a:lnTo>
                    <a:lnTo>
                      <a:pt x="2408" y="416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22"/>
            <p:cNvSpPr/>
            <p:nvPr/>
          </p:nvSpPr>
          <p:spPr>
            <a:xfrm rot="745963">
              <a:off x="-551427" y="2603875"/>
              <a:ext cx="2308604" cy="2940600"/>
            </a:xfrm>
            <a:custGeom>
              <a:avLst/>
              <a:gdLst/>
              <a:ahLst/>
              <a:cxnLst/>
              <a:rect l="l" t="t" r="r" b="b"/>
              <a:pathLst>
                <a:path w="38589" h="49153" extrusionOk="0">
                  <a:moveTo>
                    <a:pt x="209" y="0"/>
                  </a:moveTo>
                  <a:lnTo>
                    <a:pt x="0" y="164"/>
                  </a:lnTo>
                  <a:lnTo>
                    <a:pt x="38379" y="49153"/>
                  </a:lnTo>
                  <a:lnTo>
                    <a:pt x="38588" y="4899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22"/>
          <p:cNvGrpSpPr/>
          <p:nvPr/>
        </p:nvGrpSpPr>
        <p:grpSpPr>
          <a:xfrm>
            <a:off x="975626" y="2099461"/>
            <a:ext cx="7020761" cy="3268739"/>
            <a:chOff x="1021550" y="1583496"/>
            <a:chExt cx="7020761" cy="2451554"/>
          </a:xfrm>
        </p:grpSpPr>
        <p:sp>
          <p:nvSpPr>
            <p:cNvPr id="522" name="Google Shape;522;p22"/>
            <p:cNvSpPr/>
            <p:nvPr/>
          </p:nvSpPr>
          <p:spPr>
            <a:xfrm rot="-5400000">
              <a:off x="6492231" y="2484970"/>
              <a:ext cx="1328229" cy="1771931"/>
            </a:xfrm>
            <a:custGeom>
              <a:avLst/>
              <a:gdLst/>
              <a:ahLst/>
              <a:cxnLst/>
              <a:rect l="l" t="t" r="r" b="b"/>
              <a:pathLst>
                <a:path w="7202" h="9608" extrusionOk="0">
                  <a:moveTo>
                    <a:pt x="1" y="1"/>
                  </a:moveTo>
                  <a:lnTo>
                    <a:pt x="1" y="9607"/>
                  </a:lnTo>
                  <a:lnTo>
                    <a:pt x="3602" y="7391"/>
                  </a:lnTo>
                  <a:lnTo>
                    <a:pt x="7201" y="9607"/>
                  </a:lnTo>
                  <a:lnTo>
                    <a:pt x="72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 rot="-5400000">
              <a:off x="1243494" y="2484878"/>
              <a:ext cx="1328229" cy="1772116"/>
            </a:xfrm>
            <a:custGeom>
              <a:avLst/>
              <a:gdLst/>
              <a:ahLst/>
              <a:cxnLst/>
              <a:rect l="l" t="t" r="r" b="b"/>
              <a:pathLst>
                <a:path w="7202" h="9609" extrusionOk="0">
                  <a:moveTo>
                    <a:pt x="1" y="1"/>
                  </a:moveTo>
                  <a:lnTo>
                    <a:pt x="1" y="9609"/>
                  </a:lnTo>
                  <a:lnTo>
                    <a:pt x="7201" y="9609"/>
                  </a:lnTo>
                  <a:lnTo>
                    <a:pt x="7201" y="1"/>
                  </a:lnTo>
                  <a:lnTo>
                    <a:pt x="3602" y="22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 rot="-5400000">
              <a:off x="3542415" y="-101935"/>
              <a:ext cx="1979051" cy="5349912"/>
            </a:xfrm>
            <a:custGeom>
              <a:avLst/>
              <a:gdLst/>
              <a:ahLst/>
              <a:cxnLst/>
              <a:rect l="l" t="t" r="r" b="b"/>
              <a:pathLst>
                <a:path w="7201" h="29009" extrusionOk="0">
                  <a:moveTo>
                    <a:pt x="0" y="0"/>
                  </a:moveTo>
                  <a:lnTo>
                    <a:pt x="0" y="29009"/>
                  </a:lnTo>
                  <a:lnTo>
                    <a:pt x="7200" y="29009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5" name="Google Shape;525;p22"/>
          <p:cNvSpPr/>
          <p:nvPr/>
        </p:nvSpPr>
        <p:spPr>
          <a:xfrm rot="5437877">
            <a:off x="4053829" y="1859006"/>
            <a:ext cx="1036355" cy="578578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2"/>
          <p:cNvSpPr/>
          <p:nvPr/>
        </p:nvSpPr>
        <p:spPr>
          <a:xfrm rot="-5400000">
            <a:off x="6310935" y="3501783"/>
            <a:ext cx="1770972" cy="1771931"/>
          </a:xfrm>
          <a:custGeom>
            <a:avLst/>
            <a:gdLst/>
            <a:ahLst/>
            <a:cxnLst/>
            <a:rect l="l" t="t" r="r" b="b"/>
            <a:pathLst>
              <a:path w="7202" h="9608" extrusionOk="0">
                <a:moveTo>
                  <a:pt x="1" y="1"/>
                </a:moveTo>
                <a:lnTo>
                  <a:pt x="1" y="9607"/>
                </a:lnTo>
                <a:lnTo>
                  <a:pt x="3602" y="7391"/>
                </a:lnTo>
                <a:lnTo>
                  <a:pt x="7201" y="9607"/>
                </a:lnTo>
                <a:lnTo>
                  <a:pt x="720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2"/>
          <p:cNvSpPr/>
          <p:nvPr/>
        </p:nvSpPr>
        <p:spPr>
          <a:xfrm rot="-5400000">
            <a:off x="6463584" y="4489865"/>
            <a:ext cx="630241" cy="936497"/>
          </a:xfrm>
          <a:custGeom>
            <a:avLst/>
            <a:gdLst/>
            <a:ahLst/>
            <a:cxnLst/>
            <a:rect l="l" t="t" r="r" b="b"/>
            <a:pathLst>
              <a:path w="2563" h="5078" extrusionOk="0">
                <a:moveTo>
                  <a:pt x="1" y="1"/>
                </a:moveTo>
                <a:lnTo>
                  <a:pt x="2562" y="5078"/>
                </a:lnTo>
                <a:lnTo>
                  <a:pt x="256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2"/>
          <p:cNvSpPr/>
          <p:nvPr/>
        </p:nvSpPr>
        <p:spPr>
          <a:xfrm rot="-5400000">
            <a:off x="5927152" y="3885566"/>
            <a:ext cx="1770972" cy="1004365"/>
          </a:xfrm>
          <a:custGeom>
            <a:avLst/>
            <a:gdLst/>
            <a:ahLst/>
            <a:cxnLst/>
            <a:rect l="l" t="t" r="r" b="b"/>
            <a:pathLst>
              <a:path w="7202" h="5446" extrusionOk="0">
                <a:moveTo>
                  <a:pt x="1" y="1"/>
                </a:moveTo>
                <a:lnTo>
                  <a:pt x="1" y="703"/>
                </a:lnTo>
                <a:lnTo>
                  <a:pt x="2393" y="5446"/>
                </a:lnTo>
                <a:lnTo>
                  <a:pt x="7201" y="5446"/>
                </a:lnTo>
                <a:lnTo>
                  <a:pt x="7201" y="5078"/>
                </a:lnTo>
                <a:lnTo>
                  <a:pt x="2562" y="507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2"/>
          <p:cNvSpPr/>
          <p:nvPr/>
        </p:nvSpPr>
        <p:spPr>
          <a:xfrm rot="-5400000">
            <a:off x="1062198" y="3501690"/>
            <a:ext cx="1770972" cy="1772116"/>
          </a:xfrm>
          <a:custGeom>
            <a:avLst/>
            <a:gdLst/>
            <a:ahLst/>
            <a:cxnLst/>
            <a:rect l="l" t="t" r="r" b="b"/>
            <a:pathLst>
              <a:path w="7202" h="9609" extrusionOk="0">
                <a:moveTo>
                  <a:pt x="1" y="1"/>
                </a:moveTo>
                <a:lnTo>
                  <a:pt x="1" y="9609"/>
                </a:lnTo>
                <a:lnTo>
                  <a:pt x="7201" y="9609"/>
                </a:lnTo>
                <a:lnTo>
                  <a:pt x="7201" y="1"/>
                </a:lnTo>
                <a:lnTo>
                  <a:pt x="3602" y="221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2"/>
          <p:cNvSpPr/>
          <p:nvPr/>
        </p:nvSpPr>
        <p:spPr>
          <a:xfrm rot="-5400000">
            <a:off x="3252649" y="648905"/>
            <a:ext cx="2638735" cy="5349912"/>
          </a:xfrm>
          <a:custGeom>
            <a:avLst/>
            <a:gdLst/>
            <a:ahLst/>
            <a:cxnLst/>
            <a:rect l="l" t="t" r="r" b="b"/>
            <a:pathLst>
              <a:path w="7201" h="29009" extrusionOk="0">
                <a:moveTo>
                  <a:pt x="0" y="0"/>
                </a:moveTo>
                <a:lnTo>
                  <a:pt x="0" y="29009"/>
                </a:lnTo>
                <a:lnTo>
                  <a:pt x="7200" y="29009"/>
                </a:lnTo>
                <a:lnTo>
                  <a:pt x="7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2"/>
          <p:cNvSpPr/>
          <p:nvPr/>
        </p:nvSpPr>
        <p:spPr>
          <a:xfrm rot="-5400000">
            <a:off x="2050277" y="4489771"/>
            <a:ext cx="630241" cy="936682"/>
          </a:xfrm>
          <a:custGeom>
            <a:avLst/>
            <a:gdLst/>
            <a:ahLst/>
            <a:cxnLst/>
            <a:rect l="l" t="t" r="r" b="b"/>
            <a:pathLst>
              <a:path w="2563" h="5079" extrusionOk="0">
                <a:moveTo>
                  <a:pt x="2562" y="0"/>
                </a:moveTo>
                <a:lnTo>
                  <a:pt x="1" y="5079"/>
                </a:lnTo>
                <a:lnTo>
                  <a:pt x="2562" y="5079"/>
                </a:lnTo>
                <a:lnTo>
                  <a:pt x="256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2"/>
          <p:cNvSpPr/>
          <p:nvPr/>
        </p:nvSpPr>
        <p:spPr>
          <a:xfrm rot="-5400000">
            <a:off x="1446070" y="3885566"/>
            <a:ext cx="1770972" cy="1004365"/>
          </a:xfrm>
          <a:custGeom>
            <a:avLst/>
            <a:gdLst/>
            <a:ahLst/>
            <a:cxnLst/>
            <a:rect l="l" t="t" r="r" b="b"/>
            <a:pathLst>
              <a:path w="7202" h="5446" extrusionOk="0">
                <a:moveTo>
                  <a:pt x="2393" y="1"/>
                </a:moveTo>
                <a:lnTo>
                  <a:pt x="1" y="4742"/>
                </a:lnTo>
                <a:lnTo>
                  <a:pt x="1" y="5446"/>
                </a:lnTo>
                <a:lnTo>
                  <a:pt x="2562" y="367"/>
                </a:lnTo>
                <a:lnTo>
                  <a:pt x="7201" y="367"/>
                </a:lnTo>
                <a:lnTo>
                  <a:pt x="720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2"/>
          <p:cNvSpPr/>
          <p:nvPr/>
        </p:nvSpPr>
        <p:spPr>
          <a:xfrm rot="5437877">
            <a:off x="4282071" y="1785076"/>
            <a:ext cx="711915" cy="394216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2"/>
          <p:cNvSpPr txBox="1">
            <a:spLocks noGrp="1"/>
          </p:cNvSpPr>
          <p:nvPr>
            <p:ph type="title"/>
          </p:nvPr>
        </p:nvSpPr>
        <p:spPr>
          <a:xfrm>
            <a:off x="1956763" y="2004467"/>
            <a:ext cx="5230500" cy="26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5" name="Google Shape;535;p22"/>
          <p:cNvSpPr/>
          <p:nvPr/>
        </p:nvSpPr>
        <p:spPr>
          <a:xfrm>
            <a:off x="-25075" y="-29996"/>
            <a:ext cx="1461296" cy="2500040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2"/>
          <p:cNvSpPr/>
          <p:nvPr/>
        </p:nvSpPr>
        <p:spPr>
          <a:xfrm>
            <a:off x="-25075" y="-29996"/>
            <a:ext cx="1735304" cy="2140880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" name="Google Shape;537;p22"/>
          <p:cNvGrpSpPr/>
          <p:nvPr/>
        </p:nvGrpSpPr>
        <p:grpSpPr>
          <a:xfrm rot="8999903">
            <a:off x="3745596" y="5781343"/>
            <a:ext cx="263669" cy="351452"/>
            <a:chOff x="4028549" y="3239505"/>
            <a:chExt cx="131381" cy="131321"/>
          </a:xfrm>
        </p:grpSpPr>
        <p:sp>
          <p:nvSpPr>
            <p:cNvPr id="538" name="Google Shape;538;p22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22"/>
          <p:cNvSpPr/>
          <p:nvPr/>
        </p:nvSpPr>
        <p:spPr>
          <a:xfrm>
            <a:off x="7996364" y="951564"/>
            <a:ext cx="234823" cy="316368"/>
          </a:xfrm>
          <a:custGeom>
            <a:avLst/>
            <a:gdLst/>
            <a:ahLst/>
            <a:cxnLst/>
            <a:rect l="l" t="t" r="r" b="b"/>
            <a:pathLst>
              <a:path w="3925" h="3966" extrusionOk="0">
                <a:moveTo>
                  <a:pt x="2051" y="519"/>
                </a:moveTo>
                <a:cubicBezTo>
                  <a:pt x="2352" y="1046"/>
                  <a:pt x="2822" y="1500"/>
                  <a:pt x="3345" y="1805"/>
                </a:cubicBezTo>
                <a:cubicBezTo>
                  <a:pt x="2663" y="2102"/>
                  <a:pt x="2252" y="2583"/>
                  <a:pt x="2184" y="3295"/>
                </a:cubicBezTo>
                <a:cubicBezTo>
                  <a:pt x="1836" y="2611"/>
                  <a:pt x="1338" y="2045"/>
                  <a:pt x="618" y="1785"/>
                </a:cubicBezTo>
                <a:cubicBezTo>
                  <a:pt x="1182" y="1466"/>
                  <a:pt x="1642" y="1028"/>
                  <a:pt x="2051" y="519"/>
                </a:cubicBezTo>
                <a:close/>
                <a:moveTo>
                  <a:pt x="2028" y="0"/>
                </a:moveTo>
                <a:cubicBezTo>
                  <a:pt x="1933" y="0"/>
                  <a:pt x="1842" y="73"/>
                  <a:pt x="1887" y="184"/>
                </a:cubicBezTo>
                <a:cubicBezTo>
                  <a:pt x="1892" y="196"/>
                  <a:pt x="1897" y="206"/>
                  <a:pt x="1902" y="218"/>
                </a:cubicBezTo>
                <a:cubicBezTo>
                  <a:pt x="1413" y="844"/>
                  <a:pt x="856" y="1369"/>
                  <a:pt x="120" y="1696"/>
                </a:cubicBezTo>
                <a:cubicBezTo>
                  <a:pt x="1" y="1748"/>
                  <a:pt x="31" y="1951"/>
                  <a:pt x="157" y="1976"/>
                </a:cubicBezTo>
                <a:cubicBezTo>
                  <a:pt x="1102" y="2156"/>
                  <a:pt x="1681" y="2854"/>
                  <a:pt x="2041" y="3706"/>
                </a:cubicBezTo>
                <a:cubicBezTo>
                  <a:pt x="2068" y="3774"/>
                  <a:pt x="2128" y="3804"/>
                  <a:pt x="2187" y="3807"/>
                </a:cubicBezTo>
                <a:cubicBezTo>
                  <a:pt x="2188" y="3810"/>
                  <a:pt x="2188" y="3814"/>
                  <a:pt x="2188" y="3819"/>
                </a:cubicBezTo>
                <a:cubicBezTo>
                  <a:pt x="2198" y="3916"/>
                  <a:pt x="2280" y="3965"/>
                  <a:pt x="2357" y="3965"/>
                </a:cubicBezTo>
                <a:cubicBezTo>
                  <a:pt x="2434" y="3965"/>
                  <a:pt x="2505" y="3916"/>
                  <a:pt x="2495" y="3819"/>
                </a:cubicBezTo>
                <a:cubicBezTo>
                  <a:pt x="2385" y="2832"/>
                  <a:pt x="2831" y="2268"/>
                  <a:pt x="3759" y="1975"/>
                </a:cubicBezTo>
                <a:cubicBezTo>
                  <a:pt x="3875" y="1940"/>
                  <a:pt x="3924" y="1754"/>
                  <a:pt x="3796" y="1696"/>
                </a:cubicBezTo>
                <a:cubicBezTo>
                  <a:pt x="3131" y="1390"/>
                  <a:pt x="2463" y="795"/>
                  <a:pt x="2182" y="103"/>
                </a:cubicBezTo>
                <a:cubicBezTo>
                  <a:pt x="2153" y="31"/>
                  <a:pt x="2090" y="0"/>
                  <a:pt x="2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1" name="Google Shape;541;p22"/>
          <p:cNvGrpSpPr/>
          <p:nvPr/>
        </p:nvGrpSpPr>
        <p:grpSpPr>
          <a:xfrm>
            <a:off x="8231165" y="719345"/>
            <a:ext cx="189773" cy="232211"/>
            <a:chOff x="6476077" y="96834"/>
            <a:chExt cx="189773" cy="174158"/>
          </a:xfrm>
        </p:grpSpPr>
        <p:sp>
          <p:nvSpPr>
            <p:cNvPr id="542" name="Google Shape;542;p22"/>
            <p:cNvSpPr/>
            <p:nvPr/>
          </p:nvSpPr>
          <p:spPr>
            <a:xfrm>
              <a:off x="6558997" y="96834"/>
              <a:ext cx="106852" cy="174038"/>
            </a:xfrm>
            <a:custGeom>
              <a:avLst/>
              <a:gdLst/>
              <a:ahLst/>
              <a:cxnLst/>
              <a:rect l="l" t="t" r="r" b="b"/>
              <a:pathLst>
                <a:path w="1786" h="2909" extrusionOk="0">
                  <a:moveTo>
                    <a:pt x="208" y="0"/>
                  </a:moveTo>
                  <a:cubicBezTo>
                    <a:pt x="107" y="0"/>
                    <a:pt x="0" y="112"/>
                    <a:pt x="61" y="233"/>
                  </a:cubicBezTo>
                  <a:cubicBezTo>
                    <a:pt x="207" y="525"/>
                    <a:pt x="338" y="824"/>
                    <a:pt x="550" y="1075"/>
                  </a:cubicBezTo>
                  <a:cubicBezTo>
                    <a:pt x="692" y="1244"/>
                    <a:pt x="865" y="1374"/>
                    <a:pt x="1055" y="1478"/>
                  </a:cubicBezTo>
                  <a:lnTo>
                    <a:pt x="1055" y="1478"/>
                  </a:lnTo>
                  <a:cubicBezTo>
                    <a:pt x="809" y="1548"/>
                    <a:pt x="582" y="1665"/>
                    <a:pt x="436" y="1880"/>
                  </a:cubicBezTo>
                  <a:cubicBezTo>
                    <a:pt x="269" y="2124"/>
                    <a:pt x="266" y="2441"/>
                    <a:pt x="198" y="2718"/>
                  </a:cubicBezTo>
                  <a:cubicBezTo>
                    <a:pt x="170" y="2833"/>
                    <a:pt x="265" y="2909"/>
                    <a:pt x="357" y="2909"/>
                  </a:cubicBezTo>
                  <a:cubicBezTo>
                    <a:pt x="417" y="2909"/>
                    <a:pt x="475" y="2876"/>
                    <a:pt x="494" y="2800"/>
                  </a:cubicBezTo>
                  <a:cubicBezTo>
                    <a:pt x="526" y="2664"/>
                    <a:pt x="547" y="2525"/>
                    <a:pt x="575" y="2388"/>
                  </a:cubicBezTo>
                  <a:cubicBezTo>
                    <a:pt x="586" y="2328"/>
                    <a:pt x="599" y="2267"/>
                    <a:pt x="618" y="2207"/>
                  </a:cubicBezTo>
                  <a:cubicBezTo>
                    <a:pt x="621" y="2196"/>
                    <a:pt x="641" y="2144"/>
                    <a:pt x="640" y="2144"/>
                  </a:cubicBezTo>
                  <a:lnTo>
                    <a:pt x="640" y="2144"/>
                  </a:lnTo>
                  <a:cubicBezTo>
                    <a:pt x="640" y="2144"/>
                    <a:pt x="639" y="2146"/>
                    <a:pt x="637" y="2150"/>
                  </a:cubicBezTo>
                  <a:lnTo>
                    <a:pt x="637" y="2150"/>
                  </a:lnTo>
                  <a:cubicBezTo>
                    <a:pt x="649" y="2122"/>
                    <a:pt x="662" y="2095"/>
                    <a:pt x="678" y="2068"/>
                  </a:cubicBezTo>
                  <a:cubicBezTo>
                    <a:pt x="737" y="1971"/>
                    <a:pt x="821" y="1902"/>
                    <a:pt x="948" y="1842"/>
                  </a:cubicBezTo>
                  <a:cubicBezTo>
                    <a:pt x="1138" y="1752"/>
                    <a:pt x="1363" y="1714"/>
                    <a:pt x="1570" y="1687"/>
                  </a:cubicBezTo>
                  <a:cubicBezTo>
                    <a:pt x="1737" y="1665"/>
                    <a:pt x="1785" y="1445"/>
                    <a:pt x="1611" y="1386"/>
                  </a:cubicBezTo>
                  <a:cubicBezTo>
                    <a:pt x="1284" y="1275"/>
                    <a:pt x="978" y="1115"/>
                    <a:pt x="754" y="843"/>
                  </a:cubicBezTo>
                  <a:cubicBezTo>
                    <a:pt x="569" y="618"/>
                    <a:pt x="455" y="337"/>
                    <a:pt x="325" y="78"/>
                  </a:cubicBezTo>
                  <a:cubicBezTo>
                    <a:pt x="298" y="23"/>
                    <a:pt x="253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6476077" y="106107"/>
              <a:ext cx="108168" cy="164885"/>
            </a:xfrm>
            <a:custGeom>
              <a:avLst/>
              <a:gdLst/>
              <a:ahLst/>
              <a:cxnLst/>
              <a:rect l="l" t="t" r="r" b="b"/>
              <a:pathLst>
                <a:path w="1808" h="2756" extrusionOk="0">
                  <a:moveTo>
                    <a:pt x="1573" y="0"/>
                  </a:moveTo>
                  <a:cubicBezTo>
                    <a:pt x="1538" y="0"/>
                    <a:pt x="1503" y="14"/>
                    <a:pt x="1471" y="46"/>
                  </a:cubicBezTo>
                  <a:cubicBezTo>
                    <a:pt x="1255" y="265"/>
                    <a:pt x="1121" y="538"/>
                    <a:pt x="952" y="790"/>
                  </a:cubicBezTo>
                  <a:cubicBezTo>
                    <a:pt x="757" y="1081"/>
                    <a:pt x="490" y="1272"/>
                    <a:pt x="160" y="1385"/>
                  </a:cubicBezTo>
                  <a:cubicBezTo>
                    <a:pt x="1" y="1439"/>
                    <a:pt x="21" y="1684"/>
                    <a:pt x="201" y="1686"/>
                  </a:cubicBezTo>
                  <a:cubicBezTo>
                    <a:pt x="365" y="1687"/>
                    <a:pt x="522" y="1712"/>
                    <a:pt x="659" y="1801"/>
                  </a:cubicBezTo>
                  <a:cubicBezTo>
                    <a:pt x="759" y="1865"/>
                    <a:pt x="833" y="1967"/>
                    <a:pt x="900" y="2073"/>
                  </a:cubicBezTo>
                  <a:cubicBezTo>
                    <a:pt x="1065" y="2332"/>
                    <a:pt x="1217" y="2591"/>
                    <a:pt x="1502" y="2737"/>
                  </a:cubicBezTo>
                  <a:cubicBezTo>
                    <a:pt x="1527" y="2749"/>
                    <a:pt x="1551" y="2755"/>
                    <a:pt x="1574" y="2755"/>
                  </a:cubicBezTo>
                  <a:cubicBezTo>
                    <a:pt x="1714" y="2755"/>
                    <a:pt x="1807" y="2549"/>
                    <a:pt x="1657" y="2473"/>
                  </a:cubicBezTo>
                  <a:cubicBezTo>
                    <a:pt x="1384" y="2332"/>
                    <a:pt x="1282" y="2078"/>
                    <a:pt x="1109" y="1835"/>
                  </a:cubicBezTo>
                  <a:cubicBezTo>
                    <a:pt x="1019" y="1707"/>
                    <a:pt x="914" y="1592"/>
                    <a:pt x="776" y="1513"/>
                  </a:cubicBezTo>
                  <a:cubicBezTo>
                    <a:pt x="747" y="1497"/>
                    <a:pt x="717" y="1482"/>
                    <a:pt x="687" y="1469"/>
                  </a:cubicBezTo>
                  <a:lnTo>
                    <a:pt x="687" y="1469"/>
                  </a:lnTo>
                  <a:cubicBezTo>
                    <a:pt x="873" y="1350"/>
                    <a:pt x="1035" y="1200"/>
                    <a:pt x="1172" y="1011"/>
                  </a:cubicBezTo>
                  <a:cubicBezTo>
                    <a:pt x="1349" y="764"/>
                    <a:pt x="1471" y="481"/>
                    <a:pt x="1687" y="262"/>
                  </a:cubicBezTo>
                  <a:cubicBezTo>
                    <a:pt x="1795" y="154"/>
                    <a:pt x="1689" y="0"/>
                    <a:pt x="1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3"/>
          <p:cNvSpPr/>
          <p:nvPr/>
        </p:nvSpPr>
        <p:spPr>
          <a:xfrm rot="-10692833">
            <a:off x="7986933" y="646408"/>
            <a:ext cx="520198" cy="516307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3"/>
          <p:cNvSpPr/>
          <p:nvPr/>
        </p:nvSpPr>
        <p:spPr>
          <a:xfrm>
            <a:off x="0" y="719318"/>
            <a:ext cx="8430580" cy="696157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3"/>
          <p:cNvSpPr/>
          <p:nvPr/>
        </p:nvSpPr>
        <p:spPr>
          <a:xfrm>
            <a:off x="96026" y="800213"/>
            <a:ext cx="80564" cy="534367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3"/>
          <p:cNvSpPr txBox="1">
            <a:spLocks noGrp="1"/>
          </p:cNvSpPr>
          <p:nvPr>
            <p:ph type="title"/>
          </p:nvPr>
        </p:nvSpPr>
        <p:spPr>
          <a:xfrm>
            <a:off x="713225" y="748600"/>
            <a:ext cx="77175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9" name="Google Shape;549;p23"/>
          <p:cNvSpPr txBox="1">
            <a:spLocks noGrp="1"/>
          </p:cNvSpPr>
          <p:nvPr>
            <p:ph type="subTitle" idx="1"/>
          </p:nvPr>
        </p:nvSpPr>
        <p:spPr>
          <a:xfrm>
            <a:off x="713225" y="5300967"/>
            <a:ext cx="2235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0" name="Google Shape;550;p23"/>
          <p:cNvSpPr/>
          <p:nvPr/>
        </p:nvSpPr>
        <p:spPr>
          <a:xfrm rot="-10692833">
            <a:off x="8150834" y="789812"/>
            <a:ext cx="357345" cy="351787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3"/>
          <p:cNvSpPr txBox="1">
            <a:spLocks noGrp="1"/>
          </p:cNvSpPr>
          <p:nvPr>
            <p:ph type="subTitle" idx="2"/>
          </p:nvPr>
        </p:nvSpPr>
        <p:spPr>
          <a:xfrm>
            <a:off x="713296" y="4956700"/>
            <a:ext cx="2235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2" name="Google Shape;552;p23"/>
          <p:cNvSpPr txBox="1">
            <a:spLocks noGrp="1"/>
          </p:cNvSpPr>
          <p:nvPr>
            <p:ph type="subTitle" idx="3"/>
          </p:nvPr>
        </p:nvSpPr>
        <p:spPr>
          <a:xfrm>
            <a:off x="3454133" y="5300967"/>
            <a:ext cx="2235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3" name="Google Shape;553;p23"/>
          <p:cNvSpPr txBox="1">
            <a:spLocks noGrp="1"/>
          </p:cNvSpPr>
          <p:nvPr>
            <p:ph type="subTitle" idx="4"/>
          </p:nvPr>
        </p:nvSpPr>
        <p:spPr>
          <a:xfrm>
            <a:off x="3454208" y="4956700"/>
            <a:ext cx="2235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4" name="Google Shape;554;p23"/>
          <p:cNvSpPr txBox="1">
            <a:spLocks noGrp="1"/>
          </p:cNvSpPr>
          <p:nvPr>
            <p:ph type="subTitle" idx="5"/>
          </p:nvPr>
        </p:nvSpPr>
        <p:spPr>
          <a:xfrm>
            <a:off x="6195054" y="5300967"/>
            <a:ext cx="2235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5" name="Google Shape;555;p23"/>
          <p:cNvSpPr txBox="1">
            <a:spLocks noGrp="1"/>
          </p:cNvSpPr>
          <p:nvPr>
            <p:ph type="subTitle" idx="6"/>
          </p:nvPr>
        </p:nvSpPr>
        <p:spPr>
          <a:xfrm>
            <a:off x="6195133" y="4956700"/>
            <a:ext cx="2235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6" name="Google Shape;556;p23"/>
          <p:cNvSpPr txBox="1">
            <a:spLocks noGrp="1"/>
          </p:cNvSpPr>
          <p:nvPr>
            <p:ph type="subTitle" idx="7"/>
          </p:nvPr>
        </p:nvSpPr>
        <p:spPr>
          <a:xfrm>
            <a:off x="713225" y="2942417"/>
            <a:ext cx="2235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7" name="Google Shape;557;p23"/>
          <p:cNvSpPr txBox="1">
            <a:spLocks noGrp="1"/>
          </p:cNvSpPr>
          <p:nvPr>
            <p:ph type="subTitle" idx="8"/>
          </p:nvPr>
        </p:nvSpPr>
        <p:spPr>
          <a:xfrm>
            <a:off x="713296" y="2598151"/>
            <a:ext cx="2235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8" name="Google Shape;558;p23"/>
          <p:cNvSpPr txBox="1">
            <a:spLocks noGrp="1"/>
          </p:cNvSpPr>
          <p:nvPr>
            <p:ph type="subTitle" idx="9"/>
          </p:nvPr>
        </p:nvSpPr>
        <p:spPr>
          <a:xfrm>
            <a:off x="3454133" y="2942417"/>
            <a:ext cx="2235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9" name="Google Shape;559;p23"/>
          <p:cNvSpPr txBox="1">
            <a:spLocks noGrp="1"/>
          </p:cNvSpPr>
          <p:nvPr>
            <p:ph type="subTitle" idx="13"/>
          </p:nvPr>
        </p:nvSpPr>
        <p:spPr>
          <a:xfrm>
            <a:off x="3454208" y="2598151"/>
            <a:ext cx="2235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0" name="Google Shape;560;p23"/>
          <p:cNvSpPr txBox="1">
            <a:spLocks noGrp="1"/>
          </p:cNvSpPr>
          <p:nvPr>
            <p:ph type="subTitle" idx="14"/>
          </p:nvPr>
        </p:nvSpPr>
        <p:spPr>
          <a:xfrm>
            <a:off x="6195054" y="2942417"/>
            <a:ext cx="2235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1" name="Google Shape;561;p23"/>
          <p:cNvSpPr txBox="1">
            <a:spLocks noGrp="1"/>
          </p:cNvSpPr>
          <p:nvPr>
            <p:ph type="subTitle" idx="15"/>
          </p:nvPr>
        </p:nvSpPr>
        <p:spPr>
          <a:xfrm>
            <a:off x="6195133" y="2598151"/>
            <a:ext cx="2235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62" name="Google Shape;562;p23"/>
          <p:cNvGrpSpPr/>
          <p:nvPr/>
        </p:nvGrpSpPr>
        <p:grpSpPr>
          <a:xfrm>
            <a:off x="8704339" y="6297733"/>
            <a:ext cx="218131" cy="304720"/>
            <a:chOff x="1567788" y="4831150"/>
            <a:chExt cx="218131" cy="228540"/>
          </a:xfrm>
        </p:grpSpPr>
        <p:sp>
          <p:nvSpPr>
            <p:cNvPr id="563" name="Google Shape;563;p23"/>
            <p:cNvSpPr/>
            <p:nvPr/>
          </p:nvSpPr>
          <p:spPr>
            <a:xfrm>
              <a:off x="1691630" y="4831150"/>
              <a:ext cx="18367" cy="63597"/>
            </a:xfrm>
            <a:custGeom>
              <a:avLst/>
              <a:gdLst/>
              <a:ahLst/>
              <a:cxnLst/>
              <a:rect l="l" t="t" r="r" b="b"/>
              <a:pathLst>
                <a:path w="307" h="1063" extrusionOk="0">
                  <a:moveTo>
                    <a:pt x="154" y="1"/>
                  </a:moveTo>
                  <a:cubicBezTo>
                    <a:pt x="77" y="1"/>
                    <a:pt x="0" y="50"/>
                    <a:pt x="0" y="149"/>
                  </a:cubicBezTo>
                  <a:lnTo>
                    <a:pt x="0" y="915"/>
                  </a:lnTo>
                  <a:cubicBezTo>
                    <a:pt x="0" y="1013"/>
                    <a:pt x="77" y="1062"/>
                    <a:pt x="154" y="1062"/>
                  </a:cubicBezTo>
                  <a:cubicBezTo>
                    <a:pt x="230" y="1062"/>
                    <a:pt x="307" y="1013"/>
                    <a:pt x="307" y="915"/>
                  </a:cubicBezTo>
                  <a:lnTo>
                    <a:pt x="307" y="149"/>
                  </a:lnTo>
                  <a:cubicBezTo>
                    <a:pt x="307" y="50"/>
                    <a:pt x="230" y="1"/>
                    <a:pt x="1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1627256" y="4858670"/>
              <a:ext cx="40503" cy="54862"/>
            </a:xfrm>
            <a:custGeom>
              <a:avLst/>
              <a:gdLst/>
              <a:ahLst/>
              <a:cxnLst/>
              <a:rect l="l" t="t" r="r" b="b"/>
              <a:pathLst>
                <a:path w="677" h="917" extrusionOk="0">
                  <a:moveTo>
                    <a:pt x="150" y="1"/>
                  </a:moveTo>
                  <a:cubicBezTo>
                    <a:pt x="74" y="1"/>
                    <a:pt x="0" y="50"/>
                    <a:pt x="4" y="148"/>
                  </a:cubicBezTo>
                  <a:cubicBezTo>
                    <a:pt x="16" y="411"/>
                    <a:pt x="177" y="684"/>
                    <a:pt x="355" y="869"/>
                  </a:cubicBezTo>
                  <a:cubicBezTo>
                    <a:pt x="387" y="902"/>
                    <a:pt x="422" y="916"/>
                    <a:pt x="457" y="916"/>
                  </a:cubicBezTo>
                  <a:cubicBezTo>
                    <a:pt x="573" y="916"/>
                    <a:pt x="677" y="762"/>
                    <a:pt x="571" y="653"/>
                  </a:cubicBezTo>
                  <a:cubicBezTo>
                    <a:pt x="453" y="528"/>
                    <a:pt x="318" y="326"/>
                    <a:pt x="310" y="148"/>
                  </a:cubicBezTo>
                  <a:cubicBezTo>
                    <a:pt x="305" y="50"/>
                    <a:pt x="226" y="1"/>
                    <a:pt x="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1567788" y="4931959"/>
              <a:ext cx="80707" cy="27222"/>
            </a:xfrm>
            <a:custGeom>
              <a:avLst/>
              <a:gdLst/>
              <a:ahLst/>
              <a:cxnLst/>
              <a:rect l="l" t="t" r="r" b="b"/>
              <a:pathLst>
                <a:path w="1349" h="455" extrusionOk="0">
                  <a:moveTo>
                    <a:pt x="240" y="1"/>
                  </a:moveTo>
                  <a:cubicBezTo>
                    <a:pt x="96" y="1"/>
                    <a:pt x="0" y="209"/>
                    <a:pt x="154" y="281"/>
                  </a:cubicBezTo>
                  <a:cubicBezTo>
                    <a:pt x="467" y="426"/>
                    <a:pt x="812" y="455"/>
                    <a:pt x="1152" y="455"/>
                  </a:cubicBezTo>
                  <a:cubicBezTo>
                    <a:pt x="1349" y="455"/>
                    <a:pt x="1349" y="148"/>
                    <a:pt x="1152" y="148"/>
                  </a:cubicBezTo>
                  <a:cubicBezTo>
                    <a:pt x="870" y="148"/>
                    <a:pt x="569" y="136"/>
                    <a:pt x="309" y="17"/>
                  </a:cubicBezTo>
                  <a:cubicBezTo>
                    <a:pt x="285" y="6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1599735" y="4986641"/>
              <a:ext cx="48759" cy="36375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622" y="1"/>
                  </a:moveTo>
                  <a:cubicBezTo>
                    <a:pt x="621" y="1"/>
                    <a:pt x="619" y="1"/>
                    <a:pt x="618" y="1"/>
                  </a:cubicBezTo>
                  <a:cubicBezTo>
                    <a:pt x="336" y="5"/>
                    <a:pt x="16" y="138"/>
                    <a:pt x="4" y="459"/>
                  </a:cubicBezTo>
                  <a:cubicBezTo>
                    <a:pt x="1" y="558"/>
                    <a:pt x="76" y="607"/>
                    <a:pt x="152" y="607"/>
                  </a:cubicBezTo>
                  <a:cubicBezTo>
                    <a:pt x="229" y="607"/>
                    <a:pt x="307" y="558"/>
                    <a:pt x="311" y="459"/>
                  </a:cubicBezTo>
                  <a:cubicBezTo>
                    <a:pt x="311" y="433"/>
                    <a:pt x="324" y="399"/>
                    <a:pt x="367" y="369"/>
                  </a:cubicBezTo>
                  <a:cubicBezTo>
                    <a:pt x="440" y="318"/>
                    <a:pt x="530" y="307"/>
                    <a:pt x="618" y="306"/>
                  </a:cubicBezTo>
                  <a:cubicBezTo>
                    <a:pt x="814" y="303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1660580" y="5004828"/>
              <a:ext cx="31110" cy="54862"/>
            </a:xfrm>
            <a:custGeom>
              <a:avLst/>
              <a:gdLst/>
              <a:ahLst/>
              <a:cxnLst/>
              <a:rect l="l" t="t" r="r" b="b"/>
              <a:pathLst>
                <a:path w="520" h="917" extrusionOk="0">
                  <a:moveTo>
                    <a:pt x="219" y="0"/>
                  </a:moveTo>
                  <a:cubicBezTo>
                    <a:pt x="104" y="0"/>
                    <a:pt x="0" y="153"/>
                    <a:pt x="105" y="263"/>
                  </a:cubicBezTo>
                  <a:cubicBezTo>
                    <a:pt x="235" y="399"/>
                    <a:pt x="213" y="593"/>
                    <a:pt x="213" y="769"/>
                  </a:cubicBezTo>
                  <a:cubicBezTo>
                    <a:pt x="213" y="867"/>
                    <a:pt x="289" y="916"/>
                    <a:pt x="366" y="916"/>
                  </a:cubicBezTo>
                  <a:cubicBezTo>
                    <a:pt x="443" y="916"/>
                    <a:pt x="519" y="867"/>
                    <a:pt x="519" y="769"/>
                  </a:cubicBezTo>
                  <a:cubicBezTo>
                    <a:pt x="519" y="501"/>
                    <a:pt x="515" y="250"/>
                    <a:pt x="321" y="47"/>
                  </a:cubicBezTo>
                  <a:cubicBezTo>
                    <a:pt x="289" y="14"/>
                    <a:pt x="254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1707245" y="4986641"/>
              <a:ext cx="39666" cy="36375"/>
            </a:xfrm>
            <a:custGeom>
              <a:avLst/>
              <a:gdLst/>
              <a:ahLst/>
              <a:cxnLst/>
              <a:rect l="l" t="t" r="r" b="b"/>
              <a:pathLst>
                <a:path w="663" h="608" extrusionOk="0">
                  <a:moveTo>
                    <a:pt x="190" y="1"/>
                  </a:moveTo>
                  <a:cubicBezTo>
                    <a:pt x="1" y="1"/>
                    <a:pt x="5" y="297"/>
                    <a:pt x="198" y="306"/>
                  </a:cubicBezTo>
                  <a:cubicBezTo>
                    <a:pt x="272" y="310"/>
                    <a:pt x="348" y="385"/>
                    <a:pt x="351" y="459"/>
                  </a:cubicBezTo>
                  <a:cubicBezTo>
                    <a:pt x="355" y="558"/>
                    <a:pt x="434" y="607"/>
                    <a:pt x="511" y="607"/>
                  </a:cubicBezTo>
                  <a:cubicBezTo>
                    <a:pt x="588" y="607"/>
                    <a:pt x="662" y="558"/>
                    <a:pt x="658" y="459"/>
                  </a:cubicBezTo>
                  <a:cubicBezTo>
                    <a:pt x="646" y="214"/>
                    <a:pt x="445" y="11"/>
                    <a:pt x="198" y="1"/>
                  </a:cubicBezTo>
                  <a:cubicBezTo>
                    <a:pt x="195" y="1"/>
                    <a:pt x="192" y="1"/>
                    <a:pt x="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1725612" y="4931600"/>
              <a:ext cx="60306" cy="18427"/>
            </a:xfrm>
            <a:custGeom>
              <a:avLst/>
              <a:gdLst/>
              <a:ahLst/>
              <a:cxnLst/>
              <a:rect l="l" t="t" r="r" b="b"/>
              <a:pathLst>
                <a:path w="1008" h="308" extrusionOk="0">
                  <a:moveTo>
                    <a:pt x="197" y="1"/>
                  </a:moveTo>
                  <a:cubicBezTo>
                    <a:pt x="0" y="1"/>
                    <a:pt x="0" y="307"/>
                    <a:pt x="197" y="307"/>
                  </a:cubicBezTo>
                  <a:lnTo>
                    <a:pt x="811" y="307"/>
                  </a:lnTo>
                  <a:cubicBezTo>
                    <a:pt x="1008" y="307"/>
                    <a:pt x="1008" y="1"/>
                    <a:pt x="8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1727946" y="4858670"/>
              <a:ext cx="28179" cy="45230"/>
            </a:xfrm>
            <a:custGeom>
              <a:avLst/>
              <a:gdLst/>
              <a:ahLst/>
              <a:cxnLst/>
              <a:rect l="l" t="t" r="r" b="b"/>
              <a:pathLst>
                <a:path w="471" h="756" extrusionOk="0">
                  <a:moveTo>
                    <a:pt x="320" y="1"/>
                  </a:moveTo>
                  <a:cubicBezTo>
                    <a:pt x="243" y="1"/>
                    <a:pt x="164" y="50"/>
                    <a:pt x="158" y="148"/>
                  </a:cubicBezTo>
                  <a:cubicBezTo>
                    <a:pt x="154" y="221"/>
                    <a:pt x="109" y="288"/>
                    <a:pt x="78" y="352"/>
                  </a:cubicBezTo>
                  <a:cubicBezTo>
                    <a:pt x="37" y="434"/>
                    <a:pt x="9" y="516"/>
                    <a:pt x="5" y="608"/>
                  </a:cubicBezTo>
                  <a:cubicBezTo>
                    <a:pt x="0" y="706"/>
                    <a:pt x="74" y="755"/>
                    <a:pt x="150" y="755"/>
                  </a:cubicBezTo>
                  <a:cubicBezTo>
                    <a:pt x="227" y="755"/>
                    <a:pt x="307" y="706"/>
                    <a:pt x="312" y="608"/>
                  </a:cubicBezTo>
                  <a:cubicBezTo>
                    <a:pt x="316" y="536"/>
                    <a:pt x="361" y="468"/>
                    <a:pt x="392" y="405"/>
                  </a:cubicBezTo>
                  <a:cubicBezTo>
                    <a:pt x="433" y="322"/>
                    <a:pt x="459" y="240"/>
                    <a:pt x="465" y="148"/>
                  </a:cubicBezTo>
                  <a:cubicBezTo>
                    <a:pt x="470" y="50"/>
                    <a:pt x="396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23"/>
          <p:cNvGrpSpPr/>
          <p:nvPr/>
        </p:nvGrpSpPr>
        <p:grpSpPr>
          <a:xfrm rot="-9900032">
            <a:off x="176837" y="6274373"/>
            <a:ext cx="263666" cy="351449"/>
            <a:chOff x="4028549" y="3239505"/>
            <a:chExt cx="131381" cy="131321"/>
          </a:xfrm>
        </p:grpSpPr>
        <p:sp>
          <p:nvSpPr>
            <p:cNvPr id="572" name="Google Shape;572;p23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4"/>
          <p:cNvSpPr/>
          <p:nvPr/>
        </p:nvSpPr>
        <p:spPr>
          <a:xfrm rot="-10692833">
            <a:off x="7986933" y="646408"/>
            <a:ext cx="520198" cy="516307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4"/>
          <p:cNvSpPr/>
          <p:nvPr/>
        </p:nvSpPr>
        <p:spPr>
          <a:xfrm>
            <a:off x="0" y="719318"/>
            <a:ext cx="8430580" cy="696157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4"/>
          <p:cNvSpPr/>
          <p:nvPr/>
        </p:nvSpPr>
        <p:spPr>
          <a:xfrm>
            <a:off x="96026" y="800213"/>
            <a:ext cx="80564" cy="534367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4"/>
          <p:cNvSpPr txBox="1">
            <a:spLocks noGrp="1"/>
          </p:cNvSpPr>
          <p:nvPr>
            <p:ph type="title"/>
          </p:nvPr>
        </p:nvSpPr>
        <p:spPr>
          <a:xfrm>
            <a:off x="713225" y="748600"/>
            <a:ext cx="77175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9" name="Google Shape;579;p24"/>
          <p:cNvSpPr/>
          <p:nvPr/>
        </p:nvSpPr>
        <p:spPr>
          <a:xfrm rot="-10692833">
            <a:off x="8150834" y="789812"/>
            <a:ext cx="357345" cy="351787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4"/>
          <p:cNvSpPr/>
          <p:nvPr/>
        </p:nvSpPr>
        <p:spPr>
          <a:xfrm rot="4499988">
            <a:off x="322710" y="5939710"/>
            <a:ext cx="289491" cy="223759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1" name="Google Shape;581;p24"/>
          <p:cNvGrpSpPr/>
          <p:nvPr/>
        </p:nvGrpSpPr>
        <p:grpSpPr>
          <a:xfrm rot="8413903">
            <a:off x="149826" y="6237064"/>
            <a:ext cx="263672" cy="351440"/>
            <a:chOff x="4028549" y="3239505"/>
            <a:chExt cx="131381" cy="131321"/>
          </a:xfrm>
        </p:grpSpPr>
        <p:sp>
          <p:nvSpPr>
            <p:cNvPr id="582" name="Google Shape;582;p24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24"/>
          <p:cNvSpPr txBox="1">
            <a:spLocks noGrp="1"/>
          </p:cNvSpPr>
          <p:nvPr>
            <p:ph type="subTitle" idx="1"/>
          </p:nvPr>
        </p:nvSpPr>
        <p:spPr>
          <a:xfrm>
            <a:off x="713225" y="4856000"/>
            <a:ext cx="19851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85" name="Google Shape;585;p24"/>
          <p:cNvSpPr txBox="1">
            <a:spLocks noGrp="1"/>
          </p:cNvSpPr>
          <p:nvPr>
            <p:ph type="subTitle" idx="2"/>
          </p:nvPr>
        </p:nvSpPr>
        <p:spPr>
          <a:xfrm>
            <a:off x="713288" y="4511733"/>
            <a:ext cx="19851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86" name="Google Shape;586;p24"/>
          <p:cNvSpPr txBox="1">
            <a:spLocks noGrp="1"/>
          </p:cNvSpPr>
          <p:nvPr>
            <p:ph type="subTitle" idx="3"/>
          </p:nvPr>
        </p:nvSpPr>
        <p:spPr>
          <a:xfrm>
            <a:off x="713225" y="3185333"/>
            <a:ext cx="19851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87" name="Google Shape;587;p24"/>
          <p:cNvSpPr txBox="1">
            <a:spLocks noGrp="1"/>
          </p:cNvSpPr>
          <p:nvPr>
            <p:ph type="subTitle" idx="4"/>
          </p:nvPr>
        </p:nvSpPr>
        <p:spPr>
          <a:xfrm>
            <a:off x="713288" y="2841067"/>
            <a:ext cx="19851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88" name="Google Shape;588;p24"/>
          <p:cNvSpPr txBox="1">
            <a:spLocks noGrp="1"/>
          </p:cNvSpPr>
          <p:nvPr>
            <p:ph type="subTitle" idx="5"/>
          </p:nvPr>
        </p:nvSpPr>
        <p:spPr>
          <a:xfrm>
            <a:off x="6445474" y="4856000"/>
            <a:ext cx="19851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89" name="Google Shape;589;p24"/>
          <p:cNvSpPr txBox="1">
            <a:spLocks noGrp="1"/>
          </p:cNvSpPr>
          <p:nvPr>
            <p:ph type="subTitle" idx="6"/>
          </p:nvPr>
        </p:nvSpPr>
        <p:spPr>
          <a:xfrm>
            <a:off x="6445537" y="4511733"/>
            <a:ext cx="19851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0" name="Google Shape;590;p24"/>
          <p:cNvSpPr txBox="1">
            <a:spLocks noGrp="1"/>
          </p:cNvSpPr>
          <p:nvPr>
            <p:ph type="subTitle" idx="7"/>
          </p:nvPr>
        </p:nvSpPr>
        <p:spPr>
          <a:xfrm>
            <a:off x="6445474" y="3185333"/>
            <a:ext cx="19851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1" name="Google Shape;591;p24"/>
          <p:cNvSpPr txBox="1">
            <a:spLocks noGrp="1"/>
          </p:cNvSpPr>
          <p:nvPr>
            <p:ph type="subTitle" idx="8"/>
          </p:nvPr>
        </p:nvSpPr>
        <p:spPr>
          <a:xfrm>
            <a:off x="6445537" y="2841067"/>
            <a:ext cx="19851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2" name="Google Shape;592;p24"/>
          <p:cNvSpPr txBox="1">
            <a:spLocks noGrp="1"/>
          </p:cNvSpPr>
          <p:nvPr>
            <p:ph type="title" idx="9" hasCustomPrompt="1"/>
          </p:nvPr>
        </p:nvSpPr>
        <p:spPr>
          <a:xfrm>
            <a:off x="3203900" y="2841067"/>
            <a:ext cx="1046700" cy="9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3" name="Google Shape;593;p24"/>
          <p:cNvSpPr txBox="1">
            <a:spLocks noGrp="1"/>
          </p:cNvSpPr>
          <p:nvPr>
            <p:ph type="title" idx="13" hasCustomPrompt="1"/>
          </p:nvPr>
        </p:nvSpPr>
        <p:spPr>
          <a:xfrm>
            <a:off x="3203900" y="4575300"/>
            <a:ext cx="1046700" cy="9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4" name="Google Shape;594;p24"/>
          <p:cNvSpPr txBox="1">
            <a:spLocks noGrp="1"/>
          </p:cNvSpPr>
          <p:nvPr>
            <p:ph type="title" idx="14" hasCustomPrompt="1"/>
          </p:nvPr>
        </p:nvSpPr>
        <p:spPr>
          <a:xfrm>
            <a:off x="4893325" y="2841067"/>
            <a:ext cx="1046700" cy="9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5" name="Google Shape;595;p24"/>
          <p:cNvSpPr txBox="1">
            <a:spLocks noGrp="1"/>
          </p:cNvSpPr>
          <p:nvPr>
            <p:ph type="title" idx="15" hasCustomPrompt="1"/>
          </p:nvPr>
        </p:nvSpPr>
        <p:spPr>
          <a:xfrm>
            <a:off x="4893325" y="4575300"/>
            <a:ext cx="1046700" cy="9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5"/>
          <p:cNvSpPr/>
          <p:nvPr/>
        </p:nvSpPr>
        <p:spPr>
          <a:xfrm rot="-10692833">
            <a:off x="7986933" y="646408"/>
            <a:ext cx="520198" cy="516307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5"/>
          <p:cNvSpPr/>
          <p:nvPr/>
        </p:nvSpPr>
        <p:spPr>
          <a:xfrm>
            <a:off x="0" y="719318"/>
            <a:ext cx="8430580" cy="696157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5"/>
          <p:cNvSpPr/>
          <p:nvPr/>
        </p:nvSpPr>
        <p:spPr>
          <a:xfrm>
            <a:off x="96026" y="800213"/>
            <a:ext cx="80564" cy="534367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5"/>
          <p:cNvSpPr txBox="1">
            <a:spLocks noGrp="1"/>
          </p:cNvSpPr>
          <p:nvPr>
            <p:ph type="title"/>
          </p:nvPr>
        </p:nvSpPr>
        <p:spPr>
          <a:xfrm>
            <a:off x="713225" y="748600"/>
            <a:ext cx="77175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1" name="Google Shape;601;p25"/>
          <p:cNvSpPr/>
          <p:nvPr/>
        </p:nvSpPr>
        <p:spPr>
          <a:xfrm rot="-10692833">
            <a:off x="8150834" y="789812"/>
            <a:ext cx="357345" cy="351787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5"/>
          <p:cNvSpPr/>
          <p:nvPr/>
        </p:nvSpPr>
        <p:spPr>
          <a:xfrm rot="4499988">
            <a:off x="322710" y="5939710"/>
            <a:ext cx="289491" cy="223759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" name="Google Shape;603;p25"/>
          <p:cNvGrpSpPr/>
          <p:nvPr/>
        </p:nvGrpSpPr>
        <p:grpSpPr>
          <a:xfrm rot="8413903">
            <a:off x="149826" y="6237064"/>
            <a:ext cx="263672" cy="351440"/>
            <a:chOff x="4028549" y="3239505"/>
            <a:chExt cx="131381" cy="131321"/>
          </a:xfrm>
        </p:grpSpPr>
        <p:sp>
          <p:nvSpPr>
            <p:cNvPr id="604" name="Google Shape;604;p25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5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6" name="Google Shape;606;p25"/>
          <p:cNvSpPr txBox="1">
            <a:spLocks noGrp="1"/>
          </p:cNvSpPr>
          <p:nvPr>
            <p:ph type="subTitle" idx="1"/>
          </p:nvPr>
        </p:nvSpPr>
        <p:spPr>
          <a:xfrm>
            <a:off x="770300" y="3439533"/>
            <a:ext cx="168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7" name="Google Shape;607;p25"/>
          <p:cNvSpPr txBox="1">
            <a:spLocks noGrp="1"/>
          </p:cNvSpPr>
          <p:nvPr>
            <p:ph type="subTitle" idx="2"/>
          </p:nvPr>
        </p:nvSpPr>
        <p:spPr>
          <a:xfrm>
            <a:off x="770353" y="3095267"/>
            <a:ext cx="1680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8" name="Google Shape;608;p25"/>
          <p:cNvSpPr txBox="1">
            <a:spLocks noGrp="1"/>
          </p:cNvSpPr>
          <p:nvPr>
            <p:ph type="subTitle" idx="3"/>
          </p:nvPr>
        </p:nvSpPr>
        <p:spPr>
          <a:xfrm>
            <a:off x="2684475" y="3439533"/>
            <a:ext cx="168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9" name="Google Shape;609;p25"/>
          <p:cNvSpPr txBox="1">
            <a:spLocks noGrp="1"/>
          </p:cNvSpPr>
          <p:nvPr>
            <p:ph type="subTitle" idx="4"/>
          </p:nvPr>
        </p:nvSpPr>
        <p:spPr>
          <a:xfrm>
            <a:off x="2684528" y="3095267"/>
            <a:ext cx="1680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0" name="Google Shape;610;p25"/>
          <p:cNvSpPr txBox="1">
            <a:spLocks noGrp="1"/>
          </p:cNvSpPr>
          <p:nvPr>
            <p:ph type="subTitle" idx="5"/>
          </p:nvPr>
        </p:nvSpPr>
        <p:spPr>
          <a:xfrm>
            <a:off x="4834250" y="3439533"/>
            <a:ext cx="168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1" name="Google Shape;611;p25"/>
          <p:cNvSpPr txBox="1">
            <a:spLocks noGrp="1"/>
          </p:cNvSpPr>
          <p:nvPr>
            <p:ph type="subTitle" idx="6"/>
          </p:nvPr>
        </p:nvSpPr>
        <p:spPr>
          <a:xfrm>
            <a:off x="4834303" y="3095267"/>
            <a:ext cx="1680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2" name="Google Shape;612;p25"/>
          <p:cNvSpPr txBox="1">
            <a:spLocks noGrp="1"/>
          </p:cNvSpPr>
          <p:nvPr>
            <p:ph type="subTitle" idx="7"/>
          </p:nvPr>
        </p:nvSpPr>
        <p:spPr>
          <a:xfrm>
            <a:off x="6687325" y="3439533"/>
            <a:ext cx="168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3" name="Google Shape;613;p25"/>
          <p:cNvSpPr txBox="1">
            <a:spLocks noGrp="1"/>
          </p:cNvSpPr>
          <p:nvPr>
            <p:ph type="subTitle" idx="8"/>
          </p:nvPr>
        </p:nvSpPr>
        <p:spPr>
          <a:xfrm>
            <a:off x="6687378" y="3095267"/>
            <a:ext cx="1680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15"/>
          <p:cNvGrpSpPr/>
          <p:nvPr/>
        </p:nvGrpSpPr>
        <p:grpSpPr>
          <a:xfrm>
            <a:off x="353167" y="217747"/>
            <a:ext cx="8452699" cy="6442243"/>
            <a:chOff x="345766" y="155909"/>
            <a:chExt cx="8452699" cy="4831682"/>
          </a:xfrm>
        </p:grpSpPr>
        <p:grpSp>
          <p:nvGrpSpPr>
            <p:cNvPr id="465" name="Google Shape;465;p15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466" name="Google Shape;466;p15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5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5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5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0" name="Google Shape;470;p15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15"/>
          <p:cNvGrpSpPr/>
          <p:nvPr/>
        </p:nvGrpSpPr>
        <p:grpSpPr>
          <a:xfrm>
            <a:off x="713225" y="1840200"/>
            <a:ext cx="7733428" cy="3952437"/>
            <a:chOff x="956925" y="1380150"/>
            <a:chExt cx="7733428" cy="2964328"/>
          </a:xfrm>
        </p:grpSpPr>
        <p:sp>
          <p:nvSpPr>
            <p:cNvPr id="474" name="Google Shape;474;p15"/>
            <p:cNvSpPr/>
            <p:nvPr/>
          </p:nvSpPr>
          <p:spPr>
            <a:xfrm>
              <a:off x="3600390" y="1452584"/>
              <a:ext cx="200379" cy="171306"/>
            </a:xfrm>
            <a:custGeom>
              <a:avLst/>
              <a:gdLst/>
              <a:ahLst/>
              <a:cxnLst/>
              <a:rect l="l" t="t" r="r" b="b"/>
              <a:pathLst>
                <a:path w="1537" h="1314" extrusionOk="0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5" name="Google Shape;475;p15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476" name="Google Shape;476;p15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avLst/>
                <a:gdLst/>
                <a:ahLst/>
                <a:cxnLst/>
                <a:rect l="l" t="t" r="r" b="b"/>
                <a:pathLst>
                  <a:path w="209932" h="209518" extrusionOk="0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5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avLst/>
                <a:gdLst/>
                <a:ahLst/>
                <a:cxnLst/>
                <a:rect l="l" t="t" r="r" b="b"/>
                <a:pathLst>
                  <a:path w="26629" h="36571" extrusionOk="0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5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6" extrusionOk="0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5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5076" h="37085" extrusionOk="0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5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5" extrusionOk="0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5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9578" extrusionOk="0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5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9713" extrusionOk="0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5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9660" extrusionOk="0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9579" extrusionOk="0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77506" extrusionOk="0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2922" extrusionOk="0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1" extrusionOk="0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3" extrusionOk="0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" name="Google Shape;489;p15"/>
            <p:cNvSpPr/>
            <p:nvPr/>
          </p:nvSpPr>
          <p:spPr>
            <a:xfrm>
              <a:off x="956925" y="1380150"/>
              <a:ext cx="7733427" cy="2964328"/>
            </a:xfrm>
            <a:custGeom>
              <a:avLst/>
              <a:gdLst/>
              <a:ahLst/>
              <a:cxnLst/>
              <a:rect l="l" t="t" r="r" b="b"/>
              <a:pathLst>
                <a:path w="36553" h="27968" extrusionOk="0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956926" y="1381175"/>
              <a:ext cx="7733427" cy="183524"/>
            </a:xfrm>
            <a:custGeom>
              <a:avLst/>
              <a:gdLst/>
              <a:ahLst/>
              <a:cxnLst/>
              <a:rect l="l" t="t" r="r" b="b"/>
              <a:pathLst>
                <a:path w="36553" h="2620" extrusionOk="0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8416705" y="1402611"/>
              <a:ext cx="190424" cy="140615"/>
            </a:xfrm>
            <a:custGeom>
              <a:avLst/>
              <a:gdLst/>
              <a:ahLst/>
              <a:cxnLst/>
              <a:rect l="l" t="t" r="r" b="b"/>
              <a:pathLst>
                <a:path w="2454" h="1560" extrusionOk="0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43"/>
                    <a:pt x="72" y="143"/>
                  </a:cubicBezTo>
                  <a:lnTo>
                    <a:pt x="2310" y="143"/>
                  </a:lnTo>
                  <a:lnTo>
                    <a:pt x="2310" y="1477"/>
                  </a:lnTo>
                  <a:cubicBezTo>
                    <a:pt x="2310" y="1524"/>
                    <a:pt x="2334" y="1560"/>
                    <a:pt x="2382" y="1560"/>
                  </a:cubicBezTo>
                  <a:cubicBezTo>
                    <a:pt x="2417" y="1560"/>
                    <a:pt x="2453" y="1524"/>
                    <a:pt x="2453" y="1477"/>
                  </a:cubicBezTo>
                  <a:lnTo>
                    <a:pt x="2453" y="72"/>
                  </a:lnTo>
                  <a:cubicBezTo>
                    <a:pt x="2453" y="36"/>
                    <a:pt x="2417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6625568" y="1423060"/>
              <a:ext cx="541005" cy="14061"/>
            </a:xfrm>
            <a:custGeom>
              <a:avLst/>
              <a:gdLst/>
              <a:ahLst/>
              <a:cxnLst/>
              <a:rect l="l" t="t" r="r" b="b"/>
              <a:pathLst>
                <a:path w="6002" h="156" extrusionOk="0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1140305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1271591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1009019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15"/>
          <p:cNvSpPr txBox="1">
            <a:spLocks noGrp="1"/>
          </p:cNvSpPr>
          <p:nvPr>
            <p:ph type="title"/>
          </p:nvPr>
        </p:nvSpPr>
        <p:spPr>
          <a:xfrm>
            <a:off x="697475" y="793356"/>
            <a:ext cx="7733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7" name="Google Shape;497;p15"/>
          <p:cNvSpPr txBox="1">
            <a:spLocks noGrp="1"/>
          </p:cNvSpPr>
          <p:nvPr>
            <p:ph type="title" idx="2"/>
          </p:nvPr>
        </p:nvSpPr>
        <p:spPr>
          <a:xfrm>
            <a:off x="1421025" y="2967203"/>
            <a:ext cx="25539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8" name="Google Shape;498;p15"/>
          <p:cNvSpPr txBox="1">
            <a:spLocks noGrp="1"/>
          </p:cNvSpPr>
          <p:nvPr>
            <p:ph type="subTitle" idx="1"/>
          </p:nvPr>
        </p:nvSpPr>
        <p:spPr>
          <a:xfrm>
            <a:off x="1421038" y="3438273"/>
            <a:ext cx="2553900" cy="15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9" name="Google Shape;499;p15"/>
          <p:cNvSpPr txBox="1">
            <a:spLocks noGrp="1"/>
          </p:cNvSpPr>
          <p:nvPr>
            <p:ph type="title" idx="3"/>
          </p:nvPr>
        </p:nvSpPr>
        <p:spPr>
          <a:xfrm>
            <a:off x="5169050" y="2967203"/>
            <a:ext cx="25539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0" name="Google Shape;500;p15"/>
          <p:cNvSpPr txBox="1">
            <a:spLocks noGrp="1"/>
          </p:cNvSpPr>
          <p:nvPr>
            <p:ph type="subTitle" idx="4"/>
          </p:nvPr>
        </p:nvSpPr>
        <p:spPr>
          <a:xfrm>
            <a:off x="5169063" y="3438273"/>
            <a:ext cx="2553900" cy="15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501" name="Google Shape;501;p15"/>
          <p:cNvCxnSpPr/>
          <p:nvPr/>
        </p:nvCxnSpPr>
        <p:spPr>
          <a:xfrm>
            <a:off x="4571604" y="2340667"/>
            <a:ext cx="0" cy="31372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2" name="Google Shape;502;p15"/>
          <p:cNvSpPr/>
          <p:nvPr/>
        </p:nvSpPr>
        <p:spPr>
          <a:xfrm rot="10800000">
            <a:off x="49510" y="1314966"/>
            <a:ext cx="240475" cy="343737"/>
          </a:xfrm>
          <a:custGeom>
            <a:avLst/>
            <a:gdLst/>
            <a:ahLst/>
            <a:cxnLst/>
            <a:rect l="l" t="t" r="r" b="b"/>
            <a:pathLst>
              <a:path w="3263" h="3498" extrusionOk="0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5"/>
          <p:cNvSpPr/>
          <p:nvPr/>
        </p:nvSpPr>
        <p:spPr>
          <a:xfrm rot="10800000">
            <a:off x="219835" y="2102266"/>
            <a:ext cx="424019" cy="608065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5"/>
          <p:cNvSpPr/>
          <p:nvPr/>
        </p:nvSpPr>
        <p:spPr>
          <a:xfrm rot="10800000">
            <a:off x="584402" y="854450"/>
            <a:ext cx="560631" cy="804236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6"/>
          <p:cNvSpPr/>
          <p:nvPr/>
        </p:nvSpPr>
        <p:spPr>
          <a:xfrm rot="-10692833">
            <a:off x="7986933" y="646408"/>
            <a:ext cx="520198" cy="516307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6"/>
          <p:cNvSpPr/>
          <p:nvPr/>
        </p:nvSpPr>
        <p:spPr>
          <a:xfrm>
            <a:off x="0" y="719318"/>
            <a:ext cx="8430580" cy="696157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6"/>
          <p:cNvSpPr/>
          <p:nvPr/>
        </p:nvSpPr>
        <p:spPr>
          <a:xfrm>
            <a:off x="96026" y="800213"/>
            <a:ext cx="80564" cy="534367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6"/>
          <p:cNvSpPr/>
          <p:nvPr/>
        </p:nvSpPr>
        <p:spPr>
          <a:xfrm rot="-10692833">
            <a:off x="8150834" y="789812"/>
            <a:ext cx="357345" cy="351787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9" name="Google Shape;619;p26"/>
          <p:cNvGrpSpPr/>
          <p:nvPr/>
        </p:nvGrpSpPr>
        <p:grpSpPr>
          <a:xfrm>
            <a:off x="4280964" y="6297633"/>
            <a:ext cx="218131" cy="304720"/>
            <a:chOff x="1567788" y="4831150"/>
            <a:chExt cx="218131" cy="228540"/>
          </a:xfrm>
        </p:grpSpPr>
        <p:sp>
          <p:nvSpPr>
            <p:cNvPr id="620" name="Google Shape;620;p26"/>
            <p:cNvSpPr/>
            <p:nvPr/>
          </p:nvSpPr>
          <p:spPr>
            <a:xfrm>
              <a:off x="1691630" y="4831150"/>
              <a:ext cx="18367" cy="63597"/>
            </a:xfrm>
            <a:custGeom>
              <a:avLst/>
              <a:gdLst/>
              <a:ahLst/>
              <a:cxnLst/>
              <a:rect l="l" t="t" r="r" b="b"/>
              <a:pathLst>
                <a:path w="307" h="1063" extrusionOk="0">
                  <a:moveTo>
                    <a:pt x="154" y="1"/>
                  </a:moveTo>
                  <a:cubicBezTo>
                    <a:pt x="77" y="1"/>
                    <a:pt x="0" y="50"/>
                    <a:pt x="0" y="149"/>
                  </a:cubicBezTo>
                  <a:lnTo>
                    <a:pt x="0" y="915"/>
                  </a:lnTo>
                  <a:cubicBezTo>
                    <a:pt x="0" y="1013"/>
                    <a:pt x="77" y="1062"/>
                    <a:pt x="154" y="1062"/>
                  </a:cubicBezTo>
                  <a:cubicBezTo>
                    <a:pt x="230" y="1062"/>
                    <a:pt x="307" y="1013"/>
                    <a:pt x="307" y="915"/>
                  </a:cubicBezTo>
                  <a:lnTo>
                    <a:pt x="307" y="149"/>
                  </a:lnTo>
                  <a:cubicBezTo>
                    <a:pt x="307" y="50"/>
                    <a:pt x="230" y="1"/>
                    <a:pt x="1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627256" y="4858670"/>
              <a:ext cx="40503" cy="54862"/>
            </a:xfrm>
            <a:custGeom>
              <a:avLst/>
              <a:gdLst/>
              <a:ahLst/>
              <a:cxnLst/>
              <a:rect l="l" t="t" r="r" b="b"/>
              <a:pathLst>
                <a:path w="677" h="917" extrusionOk="0">
                  <a:moveTo>
                    <a:pt x="150" y="1"/>
                  </a:moveTo>
                  <a:cubicBezTo>
                    <a:pt x="74" y="1"/>
                    <a:pt x="0" y="50"/>
                    <a:pt x="4" y="148"/>
                  </a:cubicBezTo>
                  <a:cubicBezTo>
                    <a:pt x="16" y="411"/>
                    <a:pt x="177" y="684"/>
                    <a:pt x="355" y="869"/>
                  </a:cubicBezTo>
                  <a:cubicBezTo>
                    <a:pt x="387" y="902"/>
                    <a:pt x="422" y="916"/>
                    <a:pt x="457" y="916"/>
                  </a:cubicBezTo>
                  <a:cubicBezTo>
                    <a:pt x="573" y="916"/>
                    <a:pt x="677" y="762"/>
                    <a:pt x="571" y="653"/>
                  </a:cubicBezTo>
                  <a:cubicBezTo>
                    <a:pt x="453" y="528"/>
                    <a:pt x="318" y="326"/>
                    <a:pt x="310" y="148"/>
                  </a:cubicBezTo>
                  <a:cubicBezTo>
                    <a:pt x="305" y="50"/>
                    <a:pt x="226" y="1"/>
                    <a:pt x="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7788" y="4931959"/>
              <a:ext cx="80707" cy="27222"/>
            </a:xfrm>
            <a:custGeom>
              <a:avLst/>
              <a:gdLst/>
              <a:ahLst/>
              <a:cxnLst/>
              <a:rect l="l" t="t" r="r" b="b"/>
              <a:pathLst>
                <a:path w="1349" h="455" extrusionOk="0">
                  <a:moveTo>
                    <a:pt x="240" y="1"/>
                  </a:moveTo>
                  <a:cubicBezTo>
                    <a:pt x="96" y="1"/>
                    <a:pt x="0" y="209"/>
                    <a:pt x="154" y="281"/>
                  </a:cubicBezTo>
                  <a:cubicBezTo>
                    <a:pt x="467" y="426"/>
                    <a:pt x="812" y="455"/>
                    <a:pt x="1152" y="455"/>
                  </a:cubicBezTo>
                  <a:cubicBezTo>
                    <a:pt x="1349" y="455"/>
                    <a:pt x="1349" y="148"/>
                    <a:pt x="1152" y="148"/>
                  </a:cubicBezTo>
                  <a:cubicBezTo>
                    <a:pt x="870" y="148"/>
                    <a:pt x="569" y="136"/>
                    <a:pt x="309" y="17"/>
                  </a:cubicBezTo>
                  <a:cubicBezTo>
                    <a:pt x="285" y="6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599735" y="4986641"/>
              <a:ext cx="48759" cy="36375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622" y="1"/>
                  </a:moveTo>
                  <a:cubicBezTo>
                    <a:pt x="621" y="1"/>
                    <a:pt x="619" y="1"/>
                    <a:pt x="618" y="1"/>
                  </a:cubicBezTo>
                  <a:cubicBezTo>
                    <a:pt x="336" y="5"/>
                    <a:pt x="16" y="138"/>
                    <a:pt x="4" y="459"/>
                  </a:cubicBezTo>
                  <a:cubicBezTo>
                    <a:pt x="1" y="558"/>
                    <a:pt x="76" y="607"/>
                    <a:pt x="152" y="607"/>
                  </a:cubicBezTo>
                  <a:cubicBezTo>
                    <a:pt x="229" y="607"/>
                    <a:pt x="307" y="558"/>
                    <a:pt x="311" y="459"/>
                  </a:cubicBezTo>
                  <a:cubicBezTo>
                    <a:pt x="311" y="433"/>
                    <a:pt x="324" y="399"/>
                    <a:pt x="367" y="369"/>
                  </a:cubicBezTo>
                  <a:cubicBezTo>
                    <a:pt x="440" y="318"/>
                    <a:pt x="530" y="307"/>
                    <a:pt x="618" y="306"/>
                  </a:cubicBezTo>
                  <a:cubicBezTo>
                    <a:pt x="814" y="303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660580" y="5004828"/>
              <a:ext cx="31110" cy="54862"/>
            </a:xfrm>
            <a:custGeom>
              <a:avLst/>
              <a:gdLst/>
              <a:ahLst/>
              <a:cxnLst/>
              <a:rect l="l" t="t" r="r" b="b"/>
              <a:pathLst>
                <a:path w="520" h="917" extrusionOk="0">
                  <a:moveTo>
                    <a:pt x="219" y="0"/>
                  </a:moveTo>
                  <a:cubicBezTo>
                    <a:pt x="104" y="0"/>
                    <a:pt x="0" y="153"/>
                    <a:pt x="105" y="263"/>
                  </a:cubicBezTo>
                  <a:cubicBezTo>
                    <a:pt x="235" y="399"/>
                    <a:pt x="213" y="593"/>
                    <a:pt x="213" y="769"/>
                  </a:cubicBezTo>
                  <a:cubicBezTo>
                    <a:pt x="213" y="867"/>
                    <a:pt x="289" y="916"/>
                    <a:pt x="366" y="916"/>
                  </a:cubicBezTo>
                  <a:cubicBezTo>
                    <a:pt x="443" y="916"/>
                    <a:pt x="519" y="867"/>
                    <a:pt x="519" y="769"/>
                  </a:cubicBezTo>
                  <a:cubicBezTo>
                    <a:pt x="519" y="501"/>
                    <a:pt x="515" y="250"/>
                    <a:pt x="321" y="47"/>
                  </a:cubicBezTo>
                  <a:cubicBezTo>
                    <a:pt x="289" y="14"/>
                    <a:pt x="254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707245" y="4986641"/>
              <a:ext cx="39666" cy="36375"/>
            </a:xfrm>
            <a:custGeom>
              <a:avLst/>
              <a:gdLst/>
              <a:ahLst/>
              <a:cxnLst/>
              <a:rect l="l" t="t" r="r" b="b"/>
              <a:pathLst>
                <a:path w="663" h="608" extrusionOk="0">
                  <a:moveTo>
                    <a:pt x="190" y="1"/>
                  </a:moveTo>
                  <a:cubicBezTo>
                    <a:pt x="1" y="1"/>
                    <a:pt x="5" y="297"/>
                    <a:pt x="198" y="306"/>
                  </a:cubicBezTo>
                  <a:cubicBezTo>
                    <a:pt x="272" y="310"/>
                    <a:pt x="348" y="385"/>
                    <a:pt x="351" y="459"/>
                  </a:cubicBezTo>
                  <a:cubicBezTo>
                    <a:pt x="355" y="558"/>
                    <a:pt x="434" y="607"/>
                    <a:pt x="511" y="607"/>
                  </a:cubicBezTo>
                  <a:cubicBezTo>
                    <a:pt x="588" y="607"/>
                    <a:pt x="662" y="558"/>
                    <a:pt x="658" y="459"/>
                  </a:cubicBezTo>
                  <a:cubicBezTo>
                    <a:pt x="646" y="214"/>
                    <a:pt x="445" y="11"/>
                    <a:pt x="198" y="1"/>
                  </a:cubicBezTo>
                  <a:cubicBezTo>
                    <a:pt x="195" y="1"/>
                    <a:pt x="192" y="1"/>
                    <a:pt x="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725612" y="4931600"/>
              <a:ext cx="60306" cy="18427"/>
            </a:xfrm>
            <a:custGeom>
              <a:avLst/>
              <a:gdLst/>
              <a:ahLst/>
              <a:cxnLst/>
              <a:rect l="l" t="t" r="r" b="b"/>
              <a:pathLst>
                <a:path w="1008" h="308" extrusionOk="0">
                  <a:moveTo>
                    <a:pt x="197" y="1"/>
                  </a:moveTo>
                  <a:cubicBezTo>
                    <a:pt x="0" y="1"/>
                    <a:pt x="0" y="307"/>
                    <a:pt x="197" y="307"/>
                  </a:cubicBezTo>
                  <a:lnTo>
                    <a:pt x="811" y="307"/>
                  </a:lnTo>
                  <a:cubicBezTo>
                    <a:pt x="1008" y="307"/>
                    <a:pt x="1008" y="1"/>
                    <a:pt x="8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27946" y="4858670"/>
              <a:ext cx="28179" cy="45230"/>
            </a:xfrm>
            <a:custGeom>
              <a:avLst/>
              <a:gdLst/>
              <a:ahLst/>
              <a:cxnLst/>
              <a:rect l="l" t="t" r="r" b="b"/>
              <a:pathLst>
                <a:path w="471" h="756" extrusionOk="0">
                  <a:moveTo>
                    <a:pt x="320" y="1"/>
                  </a:moveTo>
                  <a:cubicBezTo>
                    <a:pt x="243" y="1"/>
                    <a:pt x="164" y="50"/>
                    <a:pt x="158" y="148"/>
                  </a:cubicBezTo>
                  <a:cubicBezTo>
                    <a:pt x="154" y="221"/>
                    <a:pt x="109" y="288"/>
                    <a:pt x="78" y="352"/>
                  </a:cubicBezTo>
                  <a:cubicBezTo>
                    <a:pt x="37" y="434"/>
                    <a:pt x="9" y="516"/>
                    <a:pt x="5" y="608"/>
                  </a:cubicBezTo>
                  <a:cubicBezTo>
                    <a:pt x="0" y="706"/>
                    <a:pt x="74" y="755"/>
                    <a:pt x="150" y="755"/>
                  </a:cubicBezTo>
                  <a:cubicBezTo>
                    <a:pt x="227" y="755"/>
                    <a:pt x="307" y="706"/>
                    <a:pt x="312" y="608"/>
                  </a:cubicBezTo>
                  <a:cubicBezTo>
                    <a:pt x="316" y="536"/>
                    <a:pt x="361" y="468"/>
                    <a:pt x="392" y="405"/>
                  </a:cubicBezTo>
                  <a:cubicBezTo>
                    <a:pt x="433" y="322"/>
                    <a:pt x="459" y="240"/>
                    <a:pt x="465" y="148"/>
                  </a:cubicBezTo>
                  <a:cubicBezTo>
                    <a:pt x="470" y="50"/>
                    <a:pt x="396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26"/>
          <p:cNvGrpSpPr/>
          <p:nvPr/>
        </p:nvGrpSpPr>
        <p:grpSpPr>
          <a:xfrm>
            <a:off x="4572000" y="6274281"/>
            <a:ext cx="263669" cy="351451"/>
            <a:chOff x="4028549" y="3239505"/>
            <a:chExt cx="131381" cy="131321"/>
          </a:xfrm>
        </p:grpSpPr>
        <p:sp>
          <p:nvSpPr>
            <p:cNvPr id="629" name="Google Shape;629;p26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" name="Google Shape;631;p26"/>
          <p:cNvSpPr txBox="1">
            <a:spLocks noGrp="1"/>
          </p:cNvSpPr>
          <p:nvPr>
            <p:ph type="subTitle" idx="1"/>
          </p:nvPr>
        </p:nvSpPr>
        <p:spPr>
          <a:xfrm>
            <a:off x="1569375" y="3168800"/>
            <a:ext cx="2235600" cy="1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2" name="Google Shape;632;p26"/>
          <p:cNvSpPr txBox="1">
            <a:spLocks noGrp="1"/>
          </p:cNvSpPr>
          <p:nvPr>
            <p:ph type="subTitle" idx="2"/>
          </p:nvPr>
        </p:nvSpPr>
        <p:spPr>
          <a:xfrm>
            <a:off x="5450800" y="3168800"/>
            <a:ext cx="2235600" cy="13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3" name="Google Shape;633;p26"/>
          <p:cNvSpPr txBox="1">
            <a:spLocks noGrp="1"/>
          </p:cNvSpPr>
          <p:nvPr>
            <p:ph type="title"/>
          </p:nvPr>
        </p:nvSpPr>
        <p:spPr>
          <a:xfrm>
            <a:off x="713225" y="748600"/>
            <a:ext cx="77175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7"/>
          <p:cNvSpPr/>
          <p:nvPr/>
        </p:nvSpPr>
        <p:spPr>
          <a:xfrm rot="-10692833">
            <a:off x="7986933" y="646408"/>
            <a:ext cx="520198" cy="516307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7"/>
          <p:cNvSpPr/>
          <p:nvPr/>
        </p:nvSpPr>
        <p:spPr>
          <a:xfrm>
            <a:off x="0" y="719318"/>
            <a:ext cx="8430580" cy="696157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7"/>
          <p:cNvSpPr/>
          <p:nvPr/>
        </p:nvSpPr>
        <p:spPr>
          <a:xfrm>
            <a:off x="96026" y="800213"/>
            <a:ext cx="80564" cy="534367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7"/>
          <p:cNvSpPr txBox="1">
            <a:spLocks noGrp="1"/>
          </p:cNvSpPr>
          <p:nvPr>
            <p:ph type="title"/>
          </p:nvPr>
        </p:nvSpPr>
        <p:spPr>
          <a:xfrm>
            <a:off x="713225" y="748600"/>
            <a:ext cx="77175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9" name="Google Shape;639;p27"/>
          <p:cNvSpPr/>
          <p:nvPr/>
        </p:nvSpPr>
        <p:spPr>
          <a:xfrm rot="-10692833">
            <a:off x="8150834" y="789812"/>
            <a:ext cx="357345" cy="351787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27"/>
          <p:cNvGrpSpPr/>
          <p:nvPr/>
        </p:nvGrpSpPr>
        <p:grpSpPr>
          <a:xfrm>
            <a:off x="4280964" y="6297633"/>
            <a:ext cx="218131" cy="304720"/>
            <a:chOff x="1567788" y="4831150"/>
            <a:chExt cx="218131" cy="228540"/>
          </a:xfrm>
        </p:grpSpPr>
        <p:sp>
          <p:nvSpPr>
            <p:cNvPr id="641" name="Google Shape;641;p27"/>
            <p:cNvSpPr/>
            <p:nvPr/>
          </p:nvSpPr>
          <p:spPr>
            <a:xfrm>
              <a:off x="1691630" y="4831150"/>
              <a:ext cx="18367" cy="63597"/>
            </a:xfrm>
            <a:custGeom>
              <a:avLst/>
              <a:gdLst/>
              <a:ahLst/>
              <a:cxnLst/>
              <a:rect l="l" t="t" r="r" b="b"/>
              <a:pathLst>
                <a:path w="307" h="1063" extrusionOk="0">
                  <a:moveTo>
                    <a:pt x="154" y="1"/>
                  </a:moveTo>
                  <a:cubicBezTo>
                    <a:pt x="77" y="1"/>
                    <a:pt x="0" y="50"/>
                    <a:pt x="0" y="149"/>
                  </a:cubicBezTo>
                  <a:lnTo>
                    <a:pt x="0" y="915"/>
                  </a:lnTo>
                  <a:cubicBezTo>
                    <a:pt x="0" y="1013"/>
                    <a:pt x="77" y="1062"/>
                    <a:pt x="154" y="1062"/>
                  </a:cubicBezTo>
                  <a:cubicBezTo>
                    <a:pt x="230" y="1062"/>
                    <a:pt x="307" y="1013"/>
                    <a:pt x="307" y="915"/>
                  </a:cubicBezTo>
                  <a:lnTo>
                    <a:pt x="307" y="149"/>
                  </a:lnTo>
                  <a:cubicBezTo>
                    <a:pt x="307" y="50"/>
                    <a:pt x="230" y="1"/>
                    <a:pt x="1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1627256" y="4858670"/>
              <a:ext cx="40503" cy="54862"/>
            </a:xfrm>
            <a:custGeom>
              <a:avLst/>
              <a:gdLst/>
              <a:ahLst/>
              <a:cxnLst/>
              <a:rect l="l" t="t" r="r" b="b"/>
              <a:pathLst>
                <a:path w="677" h="917" extrusionOk="0">
                  <a:moveTo>
                    <a:pt x="150" y="1"/>
                  </a:moveTo>
                  <a:cubicBezTo>
                    <a:pt x="74" y="1"/>
                    <a:pt x="0" y="50"/>
                    <a:pt x="4" y="148"/>
                  </a:cubicBezTo>
                  <a:cubicBezTo>
                    <a:pt x="16" y="411"/>
                    <a:pt x="177" y="684"/>
                    <a:pt x="355" y="869"/>
                  </a:cubicBezTo>
                  <a:cubicBezTo>
                    <a:pt x="387" y="902"/>
                    <a:pt x="422" y="916"/>
                    <a:pt x="457" y="916"/>
                  </a:cubicBezTo>
                  <a:cubicBezTo>
                    <a:pt x="573" y="916"/>
                    <a:pt x="677" y="762"/>
                    <a:pt x="571" y="653"/>
                  </a:cubicBezTo>
                  <a:cubicBezTo>
                    <a:pt x="453" y="528"/>
                    <a:pt x="318" y="326"/>
                    <a:pt x="310" y="148"/>
                  </a:cubicBezTo>
                  <a:cubicBezTo>
                    <a:pt x="305" y="50"/>
                    <a:pt x="226" y="1"/>
                    <a:pt x="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1567788" y="4931959"/>
              <a:ext cx="80707" cy="27222"/>
            </a:xfrm>
            <a:custGeom>
              <a:avLst/>
              <a:gdLst/>
              <a:ahLst/>
              <a:cxnLst/>
              <a:rect l="l" t="t" r="r" b="b"/>
              <a:pathLst>
                <a:path w="1349" h="455" extrusionOk="0">
                  <a:moveTo>
                    <a:pt x="240" y="1"/>
                  </a:moveTo>
                  <a:cubicBezTo>
                    <a:pt x="96" y="1"/>
                    <a:pt x="0" y="209"/>
                    <a:pt x="154" y="281"/>
                  </a:cubicBezTo>
                  <a:cubicBezTo>
                    <a:pt x="467" y="426"/>
                    <a:pt x="812" y="455"/>
                    <a:pt x="1152" y="455"/>
                  </a:cubicBezTo>
                  <a:cubicBezTo>
                    <a:pt x="1349" y="455"/>
                    <a:pt x="1349" y="148"/>
                    <a:pt x="1152" y="148"/>
                  </a:cubicBezTo>
                  <a:cubicBezTo>
                    <a:pt x="870" y="148"/>
                    <a:pt x="569" y="136"/>
                    <a:pt x="309" y="17"/>
                  </a:cubicBezTo>
                  <a:cubicBezTo>
                    <a:pt x="285" y="6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1599735" y="4986641"/>
              <a:ext cx="48759" cy="36375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622" y="1"/>
                  </a:moveTo>
                  <a:cubicBezTo>
                    <a:pt x="621" y="1"/>
                    <a:pt x="619" y="1"/>
                    <a:pt x="618" y="1"/>
                  </a:cubicBezTo>
                  <a:cubicBezTo>
                    <a:pt x="336" y="5"/>
                    <a:pt x="16" y="138"/>
                    <a:pt x="4" y="459"/>
                  </a:cubicBezTo>
                  <a:cubicBezTo>
                    <a:pt x="1" y="558"/>
                    <a:pt x="76" y="607"/>
                    <a:pt x="152" y="607"/>
                  </a:cubicBezTo>
                  <a:cubicBezTo>
                    <a:pt x="229" y="607"/>
                    <a:pt x="307" y="558"/>
                    <a:pt x="311" y="459"/>
                  </a:cubicBezTo>
                  <a:cubicBezTo>
                    <a:pt x="311" y="433"/>
                    <a:pt x="324" y="399"/>
                    <a:pt x="367" y="369"/>
                  </a:cubicBezTo>
                  <a:cubicBezTo>
                    <a:pt x="440" y="318"/>
                    <a:pt x="530" y="307"/>
                    <a:pt x="618" y="306"/>
                  </a:cubicBezTo>
                  <a:cubicBezTo>
                    <a:pt x="814" y="303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1660580" y="5004828"/>
              <a:ext cx="31110" cy="54862"/>
            </a:xfrm>
            <a:custGeom>
              <a:avLst/>
              <a:gdLst/>
              <a:ahLst/>
              <a:cxnLst/>
              <a:rect l="l" t="t" r="r" b="b"/>
              <a:pathLst>
                <a:path w="520" h="917" extrusionOk="0">
                  <a:moveTo>
                    <a:pt x="219" y="0"/>
                  </a:moveTo>
                  <a:cubicBezTo>
                    <a:pt x="104" y="0"/>
                    <a:pt x="0" y="153"/>
                    <a:pt x="105" y="263"/>
                  </a:cubicBezTo>
                  <a:cubicBezTo>
                    <a:pt x="235" y="399"/>
                    <a:pt x="213" y="593"/>
                    <a:pt x="213" y="769"/>
                  </a:cubicBezTo>
                  <a:cubicBezTo>
                    <a:pt x="213" y="867"/>
                    <a:pt x="289" y="916"/>
                    <a:pt x="366" y="916"/>
                  </a:cubicBezTo>
                  <a:cubicBezTo>
                    <a:pt x="443" y="916"/>
                    <a:pt x="519" y="867"/>
                    <a:pt x="519" y="769"/>
                  </a:cubicBezTo>
                  <a:cubicBezTo>
                    <a:pt x="519" y="501"/>
                    <a:pt x="515" y="250"/>
                    <a:pt x="321" y="47"/>
                  </a:cubicBezTo>
                  <a:cubicBezTo>
                    <a:pt x="289" y="14"/>
                    <a:pt x="254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1707245" y="4986641"/>
              <a:ext cx="39666" cy="36375"/>
            </a:xfrm>
            <a:custGeom>
              <a:avLst/>
              <a:gdLst/>
              <a:ahLst/>
              <a:cxnLst/>
              <a:rect l="l" t="t" r="r" b="b"/>
              <a:pathLst>
                <a:path w="663" h="608" extrusionOk="0">
                  <a:moveTo>
                    <a:pt x="190" y="1"/>
                  </a:moveTo>
                  <a:cubicBezTo>
                    <a:pt x="1" y="1"/>
                    <a:pt x="5" y="297"/>
                    <a:pt x="198" y="306"/>
                  </a:cubicBezTo>
                  <a:cubicBezTo>
                    <a:pt x="272" y="310"/>
                    <a:pt x="348" y="385"/>
                    <a:pt x="351" y="459"/>
                  </a:cubicBezTo>
                  <a:cubicBezTo>
                    <a:pt x="355" y="558"/>
                    <a:pt x="434" y="607"/>
                    <a:pt x="511" y="607"/>
                  </a:cubicBezTo>
                  <a:cubicBezTo>
                    <a:pt x="588" y="607"/>
                    <a:pt x="662" y="558"/>
                    <a:pt x="658" y="459"/>
                  </a:cubicBezTo>
                  <a:cubicBezTo>
                    <a:pt x="646" y="214"/>
                    <a:pt x="445" y="11"/>
                    <a:pt x="198" y="1"/>
                  </a:cubicBezTo>
                  <a:cubicBezTo>
                    <a:pt x="195" y="1"/>
                    <a:pt x="192" y="1"/>
                    <a:pt x="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1725612" y="4931600"/>
              <a:ext cx="60306" cy="18427"/>
            </a:xfrm>
            <a:custGeom>
              <a:avLst/>
              <a:gdLst/>
              <a:ahLst/>
              <a:cxnLst/>
              <a:rect l="l" t="t" r="r" b="b"/>
              <a:pathLst>
                <a:path w="1008" h="308" extrusionOk="0">
                  <a:moveTo>
                    <a:pt x="197" y="1"/>
                  </a:moveTo>
                  <a:cubicBezTo>
                    <a:pt x="0" y="1"/>
                    <a:pt x="0" y="307"/>
                    <a:pt x="197" y="307"/>
                  </a:cubicBezTo>
                  <a:lnTo>
                    <a:pt x="811" y="307"/>
                  </a:lnTo>
                  <a:cubicBezTo>
                    <a:pt x="1008" y="307"/>
                    <a:pt x="1008" y="1"/>
                    <a:pt x="8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1727946" y="4858670"/>
              <a:ext cx="28179" cy="45230"/>
            </a:xfrm>
            <a:custGeom>
              <a:avLst/>
              <a:gdLst/>
              <a:ahLst/>
              <a:cxnLst/>
              <a:rect l="l" t="t" r="r" b="b"/>
              <a:pathLst>
                <a:path w="471" h="756" extrusionOk="0">
                  <a:moveTo>
                    <a:pt x="320" y="1"/>
                  </a:moveTo>
                  <a:cubicBezTo>
                    <a:pt x="243" y="1"/>
                    <a:pt x="164" y="50"/>
                    <a:pt x="158" y="148"/>
                  </a:cubicBezTo>
                  <a:cubicBezTo>
                    <a:pt x="154" y="221"/>
                    <a:pt x="109" y="288"/>
                    <a:pt x="78" y="352"/>
                  </a:cubicBezTo>
                  <a:cubicBezTo>
                    <a:pt x="37" y="434"/>
                    <a:pt x="9" y="516"/>
                    <a:pt x="5" y="608"/>
                  </a:cubicBezTo>
                  <a:cubicBezTo>
                    <a:pt x="0" y="706"/>
                    <a:pt x="74" y="755"/>
                    <a:pt x="150" y="755"/>
                  </a:cubicBezTo>
                  <a:cubicBezTo>
                    <a:pt x="227" y="755"/>
                    <a:pt x="307" y="706"/>
                    <a:pt x="312" y="608"/>
                  </a:cubicBezTo>
                  <a:cubicBezTo>
                    <a:pt x="316" y="536"/>
                    <a:pt x="361" y="468"/>
                    <a:pt x="392" y="405"/>
                  </a:cubicBezTo>
                  <a:cubicBezTo>
                    <a:pt x="433" y="322"/>
                    <a:pt x="459" y="240"/>
                    <a:pt x="465" y="148"/>
                  </a:cubicBezTo>
                  <a:cubicBezTo>
                    <a:pt x="470" y="50"/>
                    <a:pt x="396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" name="Google Shape;649;p27"/>
          <p:cNvGrpSpPr/>
          <p:nvPr/>
        </p:nvGrpSpPr>
        <p:grpSpPr>
          <a:xfrm>
            <a:off x="4572000" y="6274281"/>
            <a:ext cx="263669" cy="351451"/>
            <a:chOff x="4028549" y="3239505"/>
            <a:chExt cx="131381" cy="131321"/>
          </a:xfrm>
        </p:grpSpPr>
        <p:sp>
          <p:nvSpPr>
            <p:cNvPr id="650" name="Google Shape;650;p27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8"/>
          <p:cNvSpPr/>
          <p:nvPr/>
        </p:nvSpPr>
        <p:spPr>
          <a:xfrm rot="2145717">
            <a:off x="4244073" y="510681"/>
            <a:ext cx="656969" cy="652057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8"/>
          <p:cNvSpPr/>
          <p:nvPr/>
        </p:nvSpPr>
        <p:spPr>
          <a:xfrm rot="5437919">
            <a:off x="4134120" y="3403671"/>
            <a:ext cx="875949" cy="489042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8"/>
          <p:cNvSpPr/>
          <p:nvPr/>
        </p:nvSpPr>
        <p:spPr>
          <a:xfrm rot="-5400000">
            <a:off x="6441159" y="2509698"/>
            <a:ext cx="630241" cy="936497"/>
          </a:xfrm>
          <a:custGeom>
            <a:avLst/>
            <a:gdLst/>
            <a:ahLst/>
            <a:cxnLst/>
            <a:rect l="l" t="t" r="r" b="b"/>
            <a:pathLst>
              <a:path w="2563" h="5078" extrusionOk="0">
                <a:moveTo>
                  <a:pt x="1" y="1"/>
                </a:moveTo>
                <a:lnTo>
                  <a:pt x="2562" y="5078"/>
                </a:lnTo>
                <a:lnTo>
                  <a:pt x="256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8"/>
          <p:cNvSpPr/>
          <p:nvPr/>
        </p:nvSpPr>
        <p:spPr>
          <a:xfrm rot="-5400000">
            <a:off x="3603764" y="-957689"/>
            <a:ext cx="1943741" cy="5297769"/>
          </a:xfrm>
          <a:custGeom>
            <a:avLst/>
            <a:gdLst/>
            <a:ahLst/>
            <a:cxnLst/>
            <a:rect l="l" t="t" r="r" b="b"/>
            <a:pathLst>
              <a:path w="7201" h="29009" extrusionOk="0">
                <a:moveTo>
                  <a:pt x="0" y="0"/>
                </a:moveTo>
                <a:lnTo>
                  <a:pt x="0" y="29009"/>
                </a:lnTo>
                <a:lnTo>
                  <a:pt x="7200" y="29009"/>
                </a:lnTo>
                <a:lnTo>
                  <a:pt x="72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8"/>
          <p:cNvSpPr/>
          <p:nvPr/>
        </p:nvSpPr>
        <p:spPr>
          <a:xfrm rot="-5400000">
            <a:off x="2072702" y="2509604"/>
            <a:ext cx="630241" cy="936682"/>
          </a:xfrm>
          <a:custGeom>
            <a:avLst/>
            <a:gdLst/>
            <a:ahLst/>
            <a:cxnLst/>
            <a:rect l="l" t="t" r="r" b="b"/>
            <a:pathLst>
              <a:path w="2563" h="5079" extrusionOk="0">
                <a:moveTo>
                  <a:pt x="2562" y="0"/>
                </a:moveTo>
                <a:lnTo>
                  <a:pt x="1" y="5079"/>
                </a:lnTo>
                <a:lnTo>
                  <a:pt x="2562" y="5079"/>
                </a:lnTo>
                <a:lnTo>
                  <a:pt x="25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8"/>
          <p:cNvSpPr txBox="1">
            <a:spLocks noGrp="1"/>
          </p:cNvSpPr>
          <p:nvPr>
            <p:ph type="title" hasCustomPrompt="1"/>
          </p:nvPr>
        </p:nvSpPr>
        <p:spPr>
          <a:xfrm>
            <a:off x="1919475" y="818232"/>
            <a:ext cx="5260200" cy="15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9" name="Google Shape;659;p28"/>
          <p:cNvSpPr/>
          <p:nvPr/>
        </p:nvSpPr>
        <p:spPr>
          <a:xfrm>
            <a:off x="3867075" y="6291144"/>
            <a:ext cx="895699" cy="189107"/>
          </a:xfrm>
          <a:custGeom>
            <a:avLst/>
            <a:gdLst/>
            <a:ahLst/>
            <a:cxnLst/>
            <a:rect l="l" t="t" r="r" b="b"/>
            <a:pathLst>
              <a:path w="9814" h="1554" extrusionOk="0">
                <a:moveTo>
                  <a:pt x="7641" y="1"/>
                </a:moveTo>
                <a:cubicBezTo>
                  <a:pt x="7605" y="1"/>
                  <a:pt x="7569" y="4"/>
                  <a:pt x="7531" y="12"/>
                </a:cubicBezTo>
                <a:cubicBezTo>
                  <a:pt x="7199" y="76"/>
                  <a:pt x="6934" y="241"/>
                  <a:pt x="6658" y="431"/>
                </a:cubicBezTo>
                <a:cubicBezTo>
                  <a:pt x="6529" y="520"/>
                  <a:pt x="6401" y="609"/>
                  <a:pt x="6268" y="693"/>
                </a:cubicBezTo>
                <a:cubicBezTo>
                  <a:pt x="6145" y="771"/>
                  <a:pt x="6038" y="804"/>
                  <a:pt x="5945" y="804"/>
                </a:cubicBezTo>
                <a:cubicBezTo>
                  <a:pt x="5648" y="804"/>
                  <a:pt x="5480" y="475"/>
                  <a:pt x="5357" y="184"/>
                </a:cubicBezTo>
                <a:cubicBezTo>
                  <a:pt x="5335" y="135"/>
                  <a:pt x="5276" y="108"/>
                  <a:pt x="5221" y="108"/>
                </a:cubicBezTo>
                <a:cubicBezTo>
                  <a:pt x="5194" y="108"/>
                  <a:pt x="5167" y="114"/>
                  <a:pt x="5146" y="128"/>
                </a:cubicBezTo>
                <a:cubicBezTo>
                  <a:pt x="4637" y="475"/>
                  <a:pt x="3996" y="1024"/>
                  <a:pt x="3417" y="1024"/>
                </a:cubicBezTo>
                <a:cubicBezTo>
                  <a:pt x="3120" y="1024"/>
                  <a:pt x="2839" y="880"/>
                  <a:pt x="2600" y="491"/>
                </a:cubicBezTo>
                <a:cubicBezTo>
                  <a:pt x="2571" y="443"/>
                  <a:pt x="2518" y="414"/>
                  <a:pt x="2464" y="414"/>
                </a:cubicBezTo>
                <a:cubicBezTo>
                  <a:pt x="2438" y="414"/>
                  <a:pt x="2413" y="420"/>
                  <a:pt x="2389" y="435"/>
                </a:cubicBezTo>
                <a:cubicBezTo>
                  <a:pt x="2019" y="671"/>
                  <a:pt x="1337" y="1244"/>
                  <a:pt x="779" y="1244"/>
                </a:cubicBezTo>
                <a:cubicBezTo>
                  <a:pt x="615" y="1244"/>
                  <a:pt x="461" y="1194"/>
                  <a:pt x="329" y="1072"/>
                </a:cubicBezTo>
                <a:cubicBezTo>
                  <a:pt x="297" y="1042"/>
                  <a:pt x="261" y="1029"/>
                  <a:pt x="227" y="1029"/>
                </a:cubicBezTo>
                <a:cubicBezTo>
                  <a:pt x="106" y="1029"/>
                  <a:pt x="0" y="1183"/>
                  <a:pt x="113" y="1288"/>
                </a:cubicBezTo>
                <a:cubicBezTo>
                  <a:pt x="317" y="1478"/>
                  <a:pt x="540" y="1553"/>
                  <a:pt x="770" y="1553"/>
                </a:cubicBezTo>
                <a:cubicBezTo>
                  <a:pt x="1339" y="1553"/>
                  <a:pt x="1949" y="1093"/>
                  <a:pt x="2424" y="778"/>
                </a:cubicBezTo>
                <a:cubicBezTo>
                  <a:pt x="2710" y="1176"/>
                  <a:pt x="3033" y="1326"/>
                  <a:pt x="3373" y="1326"/>
                </a:cubicBezTo>
                <a:cubicBezTo>
                  <a:pt x="3957" y="1326"/>
                  <a:pt x="4589" y="882"/>
                  <a:pt x="5161" y="489"/>
                </a:cubicBezTo>
                <a:cubicBezTo>
                  <a:pt x="5375" y="920"/>
                  <a:pt x="5612" y="1075"/>
                  <a:pt x="5873" y="1075"/>
                </a:cubicBezTo>
                <a:cubicBezTo>
                  <a:pt x="6264" y="1075"/>
                  <a:pt x="6710" y="728"/>
                  <a:pt x="7221" y="435"/>
                </a:cubicBezTo>
                <a:cubicBezTo>
                  <a:pt x="7331" y="372"/>
                  <a:pt x="7436" y="346"/>
                  <a:pt x="7537" y="346"/>
                </a:cubicBezTo>
                <a:cubicBezTo>
                  <a:pt x="7969" y="346"/>
                  <a:pt x="8339" y="820"/>
                  <a:pt x="8775" y="934"/>
                </a:cubicBezTo>
                <a:cubicBezTo>
                  <a:pt x="8826" y="948"/>
                  <a:pt x="8875" y="954"/>
                  <a:pt x="8922" y="954"/>
                </a:cubicBezTo>
                <a:cubicBezTo>
                  <a:pt x="9309" y="954"/>
                  <a:pt x="9577" y="533"/>
                  <a:pt x="9746" y="236"/>
                </a:cubicBezTo>
                <a:cubicBezTo>
                  <a:pt x="9814" y="117"/>
                  <a:pt x="9708" y="7"/>
                  <a:pt x="9604" y="7"/>
                </a:cubicBezTo>
                <a:cubicBezTo>
                  <a:pt x="9558" y="7"/>
                  <a:pt x="9512" y="29"/>
                  <a:pt x="9482" y="82"/>
                </a:cubicBezTo>
                <a:cubicBezTo>
                  <a:pt x="9256" y="478"/>
                  <a:pt x="9059" y="613"/>
                  <a:pt x="8873" y="613"/>
                </a:cubicBezTo>
                <a:cubicBezTo>
                  <a:pt x="8476" y="613"/>
                  <a:pt x="8125" y="1"/>
                  <a:pt x="76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8"/>
          <p:cNvSpPr/>
          <p:nvPr/>
        </p:nvSpPr>
        <p:spPr>
          <a:xfrm>
            <a:off x="4259025" y="6398325"/>
            <a:ext cx="1017906" cy="194460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8"/>
          <p:cNvSpPr txBox="1">
            <a:spLocks noGrp="1"/>
          </p:cNvSpPr>
          <p:nvPr>
            <p:ph type="subTitle" idx="1"/>
          </p:nvPr>
        </p:nvSpPr>
        <p:spPr>
          <a:xfrm>
            <a:off x="1924434" y="2130933"/>
            <a:ext cx="5257800" cy="4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2" name="Google Shape;662;p28"/>
          <p:cNvSpPr/>
          <p:nvPr/>
        </p:nvSpPr>
        <p:spPr>
          <a:xfrm>
            <a:off x="427491" y="2994719"/>
            <a:ext cx="217114" cy="298340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8"/>
          <p:cNvSpPr/>
          <p:nvPr/>
        </p:nvSpPr>
        <p:spPr>
          <a:xfrm rot="-5400000">
            <a:off x="6441159" y="5349198"/>
            <a:ext cx="630241" cy="936497"/>
          </a:xfrm>
          <a:custGeom>
            <a:avLst/>
            <a:gdLst/>
            <a:ahLst/>
            <a:cxnLst/>
            <a:rect l="l" t="t" r="r" b="b"/>
            <a:pathLst>
              <a:path w="2563" h="5078" extrusionOk="0">
                <a:moveTo>
                  <a:pt x="1" y="1"/>
                </a:moveTo>
                <a:lnTo>
                  <a:pt x="2562" y="5078"/>
                </a:lnTo>
                <a:lnTo>
                  <a:pt x="256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8"/>
          <p:cNvSpPr/>
          <p:nvPr/>
        </p:nvSpPr>
        <p:spPr>
          <a:xfrm rot="-5400000">
            <a:off x="3603764" y="1881812"/>
            <a:ext cx="1943741" cy="5297769"/>
          </a:xfrm>
          <a:custGeom>
            <a:avLst/>
            <a:gdLst/>
            <a:ahLst/>
            <a:cxnLst/>
            <a:rect l="l" t="t" r="r" b="b"/>
            <a:pathLst>
              <a:path w="7201" h="29009" extrusionOk="0">
                <a:moveTo>
                  <a:pt x="0" y="0"/>
                </a:moveTo>
                <a:lnTo>
                  <a:pt x="0" y="29009"/>
                </a:lnTo>
                <a:lnTo>
                  <a:pt x="7200" y="29009"/>
                </a:lnTo>
                <a:lnTo>
                  <a:pt x="72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8"/>
          <p:cNvSpPr/>
          <p:nvPr/>
        </p:nvSpPr>
        <p:spPr>
          <a:xfrm rot="-5400000">
            <a:off x="2072702" y="5349104"/>
            <a:ext cx="630241" cy="936682"/>
          </a:xfrm>
          <a:custGeom>
            <a:avLst/>
            <a:gdLst/>
            <a:ahLst/>
            <a:cxnLst/>
            <a:rect l="l" t="t" r="r" b="b"/>
            <a:pathLst>
              <a:path w="2563" h="5079" extrusionOk="0">
                <a:moveTo>
                  <a:pt x="2562" y="0"/>
                </a:moveTo>
                <a:lnTo>
                  <a:pt x="1" y="5079"/>
                </a:lnTo>
                <a:lnTo>
                  <a:pt x="2562" y="5079"/>
                </a:lnTo>
                <a:lnTo>
                  <a:pt x="25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8"/>
          <p:cNvSpPr txBox="1">
            <a:spLocks noGrp="1"/>
          </p:cNvSpPr>
          <p:nvPr>
            <p:ph type="title" idx="2" hasCustomPrompt="1"/>
          </p:nvPr>
        </p:nvSpPr>
        <p:spPr>
          <a:xfrm>
            <a:off x="1919475" y="3657732"/>
            <a:ext cx="5260200" cy="15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7" name="Google Shape;667;p28"/>
          <p:cNvSpPr txBox="1">
            <a:spLocks noGrp="1"/>
          </p:cNvSpPr>
          <p:nvPr>
            <p:ph type="subTitle" idx="3"/>
          </p:nvPr>
        </p:nvSpPr>
        <p:spPr>
          <a:xfrm>
            <a:off x="1924434" y="4970433"/>
            <a:ext cx="5257800" cy="4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8" name="Google Shape;668;p28"/>
          <p:cNvSpPr/>
          <p:nvPr/>
        </p:nvSpPr>
        <p:spPr>
          <a:xfrm rot="5437919">
            <a:off x="4327037" y="3341187"/>
            <a:ext cx="601727" cy="333211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8"/>
          <p:cNvSpPr/>
          <p:nvPr/>
        </p:nvSpPr>
        <p:spPr>
          <a:xfrm rot="2145717">
            <a:off x="4292901" y="472922"/>
            <a:ext cx="451299" cy="444281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28"/>
          <p:cNvGrpSpPr/>
          <p:nvPr/>
        </p:nvGrpSpPr>
        <p:grpSpPr>
          <a:xfrm rot="-1079587">
            <a:off x="7471461" y="2052065"/>
            <a:ext cx="1918630" cy="2753887"/>
            <a:chOff x="5610224" y="3202528"/>
            <a:chExt cx="1340580" cy="1517079"/>
          </a:xfrm>
        </p:grpSpPr>
        <p:sp>
          <p:nvSpPr>
            <p:cNvPr id="671" name="Google Shape;671;p28"/>
            <p:cNvSpPr/>
            <p:nvPr/>
          </p:nvSpPr>
          <p:spPr>
            <a:xfrm>
              <a:off x="5827002" y="3225738"/>
              <a:ext cx="1119465" cy="1243111"/>
            </a:xfrm>
            <a:custGeom>
              <a:avLst/>
              <a:gdLst/>
              <a:ahLst/>
              <a:cxnLst/>
              <a:rect l="l" t="t" r="r" b="b"/>
              <a:pathLst>
                <a:path w="15482" h="17192" extrusionOk="0">
                  <a:moveTo>
                    <a:pt x="12532" y="1"/>
                  </a:moveTo>
                  <a:cubicBezTo>
                    <a:pt x="12532" y="1"/>
                    <a:pt x="7602" y="5300"/>
                    <a:pt x="6033" y="7137"/>
                  </a:cubicBezTo>
                  <a:cubicBezTo>
                    <a:pt x="4463" y="8975"/>
                    <a:pt x="1" y="14672"/>
                    <a:pt x="1" y="14672"/>
                  </a:cubicBezTo>
                  <a:lnTo>
                    <a:pt x="2950" y="17192"/>
                  </a:lnTo>
                  <a:cubicBezTo>
                    <a:pt x="2950" y="17192"/>
                    <a:pt x="7918" y="11926"/>
                    <a:pt x="9488" y="10088"/>
                  </a:cubicBezTo>
                  <a:cubicBezTo>
                    <a:pt x="11057" y="8251"/>
                    <a:pt x="15482" y="2521"/>
                    <a:pt x="15482" y="2521"/>
                  </a:cubicBezTo>
                  <a:lnTo>
                    <a:pt x="125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5934595" y="3254083"/>
              <a:ext cx="753227" cy="807313"/>
            </a:xfrm>
            <a:custGeom>
              <a:avLst/>
              <a:gdLst/>
              <a:ahLst/>
              <a:cxnLst/>
              <a:rect l="l" t="t" r="r" b="b"/>
              <a:pathLst>
                <a:path w="10417" h="11165" extrusionOk="0">
                  <a:moveTo>
                    <a:pt x="9368" y="0"/>
                  </a:moveTo>
                  <a:cubicBezTo>
                    <a:pt x="903" y="9281"/>
                    <a:pt x="926" y="9239"/>
                    <a:pt x="123" y="10823"/>
                  </a:cubicBezTo>
                  <a:cubicBezTo>
                    <a:pt x="0" y="11037"/>
                    <a:pt x="74" y="11165"/>
                    <a:pt x="263" y="11165"/>
                  </a:cubicBezTo>
                  <a:cubicBezTo>
                    <a:pt x="710" y="11165"/>
                    <a:pt x="1801" y="10444"/>
                    <a:pt x="2433" y="8433"/>
                  </a:cubicBezTo>
                  <a:cubicBezTo>
                    <a:pt x="4112" y="6308"/>
                    <a:pt x="9616" y="631"/>
                    <a:pt x="9616" y="631"/>
                  </a:cubicBezTo>
                  <a:lnTo>
                    <a:pt x="10209" y="1138"/>
                  </a:lnTo>
                  <a:lnTo>
                    <a:pt x="10416" y="895"/>
                  </a:lnTo>
                  <a:lnTo>
                    <a:pt x="9368" y="0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6641834" y="3290453"/>
              <a:ext cx="250618" cy="223864"/>
            </a:xfrm>
            <a:custGeom>
              <a:avLst/>
              <a:gdLst/>
              <a:ahLst/>
              <a:cxnLst/>
              <a:rect l="l" t="t" r="r" b="b"/>
              <a:pathLst>
                <a:path w="3466" h="3096" extrusionOk="0">
                  <a:moveTo>
                    <a:pt x="434" y="1"/>
                  </a:moveTo>
                  <a:lnTo>
                    <a:pt x="0" y="470"/>
                  </a:lnTo>
                  <a:lnTo>
                    <a:pt x="3074" y="3095"/>
                  </a:lnTo>
                  <a:lnTo>
                    <a:pt x="3465" y="2591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5703284" y="4353948"/>
              <a:ext cx="276359" cy="279830"/>
            </a:xfrm>
            <a:custGeom>
              <a:avLst/>
              <a:gdLst/>
              <a:ahLst/>
              <a:cxnLst/>
              <a:rect l="l" t="t" r="r" b="b"/>
              <a:pathLst>
                <a:path w="3822" h="3870" extrusionOk="0">
                  <a:moveTo>
                    <a:pt x="1386" y="0"/>
                  </a:moveTo>
                  <a:lnTo>
                    <a:pt x="0" y="2643"/>
                  </a:lnTo>
                  <a:lnTo>
                    <a:pt x="1437" y="3870"/>
                  </a:lnTo>
                  <a:lnTo>
                    <a:pt x="3822" y="2080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8"/>
            <p:cNvSpPr/>
            <p:nvPr/>
          </p:nvSpPr>
          <p:spPr>
            <a:xfrm>
              <a:off x="5657658" y="4556409"/>
              <a:ext cx="135866" cy="139337"/>
            </a:xfrm>
            <a:custGeom>
              <a:avLst/>
              <a:gdLst/>
              <a:ahLst/>
              <a:cxnLst/>
              <a:rect l="l" t="t" r="r" b="b"/>
              <a:pathLst>
                <a:path w="1879" h="1927" extrusionOk="0">
                  <a:moveTo>
                    <a:pt x="817" y="1"/>
                  </a:moveTo>
                  <a:lnTo>
                    <a:pt x="0" y="1368"/>
                  </a:lnTo>
                  <a:lnTo>
                    <a:pt x="656" y="1927"/>
                  </a:lnTo>
                  <a:lnTo>
                    <a:pt x="1878" y="908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5643413" y="4660893"/>
              <a:ext cx="55460" cy="58714"/>
            </a:xfrm>
            <a:custGeom>
              <a:avLst/>
              <a:gdLst/>
              <a:ahLst/>
              <a:cxnLst/>
              <a:rect l="l" t="t" r="r" b="b"/>
              <a:pathLst>
                <a:path w="767" h="812" extrusionOk="0">
                  <a:moveTo>
                    <a:pt x="288" y="0"/>
                  </a:moveTo>
                  <a:lnTo>
                    <a:pt x="13" y="698"/>
                  </a:lnTo>
                  <a:cubicBezTo>
                    <a:pt x="13" y="698"/>
                    <a:pt x="0" y="761"/>
                    <a:pt x="29" y="787"/>
                  </a:cubicBezTo>
                  <a:cubicBezTo>
                    <a:pt x="53" y="806"/>
                    <a:pt x="74" y="811"/>
                    <a:pt x="89" y="811"/>
                  </a:cubicBezTo>
                  <a:cubicBezTo>
                    <a:pt x="107" y="811"/>
                    <a:pt x="118" y="805"/>
                    <a:pt x="118" y="805"/>
                  </a:cubicBezTo>
                  <a:lnTo>
                    <a:pt x="767" y="40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5794391" y="4292921"/>
              <a:ext cx="239410" cy="218079"/>
            </a:xfrm>
            <a:custGeom>
              <a:avLst/>
              <a:gdLst/>
              <a:ahLst/>
              <a:cxnLst/>
              <a:rect l="l" t="t" r="r" b="b"/>
              <a:pathLst>
                <a:path w="3311" h="3016" extrusionOk="0">
                  <a:moveTo>
                    <a:pt x="554" y="0"/>
                  </a:moveTo>
                  <a:lnTo>
                    <a:pt x="0" y="736"/>
                  </a:lnTo>
                  <a:lnTo>
                    <a:pt x="2668" y="3016"/>
                  </a:lnTo>
                  <a:lnTo>
                    <a:pt x="3311" y="235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8"/>
            <p:cNvSpPr/>
            <p:nvPr/>
          </p:nvSpPr>
          <p:spPr>
            <a:xfrm>
              <a:off x="6752754" y="3224726"/>
              <a:ext cx="198050" cy="167103"/>
            </a:xfrm>
            <a:custGeom>
              <a:avLst/>
              <a:gdLst/>
              <a:ahLst/>
              <a:cxnLst/>
              <a:rect l="l" t="t" r="r" b="b"/>
              <a:pathLst>
                <a:path w="2739" h="2311" extrusionOk="0">
                  <a:moveTo>
                    <a:pt x="475" y="1"/>
                  </a:moveTo>
                  <a:cubicBezTo>
                    <a:pt x="255" y="1"/>
                    <a:pt x="1" y="247"/>
                    <a:pt x="1" y="247"/>
                  </a:cubicBezTo>
                  <a:lnTo>
                    <a:pt x="2416" y="2310"/>
                  </a:lnTo>
                  <a:cubicBezTo>
                    <a:pt x="2417" y="2310"/>
                    <a:pt x="2739" y="1855"/>
                    <a:pt x="2505" y="1656"/>
                  </a:cubicBezTo>
                  <a:cubicBezTo>
                    <a:pt x="2273" y="1457"/>
                    <a:pt x="867" y="256"/>
                    <a:pt x="633" y="57"/>
                  </a:cubicBezTo>
                  <a:cubicBezTo>
                    <a:pt x="586" y="17"/>
                    <a:pt x="532" y="1"/>
                    <a:pt x="4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5793741" y="3203612"/>
              <a:ext cx="1119609" cy="1243111"/>
            </a:xfrm>
            <a:custGeom>
              <a:avLst/>
              <a:gdLst/>
              <a:ahLst/>
              <a:cxnLst/>
              <a:rect l="l" t="t" r="r" b="b"/>
              <a:pathLst>
                <a:path w="15484" h="17192" extrusionOk="0">
                  <a:moveTo>
                    <a:pt x="12532" y="0"/>
                  </a:moveTo>
                  <a:cubicBezTo>
                    <a:pt x="12532" y="0"/>
                    <a:pt x="7604" y="5299"/>
                    <a:pt x="6034" y="7138"/>
                  </a:cubicBezTo>
                  <a:cubicBezTo>
                    <a:pt x="4464" y="8975"/>
                    <a:pt x="1" y="14672"/>
                    <a:pt x="1" y="14672"/>
                  </a:cubicBezTo>
                  <a:lnTo>
                    <a:pt x="2950" y="17191"/>
                  </a:lnTo>
                  <a:cubicBezTo>
                    <a:pt x="2950" y="17191"/>
                    <a:pt x="7918" y="11926"/>
                    <a:pt x="9488" y="10087"/>
                  </a:cubicBezTo>
                  <a:cubicBezTo>
                    <a:pt x="11057" y="8250"/>
                    <a:pt x="15483" y="2520"/>
                    <a:pt x="15483" y="2520"/>
                  </a:cubicBezTo>
                  <a:lnTo>
                    <a:pt x="125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5901334" y="3231884"/>
              <a:ext cx="753227" cy="807313"/>
            </a:xfrm>
            <a:custGeom>
              <a:avLst/>
              <a:gdLst/>
              <a:ahLst/>
              <a:cxnLst/>
              <a:rect l="l" t="t" r="r" b="b"/>
              <a:pathLst>
                <a:path w="10417" h="11165" extrusionOk="0">
                  <a:moveTo>
                    <a:pt x="9369" y="0"/>
                  </a:moveTo>
                  <a:cubicBezTo>
                    <a:pt x="903" y="9282"/>
                    <a:pt x="926" y="9239"/>
                    <a:pt x="123" y="10824"/>
                  </a:cubicBezTo>
                  <a:cubicBezTo>
                    <a:pt x="1" y="11037"/>
                    <a:pt x="75" y="11165"/>
                    <a:pt x="264" y="11165"/>
                  </a:cubicBezTo>
                  <a:cubicBezTo>
                    <a:pt x="711" y="11165"/>
                    <a:pt x="1803" y="10444"/>
                    <a:pt x="2435" y="8433"/>
                  </a:cubicBezTo>
                  <a:cubicBezTo>
                    <a:pt x="4114" y="6310"/>
                    <a:pt x="9616" y="631"/>
                    <a:pt x="9616" y="631"/>
                  </a:cubicBezTo>
                  <a:lnTo>
                    <a:pt x="10209" y="1138"/>
                  </a:lnTo>
                  <a:lnTo>
                    <a:pt x="10416" y="896"/>
                  </a:lnTo>
                  <a:lnTo>
                    <a:pt x="9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6608573" y="3268327"/>
              <a:ext cx="250618" cy="223792"/>
            </a:xfrm>
            <a:custGeom>
              <a:avLst/>
              <a:gdLst/>
              <a:ahLst/>
              <a:cxnLst/>
              <a:rect l="l" t="t" r="r" b="b"/>
              <a:pathLst>
                <a:path w="3466" h="3095" extrusionOk="0">
                  <a:moveTo>
                    <a:pt x="434" y="0"/>
                  </a:moveTo>
                  <a:lnTo>
                    <a:pt x="0" y="469"/>
                  </a:lnTo>
                  <a:lnTo>
                    <a:pt x="3074" y="3094"/>
                  </a:lnTo>
                  <a:lnTo>
                    <a:pt x="3465" y="2591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5670095" y="4331750"/>
              <a:ext cx="276287" cy="279902"/>
            </a:xfrm>
            <a:custGeom>
              <a:avLst/>
              <a:gdLst/>
              <a:ahLst/>
              <a:cxnLst/>
              <a:rect l="l" t="t" r="r" b="b"/>
              <a:pathLst>
                <a:path w="3821" h="3871" extrusionOk="0">
                  <a:moveTo>
                    <a:pt x="1386" y="1"/>
                  </a:moveTo>
                  <a:lnTo>
                    <a:pt x="1" y="2644"/>
                  </a:lnTo>
                  <a:lnTo>
                    <a:pt x="1436" y="3870"/>
                  </a:lnTo>
                  <a:lnTo>
                    <a:pt x="3821" y="2081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5624469" y="4534283"/>
              <a:ext cx="135866" cy="139409"/>
            </a:xfrm>
            <a:custGeom>
              <a:avLst/>
              <a:gdLst/>
              <a:ahLst/>
              <a:cxnLst/>
              <a:rect l="l" t="t" r="r" b="b"/>
              <a:pathLst>
                <a:path w="1879" h="1928" extrusionOk="0">
                  <a:moveTo>
                    <a:pt x="816" y="0"/>
                  </a:moveTo>
                  <a:lnTo>
                    <a:pt x="1" y="1367"/>
                  </a:lnTo>
                  <a:lnTo>
                    <a:pt x="655" y="1928"/>
                  </a:lnTo>
                  <a:lnTo>
                    <a:pt x="1879" y="908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5610224" y="4638694"/>
              <a:ext cx="55532" cy="58714"/>
            </a:xfrm>
            <a:custGeom>
              <a:avLst/>
              <a:gdLst/>
              <a:ahLst/>
              <a:cxnLst/>
              <a:rect l="l" t="t" r="r" b="b"/>
              <a:pathLst>
                <a:path w="768" h="812" extrusionOk="0">
                  <a:moveTo>
                    <a:pt x="287" y="0"/>
                  </a:moveTo>
                  <a:lnTo>
                    <a:pt x="14" y="698"/>
                  </a:lnTo>
                  <a:cubicBezTo>
                    <a:pt x="14" y="698"/>
                    <a:pt x="1" y="763"/>
                    <a:pt x="30" y="787"/>
                  </a:cubicBezTo>
                  <a:cubicBezTo>
                    <a:pt x="52" y="807"/>
                    <a:pt x="73" y="812"/>
                    <a:pt x="89" y="812"/>
                  </a:cubicBezTo>
                  <a:cubicBezTo>
                    <a:pt x="106" y="812"/>
                    <a:pt x="118" y="805"/>
                    <a:pt x="118" y="805"/>
                  </a:cubicBezTo>
                  <a:lnTo>
                    <a:pt x="767" y="40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5761130" y="4270723"/>
              <a:ext cx="239555" cy="218079"/>
            </a:xfrm>
            <a:custGeom>
              <a:avLst/>
              <a:gdLst/>
              <a:ahLst/>
              <a:cxnLst/>
              <a:rect l="l" t="t" r="r" b="b"/>
              <a:pathLst>
                <a:path w="3313" h="3016" extrusionOk="0">
                  <a:moveTo>
                    <a:pt x="554" y="1"/>
                  </a:moveTo>
                  <a:lnTo>
                    <a:pt x="0" y="736"/>
                  </a:lnTo>
                  <a:lnTo>
                    <a:pt x="2668" y="3016"/>
                  </a:lnTo>
                  <a:lnTo>
                    <a:pt x="3312" y="23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6719637" y="3202528"/>
              <a:ext cx="197906" cy="167103"/>
            </a:xfrm>
            <a:custGeom>
              <a:avLst/>
              <a:gdLst/>
              <a:ahLst/>
              <a:cxnLst/>
              <a:rect l="l" t="t" r="r" b="b"/>
              <a:pathLst>
                <a:path w="2737" h="2311" extrusionOk="0">
                  <a:moveTo>
                    <a:pt x="474" y="1"/>
                  </a:moveTo>
                  <a:cubicBezTo>
                    <a:pt x="253" y="1"/>
                    <a:pt x="0" y="247"/>
                    <a:pt x="0" y="247"/>
                  </a:cubicBezTo>
                  <a:lnTo>
                    <a:pt x="2415" y="2311"/>
                  </a:lnTo>
                  <a:cubicBezTo>
                    <a:pt x="2415" y="2311"/>
                    <a:pt x="2737" y="1856"/>
                    <a:pt x="2505" y="1656"/>
                  </a:cubicBezTo>
                  <a:cubicBezTo>
                    <a:pt x="2271" y="1458"/>
                    <a:pt x="865" y="256"/>
                    <a:pt x="633" y="57"/>
                  </a:cubicBezTo>
                  <a:cubicBezTo>
                    <a:pt x="585" y="17"/>
                    <a:pt x="531" y="1"/>
                    <a:pt x="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" name="Google Shape;687;p28"/>
          <p:cNvGrpSpPr/>
          <p:nvPr/>
        </p:nvGrpSpPr>
        <p:grpSpPr>
          <a:xfrm>
            <a:off x="713238" y="2825633"/>
            <a:ext cx="218071" cy="304641"/>
            <a:chOff x="4930687" y="3942774"/>
            <a:chExt cx="218071" cy="228481"/>
          </a:xfrm>
        </p:grpSpPr>
        <p:sp>
          <p:nvSpPr>
            <p:cNvPr id="688" name="Google Shape;688;p28"/>
            <p:cNvSpPr/>
            <p:nvPr/>
          </p:nvSpPr>
          <p:spPr>
            <a:xfrm>
              <a:off x="5054410" y="3942774"/>
              <a:ext cx="18307" cy="63597"/>
            </a:xfrm>
            <a:custGeom>
              <a:avLst/>
              <a:gdLst/>
              <a:ahLst/>
              <a:cxnLst/>
              <a:rect l="l" t="t" r="r" b="b"/>
              <a:pathLst>
                <a:path w="306" h="1063" extrusionOk="0">
                  <a:moveTo>
                    <a:pt x="153" y="0"/>
                  </a:moveTo>
                  <a:cubicBezTo>
                    <a:pt x="77" y="0"/>
                    <a:pt x="1" y="49"/>
                    <a:pt x="1" y="148"/>
                  </a:cubicBezTo>
                  <a:lnTo>
                    <a:pt x="1" y="915"/>
                  </a:lnTo>
                  <a:cubicBezTo>
                    <a:pt x="1" y="1013"/>
                    <a:pt x="77" y="1062"/>
                    <a:pt x="153" y="1062"/>
                  </a:cubicBezTo>
                  <a:cubicBezTo>
                    <a:pt x="230" y="1062"/>
                    <a:pt x="306" y="1013"/>
                    <a:pt x="306" y="915"/>
                  </a:cubicBezTo>
                  <a:lnTo>
                    <a:pt x="306" y="148"/>
                  </a:lnTo>
                  <a:cubicBezTo>
                    <a:pt x="306" y="49"/>
                    <a:pt x="230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4990095" y="3970295"/>
              <a:ext cx="40503" cy="54742"/>
            </a:xfrm>
            <a:custGeom>
              <a:avLst/>
              <a:gdLst/>
              <a:ahLst/>
              <a:cxnLst/>
              <a:rect l="l" t="t" r="r" b="b"/>
              <a:pathLst>
                <a:path w="677" h="915" extrusionOk="0">
                  <a:moveTo>
                    <a:pt x="152" y="0"/>
                  </a:moveTo>
                  <a:cubicBezTo>
                    <a:pt x="75" y="0"/>
                    <a:pt x="0" y="49"/>
                    <a:pt x="4" y="148"/>
                  </a:cubicBezTo>
                  <a:cubicBezTo>
                    <a:pt x="11" y="408"/>
                    <a:pt x="178" y="685"/>
                    <a:pt x="354" y="868"/>
                  </a:cubicBezTo>
                  <a:cubicBezTo>
                    <a:pt x="386" y="901"/>
                    <a:pt x="422" y="915"/>
                    <a:pt x="457" y="915"/>
                  </a:cubicBezTo>
                  <a:cubicBezTo>
                    <a:pt x="572" y="915"/>
                    <a:pt x="676" y="761"/>
                    <a:pt x="570" y="652"/>
                  </a:cubicBezTo>
                  <a:cubicBezTo>
                    <a:pt x="451" y="528"/>
                    <a:pt x="315" y="309"/>
                    <a:pt x="309" y="148"/>
                  </a:cubicBezTo>
                  <a:cubicBezTo>
                    <a:pt x="306" y="49"/>
                    <a:pt x="228" y="0"/>
                    <a:pt x="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4930687" y="4043464"/>
              <a:ext cx="80647" cy="27341"/>
            </a:xfrm>
            <a:custGeom>
              <a:avLst/>
              <a:gdLst/>
              <a:ahLst/>
              <a:cxnLst/>
              <a:rect l="l" t="t" r="r" b="b"/>
              <a:pathLst>
                <a:path w="1348" h="457" extrusionOk="0">
                  <a:moveTo>
                    <a:pt x="238" y="1"/>
                  </a:moveTo>
                  <a:cubicBezTo>
                    <a:pt x="95" y="1"/>
                    <a:pt x="0" y="208"/>
                    <a:pt x="153" y="283"/>
                  </a:cubicBezTo>
                  <a:cubicBezTo>
                    <a:pt x="461" y="430"/>
                    <a:pt x="811" y="457"/>
                    <a:pt x="1149" y="457"/>
                  </a:cubicBezTo>
                  <a:cubicBezTo>
                    <a:pt x="1346" y="457"/>
                    <a:pt x="1347" y="150"/>
                    <a:pt x="1149" y="150"/>
                  </a:cubicBezTo>
                  <a:cubicBezTo>
                    <a:pt x="870" y="150"/>
                    <a:pt x="565" y="141"/>
                    <a:pt x="308" y="17"/>
                  </a:cubicBezTo>
                  <a:cubicBezTo>
                    <a:pt x="284" y="6"/>
                    <a:pt x="260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4962575" y="4098206"/>
              <a:ext cx="48759" cy="36435"/>
            </a:xfrm>
            <a:custGeom>
              <a:avLst/>
              <a:gdLst/>
              <a:ahLst/>
              <a:cxnLst/>
              <a:rect l="l" t="t" r="r" b="b"/>
              <a:pathLst>
                <a:path w="815" h="609" extrusionOk="0">
                  <a:moveTo>
                    <a:pt x="619" y="0"/>
                  </a:moveTo>
                  <a:cubicBezTo>
                    <a:pt x="618" y="0"/>
                    <a:pt x="617" y="0"/>
                    <a:pt x="616" y="0"/>
                  </a:cubicBezTo>
                  <a:cubicBezTo>
                    <a:pt x="337" y="6"/>
                    <a:pt x="16" y="139"/>
                    <a:pt x="4" y="460"/>
                  </a:cubicBezTo>
                  <a:cubicBezTo>
                    <a:pt x="0" y="559"/>
                    <a:pt x="75" y="608"/>
                    <a:pt x="152" y="608"/>
                  </a:cubicBezTo>
                  <a:cubicBezTo>
                    <a:pt x="228" y="608"/>
                    <a:pt x="307" y="559"/>
                    <a:pt x="311" y="460"/>
                  </a:cubicBezTo>
                  <a:cubicBezTo>
                    <a:pt x="311" y="434"/>
                    <a:pt x="322" y="402"/>
                    <a:pt x="366" y="370"/>
                  </a:cubicBezTo>
                  <a:cubicBezTo>
                    <a:pt x="436" y="317"/>
                    <a:pt x="531" y="308"/>
                    <a:pt x="616" y="307"/>
                  </a:cubicBezTo>
                  <a:cubicBezTo>
                    <a:pt x="812" y="304"/>
                    <a:pt x="814" y="0"/>
                    <a:pt x="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5023300" y="4116453"/>
              <a:ext cx="31170" cy="54802"/>
            </a:xfrm>
            <a:custGeom>
              <a:avLst/>
              <a:gdLst/>
              <a:ahLst/>
              <a:cxnLst/>
              <a:rect l="l" t="t" r="r" b="b"/>
              <a:pathLst>
                <a:path w="521" h="916" extrusionOk="0">
                  <a:moveTo>
                    <a:pt x="220" y="0"/>
                  </a:moveTo>
                  <a:cubicBezTo>
                    <a:pt x="104" y="0"/>
                    <a:pt x="0" y="154"/>
                    <a:pt x="106" y="263"/>
                  </a:cubicBezTo>
                  <a:cubicBezTo>
                    <a:pt x="235" y="396"/>
                    <a:pt x="214" y="590"/>
                    <a:pt x="214" y="767"/>
                  </a:cubicBezTo>
                  <a:cubicBezTo>
                    <a:pt x="214" y="866"/>
                    <a:pt x="291" y="915"/>
                    <a:pt x="368" y="915"/>
                  </a:cubicBezTo>
                  <a:cubicBezTo>
                    <a:pt x="444" y="915"/>
                    <a:pt x="521" y="866"/>
                    <a:pt x="521" y="767"/>
                  </a:cubicBezTo>
                  <a:cubicBezTo>
                    <a:pt x="521" y="503"/>
                    <a:pt x="516" y="249"/>
                    <a:pt x="322" y="47"/>
                  </a:cubicBezTo>
                  <a:cubicBezTo>
                    <a:pt x="290" y="14"/>
                    <a:pt x="255" y="0"/>
                    <a:pt x="2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5072657" y="4098206"/>
              <a:ext cx="36973" cy="36734"/>
            </a:xfrm>
            <a:custGeom>
              <a:avLst/>
              <a:gdLst/>
              <a:ahLst/>
              <a:cxnLst/>
              <a:rect l="l" t="t" r="r" b="b"/>
              <a:pathLst>
                <a:path w="618" h="614" extrusionOk="0">
                  <a:moveTo>
                    <a:pt x="150" y="0"/>
                  </a:moveTo>
                  <a:cubicBezTo>
                    <a:pt x="70" y="0"/>
                    <a:pt x="1" y="75"/>
                    <a:pt x="1" y="154"/>
                  </a:cubicBezTo>
                  <a:cubicBezTo>
                    <a:pt x="1" y="240"/>
                    <a:pt x="71" y="304"/>
                    <a:pt x="154" y="307"/>
                  </a:cubicBezTo>
                  <a:cubicBezTo>
                    <a:pt x="223" y="310"/>
                    <a:pt x="305" y="393"/>
                    <a:pt x="308" y="460"/>
                  </a:cubicBezTo>
                  <a:cubicBezTo>
                    <a:pt x="310" y="543"/>
                    <a:pt x="376" y="614"/>
                    <a:pt x="461" y="614"/>
                  </a:cubicBezTo>
                  <a:cubicBezTo>
                    <a:pt x="541" y="614"/>
                    <a:pt x="617" y="543"/>
                    <a:pt x="614" y="460"/>
                  </a:cubicBezTo>
                  <a:cubicBezTo>
                    <a:pt x="605" y="215"/>
                    <a:pt x="400" y="9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5088392" y="4043224"/>
              <a:ext cx="60366" cy="18427"/>
            </a:xfrm>
            <a:custGeom>
              <a:avLst/>
              <a:gdLst/>
              <a:ahLst/>
              <a:cxnLst/>
              <a:rect l="l" t="t" r="r" b="b"/>
              <a:pathLst>
                <a:path w="1009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lnTo>
                    <a:pt x="810" y="307"/>
                  </a:lnTo>
                  <a:cubicBezTo>
                    <a:pt x="1007" y="307"/>
                    <a:pt x="1008" y="1"/>
                    <a:pt x="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5090725" y="3970295"/>
              <a:ext cx="28179" cy="45170"/>
            </a:xfrm>
            <a:custGeom>
              <a:avLst/>
              <a:gdLst/>
              <a:ahLst/>
              <a:cxnLst/>
              <a:rect l="l" t="t" r="r" b="b"/>
              <a:pathLst>
                <a:path w="471" h="755" extrusionOk="0">
                  <a:moveTo>
                    <a:pt x="320" y="0"/>
                  </a:moveTo>
                  <a:cubicBezTo>
                    <a:pt x="243" y="0"/>
                    <a:pt x="164" y="49"/>
                    <a:pt x="159" y="148"/>
                  </a:cubicBezTo>
                  <a:cubicBezTo>
                    <a:pt x="154" y="220"/>
                    <a:pt x="108" y="288"/>
                    <a:pt x="79" y="351"/>
                  </a:cubicBezTo>
                  <a:cubicBezTo>
                    <a:pt x="39" y="434"/>
                    <a:pt x="11" y="514"/>
                    <a:pt x="6" y="608"/>
                  </a:cubicBezTo>
                  <a:cubicBezTo>
                    <a:pt x="0" y="706"/>
                    <a:pt x="75" y="755"/>
                    <a:pt x="151" y="755"/>
                  </a:cubicBezTo>
                  <a:cubicBezTo>
                    <a:pt x="228" y="755"/>
                    <a:pt x="307" y="706"/>
                    <a:pt x="312" y="608"/>
                  </a:cubicBezTo>
                  <a:cubicBezTo>
                    <a:pt x="317" y="535"/>
                    <a:pt x="363" y="468"/>
                    <a:pt x="393" y="404"/>
                  </a:cubicBezTo>
                  <a:cubicBezTo>
                    <a:pt x="432" y="320"/>
                    <a:pt x="460" y="240"/>
                    <a:pt x="466" y="148"/>
                  </a:cubicBezTo>
                  <a:cubicBezTo>
                    <a:pt x="471" y="49"/>
                    <a:pt x="397" y="0"/>
                    <a:pt x="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9"/>
          <p:cNvSpPr/>
          <p:nvPr/>
        </p:nvSpPr>
        <p:spPr>
          <a:xfrm rot="-10692833">
            <a:off x="7986933" y="646408"/>
            <a:ext cx="520198" cy="516307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9"/>
          <p:cNvSpPr/>
          <p:nvPr/>
        </p:nvSpPr>
        <p:spPr>
          <a:xfrm>
            <a:off x="0" y="719318"/>
            <a:ext cx="8430580" cy="696157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9"/>
          <p:cNvSpPr/>
          <p:nvPr/>
        </p:nvSpPr>
        <p:spPr>
          <a:xfrm>
            <a:off x="96026" y="800213"/>
            <a:ext cx="80564" cy="534367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9"/>
          <p:cNvSpPr txBox="1">
            <a:spLocks noGrp="1"/>
          </p:cNvSpPr>
          <p:nvPr>
            <p:ph type="title"/>
          </p:nvPr>
        </p:nvSpPr>
        <p:spPr>
          <a:xfrm>
            <a:off x="713225" y="748600"/>
            <a:ext cx="77175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1" name="Google Shape;701;p29"/>
          <p:cNvSpPr/>
          <p:nvPr/>
        </p:nvSpPr>
        <p:spPr>
          <a:xfrm rot="-10692833">
            <a:off x="8150834" y="789812"/>
            <a:ext cx="357345" cy="351787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2" name="Google Shape;702;p29"/>
          <p:cNvGrpSpPr/>
          <p:nvPr/>
        </p:nvGrpSpPr>
        <p:grpSpPr>
          <a:xfrm>
            <a:off x="4280964" y="6297633"/>
            <a:ext cx="218131" cy="304720"/>
            <a:chOff x="1567788" y="4831150"/>
            <a:chExt cx="218131" cy="228540"/>
          </a:xfrm>
        </p:grpSpPr>
        <p:sp>
          <p:nvSpPr>
            <p:cNvPr id="703" name="Google Shape;703;p29"/>
            <p:cNvSpPr/>
            <p:nvPr/>
          </p:nvSpPr>
          <p:spPr>
            <a:xfrm>
              <a:off x="1691630" y="4831150"/>
              <a:ext cx="18367" cy="63597"/>
            </a:xfrm>
            <a:custGeom>
              <a:avLst/>
              <a:gdLst/>
              <a:ahLst/>
              <a:cxnLst/>
              <a:rect l="l" t="t" r="r" b="b"/>
              <a:pathLst>
                <a:path w="307" h="1063" extrusionOk="0">
                  <a:moveTo>
                    <a:pt x="154" y="1"/>
                  </a:moveTo>
                  <a:cubicBezTo>
                    <a:pt x="77" y="1"/>
                    <a:pt x="0" y="50"/>
                    <a:pt x="0" y="149"/>
                  </a:cubicBezTo>
                  <a:lnTo>
                    <a:pt x="0" y="915"/>
                  </a:lnTo>
                  <a:cubicBezTo>
                    <a:pt x="0" y="1013"/>
                    <a:pt x="77" y="1062"/>
                    <a:pt x="154" y="1062"/>
                  </a:cubicBezTo>
                  <a:cubicBezTo>
                    <a:pt x="230" y="1062"/>
                    <a:pt x="307" y="1013"/>
                    <a:pt x="307" y="915"/>
                  </a:cubicBezTo>
                  <a:lnTo>
                    <a:pt x="307" y="149"/>
                  </a:lnTo>
                  <a:cubicBezTo>
                    <a:pt x="307" y="50"/>
                    <a:pt x="230" y="1"/>
                    <a:pt x="1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1627256" y="4858670"/>
              <a:ext cx="40503" cy="54862"/>
            </a:xfrm>
            <a:custGeom>
              <a:avLst/>
              <a:gdLst/>
              <a:ahLst/>
              <a:cxnLst/>
              <a:rect l="l" t="t" r="r" b="b"/>
              <a:pathLst>
                <a:path w="677" h="917" extrusionOk="0">
                  <a:moveTo>
                    <a:pt x="150" y="1"/>
                  </a:moveTo>
                  <a:cubicBezTo>
                    <a:pt x="74" y="1"/>
                    <a:pt x="0" y="50"/>
                    <a:pt x="4" y="148"/>
                  </a:cubicBezTo>
                  <a:cubicBezTo>
                    <a:pt x="16" y="411"/>
                    <a:pt x="177" y="684"/>
                    <a:pt x="355" y="869"/>
                  </a:cubicBezTo>
                  <a:cubicBezTo>
                    <a:pt x="387" y="902"/>
                    <a:pt x="422" y="916"/>
                    <a:pt x="457" y="916"/>
                  </a:cubicBezTo>
                  <a:cubicBezTo>
                    <a:pt x="573" y="916"/>
                    <a:pt x="677" y="762"/>
                    <a:pt x="571" y="653"/>
                  </a:cubicBezTo>
                  <a:cubicBezTo>
                    <a:pt x="453" y="528"/>
                    <a:pt x="318" y="326"/>
                    <a:pt x="310" y="148"/>
                  </a:cubicBezTo>
                  <a:cubicBezTo>
                    <a:pt x="305" y="50"/>
                    <a:pt x="226" y="1"/>
                    <a:pt x="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1567788" y="4931959"/>
              <a:ext cx="80707" cy="27222"/>
            </a:xfrm>
            <a:custGeom>
              <a:avLst/>
              <a:gdLst/>
              <a:ahLst/>
              <a:cxnLst/>
              <a:rect l="l" t="t" r="r" b="b"/>
              <a:pathLst>
                <a:path w="1349" h="455" extrusionOk="0">
                  <a:moveTo>
                    <a:pt x="240" y="1"/>
                  </a:moveTo>
                  <a:cubicBezTo>
                    <a:pt x="96" y="1"/>
                    <a:pt x="0" y="209"/>
                    <a:pt x="154" y="281"/>
                  </a:cubicBezTo>
                  <a:cubicBezTo>
                    <a:pt x="467" y="426"/>
                    <a:pt x="812" y="455"/>
                    <a:pt x="1152" y="455"/>
                  </a:cubicBezTo>
                  <a:cubicBezTo>
                    <a:pt x="1349" y="455"/>
                    <a:pt x="1349" y="148"/>
                    <a:pt x="1152" y="148"/>
                  </a:cubicBezTo>
                  <a:cubicBezTo>
                    <a:pt x="870" y="148"/>
                    <a:pt x="569" y="136"/>
                    <a:pt x="309" y="17"/>
                  </a:cubicBezTo>
                  <a:cubicBezTo>
                    <a:pt x="285" y="6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1599735" y="4986641"/>
              <a:ext cx="48759" cy="36375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622" y="1"/>
                  </a:moveTo>
                  <a:cubicBezTo>
                    <a:pt x="621" y="1"/>
                    <a:pt x="619" y="1"/>
                    <a:pt x="618" y="1"/>
                  </a:cubicBezTo>
                  <a:cubicBezTo>
                    <a:pt x="336" y="5"/>
                    <a:pt x="16" y="138"/>
                    <a:pt x="4" y="459"/>
                  </a:cubicBezTo>
                  <a:cubicBezTo>
                    <a:pt x="1" y="558"/>
                    <a:pt x="76" y="607"/>
                    <a:pt x="152" y="607"/>
                  </a:cubicBezTo>
                  <a:cubicBezTo>
                    <a:pt x="229" y="607"/>
                    <a:pt x="307" y="558"/>
                    <a:pt x="311" y="459"/>
                  </a:cubicBezTo>
                  <a:cubicBezTo>
                    <a:pt x="311" y="433"/>
                    <a:pt x="324" y="399"/>
                    <a:pt x="367" y="369"/>
                  </a:cubicBezTo>
                  <a:cubicBezTo>
                    <a:pt x="440" y="318"/>
                    <a:pt x="530" y="307"/>
                    <a:pt x="618" y="306"/>
                  </a:cubicBezTo>
                  <a:cubicBezTo>
                    <a:pt x="814" y="303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1660580" y="5004828"/>
              <a:ext cx="31110" cy="54862"/>
            </a:xfrm>
            <a:custGeom>
              <a:avLst/>
              <a:gdLst/>
              <a:ahLst/>
              <a:cxnLst/>
              <a:rect l="l" t="t" r="r" b="b"/>
              <a:pathLst>
                <a:path w="520" h="917" extrusionOk="0">
                  <a:moveTo>
                    <a:pt x="219" y="0"/>
                  </a:moveTo>
                  <a:cubicBezTo>
                    <a:pt x="104" y="0"/>
                    <a:pt x="0" y="153"/>
                    <a:pt x="105" y="263"/>
                  </a:cubicBezTo>
                  <a:cubicBezTo>
                    <a:pt x="235" y="399"/>
                    <a:pt x="213" y="593"/>
                    <a:pt x="213" y="769"/>
                  </a:cubicBezTo>
                  <a:cubicBezTo>
                    <a:pt x="213" y="867"/>
                    <a:pt x="289" y="916"/>
                    <a:pt x="366" y="916"/>
                  </a:cubicBezTo>
                  <a:cubicBezTo>
                    <a:pt x="443" y="916"/>
                    <a:pt x="519" y="867"/>
                    <a:pt x="519" y="769"/>
                  </a:cubicBezTo>
                  <a:cubicBezTo>
                    <a:pt x="519" y="501"/>
                    <a:pt x="515" y="250"/>
                    <a:pt x="321" y="47"/>
                  </a:cubicBezTo>
                  <a:cubicBezTo>
                    <a:pt x="289" y="14"/>
                    <a:pt x="254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1707245" y="4986641"/>
              <a:ext cx="39666" cy="36375"/>
            </a:xfrm>
            <a:custGeom>
              <a:avLst/>
              <a:gdLst/>
              <a:ahLst/>
              <a:cxnLst/>
              <a:rect l="l" t="t" r="r" b="b"/>
              <a:pathLst>
                <a:path w="663" h="608" extrusionOk="0">
                  <a:moveTo>
                    <a:pt x="190" y="1"/>
                  </a:moveTo>
                  <a:cubicBezTo>
                    <a:pt x="1" y="1"/>
                    <a:pt x="5" y="297"/>
                    <a:pt x="198" y="306"/>
                  </a:cubicBezTo>
                  <a:cubicBezTo>
                    <a:pt x="272" y="310"/>
                    <a:pt x="348" y="385"/>
                    <a:pt x="351" y="459"/>
                  </a:cubicBezTo>
                  <a:cubicBezTo>
                    <a:pt x="355" y="558"/>
                    <a:pt x="434" y="607"/>
                    <a:pt x="511" y="607"/>
                  </a:cubicBezTo>
                  <a:cubicBezTo>
                    <a:pt x="588" y="607"/>
                    <a:pt x="662" y="558"/>
                    <a:pt x="658" y="459"/>
                  </a:cubicBezTo>
                  <a:cubicBezTo>
                    <a:pt x="646" y="214"/>
                    <a:pt x="445" y="11"/>
                    <a:pt x="198" y="1"/>
                  </a:cubicBezTo>
                  <a:cubicBezTo>
                    <a:pt x="195" y="1"/>
                    <a:pt x="192" y="1"/>
                    <a:pt x="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1725612" y="4931600"/>
              <a:ext cx="60306" cy="18427"/>
            </a:xfrm>
            <a:custGeom>
              <a:avLst/>
              <a:gdLst/>
              <a:ahLst/>
              <a:cxnLst/>
              <a:rect l="l" t="t" r="r" b="b"/>
              <a:pathLst>
                <a:path w="1008" h="308" extrusionOk="0">
                  <a:moveTo>
                    <a:pt x="197" y="1"/>
                  </a:moveTo>
                  <a:cubicBezTo>
                    <a:pt x="0" y="1"/>
                    <a:pt x="0" y="307"/>
                    <a:pt x="197" y="307"/>
                  </a:cubicBezTo>
                  <a:lnTo>
                    <a:pt x="811" y="307"/>
                  </a:lnTo>
                  <a:cubicBezTo>
                    <a:pt x="1008" y="307"/>
                    <a:pt x="1008" y="1"/>
                    <a:pt x="8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1727946" y="4858670"/>
              <a:ext cx="28179" cy="45230"/>
            </a:xfrm>
            <a:custGeom>
              <a:avLst/>
              <a:gdLst/>
              <a:ahLst/>
              <a:cxnLst/>
              <a:rect l="l" t="t" r="r" b="b"/>
              <a:pathLst>
                <a:path w="471" h="756" extrusionOk="0">
                  <a:moveTo>
                    <a:pt x="320" y="1"/>
                  </a:moveTo>
                  <a:cubicBezTo>
                    <a:pt x="243" y="1"/>
                    <a:pt x="164" y="50"/>
                    <a:pt x="158" y="148"/>
                  </a:cubicBezTo>
                  <a:cubicBezTo>
                    <a:pt x="154" y="221"/>
                    <a:pt x="109" y="288"/>
                    <a:pt x="78" y="352"/>
                  </a:cubicBezTo>
                  <a:cubicBezTo>
                    <a:pt x="37" y="434"/>
                    <a:pt x="9" y="516"/>
                    <a:pt x="5" y="608"/>
                  </a:cubicBezTo>
                  <a:cubicBezTo>
                    <a:pt x="0" y="706"/>
                    <a:pt x="74" y="755"/>
                    <a:pt x="150" y="755"/>
                  </a:cubicBezTo>
                  <a:cubicBezTo>
                    <a:pt x="227" y="755"/>
                    <a:pt x="307" y="706"/>
                    <a:pt x="312" y="608"/>
                  </a:cubicBezTo>
                  <a:cubicBezTo>
                    <a:pt x="316" y="536"/>
                    <a:pt x="361" y="468"/>
                    <a:pt x="392" y="405"/>
                  </a:cubicBezTo>
                  <a:cubicBezTo>
                    <a:pt x="433" y="322"/>
                    <a:pt x="459" y="240"/>
                    <a:pt x="465" y="148"/>
                  </a:cubicBezTo>
                  <a:cubicBezTo>
                    <a:pt x="470" y="50"/>
                    <a:pt x="396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" name="Google Shape;711;p29"/>
          <p:cNvGrpSpPr/>
          <p:nvPr/>
        </p:nvGrpSpPr>
        <p:grpSpPr>
          <a:xfrm>
            <a:off x="4572000" y="6274281"/>
            <a:ext cx="263669" cy="351451"/>
            <a:chOff x="4028549" y="3239505"/>
            <a:chExt cx="131381" cy="131321"/>
          </a:xfrm>
        </p:grpSpPr>
        <p:sp>
          <p:nvSpPr>
            <p:cNvPr id="712" name="Google Shape;712;p29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4" name="Google Shape;714;p29"/>
          <p:cNvSpPr txBox="1">
            <a:spLocks noGrp="1"/>
          </p:cNvSpPr>
          <p:nvPr>
            <p:ph type="subTitle" idx="1"/>
          </p:nvPr>
        </p:nvSpPr>
        <p:spPr>
          <a:xfrm>
            <a:off x="916875" y="3542267"/>
            <a:ext cx="17730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5" name="Google Shape;715;p29"/>
          <p:cNvSpPr txBox="1">
            <a:spLocks noGrp="1"/>
          </p:cNvSpPr>
          <p:nvPr>
            <p:ph type="title" idx="2" hasCustomPrompt="1"/>
          </p:nvPr>
        </p:nvSpPr>
        <p:spPr>
          <a:xfrm>
            <a:off x="1101613" y="4407433"/>
            <a:ext cx="1458600" cy="11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16" name="Google Shape;716;p29"/>
          <p:cNvSpPr txBox="1">
            <a:spLocks noGrp="1"/>
          </p:cNvSpPr>
          <p:nvPr>
            <p:ph type="subTitle" idx="3"/>
          </p:nvPr>
        </p:nvSpPr>
        <p:spPr>
          <a:xfrm>
            <a:off x="3685475" y="3542267"/>
            <a:ext cx="17730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7" name="Google Shape;717;p29"/>
          <p:cNvSpPr txBox="1">
            <a:spLocks noGrp="1"/>
          </p:cNvSpPr>
          <p:nvPr>
            <p:ph type="title" idx="4" hasCustomPrompt="1"/>
          </p:nvPr>
        </p:nvSpPr>
        <p:spPr>
          <a:xfrm>
            <a:off x="3870213" y="4407433"/>
            <a:ext cx="1458600" cy="11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18" name="Google Shape;718;p29"/>
          <p:cNvSpPr txBox="1">
            <a:spLocks noGrp="1"/>
          </p:cNvSpPr>
          <p:nvPr>
            <p:ph type="subTitle" idx="5"/>
          </p:nvPr>
        </p:nvSpPr>
        <p:spPr>
          <a:xfrm>
            <a:off x="6399513" y="3542267"/>
            <a:ext cx="17730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9" name="Google Shape;719;p29"/>
          <p:cNvSpPr txBox="1">
            <a:spLocks noGrp="1"/>
          </p:cNvSpPr>
          <p:nvPr>
            <p:ph type="title" idx="6" hasCustomPrompt="1"/>
          </p:nvPr>
        </p:nvSpPr>
        <p:spPr>
          <a:xfrm>
            <a:off x="6584250" y="4407433"/>
            <a:ext cx="1458600" cy="11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30"/>
          <p:cNvSpPr txBox="1">
            <a:spLocks noGrp="1"/>
          </p:cNvSpPr>
          <p:nvPr>
            <p:ph type="title" hasCustomPrompt="1"/>
          </p:nvPr>
        </p:nvSpPr>
        <p:spPr>
          <a:xfrm>
            <a:off x="713225" y="1583400"/>
            <a:ext cx="3435300" cy="3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2" name="Google Shape;722;p30"/>
          <p:cNvSpPr/>
          <p:nvPr/>
        </p:nvSpPr>
        <p:spPr>
          <a:xfrm rot="4499988">
            <a:off x="8472385" y="1546810"/>
            <a:ext cx="289491" cy="223759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3" name="Google Shape;723;p30"/>
          <p:cNvGrpSpPr/>
          <p:nvPr/>
        </p:nvGrpSpPr>
        <p:grpSpPr>
          <a:xfrm rot="8413903">
            <a:off x="8299501" y="1844164"/>
            <a:ext cx="263672" cy="351440"/>
            <a:chOff x="4028549" y="3239505"/>
            <a:chExt cx="131381" cy="131321"/>
          </a:xfrm>
        </p:grpSpPr>
        <p:sp>
          <p:nvSpPr>
            <p:cNvPr id="724" name="Google Shape;724;p30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6" name="Google Shape;726;p30"/>
          <p:cNvSpPr/>
          <p:nvPr/>
        </p:nvSpPr>
        <p:spPr>
          <a:xfrm rot="-5399635">
            <a:off x="-107913" y="4954922"/>
            <a:ext cx="1939545" cy="1866612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30"/>
          <p:cNvSpPr/>
          <p:nvPr/>
        </p:nvSpPr>
        <p:spPr>
          <a:xfrm>
            <a:off x="3619264" y="361988"/>
            <a:ext cx="4257333" cy="6358192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30"/>
          <p:cNvSpPr/>
          <p:nvPr/>
        </p:nvSpPr>
        <p:spPr>
          <a:xfrm rot="5437892">
            <a:off x="7126913" y="843372"/>
            <a:ext cx="817437" cy="456374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30"/>
          <p:cNvSpPr/>
          <p:nvPr/>
        </p:nvSpPr>
        <p:spPr>
          <a:xfrm>
            <a:off x="3565026" y="317100"/>
            <a:ext cx="4257333" cy="6358192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30"/>
          <p:cNvSpPr/>
          <p:nvPr/>
        </p:nvSpPr>
        <p:spPr>
          <a:xfrm rot="5437892">
            <a:off x="7306944" y="788127"/>
            <a:ext cx="561532" cy="310952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30"/>
          <p:cNvSpPr txBox="1">
            <a:spLocks noGrp="1"/>
          </p:cNvSpPr>
          <p:nvPr>
            <p:ph type="title" idx="2"/>
          </p:nvPr>
        </p:nvSpPr>
        <p:spPr>
          <a:xfrm rot="457638">
            <a:off x="4125942" y="2189517"/>
            <a:ext cx="3234417" cy="16852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2" name="Google Shape;732;p30"/>
          <p:cNvSpPr txBox="1">
            <a:spLocks noGrp="1"/>
          </p:cNvSpPr>
          <p:nvPr>
            <p:ph type="subTitle" idx="1"/>
          </p:nvPr>
        </p:nvSpPr>
        <p:spPr>
          <a:xfrm rot="458062">
            <a:off x="3940804" y="4190131"/>
            <a:ext cx="3231443" cy="10238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33" name="Google Shape;733;p30"/>
          <p:cNvSpPr/>
          <p:nvPr/>
        </p:nvSpPr>
        <p:spPr>
          <a:xfrm rot="-5399610">
            <a:off x="-330568" y="5033951"/>
            <a:ext cx="2153525" cy="1494563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0"/>
          <p:cNvSpPr/>
          <p:nvPr/>
        </p:nvSpPr>
        <p:spPr>
          <a:xfrm rot="-10799574">
            <a:off x="7876599" y="4486119"/>
            <a:ext cx="1245803" cy="2482741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0"/>
          <p:cNvSpPr/>
          <p:nvPr/>
        </p:nvSpPr>
        <p:spPr>
          <a:xfrm rot="-10799544">
            <a:off x="7739140" y="4887389"/>
            <a:ext cx="1383257" cy="1987888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30"/>
          <p:cNvGrpSpPr/>
          <p:nvPr/>
        </p:nvGrpSpPr>
        <p:grpSpPr>
          <a:xfrm>
            <a:off x="-663701" y="-1068333"/>
            <a:ext cx="2062814" cy="3429768"/>
            <a:chOff x="7325399" y="3044950"/>
            <a:chExt cx="2062814" cy="2572326"/>
          </a:xfrm>
        </p:grpSpPr>
        <p:sp>
          <p:nvSpPr>
            <p:cNvPr id="737" name="Google Shape;737;p30"/>
            <p:cNvSpPr/>
            <p:nvPr/>
          </p:nvSpPr>
          <p:spPr>
            <a:xfrm rot="-8610992">
              <a:off x="8808681" y="3091174"/>
              <a:ext cx="398985" cy="738802"/>
            </a:xfrm>
            <a:custGeom>
              <a:avLst/>
              <a:gdLst/>
              <a:ahLst/>
              <a:cxnLst/>
              <a:rect l="l" t="t" r="r" b="b"/>
              <a:pathLst>
                <a:path w="6669" h="12349" extrusionOk="0">
                  <a:moveTo>
                    <a:pt x="6439" y="1"/>
                  </a:moveTo>
                  <a:cubicBezTo>
                    <a:pt x="4707" y="106"/>
                    <a:pt x="1067" y="373"/>
                    <a:pt x="1067" y="373"/>
                  </a:cubicBezTo>
                  <a:cubicBezTo>
                    <a:pt x="1067" y="373"/>
                    <a:pt x="1477" y="7405"/>
                    <a:pt x="1" y="11576"/>
                  </a:cubicBezTo>
                  <a:cubicBezTo>
                    <a:pt x="2161" y="9507"/>
                    <a:pt x="3451" y="8190"/>
                    <a:pt x="3451" y="8190"/>
                  </a:cubicBezTo>
                  <a:lnTo>
                    <a:pt x="4352" y="12348"/>
                  </a:lnTo>
                  <a:cubicBezTo>
                    <a:pt x="4352" y="12348"/>
                    <a:pt x="6668" y="7737"/>
                    <a:pt x="6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0"/>
            <p:cNvSpPr/>
            <p:nvPr/>
          </p:nvSpPr>
          <p:spPr>
            <a:xfrm rot="-8610992">
              <a:off x="8630005" y="3660883"/>
              <a:ext cx="326176" cy="89202"/>
            </a:xfrm>
            <a:custGeom>
              <a:avLst/>
              <a:gdLst/>
              <a:ahLst/>
              <a:cxnLst/>
              <a:rect l="l" t="t" r="r" b="b"/>
              <a:pathLst>
                <a:path w="5452" h="1491" extrusionOk="0">
                  <a:moveTo>
                    <a:pt x="5374" y="1"/>
                  </a:moveTo>
                  <a:lnTo>
                    <a:pt x="0" y="373"/>
                  </a:lnTo>
                  <a:lnTo>
                    <a:pt x="78" y="1490"/>
                  </a:lnTo>
                  <a:lnTo>
                    <a:pt x="5451" y="1118"/>
                  </a:lnTo>
                  <a:lnTo>
                    <a:pt x="53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0"/>
            <p:cNvSpPr/>
            <p:nvPr/>
          </p:nvSpPr>
          <p:spPr>
            <a:xfrm rot="-8610992">
              <a:off x="7870096" y="3547007"/>
              <a:ext cx="702367" cy="2063668"/>
            </a:xfrm>
            <a:custGeom>
              <a:avLst/>
              <a:gdLst/>
              <a:ahLst/>
              <a:cxnLst/>
              <a:rect l="l" t="t" r="r" b="b"/>
              <a:pathLst>
                <a:path w="11740" h="34494" extrusionOk="0">
                  <a:moveTo>
                    <a:pt x="1" y="0"/>
                  </a:moveTo>
                  <a:lnTo>
                    <a:pt x="2483" y="34494"/>
                  </a:lnTo>
                  <a:lnTo>
                    <a:pt x="11739" y="33820"/>
                  </a:lnTo>
                  <a:lnTo>
                    <a:pt x="117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0"/>
            <p:cNvSpPr/>
            <p:nvPr/>
          </p:nvSpPr>
          <p:spPr>
            <a:xfrm rot="-8610992">
              <a:off x="8218958" y="3632838"/>
              <a:ext cx="211368" cy="2055292"/>
            </a:xfrm>
            <a:custGeom>
              <a:avLst/>
              <a:gdLst/>
              <a:ahLst/>
              <a:cxnLst/>
              <a:rect l="l" t="t" r="r" b="b"/>
              <a:pathLst>
                <a:path w="3533" h="34354" extrusionOk="0">
                  <a:moveTo>
                    <a:pt x="1024" y="0"/>
                  </a:moveTo>
                  <a:lnTo>
                    <a:pt x="0" y="6"/>
                  </a:lnTo>
                  <a:lnTo>
                    <a:pt x="2515" y="34353"/>
                  </a:lnTo>
                  <a:lnTo>
                    <a:pt x="3533" y="34279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0"/>
            <p:cNvSpPr/>
            <p:nvPr/>
          </p:nvSpPr>
          <p:spPr>
            <a:xfrm rot="-8610992">
              <a:off x="8108089" y="4294347"/>
              <a:ext cx="226445" cy="201317"/>
            </a:xfrm>
            <a:custGeom>
              <a:avLst/>
              <a:gdLst/>
              <a:ahLst/>
              <a:cxnLst/>
              <a:rect l="l" t="t" r="r" b="b"/>
              <a:pathLst>
                <a:path w="3785" h="3365" extrusionOk="0">
                  <a:moveTo>
                    <a:pt x="2020" y="1454"/>
                  </a:moveTo>
                  <a:cubicBezTo>
                    <a:pt x="2004" y="1463"/>
                    <a:pt x="1988" y="1472"/>
                    <a:pt x="1972" y="1480"/>
                  </a:cubicBezTo>
                  <a:cubicBezTo>
                    <a:pt x="1825" y="1560"/>
                    <a:pt x="1916" y="1765"/>
                    <a:pt x="2052" y="1765"/>
                  </a:cubicBezTo>
                  <a:cubicBezTo>
                    <a:pt x="2073" y="1765"/>
                    <a:pt x="2094" y="1760"/>
                    <a:pt x="2115" y="1750"/>
                  </a:cubicBezTo>
                  <a:lnTo>
                    <a:pt x="2115" y="1750"/>
                  </a:lnTo>
                  <a:cubicBezTo>
                    <a:pt x="2052" y="1784"/>
                    <a:pt x="2005" y="1830"/>
                    <a:pt x="1969" y="1886"/>
                  </a:cubicBezTo>
                  <a:cubicBezTo>
                    <a:pt x="1813" y="1841"/>
                    <a:pt x="1675" y="1800"/>
                    <a:pt x="1534" y="1730"/>
                  </a:cubicBezTo>
                  <a:cubicBezTo>
                    <a:pt x="1680" y="1599"/>
                    <a:pt x="1848" y="1504"/>
                    <a:pt x="2020" y="1454"/>
                  </a:cubicBezTo>
                  <a:close/>
                  <a:moveTo>
                    <a:pt x="2195" y="1"/>
                  </a:moveTo>
                  <a:cubicBezTo>
                    <a:pt x="1630" y="1"/>
                    <a:pt x="1084" y="277"/>
                    <a:pt x="697" y="804"/>
                  </a:cubicBezTo>
                  <a:cubicBezTo>
                    <a:pt x="0" y="1754"/>
                    <a:pt x="725" y="3062"/>
                    <a:pt x="1767" y="3331"/>
                  </a:cubicBezTo>
                  <a:cubicBezTo>
                    <a:pt x="1858" y="3354"/>
                    <a:pt x="1953" y="3365"/>
                    <a:pt x="2051" y="3365"/>
                  </a:cubicBezTo>
                  <a:cubicBezTo>
                    <a:pt x="2847" y="3365"/>
                    <a:pt x="3784" y="2633"/>
                    <a:pt x="3371" y="1799"/>
                  </a:cubicBezTo>
                  <a:cubicBezTo>
                    <a:pt x="3136" y="1327"/>
                    <a:pt x="2725" y="1113"/>
                    <a:pt x="2298" y="1113"/>
                  </a:cubicBezTo>
                  <a:cubicBezTo>
                    <a:pt x="1892" y="1113"/>
                    <a:pt x="1471" y="1307"/>
                    <a:pt x="1176" y="1657"/>
                  </a:cubicBezTo>
                  <a:cubicBezTo>
                    <a:pt x="1110" y="1735"/>
                    <a:pt x="1119" y="1840"/>
                    <a:pt x="1207" y="1897"/>
                  </a:cubicBezTo>
                  <a:cubicBezTo>
                    <a:pt x="1483" y="2076"/>
                    <a:pt x="1702" y="2124"/>
                    <a:pt x="2010" y="2219"/>
                  </a:cubicBezTo>
                  <a:cubicBezTo>
                    <a:pt x="2023" y="2223"/>
                    <a:pt x="2036" y="2225"/>
                    <a:pt x="2049" y="2225"/>
                  </a:cubicBezTo>
                  <a:cubicBezTo>
                    <a:pt x="2103" y="2225"/>
                    <a:pt x="2151" y="2194"/>
                    <a:pt x="2182" y="2148"/>
                  </a:cubicBezTo>
                  <a:cubicBezTo>
                    <a:pt x="2319" y="1948"/>
                    <a:pt x="2405" y="1616"/>
                    <a:pt x="2183" y="1448"/>
                  </a:cubicBezTo>
                  <a:cubicBezTo>
                    <a:pt x="2166" y="1435"/>
                    <a:pt x="2145" y="1431"/>
                    <a:pt x="2124" y="1429"/>
                  </a:cubicBezTo>
                  <a:cubicBezTo>
                    <a:pt x="2180" y="1419"/>
                    <a:pt x="2237" y="1414"/>
                    <a:pt x="2294" y="1414"/>
                  </a:cubicBezTo>
                  <a:cubicBezTo>
                    <a:pt x="2586" y="1414"/>
                    <a:pt x="2869" y="1553"/>
                    <a:pt x="3067" y="1873"/>
                  </a:cubicBezTo>
                  <a:cubicBezTo>
                    <a:pt x="3249" y="2168"/>
                    <a:pt x="3125" y="2491"/>
                    <a:pt x="2908" y="2722"/>
                  </a:cubicBezTo>
                  <a:cubicBezTo>
                    <a:pt x="2693" y="2949"/>
                    <a:pt x="2399" y="3050"/>
                    <a:pt x="2102" y="3050"/>
                  </a:cubicBezTo>
                  <a:cubicBezTo>
                    <a:pt x="1909" y="3050"/>
                    <a:pt x="1715" y="3008"/>
                    <a:pt x="1541" y="2929"/>
                  </a:cubicBezTo>
                  <a:cubicBezTo>
                    <a:pt x="666" y="2533"/>
                    <a:pt x="533" y="1447"/>
                    <a:pt x="1116" y="764"/>
                  </a:cubicBezTo>
                  <a:cubicBezTo>
                    <a:pt x="1393" y="440"/>
                    <a:pt x="1758" y="300"/>
                    <a:pt x="2133" y="300"/>
                  </a:cubicBezTo>
                  <a:cubicBezTo>
                    <a:pt x="2505" y="300"/>
                    <a:pt x="2886" y="439"/>
                    <a:pt x="3197" y="672"/>
                  </a:cubicBezTo>
                  <a:cubicBezTo>
                    <a:pt x="3225" y="693"/>
                    <a:pt x="3253" y="702"/>
                    <a:pt x="3279" y="702"/>
                  </a:cubicBezTo>
                  <a:cubicBezTo>
                    <a:pt x="3400" y="702"/>
                    <a:pt x="3480" y="503"/>
                    <a:pt x="3352" y="407"/>
                  </a:cubicBezTo>
                  <a:cubicBezTo>
                    <a:pt x="2987" y="134"/>
                    <a:pt x="2586" y="1"/>
                    <a:pt x="2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ed List">
  <p:cSld name="Title and Bulleted List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1"/>
          <p:cNvSpPr txBox="1">
            <a:spLocks noGrp="1"/>
          </p:cNvSpPr>
          <p:nvPr>
            <p:ph type="subTitle" idx="1"/>
          </p:nvPr>
        </p:nvSpPr>
        <p:spPr>
          <a:xfrm>
            <a:off x="1937913" y="3208867"/>
            <a:ext cx="2068200" cy="2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3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44" name="Google Shape;744;p31"/>
          <p:cNvSpPr/>
          <p:nvPr/>
        </p:nvSpPr>
        <p:spPr>
          <a:xfrm rot="-10692833">
            <a:off x="7986933" y="646408"/>
            <a:ext cx="520198" cy="516307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1"/>
          <p:cNvSpPr/>
          <p:nvPr/>
        </p:nvSpPr>
        <p:spPr>
          <a:xfrm>
            <a:off x="0" y="719318"/>
            <a:ext cx="8430580" cy="696157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1"/>
          <p:cNvSpPr/>
          <p:nvPr/>
        </p:nvSpPr>
        <p:spPr>
          <a:xfrm>
            <a:off x="96026" y="800213"/>
            <a:ext cx="80564" cy="534367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1"/>
          <p:cNvSpPr txBox="1">
            <a:spLocks noGrp="1"/>
          </p:cNvSpPr>
          <p:nvPr>
            <p:ph type="title"/>
          </p:nvPr>
        </p:nvSpPr>
        <p:spPr>
          <a:xfrm>
            <a:off x="713225" y="748600"/>
            <a:ext cx="77175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48" name="Google Shape;748;p31"/>
          <p:cNvSpPr/>
          <p:nvPr/>
        </p:nvSpPr>
        <p:spPr>
          <a:xfrm rot="-10692833">
            <a:off x="8150834" y="789812"/>
            <a:ext cx="357345" cy="351787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1"/>
          <p:cNvSpPr/>
          <p:nvPr/>
        </p:nvSpPr>
        <p:spPr>
          <a:xfrm>
            <a:off x="4404166" y="6399553"/>
            <a:ext cx="217114" cy="298340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0" name="Google Shape;750;p31"/>
          <p:cNvGrpSpPr/>
          <p:nvPr/>
        </p:nvGrpSpPr>
        <p:grpSpPr>
          <a:xfrm>
            <a:off x="4621265" y="6285229"/>
            <a:ext cx="189773" cy="232211"/>
            <a:chOff x="6476077" y="96834"/>
            <a:chExt cx="189773" cy="174158"/>
          </a:xfrm>
        </p:grpSpPr>
        <p:sp>
          <p:nvSpPr>
            <p:cNvPr id="751" name="Google Shape;751;p31"/>
            <p:cNvSpPr/>
            <p:nvPr/>
          </p:nvSpPr>
          <p:spPr>
            <a:xfrm>
              <a:off x="6558997" y="96834"/>
              <a:ext cx="106852" cy="174038"/>
            </a:xfrm>
            <a:custGeom>
              <a:avLst/>
              <a:gdLst/>
              <a:ahLst/>
              <a:cxnLst/>
              <a:rect l="l" t="t" r="r" b="b"/>
              <a:pathLst>
                <a:path w="1786" h="2909" extrusionOk="0">
                  <a:moveTo>
                    <a:pt x="208" y="0"/>
                  </a:moveTo>
                  <a:cubicBezTo>
                    <a:pt x="107" y="0"/>
                    <a:pt x="0" y="112"/>
                    <a:pt x="61" y="233"/>
                  </a:cubicBezTo>
                  <a:cubicBezTo>
                    <a:pt x="207" y="525"/>
                    <a:pt x="338" y="824"/>
                    <a:pt x="550" y="1075"/>
                  </a:cubicBezTo>
                  <a:cubicBezTo>
                    <a:pt x="692" y="1244"/>
                    <a:pt x="865" y="1374"/>
                    <a:pt x="1055" y="1478"/>
                  </a:cubicBezTo>
                  <a:lnTo>
                    <a:pt x="1055" y="1478"/>
                  </a:lnTo>
                  <a:cubicBezTo>
                    <a:pt x="809" y="1548"/>
                    <a:pt x="582" y="1665"/>
                    <a:pt x="436" y="1880"/>
                  </a:cubicBezTo>
                  <a:cubicBezTo>
                    <a:pt x="269" y="2124"/>
                    <a:pt x="266" y="2441"/>
                    <a:pt x="198" y="2718"/>
                  </a:cubicBezTo>
                  <a:cubicBezTo>
                    <a:pt x="170" y="2833"/>
                    <a:pt x="265" y="2909"/>
                    <a:pt x="357" y="2909"/>
                  </a:cubicBezTo>
                  <a:cubicBezTo>
                    <a:pt x="417" y="2909"/>
                    <a:pt x="475" y="2876"/>
                    <a:pt x="494" y="2800"/>
                  </a:cubicBezTo>
                  <a:cubicBezTo>
                    <a:pt x="526" y="2664"/>
                    <a:pt x="547" y="2525"/>
                    <a:pt x="575" y="2388"/>
                  </a:cubicBezTo>
                  <a:cubicBezTo>
                    <a:pt x="586" y="2328"/>
                    <a:pt x="599" y="2267"/>
                    <a:pt x="618" y="2207"/>
                  </a:cubicBezTo>
                  <a:cubicBezTo>
                    <a:pt x="621" y="2196"/>
                    <a:pt x="641" y="2144"/>
                    <a:pt x="640" y="2144"/>
                  </a:cubicBezTo>
                  <a:lnTo>
                    <a:pt x="640" y="2144"/>
                  </a:lnTo>
                  <a:cubicBezTo>
                    <a:pt x="640" y="2144"/>
                    <a:pt x="639" y="2146"/>
                    <a:pt x="637" y="2150"/>
                  </a:cubicBezTo>
                  <a:lnTo>
                    <a:pt x="637" y="2150"/>
                  </a:lnTo>
                  <a:cubicBezTo>
                    <a:pt x="649" y="2122"/>
                    <a:pt x="662" y="2095"/>
                    <a:pt x="678" y="2068"/>
                  </a:cubicBezTo>
                  <a:cubicBezTo>
                    <a:pt x="737" y="1971"/>
                    <a:pt x="821" y="1902"/>
                    <a:pt x="948" y="1842"/>
                  </a:cubicBezTo>
                  <a:cubicBezTo>
                    <a:pt x="1138" y="1752"/>
                    <a:pt x="1363" y="1714"/>
                    <a:pt x="1570" y="1687"/>
                  </a:cubicBezTo>
                  <a:cubicBezTo>
                    <a:pt x="1737" y="1665"/>
                    <a:pt x="1785" y="1445"/>
                    <a:pt x="1611" y="1386"/>
                  </a:cubicBezTo>
                  <a:cubicBezTo>
                    <a:pt x="1284" y="1275"/>
                    <a:pt x="978" y="1115"/>
                    <a:pt x="754" y="843"/>
                  </a:cubicBezTo>
                  <a:cubicBezTo>
                    <a:pt x="569" y="618"/>
                    <a:pt x="455" y="337"/>
                    <a:pt x="325" y="78"/>
                  </a:cubicBezTo>
                  <a:cubicBezTo>
                    <a:pt x="298" y="23"/>
                    <a:pt x="253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1"/>
            <p:cNvSpPr/>
            <p:nvPr/>
          </p:nvSpPr>
          <p:spPr>
            <a:xfrm>
              <a:off x="6476077" y="106107"/>
              <a:ext cx="108168" cy="164885"/>
            </a:xfrm>
            <a:custGeom>
              <a:avLst/>
              <a:gdLst/>
              <a:ahLst/>
              <a:cxnLst/>
              <a:rect l="l" t="t" r="r" b="b"/>
              <a:pathLst>
                <a:path w="1808" h="2756" extrusionOk="0">
                  <a:moveTo>
                    <a:pt x="1573" y="0"/>
                  </a:moveTo>
                  <a:cubicBezTo>
                    <a:pt x="1538" y="0"/>
                    <a:pt x="1503" y="14"/>
                    <a:pt x="1471" y="46"/>
                  </a:cubicBezTo>
                  <a:cubicBezTo>
                    <a:pt x="1255" y="265"/>
                    <a:pt x="1121" y="538"/>
                    <a:pt x="952" y="790"/>
                  </a:cubicBezTo>
                  <a:cubicBezTo>
                    <a:pt x="757" y="1081"/>
                    <a:pt x="490" y="1272"/>
                    <a:pt x="160" y="1385"/>
                  </a:cubicBezTo>
                  <a:cubicBezTo>
                    <a:pt x="1" y="1439"/>
                    <a:pt x="21" y="1684"/>
                    <a:pt x="201" y="1686"/>
                  </a:cubicBezTo>
                  <a:cubicBezTo>
                    <a:pt x="365" y="1687"/>
                    <a:pt x="522" y="1712"/>
                    <a:pt x="659" y="1801"/>
                  </a:cubicBezTo>
                  <a:cubicBezTo>
                    <a:pt x="759" y="1865"/>
                    <a:pt x="833" y="1967"/>
                    <a:pt x="900" y="2073"/>
                  </a:cubicBezTo>
                  <a:cubicBezTo>
                    <a:pt x="1065" y="2332"/>
                    <a:pt x="1217" y="2591"/>
                    <a:pt x="1502" y="2737"/>
                  </a:cubicBezTo>
                  <a:cubicBezTo>
                    <a:pt x="1527" y="2749"/>
                    <a:pt x="1551" y="2755"/>
                    <a:pt x="1574" y="2755"/>
                  </a:cubicBezTo>
                  <a:cubicBezTo>
                    <a:pt x="1714" y="2755"/>
                    <a:pt x="1807" y="2549"/>
                    <a:pt x="1657" y="2473"/>
                  </a:cubicBezTo>
                  <a:cubicBezTo>
                    <a:pt x="1384" y="2332"/>
                    <a:pt x="1282" y="2078"/>
                    <a:pt x="1109" y="1835"/>
                  </a:cubicBezTo>
                  <a:cubicBezTo>
                    <a:pt x="1019" y="1707"/>
                    <a:pt x="914" y="1592"/>
                    <a:pt x="776" y="1513"/>
                  </a:cubicBezTo>
                  <a:cubicBezTo>
                    <a:pt x="747" y="1497"/>
                    <a:pt x="717" y="1482"/>
                    <a:pt x="687" y="1469"/>
                  </a:cubicBezTo>
                  <a:lnTo>
                    <a:pt x="687" y="1469"/>
                  </a:lnTo>
                  <a:cubicBezTo>
                    <a:pt x="873" y="1350"/>
                    <a:pt x="1035" y="1200"/>
                    <a:pt x="1172" y="1011"/>
                  </a:cubicBezTo>
                  <a:cubicBezTo>
                    <a:pt x="1349" y="764"/>
                    <a:pt x="1471" y="481"/>
                    <a:pt x="1687" y="262"/>
                  </a:cubicBezTo>
                  <a:cubicBezTo>
                    <a:pt x="1795" y="154"/>
                    <a:pt x="1689" y="0"/>
                    <a:pt x="1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3" name="Google Shape;753;p31"/>
          <p:cNvSpPr txBox="1">
            <a:spLocks noGrp="1"/>
          </p:cNvSpPr>
          <p:nvPr>
            <p:ph type="subTitle" idx="2"/>
          </p:nvPr>
        </p:nvSpPr>
        <p:spPr>
          <a:xfrm>
            <a:off x="5634202" y="3208867"/>
            <a:ext cx="2068500" cy="2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3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4" name="Google Shape;754;p31"/>
          <p:cNvSpPr txBox="1">
            <a:spLocks noGrp="1"/>
          </p:cNvSpPr>
          <p:nvPr>
            <p:ph type="subTitle" idx="3"/>
          </p:nvPr>
        </p:nvSpPr>
        <p:spPr>
          <a:xfrm>
            <a:off x="1441300" y="2569567"/>
            <a:ext cx="25650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5" name="Google Shape;755;p31"/>
          <p:cNvSpPr txBox="1">
            <a:spLocks noGrp="1"/>
          </p:cNvSpPr>
          <p:nvPr>
            <p:ph type="subTitle" idx="4"/>
          </p:nvPr>
        </p:nvSpPr>
        <p:spPr>
          <a:xfrm>
            <a:off x="5137600" y="2569567"/>
            <a:ext cx="25650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Thanks and Credits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" name="Google Shape;757;p32"/>
          <p:cNvGrpSpPr/>
          <p:nvPr/>
        </p:nvGrpSpPr>
        <p:grpSpPr>
          <a:xfrm>
            <a:off x="975624" y="1158183"/>
            <a:ext cx="7020761" cy="2080552"/>
            <a:chOff x="1021550" y="1583496"/>
            <a:chExt cx="7020761" cy="2451554"/>
          </a:xfrm>
        </p:grpSpPr>
        <p:sp>
          <p:nvSpPr>
            <p:cNvPr id="758" name="Google Shape;758;p32"/>
            <p:cNvSpPr/>
            <p:nvPr/>
          </p:nvSpPr>
          <p:spPr>
            <a:xfrm rot="-5400000">
              <a:off x="6492231" y="2484970"/>
              <a:ext cx="1328229" cy="1771931"/>
            </a:xfrm>
            <a:custGeom>
              <a:avLst/>
              <a:gdLst/>
              <a:ahLst/>
              <a:cxnLst/>
              <a:rect l="l" t="t" r="r" b="b"/>
              <a:pathLst>
                <a:path w="7202" h="9608" extrusionOk="0">
                  <a:moveTo>
                    <a:pt x="1" y="1"/>
                  </a:moveTo>
                  <a:lnTo>
                    <a:pt x="1" y="9607"/>
                  </a:lnTo>
                  <a:lnTo>
                    <a:pt x="3602" y="7391"/>
                  </a:lnTo>
                  <a:lnTo>
                    <a:pt x="7201" y="9607"/>
                  </a:lnTo>
                  <a:lnTo>
                    <a:pt x="7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2"/>
            <p:cNvSpPr/>
            <p:nvPr/>
          </p:nvSpPr>
          <p:spPr>
            <a:xfrm rot="-5400000">
              <a:off x="1243494" y="2484878"/>
              <a:ext cx="1328229" cy="1772116"/>
            </a:xfrm>
            <a:custGeom>
              <a:avLst/>
              <a:gdLst/>
              <a:ahLst/>
              <a:cxnLst/>
              <a:rect l="l" t="t" r="r" b="b"/>
              <a:pathLst>
                <a:path w="7202" h="9609" extrusionOk="0">
                  <a:moveTo>
                    <a:pt x="1" y="1"/>
                  </a:moveTo>
                  <a:lnTo>
                    <a:pt x="1" y="9609"/>
                  </a:lnTo>
                  <a:lnTo>
                    <a:pt x="7201" y="9609"/>
                  </a:lnTo>
                  <a:lnTo>
                    <a:pt x="7201" y="1"/>
                  </a:lnTo>
                  <a:lnTo>
                    <a:pt x="3602" y="22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2"/>
            <p:cNvSpPr/>
            <p:nvPr/>
          </p:nvSpPr>
          <p:spPr>
            <a:xfrm rot="-5400000">
              <a:off x="3542415" y="-101935"/>
              <a:ext cx="1979051" cy="5349912"/>
            </a:xfrm>
            <a:custGeom>
              <a:avLst/>
              <a:gdLst/>
              <a:ahLst/>
              <a:cxnLst/>
              <a:rect l="l" t="t" r="r" b="b"/>
              <a:pathLst>
                <a:path w="7201" h="29009" extrusionOk="0">
                  <a:moveTo>
                    <a:pt x="0" y="0"/>
                  </a:moveTo>
                  <a:lnTo>
                    <a:pt x="0" y="29009"/>
                  </a:lnTo>
                  <a:lnTo>
                    <a:pt x="7200" y="29009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" name="Google Shape;761;p32"/>
          <p:cNvSpPr/>
          <p:nvPr/>
        </p:nvSpPr>
        <p:spPr>
          <a:xfrm rot="5437877">
            <a:off x="4053829" y="952106"/>
            <a:ext cx="1036355" cy="578578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2"/>
          <p:cNvSpPr/>
          <p:nvPr/>
        </p:nvSpPr>
        <p:spPr>
          <a:xfrm rot="-5400000">
            <a:off x="6691874" y="1697699"/>
            <a:ext cx="1009072" cy="1771931"/>
          </a:xfrm>
          <a:custGeom>
            <a:avLst/>
            <a:gdLst/>
            <a:ahLst/>
            <a:cxnLst/>
            <a:rect l="l" t="t" r="r" b="b"/>
            <a:pathLst>
              <a:path w="7202" h="9608" extrusionOk="0">
                <a:moveTo>
                  <a:pt x="1" y="1"/>
                </a:moveTo>
                <a:lnTo>
                  <a:pt x="1" y="9607"/>
                </a:lnTo>
                <a:lnTo>
                  <a:pt x="3602" y="7391"/>
                </a:lnTo>
                <a:lnTo>
                  <a:pt x="7201" y="9607"/>
                </a:lnTo>
                <a:lnTo>
                  <a:pt x="720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2"/>
          <p:cNvSpPr/>
          <p:nvPr/>
        </p:nvSpPr>
        <p:spPr>
          <a:xfrm rot="-5400000">
            <a:off x="6589969" y="2514979"/>
            <a:ext cx="452071" cy="1011106"/>
          </a:xfrm>
          <a:custGeom>
            <a:avLst/>
            <a:gdLst/>
            <a:ahLst/>
            <a:cxnLst/>
            <a:rect l="l" t="t" r="r" b="b"/>
            <a:pathLst>
              <a:path w="2563" h="5078" extrusionOk="0">
                <a:moveTo>
                  <a:pt x="1" y="1"/>
                </a:moveTo>
                <a:lnTo>
                  <a:pt x="2562" y="5078"/>
                </a:lnTo>
                <a:lnTo>
                  <a:pt x="256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2"/>
          <p:cNvSpPr/>
          <p:nvPr/>
        </p:nvSpPr>
        <p:spPr>
          <a:xfrm rot="-5400000">
            <a:off x="6232846" y="2156755"/>
            <a:ext cx="1159595" cy="1004365"/>
          </a:xfrm>
          <a:custGeom>
            <a:avLst/>
            <a:gdLst/>
            <a:ahLst/>
            <a:cxnLst/>
            <a:rect l="l" t="t" r="r" b="b"/>
            <a:pathLst>
              <a:path w="7202" h="5446" extrusionOk="0">
                <a:moveTo>
                  <a:pt x="1" y="1"/>
                </a:moveTo>
                <a:lnTo>
                  <a:pt x="1" y="703"/>
                </a:lnTo>
                <a:lnTo>
                  <a:pt x="2393" y="5446"/>
                </a:lnTo>
                <a:lnTo>
                  <a:pt x="7201" y="5446"/>
                </a:lnTo>
                <a:lnTo>
                  <a:pt x="7201" y="5078"/>
                </a:lnTo>
                <a:lnTo>
                  <a:pt x="2562" y="507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2"/>
          <p:cNvSpPr/>
          <p:nvPr/>
        </p:nvSpPr>
        <p:spPr>
          <a:xfrm rot="-5400000">
            <a:off x="1443147" y="1697606"/>
            <a:ext cx="1009072" cy="1772116"/>
          </a:xfrm>
          <a:custGeom>
            <a:avLst/>
            <a:gdLst/>
            <a:ahLst/>
            <a:cxnLst/>
            <a:rect l="l" t="t" r="r" b="b"/>
            <a:pathLst>
              <a:path w="7202" h="9609" extrusionOk="0">
                <a:moveTo>
                  <a:pt x="1" y="1"/>
                </a:moveTo>
                <a:lnTo>
                  <a:pt x="1" y="9609"/>
                </a:lnTo>
                <a:lnTo>
                  <a:pt x="7201" y="9609"/>
                </a:lnTo>
                <a:lnTo>
                  <a:pt x="7201" y="1"/>
                </a:lnTo>
                <a:lnTo>
                  <a:pt x="3602" y="221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2"/>
          <p:cNvSpPr/>
          <p:nvPr/>
        </p:nvSpPr>
        <p:spPr>
          <a:xfrm rot="-5400000">
            <a:off x="3732330" y="-737663"/>
            <a:ext cx="1679369" cy="5349912"/>
          </a:xfrm>
          <a:custGeom>
            <a:avLst/>
            <a:gdLst/>
            <a:ahLst/>
            <a:cxnLst/>
            <a:rect l="l" t="t" r="r" b="b"/>
            <a:pathLst>
              <a:path w="7201" h="29009" extrusionOk="0">
                <a:moveTo>
                  <a:pt x="0" y="0"/>
                </a:moveTo>
                <a:lnTo>
                  <a:pt x="0" y="29009"/>
                </a:lnTo>
                <a:lnTo>
                  <a:pt x="7200" y="29009"/>
                </a:lnTo>
                <a:lnTo>
                  <a:pt x="72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2"/>
          <p:cNvSpPr/>
          <p:nvPr/>
        </p:nvSpPr>
        <p:spPr>
          <a:xfrm rot="-5400000">
            <a:off x="2077388" y="2490228"/>
            <a:ext cx="469601" cy="1043074"/>
          </a:xfrm>
          <a:custGeom>
            <a:avLst/>
            <a:gdLst/>
            <a:ahLst/>
            <a:cxnLst/>
            <a:rect l="l" t="t" r="r" b="b"/>
            <a:pathLst>
              <a:path w="2563" h="5079" extrusionOk="0">
                <a:moveTo>
                  <a:pt x="2562" y="0"/>
                </a:moveTo>
                <a:lnTo>
                  <a:pt x="1" y="5079"/>
                </a:lnTo>
                <a:lnTo>
                  <a:pt x="2562" y="5079"/>
                </a:lnTo>
                <a:lnTo>
                  <a:pt x="25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2"/>
          <p:cNvSpPr/>
          <p:nvPr/>
        </p:nvSpPr>
        <p:spPr>
          <a:xfrm rot="-5400000">
            <a:off x="1751761" y="2156755"/>
            <a:ext cx="1159595" cy="1004365"/>
          </a:xfrm>
          <a:custGeom>
            <a:avLst/>
            <a:gdLst/>
            <a:ahLst/>
            <a:cxnLst/>
            <a:rect l="l" t="t" r="r" b="b"/>
            <a:pathLst>
              <a:path w="7202" h="5446" extrusionOk="0">
                <a:moveTo>
                  <a:pt x="2393" y="1"/>
                </a:moveTo>
                <a:lnTo>
                  <a:pt x="1" y="4742"/>
                </a:lnTo>
                <a:lnTo>
                  <a:pt x="1" y="5446"/>
                </a:lnTo>
                <a:lnTo>
                  <a:pt x="2562" y="367"/>
                </a:lnTo>
                <a:lnTo>
                  <a:pt x="7201" y="367"/>
                </a:lnTo>
                <a:lnTo>
                  <a:pt x="720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2"/>
          <p:cNvSpPr/>
          <p:nvPr/>
        </p:nvSpPr>
        <p:spPr>
          <a:xfrm rot="5437877">
            <a:off x="4282071" y="878176"/>
            <a:ext cx="711915" cy="394216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2"/>
          <p:cNvSpPr txBox="1">
            <a:spLocks noGrp="1"/>
          </p:cNvSpPr>
          <p:nvPr>
            <p:ph type="title"/>
          </p:nvPr>
        </p:nvSpPr>
        <p:spPr>
          <a:xfrm>
            <a:off x="1956775" y="1097567"/>
            <a:ext cx="5230500" cy="16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71" name="Google Shape;771;p32"/>
          <p:cNvSpPr/>
          <p:nvPr/>
        </p:nvSpPr>
        <p:spPr>
          <a:xfrm>
            <a:off x="-25075" y="-30000"/>
            <a:ext cx="1261394" cy="2157907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32"/>
          <p:cNvSpPr/>
          <p:nvPr/>
        </p:nvSpPr>
        <p:spPr>
          <a:xfrm>
            <a:off x="-25075" y="-30000"/>
            <a:ext cx="1497918" cy="1847899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3" name="Google Shape;773;p32"/>
          <p:cNvGrpSpPr/>
          <p:nvPr/>
        </p:nvGrpSpPr>
        <p:grpSpPr>
          <a:xfrm rot="8999903">
            <a:off x="1160959" y="5022977"/>
            <a:ext cx="263669" cy="351452"/>
            <a:chOff x="4028549" y="3239505"/>
            <a:chExt cx="131381" cy="131321"/>
          </a:xfrm>
        </p:grpSpPr>
        <p:sp>
          <p:nvSpPr>
            <p:cNvPr id="774" name="Google Shape;774;p32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6" name="Google Shape;776;p32"/>
          <p:cNvSpPr/>
          <p:nvPr/>
        </p:nvSpPr>
        <p:spPr>
          <a:xfrm>
            <a:off x="7996364" y="951564"/>
            <a:ext cx="234823" cy="316368"/>
          </a:xfrm>
          <a:custGeom>
            <a:avLst/>
            <a:gdLst/>
            <a:ahLst/>
            <a:cxnLst/>
            <a:rect l="l" t="t" r="r" b="b"/>
            <a:pathLst>
              <a:path w="3925" h="3966" extrusionOk="0">
                <a:moveTo>
                  <a:pt x="2051" y="519"/>
                </a:moveTo>
                <a:cubicBezTo>
                  <a:pt x="2352" y="1046"/>
                  <a:pt x="2822" y="1500"/>
                  <a:pt x="3345" y="1805"/>
                </a:cubicBezTo>
                <a:cubicBezTo>
                  <a:pt x="2663" y="2102"/>
                  <a:pt x="2252" y="2583"/>
                  <a:pt x="2184" y="3295"/>
                </a:cubicBezTo>
                <a:cubicBezTo>
                  <a:pt x="1836" y="2611"/>
                  <a:pt x="1338" y="2045"/>
                  <a:pt x="618" y="1785"/>
                </a:cubicBezTo>
                <a:cubicBezTo>
                  <a:pt x="1182" y="1466"/>
                  <a:pt x="1642" y="1028"/>
                  <a:pt x="2051" y="519"/>
                </a:cubicBezTo>
                <a:close/>
                <a:moveTo>
                  <a:pt x="2028" y="0"/>
                </a:moveTo>
                <a:cubicBezTo>
                  <a:pt x="1933" y="0"/>
                  <a:pt x="1842" y="73"/>
                  <a:pt x="1887" y="184"/>
                </a:cubicBezTo>
                <a:cubicBezTo>
                  <a:pt x="1892" y="196"/>
                  <a:pt x="1897" y="206"/>
                  <a:pt x="1902" y="218"/>
                </a:cubicBezTo>
                <a:cubicBezTo>
                  <a:pt x="1413" y="844"/>
                  <a:pt x="856" y="1369"/>
                  <a:pt x="120" y="1696"/>
                </a:cubicBezTo>
                <a:cubicBezTo>
                  <a:pt x="1" y="1748"/>
                  <a:pt x="31" y="1951"/>
                  <a:pt x="157" y="1976"/>
                </a:cubicBezTo>
                <a:cubicBezTo>
                  <a:pt x="1102" y="2156"/>
                  <a:pt x="1681" y="2854"/>
                  <a:pt x="2041" y="3706"/>
                </a:cubicBezTo>
                <a:cubicBezTo>
                  <a:pt x="2068" y="3774"/>
                  <a:pt x="2128" y="3804"/>
                  <a:pt x="2187" y="3807"/>
                </a:cubicBezTo>
                <a:cubicBezTo>
                  <a:pt x="2188" y="3810"/>
                  <a:pt x="2188" y="3814"/>
                  <a:pt x="2188" y="3819"/>
                </a:cubicBezTo>
                <a:cubicBezTo>
                  <a:pt x="2198" y="3916"/>
                  <a:pt x="2280" y="3965"/>
                  <a:pt x="2357" y="3965"/>
                </a:cubicBezTo>
                <a:cubicBezTo>
                  <a:pt x="2434" y="3965"/>
                  <a:pt x="2505" y="3916"/>
                  <a:pt x="2495" y="3819"/>
                </a:cubicBezTo>
                <a:cubicBezTo>
                  <a:pt x="2385" y="2832"/>
                  <a:pt x="2831" y="2268"/>
                  <a:pt x="3759" y="1975"/>
                </a:cubicBezTo>
                <a:cubicBezTo>
                  <a:pt x="3875" y="1940"/>
                  <a:pt x="3924" y="1754"/>
                  <a:pt x="3796" y="1696"/>
                </a:cubicBezTo>
                <a:cubicBezTo>
                  <a:pt x="3131" y="1390"/>
                  <a:pt x="2463" y="795"/>
                  <a:pt x="2182" y="103"/>
                </a:cubicBezTo>
                <a:cubicBezTo>
                  <a:pt x="2153" y="31"/>
                  <a:pt x="2090" y="0"/>
                  <a:pt x="2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7" name="Google Shape;777;p32"/>
          <p:cNvGrpSpPr/>
          <p:nvPr/>
        </p:nvGrpSpPr>
        <p:grpSpPr>
          <a:xfrm>
            <a:off x="8231165" y="719345"/>
            <a:ext cx="189773" cy="232211"/>
            <a:chOff x="6476077" y="96834"/>
            <a:chExt cx="189773" cy="174158"/>
          </a:xfrm>
        </p:grpSpPr>
        <p:sp>
          <p:nvSpPr>
            <p:cNvPr id="778" name="Google Shape;778;p32"/>
            <p:cNvSpPr/>
            <p:nvPr/>
          </p:nvSpPr>
          <p:spPr>
            <a:xfrm>
              <a:off x="6558997" y="96834"/>
              <a:ext cx="106852" cy="174038"/>
            </a:xfrm>
            <a:custGeom>
              <a:avLst/>
              <a:gdLst/>
              <a:ahLst/>
              <a:cxnLst/>
              <a:rect l="l" t="t" r="r" b="b"/>
              <a:pathLst>
                <a:path w="1786" h="2909" extrusionOk="0">
                  <a:moveTo>
                    <a:pt x="208" y="0"/>
                  </a:moveTo>
                  <a:cubicBezTo>
                    <a:pt x="107" y="0"/>
                    <a:pt x="0" y="112"/>
                    <a:pt x="61" y="233"/>
                  </a:cubicBezTo>
                  <a:cubicBezTo>
                    <a:pt x="207" y="525"/>
                    <a:pt x="338" y="824"/>
                    <a:pt x="550" y="1075"/>
                  </a:cubicBezTo>
                  <a:cubicBezTo>
                    <a:pt x="692" y="1244"/>
                    <a:pt x="865" y="1374"/>
                    <a:pt x="1055" y="1478"/>
                  </a:cubicBezTo>
                  <a:lnTo>
                    <a:pt x="1055" y="1478"/>
                  </a:lnTo>
                  <a:cubicBezTo>
                    <a:pt x="809" y="1548"/>
                    <a:pt x="582" y="1665"/>
                    <a:pt x="436" y="1880"/>
                  </a:cubicBezTo>
                  <a:cubicBezTo>
                    <a:pt x="269" y="2124"/>
                    <a:pt x="266" y="2441"/>
                    <a:pt x="198" y="2718"/>
                  </a:cubicBezTo>
                  <a:cubicBezTo>
                    <a:pt x="170" y="2833"/>
                    <a:pt x="265" y="2909"/>
                    <a:pt x="357" y="2909"/>
                  </a:cubicBezTo>
                  <a:cubicBezTo>
                    <a:pt x="417" y="2909"/>
                    <a:pt x="475" y="2876"/>
                    <a:pt x="494" y="2800"/>
                  </a:cubicBezTo>
                  <a:cubicBezTo>
                    <a:pt x="526" y="2664"/>
                    <a:pt x="547" y="2525"/>
                    <a:pt x="575" y="2388"/>
                  </a:cubicBezTo>
                  <a:cubicBezTo>
                    <a:pt x="586" y="2328"/>
                    <a:pt x="599" y="2267"/>
                    <a:pt x="618" y="2207"/>
                  </a:cubicBezTo>
                  <a:cubicBezTo>
                    <a:pt x="621" y="2196"/>
                    <a:pt x="641" y="2144"/>
                    <a:pt x="640" y="2144"/>
                  </a:cubicBezTo>
                  <a:lnTo>
                    <a:pt x="640" y="2144"/>
                  </a:lnTo>
                  <a:cubicBezTo>
                    <a:pt x="640" y="2144"/>
                    <a:pt x="639" y="2146"/>
                    <a:pt x="637" y="2150"/>
                  </a:cubicBezTo>
                  <a:lnTo>
                    <a:pt x="637" y="2150"/>
                  </a:lnTo>
                  <a:cubicBezTo>
                    <a:pt x="649" y="2122"/>
                    <a:pt x="662" y="2095"/>
                    <a:pt x="678" y="2068"/>
                  </a:cubicBezTo>
                  <a:cubicBezTo>
                    <a:pt x="737" y="1971"/>
                    <a:pt x="821" y="1902"/>
                    <a:pt x="948" y="1842"/>
                  </a:cubicBezTo>
                  <a:cubicBezTo>
                    <a:pt x="1138" y="1752"/>
                    <a:pt x="1363" y="1714"/>
                    <a:pt x="1570" y="1687"/>
                  </a:cubicBezTo>
                  <a:cubicBezTo>
                    <a:pt x="1737" y="1665"/>
                    <a:pt x="1785" y="1445"/>
                    <a:pt x="1611" y="1386"/>
                  </a:cubicBezTo>
                  <a:cubicBezTo>
                    <a:pt x="1284" y="1275"/>
                    <a:pt x="978" y="1115"/>
                    <a:pt x="754" y="843"/>
                  </a:cubicBezTo>
                  <a:cubicBezTo>
                    <a:pt x="569" y="618"/>
                    <a:pt x="455" y="337"/>
                    <a:pt x="325" y="78"/>
                  </a:cubicBezTo>
                  <a:cubicBezTo>
                    <a:pt x="298" y="23"/>
                    <a:pt x="253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6476077" y="106107"/>
              <a:ext cx="108168" cy="164885"/>
            </a:xfrm>
            <a:custGeom>
              <a:avLst/>
              <a:gdLst/>
              <a:ahLst/>
              <a:cxnLst/>
              <a:rect l="l" t="t" r="r" b="b"/>
              <a:pathLst>
                <a:path w="1808" h="2756" extrusionOk="0">
                  <a:moveTo>
                    <a:pt x="1573" y="0"/>
                  </a:moveTo>
                  <a:cubicBezTo>
                    <a:pt x="1538" y="0"/>
                    <a:pt x="1503" y="14"/>
                    <a:pt x="1471" y="46"/>
                  </a:cubicBezTo>
                  <a:cubicBezTo>
                    <a:pt x="1255" y="265"/>
                    <a:pt x="1121" y="538"/>
                    <a:pt x="952" y="790"/>
                  </a:cubicBezTo>
                  <a:cubicBezTo>
                    <a:pt x="757" y="1081"/>
                    <a:pt x="490" y="1272"/>
                    <a:pt x="160" y="1385"/>
                  </a:cubicBezTo>
                  <a:cubicBezTo>
                    <a:pt x="1" y="1439"/>
                    <a:pt x="21" y="1684"/>
                    <a:pt x="201" y="1686"/>
                  </a:cubicBezTo>
                  <a:cubicBezTo>
                    <a:pt x="365" y="1687"/>
                    <a:pt x="522" y="1712"/>
                    <a:pt x="659" y="1801"/>
                  </a:cubicBezTo>
                  <a:cubicBezTo>
                    <a:pt x="759" y="1865"/>
                    <a:pt x="833" y="1967"/>
                    <a:pt x="900" y="2073"/>
                  </a:cubicBezTo>
                  <a:cubicBezTo>
                    <a:pt x="1065" y="2332"/>
                    <a:pt x="1217" y="2591"/>
                    <a:pt x="1502" y="2737"/>
                  </a:cubicBezTo>
                  <a:cubicBezTo>
                    <a:pt x="1527" y="2749"/>
                    <a:pt x="1551" y="2755"/>
                    <a:pt x="1574" y="2755"/>
                  </a:cubicBezTo>
                  <a:cubicBezTo>
                    <a:pt x="1714" y="2755"/>
                    <a:pt x="1807" y="2549"/>
                    <a:pt x="1657" y="2473"/>
                  </a:cubicBezTo>
                  <a:cubicBezTo>
                    <a:pt x="1384" y="2332"/>
                    <a:pt x="1282" y="2078"/>
                    <a:pt x="1109" y="1835"/>
                  </a:cubicBezTo>
                  <a:cubicBezTo>
                    <a:pt x="1019" y="1707"/>
                    <a:pt x="914" y="1592"/>
                    <a:pt x="776" y="1513"/>
                  </a:cubicBezTo>
                  <a:cubicBezTo>
                    <a:pt x="747" y="1497"/>
                    <a:pt x="717" y="1482"/>
                    <a:pt x="687" y="1469"/>
                  </a:cubicBezTo>
                  <a:lnTo>
                    <a:pt x="687" y="1469"/>
                  </a:lnTo>
                  <a:cubicBezTo>
                    <a:pt x="873" y="1350"/>
                    <a:pt x="1035" y="1200"/>
                    <a:pt x="1172" y="1011"/>
                  </a:cubicBezTo>
                  <a:cubicBezTo>
                    <a:pt x="1349" y="764"/>
                    <a:pt x="1471" y="481"/>
                    <a:pt x="1687" y="262"/>
                  </a:cubicBezTo>
                  <a:cubicBezTo>
                    <a:pt x="1795" y="154"/>
                    <a:pt x="1689" y="0"/>
                    <a:pt x="1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0" name="Google Shape;780;p32"/>
          <p:cNvSpPr txBox="1"/>
          <p:nvPr/>
        </p:nvSpPr>
        <p:spPr>
          <a:xfrm>
            <a:off x="2288725" y="4890784"/>
            <a:ext cx="4566600" cy="7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rPr>
              <a:t>CREDITS: This presentation template was created by </a:t>
            </a:r>
            <a:r>
              <a:rPr lang="en" sz="1100" b="1">
                <a:solidFill>
                  <a:schemeClr val="accent3"/>
                </a:solidFill>
                <a:latin typeface="Alata"/>
                <a:ea typeface="Alata"/>
                <a:cs typeface="Alata"/>
                <a:sym typeface="Alata"/>
              </a:rPr>
              <a:t>Slidesgo,</a:t>
            </a:r>
            <a:r>
              <a:rPr lang="en" sz="1100" b="1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rPr>
              <a:t> </a:t>
            </a:r>
            <a:r>
              <a:rPr lang="en" sz="1100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rPr>
              <a:t>including icons from </a:t>
            </a:r>
            <a:r>
              <a:rPr lang="en" sz="1100" b="1">
                <a:solidFill>
                  <a:schemeClr val="accent3"/>
                </a:solidFill>
                <a:latin typeface="Alata"/>
                <a:ea typeface="Alata"/>
                <a:cs typeface="Alata"/>
                <a:sym typeface="Alata"/>
              </a:rPr>
              <a:t>Flaticon,</a:t>
            </a:r>
            <a:r>
              <a:rPr lang="en" sz="1100" b="1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rPr>
              <a:t> </a:t>
            </a:r>
            <a:r>
              <a:rPr lang="en" sz="1100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rPr>
              <a:t>and infographics &amp; images by </a:t>
            </a:r>
            <a:r>
              <a:rPr lang="en" sz="1100" b="1">
                <a:solidFill>
                  <a:schemeClr val="accent3"/>
                </a:solidFill>
                <a:latin typeface="Alata"/>
                <a:ea typeface="Alata"/>
                <a:cs typeface="Alata"/>
                <a:sym typeface="Alata"/>
              </a:rPr>
              <a:t>Freepik.</a:t>
            </a:r>
            <a:endParaRPr sz="1100" b="1">
              <a:solidFill>
                <a:schemeClr val="accent3"/>
              </a:solidFill>
              <a:latin typeface="Alata"/>
              <a:ea typeface="Alata"/>
              <a:cs typeface="Alata"/>
              <a:sym typeface="A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accent5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781" name="Google Shape;781;p32"/>
          <p:cNvSpPr txBox="1">
            <a:spLocks noGrp="1"/>
          </p:cNvSpPr>
          <p:nvPr>
            <p:ph type="subTitle" idx="1"/>
          </p:nvPr>
        </p:nvSpPr>
        <p:spPr>
          <a:xfrm>
            <a:off x="2288688" y="3233801"/>
            <a:ext cx="4566600" cy="1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82" name="Google Shape;782;p32"/>
          <p:cNvSpPr txBox="1">
            <a:spLocks noGrp="1"/>
          </p:cNvSpPr>
          <p:nvPr>
            <p:ph type="subTitle" idx="2"/>
          </p:nvPr>
        </p:nvSpPr>
        <p:spPr>
          <a:xfrm>
            <a:off x="2288725" y="5680567"/>
            <a:ext cx="4566600" cy="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83" name="Google Shape;783;p32"/>
          <p:cNvSpPr/>
          <p:nvPr/>
        </p:nvSpPr>
        <p:spPr>
          <a:xfrm>
            <a:off x="7234355" y="5984258"/>
            <a:ext cx="1898626" cy="878905"/>
          </a:xfrm>
          <a:custGeom>
            <a:avLst/>
            <a:gdLst/>
            <a:ahLst/>
            <a:cxnLst/>
            <a:rect l="l" t="t" r="r" b="b"/>
            <a:pathLst>
              <a:path w="31735" h="11018" extrusionOk="0">
                <a:moveTo>
                  <a:pt x="26485" y="1"/>
                </a:moveTo>
                <a:lnTo>
                  <a:pt x="1" y="11018"/>
                </a:lnTo>
                <a:lnTo>
                  <a:pt x="31734" y="11018"/>
                </a:lnTo>
                <a:lnTo>
                  <a:pt x="2648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4" name="Google Shape;784;p32"/>
          <p:cNvGrpSpPr/>
          <p:nvPr/>
        </p:nvGrpSpPr>
        <p:grpSpPr>
          <a:xfrm>
            <a:off x="7592914" y="4508300"/>
            <a:ext cx="218131" cy="304720"/>
            <a:chOff x="1567788" y="4831150"/>
            <a:chExt cx="218131" cy="228540"/>
          </a:xfrm>
        </p:grpSpPr>
        <p:sp>
          <p:nvSpPr>
            <p:cNvPr id="785" name="Google Shape;785;p32"/>
            <p:cNvSpPr/>
            <p:nvPr/>
          </p:nvSpPr>
          <p:spPr>
            <a:xfrm>
              <a:off x="1691630" y="4831150"/>
              <a:ext cx="18367" cy="63597"/>
            </a:xfrm>
            <a:custGeom>
              <a:avLst/>
              <a:gdLst/>
              <a:ahLst/>
              <a:cxnLst/>
              <a:rect l="l" t="t" r="r" b="b"/>
              <a:pathLst>
                <a:path w="307" h="1063" extrusionOk="0">
                  <a:moveTo>
                    <a:pt x="154" y="1"/>
                  </a:moveTo>
                  <a:cubicBezTo>
                    <a:pt x="77" y="1"/>
                    <a:pt x="0" y="50"/>
                    <a:pt x="0" y="149"/>
                  </a:cubicBezTo>
                  <a:lnTo>
                    <a:pt x="0" y="915"/>
                  </a:lnTo>
                  <a:cubicBezTo>
                    <a:pt x="0" y="1013"/>
                    <a:pt x="77" y="1062"/>
                    <a:pt x="154" y="1062"/>
                  </a:cubicBezTo>
                  <a:cubicBezTo>
                    <a:pt x="230" y="1062"/>
                    <a:pt x="307" y="1013"/>
                    <a:pt x="307" y="915"/>
                  </a:cubicBezTo>
                  <a:lnTo>
                    <a:pt x="307" y="149"/>
                  </a:lnTo>
                  <a:cubicBezTo>
                    <a:pt x="307" y="50"/>
                    <a:pt x="230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27256" y="4858670"/>
              <a:ext cx="40503" cy="54862"/>
            </a:xfrm>
            <a:custGeom>
              <a:avLst/>
              <a:gdLst/>
              <a:ahLst/>
              <a:cxnLst/>
              <a:rect l="l" t="t" r="r" b="b"/>
              <a:pathLst>
                <a:path w="677" h="917" extrusionOk="0">
                  <a:moveTo>
                    <a:pt x="150" y="1"/>
                  </a:moveTo>
                  <a:cubicBezTo>
                    <a:pt x="74" y="1"/>
                    <a:pt x="0" y="50"/>
                    <a:pt x="4" y="148"/>
                  </a:cubicBezTo>
                  <a:cubicBezTo>
                    <a:pt x="16" y="411"/>
                    <a:pt x="177" y="684"/>
                    <a:pt x="355" y="869"/>
                  </a:cubicBezTo>
                  <a:cubicBezTo>
                    <a:pt x="387" y="902"/>
                    <a:pt x="422" y="916"/>
                    <a:pt x="457" y="916"/>
                  </a:cubicBezTo>
                  <a:cubicBezTo>
                    <a:pt x="573" y="916"/>
                    <a:pt x="677" y="762"/>
                    <a:pt x="571" y="653"/>
                  </a:cubicBezTo>
                  <a:cubicBezTo>
                    <a:pt x="453" y="528"/>
                    <a:pt x="318" y="326"/>
                    <a:pt x="310" y="148"/>
                  </a:cubicBezTo>
                  <a:cubicBezTo>
                    <a:pt x="305" y="50"/>
                    <a:pt x="226" y="1"/>
                    <a:pt x="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567788" y="4931959"/>
              <a:ext cx="80707" cy="27222"/>
            </a:xfrm>
            <a:custGeom>
              <a:avLst/>
              <a:gdLst/>
              <a:ahLst/>
              <a:cxnLst/>
              <a:rect l="l" t="t" r="r" b="b"/>
              <a:pathLst>
                <a:path w="1349" h="455" extrusionOk="0">
                  <a:moveTo>
                    <a:pt x="240" y="1"/>
                  </a:moveTo>
                  <a:cubicBezTo>
                    <a:pt x="96" y="1"/>
                    <a:pt x="0" y="209"/>
                    <a:pt x="154" y="281"/>
                  </a:cubicBezTo>
                  <a:cubicBezTo>
                    <a:pt x="467" y="426"/>
                    <a:pt x="812" y="455"/>
                    <a:pt x="1152" y="455"/>
                  </a:cubicBezTo>
                  <a:cubicBezTo>
                    <a:pt x="1349" y="455"/>
                    <a:pt x="1349" y="148"/>
                    <a:pt x="1152" y="148"/>
                  </a:cubicBezTo>
                  <a:cubicBezTo>
                    <a:pt x="870" y="148"/>
                    <a:pt x="569" y="136"/>
                    <a:pt x="309" y="17"/>
                  </a:cubicBezTo>
                  <a:cubicBezTo>
                    <a:pt x="285" y="6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1599735" y="4986641"/>
              <a:ext cx="48759" cy="36375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622" y="1"/>
                  </a:moveTo>
                  <a:cubicBezTo>
                    <a:pt x="621" y="1"/>
                    <a:pt x="619" y="1"/>
                    <a:pt x="618" y="1"/>
                  </a:cubicBezTo>
                  <a:cubicBezTo>
                    <a:pt x="336" y="5"/>
                    <a:pt x="16" y="138"/>
                    <a:pt x="4" y="459"/>
                  </a:cubicBezTo>
                  <a:cubicBezTo>
                    <a:pt x="1" y="558"/>
                    <a:pt x="76" y="607"/>
                    <a:pt x="152" y="607"/>
                  </a:cubicBezTo>
                  <a:cubicBezTo>
                    <a:pt x="229" y="607"/>
                    <a:pt x="307" y="558"/>
                    <a:pt x="311" y="459"/>
                  </a:cubicBezTo>
                  <a:cubicBezTo>
                    <a:pt x="311" y="433"/>
                    <a:pt x="324" y="399"/>
                    <a:pt x="367" y="369"/>
                  </a:cubicBezTo>
                  <a:cubicBezTo>
                    <a:pt x="440" y="318"/>
                    <a:pt x="530" y="307"/>
                    <a:pt x="618" y="306"/>
                  </a:cubicBezTo>
                  <a:cubicBezTo>
                    <a:pt x="814" y="303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1660580" y="5004828"/>
              <a:ext cx="31110" cy="54862"/>
            </a:xfrm>
            <a:custGeom>
              <a:avLst/>
              <a:gdLst/>
              <a:ahLst/>
              <a:cxnLst/>
              <a:rect l="l" t="t" r="r" b="b"/>
              <a:pathLst>
                <a:path w="520" h="917" extrusionOk="0">
                  <a:moveTo>
                    <a:pt x="219" y="0"/>
                  </a:moveTo>
                  <a:cubicBezTo>
                    <a:pt x="104" y="0"/>
                    <a:pt x="0" y="153"/>
                    <a:pt x="105" y="263"/>
                  </a:cubicBezTo>
                  <a:cubicBezTo>
                    <a:pt x="235" y="399"/>
                    <a:pt x="213" y="593"/>
                    <a:pt x="213" y="769"/>
                  </a:cubicBezTo>
                  <a:cubicBezTo>
                    <a:pt x="213" y="867"/>
                    <a:pt x="289" y="916"/>
                    <a:pt x="366" y="916"/>
                  </a:cubicBezTo>
                  <a:cubicBezTo>
                    <a:pt x="443" y="916"/>
                    <a:pt x="519" y="867"/>
                    <a:pt x="519" y="769"/>
                  </a:cubicBezTo>
                  <a:cubicBezTo>
                    <a:pt x="519" y="501"/>
                    <a:pt x="515" y="250"/>
                    <a:pt x="321" y="47"/>
                  </a:cubicBezTo>
                  <a:cubicBezTo>
                    <a:pt x="289" y="14"/>
                    <a:pt x="254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1707245" y="4986641"/>
              <a:ext cx="39666" cy="36375"/>
            </a:xfrm>
            <a:custGeom>
              <a:avLst/>
              <a:gdLst/>
              <a:ahLst/>
              <a:cxnLst/>
              <a:rect l="l" t="t" r="r" b="b"/>
              <a:pathLst>
                <a:path w="663" h="608" extrusionOk="0">
                  <a:moveTo>
                    <a:pt x="190" y="1"/>
                  </a:moveTo>
                  <a:cubicBezTo>
                    <a:pt x="1" y="1"/>
                    <a:pt x="5" y="297"/>
                    <a:pt x="198" y="306"/>
                  </a:cubicBezTo>
                  <a:cubicBezTo>
                    <a:pt x="272" y="310"/>
                    <a:pt x="348" y="385"/>
                    <a:pt x="351" y="459"/>
                  </a:cubicBezTo>
                  <a:cubicBezTo>
                    <a:pt x="355" y="558"/>
                    <a:pt x="434" y="607"/>
                    <a:pt x="511" y="607"/>
                  </a:cubicBezTo>
                  <a:cubicBezTo>
                    <a:pt x="588" y="607"/>
                    <a:pt x="662" y="558"/>
                    <a:pt x="658" y="459"/>
                  </a:cubicBezTo>
                  <a:cubicBezTo>
                    <a:pt x="646" y="214"/>
                    <a:pt x="445" y="11"/>
                    <a:pt x="198" y="1"/>
                  </a:cubicBezTo>
                  <a:cubicBezTo>
                    <a:pt x="195" y="1"/>
                    <a:pt x="192" y="1"/>
                    <a:pt x="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1725612" y="4931600"/>
              <a:ext cx="60306" cy="18427"/>
            </a:xfrm>
            <a:custGeom>
              <a:avLst/>
              <a:gdLst/>
              <a:ahLst/>
              <a:cxnLst/>
              <a:rect l="l" t="t" r="r" b="b"/>
              <a:pathLst>
                <a:path w="1008" h="308" extrusionOk="0">
                  <a:moveTo>
                    <a:pt x="197" y="1"/>
                  </a:moveTo>
                  <a:cubicBezTo>
                    <a:pt x="0" y="1"/>
                    <a:pt x="0" y="307"/>
                    <a:pt x="197" y="307"/>
                  </a:cubicBezTo>
                  <a:lnTo>
                    <a:pt x="811" y="307"/>
                  </a:lnTo>
                  <a:cubicBezTo>
                    <a:pt x="1008" y="307"/>
                    <a:pt x="1008" y="1"/>
                    <a:pt x="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1727946" y="4858670"/>
              <a:ext cx="28179" cy="45230"/>
            </a:xfrm>
            <a:custGeom>
              <a:avLst/>
              <a:gdLst/>
              <a:ahLst/>
              <a:cxnLst/>
              <a:rect l="l" t="t" r="r" b="b"/>
              <a:pathLst>
                <a:path w="471" h="756" extrusionOk="0">
                  <a:moveTo>
                    <a:pt x="320" y="1"/>
                  </a:moveTo>
                  <a:cubicBezTo>
                    <a:pt x="243" y="1"/>
                    <a:pt x="164" y="50"/>
                    <a:pt x="158" y="148"/>
                  </a:cubicBezTo>
                  <a:cubicBezTo>
                    <a:pt x="154" y="221"/>
                    <a:pt x="109" y="288"/>
                    <a:pt x="78" y="352"/>
                  </a:cubicBezTo>
                  <a:cubicBezTo>
                    <a:pt x="37" y="434"/>
                    <a:pt x="9" y="516"/>
                    <a:pt x="5" y="608"/>
                  </a:cubicBezTo>
                  <a:cubicBezTo>
                    <a:pt x="0" y="706"/>
                    <a:pt x="74" y="755"/>
                    <a:pt x="150" y="755"/>
                  </a:cubicBezTo>
                  <a:cubicBezTo>
                    <a:pt x="227" y="755"/>
                    <a:pt x="307" y="706"/>
                    <a:pt x="312" y="608"/>
                  </a:cubicBezTo>
                  <a:cubicBezTo>
                    <a:pt x="316" y="536"/>
                    <a:pt x="361" y="468"/>
                    <a:pt x="392" y="405"/>
                  </a:cubicBezTo>
                  <a:cubicBezTo>
                    <a:pt x="433" y="322"/>
                    <a:pt x="459" y="240"/>
                    <a:pt x="465" y="148"/>
                  </a:cubicBezTo>
                  <a:cubicBezTo>
                    <a:pt x="470" y="50"/>
                    <a:pt x="396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6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16"/>
          <p:cNvGrpSpPr/>
          <p:nvPr/>
        </p:nvGrpSpPr>
        <p:grpSpPr>
          <a:xfrm>
            <a:off x="353167" y="217747"/>
            <a:ext cx="8452699" cy="6442243"/>
            <a:chOff x="345766" y="155909"/>
            <a:chExt cx="8452699" cy="4831682"/>
          </a:xfrm>
        </p:grpSpPr>
        <p:grpSp>
          <p:nvGrpSpPr>
            <p:cNvPr id="507" name="Google Shape;507;p16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508" name="Google Shape;508;p16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6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6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6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2" name="Google Shape;512;p16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5" name="Google Shape;515;p16"/>
          <p:cNvSpPr txBox="1">
            <a:spLocks noGrp="1"/>
          </p:cNvSpPr>
          <p:nvPr>
            <p:ph type="title"/>
          </p:nvPr>
        </p:nvSpPr>
        <p:spPr>
          <a:xfrm>
            <a:off x="713225" y="784103"/>
            <a:ext cx="7717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6" name="Google Shape;516;p16"/>
          <p:cNvSpPr txBox="1">
            <a:spLocks noGrp="1"/>
          </p:cNvSpPr>
          <p:nvPr>
            <p:ph type="title" idx="2"/>
          </p:nvPr>
        </p:nvSpPr>
        <p:spPr>
          <a:xfrm>
            <a:off x="1005350" y="2470100"/>
            <a:ext cx="22530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7" name="Google Shape;517;p16"/>
          <p:cNvSpPr txBox="1">
            <a:spLocks noGrp="1"/>
          </p:cNvSpPr>
          <p:nvPr>
            <p:ph type="subTitle" idx="1"/>
          </p:nvPr>
        </p:nvSpPr>
        <p:spPr>
          <a:xfrm>
            <a:off x="1005350" y="2885303"/>
            <a:ext cx="22530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8" name="Google Shape;518;p16"/>
          <p:cNvSpPr txBox="1">
            <a:spLocks noGrp="1"/>
          </p:cNvSpPr>
          <p:nvPr>
            <p:ph type="title" idx="3"/>
          </p:nvPr>
        </p:nvSpPr>
        <p:spPr>
          <a:xfrm>
            <a:off x="3445494" y="2470100"/>
            <a:ext cx="22530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9" name="Google Shape;519;p16"/>
          <p:cNvSpPr txBox="1">
            <a:spLocks noGrp="1"/>
          </p:cNvSpPr>
          <p:nvPr>
            <p:ph type="subTitle" idx="4"/>
          </p:nvPr>
        </p:nvSpPr>
        <p:spPr>
          <a:xfrm>
            <a:off x="3445494" y="2885303"/>
            <a:ext cx="22530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0" name="Google Shape;520;p16"/>
          <p:cNvSpPr txBox="1">
            <a:spLocks noGrp="1"/>
          </p:cNvSpPr>
          <p:nvPr>
            <p:ph type="title" idx="5"/>
          </p:nvPr>
        </p:nvSpPr>
        <p:spPr>
          <a:xfrm>
            <a:off x="5885639" y="2470100"/>
            <a:ext cx="22530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1" name="Google Shape;521;p16"/>
          <p:cNvSpPr txBox="1">
            <a:spLocks noGrp="1"/>
          </p:cNvSpPr>
          <p:nvPr>
            <p:ph type="subTitle" idx="6"/>
          </p:nvPr>
        </p:nvSpPr>
        <p:spPr>
          <a:xfrm>
            <a:off x="5885639" y="2885303"/>
            <a:ext cx="22530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2" name="Google Shape;522;p16"/>
          <p:cNvSpPr txBox="1">
            <a:spLocks noGrp="1"/>
          </p:cNvSpPr>
          <p:nvPr>
            <p:ph type="title" idx="7"/>
          </p:nvPr>
        </p:nvSpPr>
        <p:spPr>
          <a:xfrm>
            <a:off x="1005350" y="4277167"/>
            <a:ext cx="22530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3" name="Google Shape;523;p16"/>
          <p:cNvSpPr txBox="1">
            <a:spLocks noGrp="1"/>
          </p:cNvSpPr>
          <p:nvPr>
            <p:ph type="subTitle" idx="8"/>
          </p:nvPr>
        </p:nvSpPr>
        <p:spPr>
          <a:xfrm>
            <a:off x="1005350" y="4692369"/>
            <a:ext cx="22530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4" name="Google Shape;524;p16"/>
          <p:cNvSpPr txBox="1">
            <a:spLocks noGrp="1"/>
          </p:cNvSpPr>
          <p:nvPr>
            <p:ph type="title" idx="9"/>
          </p:nvPr>
        </p:nvSpPr>
        <p:spPr>
          <a:xfrm>
            <a:off x="3445494" y="4277167"/>
            <a:ext cx="22530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5" name="Google Shape;525;p16"/>
          <p:cNvSpPr txBox="1">
            <a:spLocks noGrp="1"/>
          </p:cNvSpPr>
          <p:nvPr>
            <p:ph type="subTitle" idx="13"/>
          </p:nvPr>
        </p:nvSpPr>
        <p:spPr>
          <a:xfrm>
            <a:off x="3445494" y="4692369"/>
            <a:ext cx="22530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6" name="Google Shape;526;p16"/>
          <p:cNvSpPr txBox="1">
            <a:spLocks noGrp="1"/>
          </p:cNvSpPr>
          <p:nvPr>
            <p:ph type="title" idx="14"/>
          </p:nvPr>
        </p:nvSpPr>
        <p:spPr>
          <a:xfrm>
            <a:off x="5885639" y="4277167"/>
            <a:ext cx="22530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7" name="Google Shape;527;p16"/>
          <p:cNvSpPr txBox="1">
            <a:spLocks noGrp="1"/>
          </p:cNvSpPr>
          <p:nvPr>
            <p:ph type="subTitle" idx="15"/>
          </p:nvPr>
        </p:nvSpPr>
        <p:spPr>
          <a:xfrm>
            <a:off x="5885639" y="4692369"/>
            <a:ext cx="22530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44D5CFDC-8A9F-4EE6-AAB8-8150684198B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88D3F08D-5528-4EB1-AC61-E3C37D3C5E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17"/>
          <p:cNvGrpSpPr/>
          <p:nvPr/>
        </p:nvGrpSpPr>
        <p:grpSpPr>
          <a:xfrm>
            <a:off x="353167" y="217747"/>
            <a:ext cx="8452699" cy="6442243"/>
            <a:chOff x="345766" y="155909"/>
            <a:chExt cx="8452699" cy="4831682"/>
          </a:xfrm>
        </p:grpSpPr>
        <p:grpSp>
          <p:nvGrpSpPr>
            <p:cNvPr id="530" name="Google Shape;530;p17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531" name="Google Shape;531;p17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7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7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7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5" name="Google Shape;535;p17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8" name="Google Shape;538;p17"/>
          <p:cNvSpPr txBox="1">
            <a:spLocks noGrp="1"/>
          </p:cNvSpPr>
          <p:nvPr>
            <p:ph type="title"/>
          </p:nvPr>
        </p:nvSpPr>
        <p:spPr>
          <a:xfrm>
            <a:off x="697475" y="782209"/>
            <a:ext cx="7733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1"/>
          </p:nvPr>
        </p:nvSpPr>
        <p:spPr>
          <a:xfrm>
            <a:off x="1005350" y="4509869"/>
            <a:ext cx="22530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40" name="Google Shape;540;p17"/>
          <p:cNvSpPr txBox="1">
            <a:spLocks noGrp="1"/>
          </p:cNvSpPr>
          <p:nvPr>
            <p:ph type="subTitle" idx="2"/>
          </p:nvPr>
        </p:nvSpPr>
        <p:spPr>
          <a:xfrm>
            <a:off x="3445494" y="4509869"/>
            <a:ext cx="22530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41" name="Google Shape;541;p17"/>
          <p:cNvSpPr txBox="1">
            <a:spLocks noGrp="1"/>
          </p:cNvSpPr>
          <p:nvPr>
            <p:ph type="subTitle" idx="3"/>
          </p:nvPr>
        </p:nvSpPr>
        <p:spPr>
          <a:xfrm>
            <a:off x="5885639" y="4509869"/>
            <a:ext cx="22530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42" name="Google Shape;542;p17"/>
          <p:cNvSpPr txBox="1">
            <a:spLocks noGrp="1"/>
          </p:cNvSpPr>
          <p:nvPr>
            <p:ph type="title" idx="4" hasCustomPrompt="1"/>
          </p:nvPr>
        </p:nvSpPr>
        <p:spPr>
          <a:xfrm>
            <a:off x="1423100" y="3770267"/>
            <a:ext cx="1417500" cy="9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3" name="Google Shape;543;p17"/>
          <p:cNvSpPr txBox="1">
            <a:spLocks noGrp="1"/>
          </p:cNvSpPr>
          <p:nvPr>
            <p:ph type="title" idx="5" hasCustomPrompt="1"/>
          </p:nvPr>
        </p:nvSpPr>
        <p:spPr>
          <a:xfrm>
            <a:off x="3863250" y="3770267"/>
            <a:ext cx="1417500" cy="9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4" name="Google Shape;544;p17"/>
          <p:cNvSpPr txBox="1">
            <a:spLocks noGrp="1"/>
          </p:cNvSpPr>
          <p:nvPr>
            <p:ph type="title" idx="6" hasCustomPrompt="1"/>
          </p:nvPr>
        </p:nvSpPr>
        <p:spPr>
          <a:xfrm>
            <a:off x="6303400" y="3765633"/>
            <a:ext cx="1417500" cy="9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18"/>
          <p:cNvGrpSpPr/>
          <p:nvPr/>
        </p:nvGrpSpPr>
        <p:grpSpPr>
          <a:xfrm>
            <a:off x="353167" y="217747"/>
            <a:ext cx="8452699" cy="6442243"/>
            <a:chOff x="345766" y="155909"/>
            <a:chExt cx="8452699" cy="4831682"/>
          </a:xfrm>
        </p:grpSpPr>
        <p:grpSp>
          <p:nvGrpSpPr>
            <p:cNvPr id="547" name="Google Shape;547;p18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548" name="Google Shape;548;p18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8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8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8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2" name="Google Shape;552;p18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8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8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1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88D3F08D-5528-4EB1-AC61-E3C37D3C5E7E}" type="slidenum">
              <a:rPr lang="en-US" smtClean="0"/>
              <a:t>‹#›</a:t>
            </a:fld>
            <a:endParaRPr lang="en-US"/>
          </a:p>
        </p:txBody>
      </p:sp>
      <p:sp>
        <p:nvSpPr>
          <p:cNvPr id="556" name="Google Shape;556;p18"/>
          <p:cNvSpPr txBox="1">
            <a:spLocks noGrp="1"/>
          </p:cNvSpPr>
          <p:nvPr>
            <p:ph type="title"/>
          </p:nvPr>
        </p:nvSpPr>
        <p:spPr>
          <a:xfrm>
            <a:off x="705300" y="785417"/>
            <a:ext cx="7733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 + Design 1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19"/>
          <p:cNvGrpSpPr/>
          <p:nvPr/>
        </p:nvGrpSpPr>
        <p:grpSpPr>
          <a:xfrm>
            <a:off x="353167" y="217747"/>
            <a:ext cx="8452699" cy="6442243"/>
            <a:chOff x="345766" y="155909"/>
            <a:chExt cx="8452699" cy="4831682"/>
          </a:xfrm>
        </p:grpSpPr>
        <p:grpSp>
          <p:nvGrpSpPr>
            <p:cNvPr id="559" name="Google Shape;559;p19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560" name="Google Shape;560;p19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9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9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9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4" name="Google Shape;564;p19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88D3F08D-5528-4EB1-AC61-E3C37D3C5E7E}" type="slidenum">
              <a:rPr lang="en-US" smtClean="0"/>
              <a:t>‹#›</a:t>
            </a:fld>
            <a:endParaRPr lang="en-US"/>
          </a:p>
        </p:txBody>
      </p:sp>
      <p:sp>
        <p:nvSpPr>
          <p:cNvPr id="568" name="Google Shape;568;p19"/>
          <p:cNvSpPr txBox="1">
            <a:spLocks noGrp="1"/>
          </p:cNvSpPr>
          <p:nvPr>
            <p:ph type="title"/>
          </p:nvPr>
        </p:nvSpPr>
        <p:spPr>
          <a:xfrm>
            <a:off x="713225" y="783433"/>
            <a:ext cx="7717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20"/>
          <p:cNvGrpSpPr/>
          <p:nvPr/>
        </p:nvGrpSpPr>
        <p:grpSpPr>
          <a:xfrm>
            <a:off x="353167" y="217747"/>
            <a:ext cx="8452699" cy="6442243"/>
            <a:chOff x="345766" y="155909"/>
            <a:chExt cx="8452699" cy="4831682"/>
          </a:xfrm>
        </p:grpSpPr>
        <p:grpSp>
          <p:nvGrpSpPr>
            <p:cNvPr id="571" name="Google Shape;571;p20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572" name="Google Shape;572;p20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0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0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0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6" name="Google Shape;576;p20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9" name="Google Shape;579;p20"/>
          <p:cNvSpPr txBox="1">
            <a:spLocks noGrp="1"/>
          </p:cNvSpPr>
          <p:nvPr>
            <p:ph type="title"/>
          </p:nvPr>
        </p:nvSpPr>
        <p:spPr>
          <a:xfrm>
            <a:off x="713225" y="784087"/>
            <a:ext cx="7717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0" name="Google Shape;580;p20"/>
          <p:cNvSpPr txBox="1">
            <a:spLocks noGrp="1"/>
          </p:cNvSpPr>
          <p:nvPr>
            <p:ph type="title" idx="2"/>
          </p:nvPr>
        </p:nvSpPr>
        <p:spPr>
          <a:xfrm>
            <a:off x="943698" y="3906605"/>
            <a:ext cx="19866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1" name="Google Shape;581;p20"/>
          <p:cNvSpPr txBox="1">
            <a:spLocks noGrp="1"/>
          </p:cNvSpPr>
          <p:nvPr>
            <p:ph type="subTitle" idx="1"/>
          </p:nvPr>
        </p:nvSpPr>
        <p:spPr>
          <a:xfrm>
            <a:off x="862548" y="4329992"/>
            <a:ext cx="2148900" cy="12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82" name="Google Shape;582;p20"/>
          <p:cNvSpPr txBox="1">
            <a:spLocks noGrp="1"/>
          </p:cNvSpPr>
          <p:nvPr>
            <p:ph type="title" idx="3"/>
          </p:nvPr>
        </p:nvSpPr>
        <p:spPr>
          <a:xfrm>
            <a:off x="3580737" y="3906605"/>
            <a:ext cx="19866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3" name="Google Shape;583;p20"/>
          <p:cNvSpPr txBox="1">
            <a:spLocks noGrp="1"/>
          </p:cNvSpPr>
          <p:nvPr>
            <p:ph type="subTitle" idx="4"/>
          </p:nvPr>
        </p:nvSpPr>
        <p:spPr>
          <a:xfrm>
            <a:off x="3497774" y="4330000"/>
            <a:ext cx="2152500" cy="12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84" name="Google Shape;584;p20"/>
          <p:cNvSpPr txBox="1">
            <a:spLocks noGrp="1"/>
          </p:cNvSpPr>
          <p:nvPr>
            <p:ph type="title" idx="5"/>
          </p:nvPr>
        </p:nvSpPr>
        <p:spPr>
          <a:xfrm>
            <a:off x="6217750" y="3906605"/>
            <a:ext cx="19866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5" name="Google Shape;585;p20"/>
          <p:cNvSpPr txBox="1">
            <a:spLocks noGrp="1"/>
          </p:cNvSpPr>
          <p:nvPr>
            <p:ph type="subTitle" idx="6"/>
          </p:nvPr>
        </p:nvSpPr>
        <p:spPr>
          <a:xfrm>
            <a:off x="6136600" y="4329992"/>
            <a:ext cx="2148900" cy="12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6348833" y="6273690"/>
            <a:ext cx="299361" cy="430029"/>
          </a:xfrm>
          <a:custGeom>
            <a:avLst/>
            <a:gdLst/>
            <a:ahLst/>
            <a:cxnLst/>
            <a:rect l="l" t="t" r="r" b="b"/>
            <a:pathLst>
              <a:path w="9681" h="10430" extrusionOk="0">
                <a:moveTo>
                  <a:pt x="4846" y="0"/>
                </a:moveTo>
                <a:lnTo>
                  <a:pt x="4108" y="2179"/>
                </a:lnTo>
                <a:cubicBezTo>
                  <a:pt x="3763" y="3227"/>
                  <a:pt x="2965" y="4060"/>
                  <a:pt x="1941" y="4465"/>
                </a:cubicBezTo>
                <a:lnTo>
                  <a:pt x="0" y="5215"/>
                </a:lnTo>
                <a:lnTo>
                  <a:pt x="1941" y="5965"/>
                </a:lnTo>
                <a:cubicBezTo>
                  <a:pt x="2965" y="6370"/>
                  <a:pt x="3763" y="7203"/>
                  <a:pt x="4108" y="8251"/>
                </a:cubicBezTo>
                <a:lnTo>
                  <a:pt x="4846" y="10430"/>
                </a:lnTo>
                <a:lnTo>
                  <a:pt x="5573" y="8251"/>
                </a:lnTo>
                <a:cubicBezTo>
                  <a:pt x="5930" y="7203"/>
                  <a:pt x="6727" y="6370"/>
                  <a:pt x="7751" y="5965"/>
                </a:cubicBezTo>
                <a:lnTo>
                  <a:pt x="9680" y="5215"/>
                </a:lnTo>
                <a:lnTo>
                  <a:pt x="7751" y="4465"/>
                </a:lnTo>
                <a:cubicBezTo>
                  <a:pt x="6727" y="4060"/>
                  <a:pt x="5930" y="3227"/>
                  <a:pt x="5573" y="2179"/>
                </a:cubicBezTo>
                <a:lnTo>
                  <a:pt x="4846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rot="9941017">
            <a:off x="6472467" y="4327312"/>
            <a:ext cx="2435217" cy="2448949"/>
            <a:chOff x="1852738" y="206787"/>
            <a:chExt cx="2668014" cy="2012295"/>
          </a:xfrm>
        </p:grpSpPr>
        <p:sp>
          <p:nvSpPr>
            <p:cNvPr id="102" name="Google Shape;102;p3"/>
            <p:cNvSpPr/>
            <p:nvPr/>
          </p:nvSpPr>
          <p:spPr>
            <a:xfrm>
              <a:off x="1863109" y="218911"/>
              <a:ext cx="2657643" cy="1988923"/>
            </a:xfrm>
            <a:custGeom>
              <a:avLst/>
              <a:gdLst/>
              <a:ahLst/>
              <a:cxnLst/>
              <a:rect l="l" t="t" r="r" b="b"/>
              <a:pathLst>
                <a:path w="18194" h="13616" extrusionOk="0">
                  <a:moveTo>
                    <a:pt x="7859" y="1"/>
                  </a:moveTo>
                  <a:cubicBezTo>
                    <a:pt x="7037" y="1"/>
                    <a:pt x="6251" y="215"/>
                    <a:pt x="5573" y="584"/>
                  </a:cubicBezTo>
                  <a:cubicBezTo>
                    <a:pt x="5311" y="536"/>
                    <a:pt x="5037" y="524"/>
                    <a:pt x="4751" y="524"/>
                  </a:cubicBezTo>
                  <a:cubicBezTo>
                    <a:pt x="2132" y="524"/>
                    <a:pt x="1" y="2310"/>
                    <a:pt x="1" y="4525"/>
                  </a:cubicBezTo>
                  <a:cubicBezTo>
                    <a:pt x="1" y="5775"/>
                    <a:pt x="679" y="6882"/>
                    <a:pt x="1751" y="7621"/>
                  </a:cubicBezTo>
                  <a:cubicBezTo>
                    <a:pt x="1239" y="10121"/>
                    <a:pt x="3037" y="12693"/>
                    <a:pt x="5859" y="13419"/>
                  </a:cubicBezTo>
                  <a:cubicBezTo>
                    <a:pt x="6373" y="13552"/>
                    <a:pt x="6888" y="13616"/>
                    <a:pt x="7390" y="13616"/>
                  </a:cubicBezTo>
                  <a:cubicBezTo>
                    <a:pt x="8410" y="13616"/>
                    <a:pt x="9379" y="13354"/>
                    <a:pt x="10192" y="12883"/>
                  </a:cubicBezTo>
                  <a:cubicBezTo>
                    <a:pt x="10705" y="13113"/>
                    <a:pt x="11245" y="13235"/>
                    <a:pt x="11788" y="13235"/>
                  </a:cubicBezTo>
                  <a:cubicBezTo>
                    <a:pt x="12203" y="13235"/>
                    <a:pt x="12619" y="13164"/>
                    <a:pt x="13026" y="13014"/>
                  </a:cubicBezTo>
                  <a:cubicBezTo>
                    <a:pt x="14479" y="12478"/>
                    <a:pt x="15395" y="11073"/>
                    <a:pt x="15526" y="9454"/>
                  </a:cubicBezTo>
                  <a:cubicBezTo>
                    <a:pt x="16253" y="9454"/>
                    <a:pt x="16872" y="9228"/>
                    <a:pt x="17277" y="8740"/>
                  </a:cubicBezTo>
                  <a:cubicBezTo>
                    <a:pt x="18193" y="7621"/>
                    <a:pt x="17586" y="5596"/>
                    <a:pt x="15919" y="4215"/>
                  </a:cubicBezTo>
                  <a:cubicBezTo>
                    <a:pt x="14965" y="3435"/>
                    <a:pt x="13878" y="3028"/>
                    <a:pt x="12949" y="3028"/>
                  </a:cubicBezTo>
                  <a:cubicBezTo>
                    <a:pt x="12731" y="3028"/>
                    <a:pt x="12521" y="3051"/>
                    <a:pt x="12324" y="3096"/>
                  </a:cubicBezTo>
                  <a:cubicBezTo>
                    <a:pt x="11645" y="1286"/>
                    <a:pt x="9907" y="1"/>
                    <a:pt x="7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852738" y="206787"/>
              <a:ext cx="2626237" cy="2012295"/>
            </a:xfrm>
            <a:custGeom>
              <a:avLst/>
              <a:gdLst/>
              <a:ahLst/>
              <a:cxnLst/>
              <a:rect l="l" t="t" r="r" b="b"/>
              <a:pathLst>
                <a:path w="17979" h="13776" extrusionOk="0">
                  <a:moveTo>
                    <a:pt x="7942" y="155"/>
                  </a:moveTo>
                  <a:cubicBezTo>
                    <a:pt x="9882" y="155"/>
                    <a:pt x="11645" y="1381"/>
                    <a:pt x="12323" y="3215"/>
                  </a:cubicBezTo>
                  <a:cubicBezTo>
                    <a:pt x="12335" y="3251"/>
                    <a:pt x="12371" y="3262"/>
                    <a:pt x="12407" y="3262"/>
                  </a:cubicBezTo>
                  <a:cubicBezTo>
                    <a:pt x="12607" y="3215"/>
                    <a:pt x="12818" y="3192"/>
                    <a:pt x="13036" y="3192"/>
                  </a:cubicBezTo>
                  <a:cubicBezTo>
                    <a:pt x="13971" y="3192"/>
                    <a:pt x="15035" y="3615"/>
                    <a:pt x="15943" y="4358"/>
                  </a:cubicBezTo>
                  <a:cubicBezTo>
                    <a:pt x="16740" y="5025"/>
                    <a:pt x="17324" y="5846"/>
                    <a:pt x="17574" y="6680"/>
                  </a:cubicBezTo>
                  <a:cubicBezTo>
                    <a:pt x="17824" y="7513"/>
                    <a:pt x="17729" y="8251"/>
                    <a:pt x="17300" y="8775"/>
                  </a:cubicBezTo>
                  <a:cubicBezTo>
                    <a:pt x="16931" y="9216"/>
                    <a:pt x="16336" y="9466"/>
                    <a:pt x="15633" y="9466"/>
                  </a:cubicBezTo>
                  <a:lnTo>
                    <a:pt x="15609" y="9466"/>
                  </a:lnTo>
                  <a:cubicBezTo>
                    <a:pt x="15574" y="9466"/>
                    <a:pt x="15538" y="9489"/>
                    <a:pt x="15538" y="9537"/>
                  </a:cubicBezTo>
                  <a:cubicBezTo>
                    <a:pt x="15383" y="11180"/>
                    <a:pt x="14442" y="12514"/>
                    <a:pt x="13073" y="13026"/>
                  </a:cubicBezTo>
                  <a:cubicBezTo>
                    <a:pt x="12680" y="13169"/>
                    <a:pt x="12265" y="13242"/>
                    <a:pt x="11845" y="13242"/>
                  </a:cubicBezTo>
                  <a:cubicBezTo>
                    <a:pt x="11326" y="13242"/>
                    <a:pt x="10800" y="13131"/>
                    <a:pt x="10299" y="12907"/>
                  </a:cubicBezTo>
                  <a:cubicBezTo>
                    <a:pt x="10287" y="12901"/>
                    <a:pt x="10275" y="12898"/>
                    <a:pt x="10263" y="12898"/>
                  </a:cubicBezTo>
                  <a:cubicBezTo>
                    <a:pt x="10251" y="12898"/>
                    <a:pt x="10240" y="12901"/>
                    <a:pt x="10228" y="12907"/>
                  </a:cubicBezTo>
                  <a:cubicBezTo>
                    <a:pt x="9408" y="13379"/>
                    <a:pt x="8448" y="13623"/>
                    <a:pt x="7464" y="13623"/>
                  </a:cubicBezTo>
                  <a:cubicBezTo>
                    <a:pt x="6961" y="13623"/>
                    <a:pt x="6452" y="13559"/>
                    <a:pt x="5953" y="13430"/>
                  </a:cubicBezTo>
                  <a:cubicBezTo>
                    <a:pt x="3167" y="12716"/>
                    <a:pt x="1393" y="10204"/>
                    <a:pt x="1893" y="7715"/>
                  </a:cubicBezTo>
                  <a:cubicBezTo>
                    <a:pt x="1893" y="7692"/>
                    <a:pt x="1881" y="7656"/>
                    <a:pt x="1858" y="7644"/>
                  </a:cubicBezTo>
                  <a:cubicBezTo>
                    <a:pt x="774" y="6894"/>
                    <a:pt x="143" y="5787"/>
                    <a:pt x="143" y="4608"/>
                  </a:cubicBezTo>
                  <a:cubicBezTo>
                    <a:pt x="143" y="2441"/>
                    <a:pt x="2250" y="679"/>
                    <a:pt x="4822" y="679"/>
                  </a:cubicBezTo>
                  <a:cubicBezTo>
                    <a:pt x="5096" y="679"/>
                    <a:pt x="5370" y="703"/>
                    <a:pt x="5644" y="738"/>
                  </a:cubicBezTo>
                  <a:cubicBezTo>
                    <a:pt x="5656" y="738"/>
                    <a:pt x="5679" y="738"/>
                    <a:pt x="5691" y="726"/>
                  </a:cubicBezTo>
                  <a:cubicBezTo>
                    <a:pt x="6370" y="357"/>
                    <a:pt x="7156" y="155"/>
                    <a:pt x="7942" y="155"/>
                  </a:cubicBezTo>
                  <a:close/>
                  <a:moveTo>
                    <a:pt x="7930" y="0"/>
                  </a:moveTo>
                  <a:cubicBezTo>
                    <a:pt x="7132" y="0"/>
                    <a:pt x="6334" y="203"/>
                    <a:pt x="5632" y="584"/>
                  </a:cubicBezTo>
                  <a:cubicBezTo>
                    <a:pt x="5358" y="548"/>
                    <a:pt x="5084" y="536"/>
                    <a:pt x="4822" y="536"/>
                  </a:cubicBezTo>
                  <a:cubicBezTo>
                    <a:pt x="2167" y="536"/>
                    <a:pt x="0" y="2358"/>
                    <a:pt x="0" y="4608"/>
                  </a:cubicBezTo>
                  <a:cubicBezTo>
                    <a:pt x="0" y="5822"/>
                    <a:pt x="631" y="6953"/>
                    <a:pt x="1739" y="7739"/>
                  </a:cubicBezTo>
                  <a:cubicBezTo>
                    <a:pt x="1250" y="10287"/>
                    <a:pt x="3072" y="12835"/>
                    <a:pt x="5906" y="13573"/>
                  </a:cubicBezTo>
                  <a:cubicBezTo>
                    <a:pt x="6418" y="13704"/>
                    <a:pt x="6942" y="13776"/>
                    <a:pt x="7465" y="13776"/>
                  </a:cubicBezTo>
                  <a:cubicBezTo>
                    <a:pt x="8454" y="13776"/>
                    <a:pt x="9430" y="13526"/>
                    <a:pt x="10263" y="13049"/>
                  </a:cubicBezTo>
                  <a:cubicBezTo>
                    <a:pt x="10787" y="13275"/>
                    <a:pt x="11332" y="13389"/>
                    <a:pt x="11869" y="13389"/>
                  </a:cubicBezTo>
                  <a:cubicBezTo>
                    <a:pt x="12297" y="13389"/>
                    <a:pt x="12719" y="13316"/>
                    <a:pt x="13121" y="13168"/>
                  </a:cubicBezTo>
                  <a:cubicBezTo>
                    <a:pt x="14526" y="12645"/>
                    <a:pt x="15502" y="11287"/>
                    <a:pt x="15669" y="9609"/>
                  </a:cubicBezTo>
                  <a:cubicBezTo>
                    <a:pt x="16407" y="9597"/>
                    <a:pt x="17026" y="9335"/>
                    <a:pt x="17407" y="8870"/>
                  </a:cubicBezTo>
                  <a:cubicBezTo>
                    <a:pt x="17871" y="8311"/>
                    <a:pt x="17979" y="7513"/>
                    <a:pt x="17717" y="6644"/>
                  </a:cubicBezTo>
                  <a:cubicBezTo>
                    <a:pt x="17455" y="5775"/>
                    <a:pt x="16848" y="4917"/>
                    <a:pt x="16038" y="4251"/>
                  </a:cubicBezTo>
                  <a:cubicBezTo>
                    <a:pt x="15089" y="3470"/>
                    <a:pt x="13984" y="3042"/>
                    <a:pt x="13016" y="3042"/>
                  </a:cubicBezTo>
                  <a:cubicBezTo>
                    <a:pt x="12818" y="3042"/>
                    <a:pt x="12626" y="3059"/>
                    <a:pt x="12442" y="3096"/>
                  </a:cubicBezTo>
                  <a:cubicBezTo>
                    <a:pt x="11728" y="1250"/>
                    <a:pt x="9918" y="0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252705" y="1222283"/>
              <a:ext cx="320191" cy="890750"/>
            </a:xfrm>
            <a:custGeom>
              <a:avLst/>
              <a:gdLst/>
              <a:ahLst/>
              <a:cxnLst/>
              <a:rect l="l" t="t" r="r" b="b"/>
              <a:pathLst>
                <a:path w="2192" h="6098" extrusionOk="0">
                  <a:moveTo>
                    <a:pt x="91" y="1"/>
                  </a:moveTo>
                  <a:cubicBezTo>
                    <a:pt x="65" y="1"/>
                    <a:pt x="40" y="14"/>
                    <a:pt x="25" y="37"/>
                  </a:cubicBezTo>
                  <a:cubicBezTo>
                    <a:pt x="1" y="61"/>
                    <a:pt x="1" y="109"/>
                    <a:pt x="36" y="132"/>
                  </a:cubicBezTo>
                  <a:cubicBezTo>
                    <a:pt x="1822" y="1478"/>
                    <a:pt x="2013" y="3442"/>
                    <a:pt x="608" y="5978"/>
                  </a:cubicBezTo>
                  <a:cubicBezTo>
                    <a:pt x="596" y="6014"/>
                    <a:pt x="608" y="6062"/>
                    <a:pt x="644" y="6086"/>
                  </a:cubicBezTo>
                  <a:cubicBezTo>
                    <a:pt x="656" y="6086"/>
                    <a:pt x="667" y="6097"/>
                    <a:pt x="679" y="6097"/>
                  </a:cubicBezTo>
                  <a:cubicBezTo>
                    <a:pt x="703" y="6097"/>
                    <a:pt x="727" y="6074"/>
                    <a:pt x="739" y="6050"/>
                  </a:cubicBezTo>
                  <a:cubicBezTo>
                    <a:pt x="2191" y="3442"/>
                    <a:pt x="1977" y="1406"/>
                    <a:pt x="132" y="13"/>
                  </a:cubicBezTo>
                  <a:cubicBezTo>
                    <a:pt x="119" y="5"/>
                    <a:pt x="105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664906" y="293262"/>
              <a:ext cx="434858" cy="551862"/>
            </a:xfrm>
            <a:custGeom>
              <a:avLst/>
              <a:gdLst/>
              <a:ahLst/>
              <a:cxnLst/>
              <a:rect l="l" t="t" r="r" b="b"/>
              <a:pathLst>
                <a:path w="2977" h="3778" extrusionOk="0">
                  <a:moveTo>
                    <a:pt x="89" y="0"/>
                  </a:moveTo>
                  <a:cubicBezTo>
                    <a:pt x="60" y="0"/>
                    <a:pt x="34" y="22"/>
                    <a:pt x="24" y="51"/>
                  </a:cubicBezTo>
                  <a:cubicBezTo>
                    <a:pt x="0" y="87"/>
                    <a:pt x="24" y="134"/>
                    <a:pt x="60" y="146"/>
                  </a:cubicBezTo>
                  <a:cubicBezTo>
                    <a:pt x="1917" y="765"/>
                    <a:pt x="2822" y="1932"/>
                    <a:pt x="2834" y="3694"/>
                  </a:cubicBezTo>
                  <a:cubicBezTo>
                    <a:pt x="2834" y="3742"/>
                    <a:pt x="2858" y="3778"/>
                    <a:pt x="2906" y="3778"/>
                  </a:cubicBezTo>
                  <a:cubicBezTo>
                    <a:pt x="2941" y="3778"/>
                    <a:pt x="2977" y="3742"/>
                    <a:pt x="2977" y="3694"/>
                  </a:cubicBezTo>
                  <a:cubicBezTo>
                    <a:pt x="2965" y="1861"/>
                    <a:pt x="2036" y="646"/>
                    <a:pt x="108" y="4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364013" y="660634"/>
              <a:ext cx="309820" cy="184490"/>
            </a:xfrm>
            <a:custGeom>
              <a:avLst/>
              <a:gdLst/>
              <a:ahLst/>
              <a:cxnLst/>
              <a:rect l="l" t="t" r="r" b="b"/>
              <a:pathLst>
                <a:path w="2121" h="1263" extrusionOk="0">
                  <a:moveTo>
                    <a:pt x="2025" y="1"/>
                  </a:moveTo>
                  <a:cubicBezTo>
                    <a:pt x="1191" y="167"/>
                    <a:pt x="667" y="382"/>
                    <a:pt x="36" y="1132"/>
                  </a:cubicBezTo>
                  <a:cubicBezTo>
                    <a:pt x="1" y="1168"/>
                    <a:pt x="13" y="1215"/>
                    <a:pt x="36" y="1239"/>
                  </a:cubicBezTo>
                  <a:cubicBezTo>
                    <a:pt x="60" y="1251"/>
                    <a:pt x="72" y="1263"/>
                    <a:pt x="84" y="1263"/>
                  </a:cubicBezTo>
                  <a:cubicBezTo>
                    <a:pt x="108" y="1263"/>
                    <a:pt x="132" y="1251"/>
                    <a:pt x="144" y="1227"/>
                  </a:cubicBezTo>
                  <a:cubicBezTo>
                    <a:pt x="763" y="513"/>
                    <a:pt x="1239" y="322"/>
                    <a:pt x="2061" y="155"/>
                  </a:cubicBezTo>
                  <a:cubicBezTo>
                    <a:pt x="2096" y="144"/>
                    <a:pt x="2120" y="96"/>
                    <a:pt x="2120" y="60"/>
                  </a:cubicBezTo>
                  <a:cubicBezTo>
                    <a:pt x="2108" y="25"/>
                    <a:pt x="2072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471815" y="1174956"/>
              <a:ext cx="247155" cy="418059"/>
            </a:xfrm>
            <a:custGeom>
              <a:avLst/>
              <a:gdLst/>
              <a:ahLst/>
              <a:cxnLst/>
              <a:rect l="l" t="t" r="r" b="b"/>
              <a:pathLst>
                <a:path w="1692" h="2862" extrusionOk="0">
                  <a:moveTo>
                    <a:pt x="1299" y="1"/>
                  </a:moveTo>
                  <a:cubicBezTo>
                    <a:pt x="1291" y="1"/>
                    <a:pt x="1283" y="2"/>
                    <a:pt x="1275" y="4"/>
                  </a:cubicBezTo>
                  <a:cubicBezTo>
                    <a:pt x="1239" y="28"/>
                    <a:pt x="1227" y="63"/>
                    <a:pt x="1239" y="99"/>
                  </a:cubicBezTo>
                  <a:cubicBezTo>
                    <a:pt x="1501" y="742"/>
                    <a:pt x="1549" y="1290"/>
                    <a:pt x="1346" y="1718"/>
                  </a:cubicBezTo>
                  <a:cubicBezTo>
                    <a:pt x="1156" y="2147"/>
                    <a:pt x="727" y="2492"/>
                    <a:pt x="60" y="2719"/>
                  </a:cubicBezTo>
                  <a:cubicBezTo>
                    <a:pt x="25" y="2730"/>
                    <a:pt x="1" y="2778"/>
                    <a:pt x="13" y="2814"/>
                  </a:cubicBezTo>
                  <a:cubicBezTo>
                    <a:pt x="25" y="2850"/>
                    <a:pt x="60" y="2861"/>
                    <a:pt x="84" y="2861"/>
                  </a:cubicBezTo>
                  <a:lnTo>
                    <a:pt x="108" y="2861"/>
                  </a:lnTo>
                  <a:cubicBezTo>
                    <a:pt x="811" y="2611"/>
                    <a:pt x="1275" y="2254"/>
                    <a:pt x="1489" y="1778"/>
                  </a:cubicBezTo>
                  <a:cubicBezTo>
                    <a:pt x="1692" y="1314"/>
                    <a:pt x="1656" y="730"/>
                    <a:pt x="1370" y="52"/>
                  </a:cubicBezTo>
                  <a:cubicBezTo>
                    <a:pt x="1360" y="22"/>
                    <a:pt x="1334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289205" y="652016"/>
              <a:ext cx="438510" cy="547918"/>
            </a:xfrm>
            <a:custGeom>
              <a:avLst/>
              <a:gdLst/>
              <a:ahLst/>
              <a:cxnLst/>
              <a:rect l="l" t="t" r="r" b="b"/>
              <a:pathLst>
                <a:path w="3002" h="3751" extrusionOk="0">
                  <a:moveTo>
                    <a:pt x="2918" y="0"/>
                  </a:moveTo>
                  <a:cubicBezTo>
                    <a:pt x="2049" y="48"/>
                    <a:pt x="1215" y="512"/>
                    <a:pt x="691" y="1215"/>
                  </a:cubicBezTo>
                  <a:cubicBezTo>
                    <a:pt x="179" y="1929"/>
                    <a:pt x="1" y="2858"/>
                    <a:pt x="215" y="3703"/>
                  </a:cubicBezTo>
                  <a:cubicBezTo>
                    <a:pt x="227" y="3727"/>
                    <a:pt x="263" y="3751"/>
                    <a:pt x="286" y="3751"/>
                  </a:cubicBezTo>
                  <a:lnTo>
                    <a:pt x="310" y="3751"/>
                  </a:lnTo>
                  <a:cubicBezTo>
                    <a:pt x="346" y="3739"/>
                    <a:pt x="370" y="3703"/>
                    <a:pt x="358" y="3667"/>
                  </a:cubicBezTo>
                  <a:cubicBezTo>
                    <a:pt x="155" y="2870"/>
                    <a:pt x="322" y="1989"/>
                    <a:pt x="810" y="1310"/>
                  </a:cubicBezTo>
                  <a:cubicBezTo>
                    <a:pt x="1310" y="631"/>
                    <a:pt x="2096" y="203"/>
                    <a:pt x="2930" y="155"/>
                  </a:cubicBezTo>
                  <a:cubicBezTo>
                    <a:pt x="2977" y="143"/>
                    <a:pt x="3001" y="107"/>
                    <a:pt x="3001" y="72"/>
                  </a:cubicBezTo>
                  <a:cubicBezTo>
                    <a:pt x="3001" y="24"/>
                    <a:pt x="2965" y="0"/>
                    <a:pt x="2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3"/>
          <p:cNvGrpSpPr/>
          <p:nvPr/>
        </p:nvGrpSpPr>
        <p:grpSpPr>
          <a:xfrm>
            <a:off x="2813844" y="1769615"/>
            <a:ext cx="5396099" cy="4117715"/>
            <a:chOff x="329117" y="143471"/>
            <a:chExt cx="8485767" cy="4856559"/>
          </a:xfrm>
        </p:grpSpPr>
        <p:grpSp>
          <p:nvGrpSpPr>
            <p:cNvPr id="110" name="Google Shape;110;p3"/>
            <p:cNvGrpSpPr/>
            <p:nvPr/>
          </p:nvGrpSpPr>
          <p:grpSpPr>
            <a:xfrm>
              <a:off x="329117" y="143471"/>
              <a:ext cx="8485767" cy="4856559"/>
              <a:chOff x="254525" y="67275"/>
              <a:chExt cx="8485767" cy="4856559"/>
            </a:xfrm>
          </p:grpSpPr>
          <p:sp>
            <p:nvSpPr>
              <p:cNvPr id="111" name="Google Shape;111;p3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254525" y="67275"/>
                <a:ext cx="8485767" cy="4856559"/>
              </a:xfrm>
              <a:custGeom>
                <a:avLst/>
                <a:gdLst/>
                <a:ahLst/>
                <a:cxnLst/>
                <a:rect l="l" t="t" r="r" b="b"/>
                <a:pathLst>
                  <a:path w="36696" h="28112" extrusionOk="0">
                    <a:moveTo>
                      <a:pt x="36553" y="143"/>
                    </a:moveTo>
                    <a:lnTo>
                      <a:pt x="36553" y="27956"/>
                    </a:lnTo>
                    <a:lnTo>
                      <a:pt x="144" y="27956"/>
                    </a:lnTo>
                    <a:lnTo>
                      <a:pt x="144" y="143"/>
                    </a:lnTo>
                    <a:close/>
                    <a:moveTo>
                      <a:pt x="72" y="1"/>
                    </a:moveTo>
                    <a:cubicBezTo>
                      <a:pt x="37" y="1"/>
                      <a:pt x="1" y="24"/>
                      <a:pt x="1" y="72"/>
                    </a:cubicBezTo>
                    <a:lnTo>
                      <a:pt x="1" y="28040"/>
                    </a:lnTo>
                    <a:cubicBezTo>
                      <a:pt x="1" y="28075"/>
                      <a:pt x="37" y="28111"/>
                      <a:pt x="72" y="28111"/>
                    </a:cubicBezTo>
                    <a:lnTo>
                      <a:pt x="36625" y="28111"/>
                    </a:lnTo>
                    <a:cubicBezTo>
                      <a:pt x="36660" y="28111"/>
                      <a:pt x="36696" y="28075"/>
                      <a:pt x="36696" y="28040"/>
                    </a:cubicBezTo>
                    <a:lnTo>
                      <a:pt x="36696" y="72"/>
                    </a:lnTo>
                    <a:cubicBezTo>
                      <a:pt x="36696" y="24"/>
                      <a:pt x="36660" y="1"/>
                      <a:pt x="36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" name="Google Shape;116;p3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393318" y="4614310"/>
            <a:ext cx="299362" cy="587653"/>
          </a:xfrm>
          <a:custGeom>
            <a:avLst/>
            <a:gdLst/>
            <a:ahLst/>
            <a:cxnLst/>
            <a:rect l="l" t="t" r="r" b="b"/>
            <a:pathLst>
              <a:path w="3858" h="5680" extrusionOk="0">
                <a:moveTo>
                  <a:pt x="1929" y="0"/>
                </a:moveTo>
                <a:lnTo>
                  <a:pt x="1679" y="941"/>
                </a:lnTo>
                <a:cubicBezTo>
                  <a:pt x="1489" y="1643"/>
                  <a:pt x="1024" y="2238"/>
                  <a:pt x="393" y="2608"/>
                </a:cubicBezTo>
                <a:lnTo>
                  <a:pt x="0" y="2834"/>
                </a:lnTo>
                <a:lnTo>
                  <a:pt x="393" y="3072"/>
                </a:lnTo>
                <a:cubicBezTo>
                  <a:pt x="1024" y="3441"/>
                  <a:pt x="1489" y="4036"/>
                  <a:pt x="1679" y="4739"/>
                </a:cubicBezTo>
                <a:lnTo>
                  <a:pt x="1929" y="5679"/>
                </a:lnTo>
                <a:lnTo>
                  <a:pt x="2179" y="4739"/>
                </a:lnTo>
                <a:cubicBezTo>
                  <a:pt x="2370" y="4036"/>
                  <a:pt x="2834" y="3441"/>
                  <a:pt x="3453" y="3072"/>
                </a:cubicBezTo>
                <a:lnTo>
                  <a:pt x="3858" y="2834"/>
                </a:lnTo>
                <a:lnTo>
                  <a:pt x="3453" y="2608"/>
                </a:lnTo>
                <a:cubicBezTo>
                  <a:pt x="2822" y="2238"/>
                  <a:pt x="2370" y="1643"/>
                  <a:pt x="2179" y="941"/>
                </a:cubicBezTo>
                <a:lnTo>
                  <a:pt x="1929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1272886" y="428616"/>
            <a:ext cx="223706" cy="439808"/>
          </a:xfrm>
          <a:custGeom>
            <a:avLst/>
            <a:gdLst/>
            <a:ahLst/>
            <a:cxnLst/>
            <a:rect l="l" t="t" r="r" b="b"/>
            <a:pathLst>
              <a:path w="2883" h="4251" extrusionOk="0">
                <a:moveTo>
                  <a:pt x="1441" y="0"/>
                </a:moveTo>
                <a:lnTo>
                  <a:pt x="1251" y="703"/>
                </a:lnTo>
                <a:cubicBezTo>
                  <a:pt x="1120" y="1227"/>
                  <a:pt x="775" y="1679"/>
                  <a:pt x="298" y="1953"/>
                </a:cubicBezTo>
                <a:lnTo>
                  <a:pt x="1" y="2131"/>
                </a:lnTo>
                <a:lnTo>
                  <a:pt x="298" y="2298"/>
                </a:lnTo>
                <a:cubicBezTo>
                  <a:pt x="775" y="2572"/>
                  <a:pt x="1120" y="3024"/>
                  <a:pt x="1251" y="3548"/>
                </a:cubicBezTo>
                <a:lnTo>
                  <a:pt x="1441" y="4251"/>
                </a:lnTo>
                <a:lnTo>
                  <a:pt x="1632" y="3548"/>
                </a:lnTo>
                <a:cubicBezTo>
                  <a:pt x="1775" y="3024"/>
                  <a:pt x="2120" y="2572"/>
                  <a:pt x="2584" y="2298"/>
                </a:cubicBezTo>
                <a:lnTo>
                  <a:pt x="2882" y="2131"/>
                </a:lnTo>
                <a:lnTo>
                  <a:pt x="2584" y="1953"/>
                </a:lnTo>
                <a:cubicBezTo>
                  <a:pt x="2120" y="1679"/>
                  <a:pt x="1775" y="1227"/>
                  <a:pt x="1632" y="703"/>
                </a:cubicBezTo>
                <a:lnTo>
                  <a:pt x="144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519788" y="2745686"/>
            <a:ext cx="172882" cy="349901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1161148" y="5862123"/>
            <a:ext cx="242096" cy="347523"/>
          </a:xfrm>
          <a:custGeom>
            <a:avLst/>
            <a:gdLst/>
            <a:ahLst/>
            <a:cxnLst/>
            <a:rect l="l" t="t" r="r" b="b"/>
            <a:pathLst>
              <a:path w="3120" h="3359" extrusionOk="0">
                <a:moveTo>
                  <a:pt x="1560" y="1"/>
                </a:moveTo>
                <a:lnTo>
                  <a:pt x="1322" y="703"/>
                </a:lnTo>
                <a:cubicBezTo>
                  <a:pt x="1215" y="1036"/>
                  <a:pt x="953" y="1310"/>
                  <a:pt x="631" y="1441"/>
                </a:cubicBezTo>
                <a:lnTo>
                  <a:pt x="0" y="1679"/>
                </a:lnTo>
                <a:lnTo>
                  <a:pt x="631" y="1917"/>
                </a:lnTo>
                <a:cubicBezTo>
                  <a:pt x="953" y="2048"/>
                  <a:pt x="1215" y="2310"/>
                  <a:pt x="1322" y="2656"/>
                </a:cubicBezTo>
                <a:lnTo>
                  <a:pt x="1560" y="3358"/>
                </a:lnTo>
                <a:lnTo>
                  <a:pt x="1798" y="2656"/>
                </a:lnTo>
                <a:cubicBezTo>
                  <a:pt x="1905" y="2310"/>
                  <a:pt x="2167" y="2048"/>
                  <a:pt x="2500" y="1917"/>
                </a:cubicBezTo>
                <a:lnTo>
                  <a:pt x="3120" y="1679"/>
                </a:lnTo>
                <a:lnTo>
                  <a:pt x="2500" y="1441"/>
                </a:lnTo>
                <a:cubicBezTo>
                  <a:pt x="2167" y="1310"/>
                  <a:pt x="1905" y="1036"/>
                  <a:pt x="1798" y="703"/>
                </a:cubicBezTo>
                <a:lnTo>
                  <a:pt x="1560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1155561" y="5855087"/>
            <a:ext cx="253192" cy="361903"/>
          </a:xfrm>
          <a:custGeom>
            <a:avLst/>
            <a:gdLst/>
            <a:ahLst/>
            <a:cxnLst/>
            <a:rect l="l" t="t" r="r" b="b"/>
            <a:pathLst>
              <a:path w="3263" h="3498" extrusionOk="0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1429016" y="4614291"/>
            <a:ext cx="751197" cy="1079088"/>
          </a:xfrm>
          <a:custGeom>
            <a:avLst/>
            <a:gdLst/>
            <a:ahLst/>
            <a:cxnLst/>
            <a:rect l="l" t="t" r="r" b="b"/>
            <a:pathLst>
              <a:path w="9681" h="10430" extrusionOk="0">
                <a:moveTo>
                  <a:pt x="4846" y="0"/>
                </a:moveTo>
                <a:lnTo>
                  <a:pt x="4108" y="2179"/>
                </a:lnTo>
                <a:cubicBezTo>
                  <a:pt x="3763" y="3227"/>
                  <a:pt x="2965" y="4060"/>
                  <a:pt x="1941" y="4465"/>
                </a:cubicBezTo>
                <a:lnTo>
                  <a:pt x="0" y="5215"/>
                </a:lnTo>
                <a:lnTo>
                  <a:pt x="1941" y="5965"/>
                </a:lnTo>
                <a:cubicBezTo>
                  <a:pt x="2965" y="6370"/>
                  <a:pt x="3763" y="7203"/>
                  <a:pt x="4108" y="8251"/>
                </a:cubicBezTo>
                <a:lnTo>
                  <a:pt x="4846" y="10430"/>
                </a:lnTo>
                <a:lnTo>
                  <a:pt x="5573" y="8251"/>
                </a:lnTo>
                <a:cubicBezTo>
                  <a:pt x="5930" y="7203"/>
                  <a:pt x="6727" y="6370"/>
                  <a:pt x="7751" y="5965"/>
                </a:cubicBezTo>
                <a:lnTo>
                  <a:pt x="9680" y="5215"/>
                </a:lnTo>
                <a:lnTo>
                  <a:pt x="7751" y="4465"/>
                </a:lnTo>
                <a:cubicBezTo>
                  <a:pt x="6727" y="4060"/>
                  <a:pt x="5930" y="3227"/>
                  <a:pt x="5573" y="2179"/>
                </a:cubicBezTo>
                <a:lnTo>
                  <a:pt x="4846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307915" y="1551675"/>
            <a:ext cx="341030" cy="489056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1017853" y="2267835"/>
            <a:ext cx="450905" cy="646832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833153" y="722959"/>
            <a:ext cx="498005" cy="715840"/>
          </a:xfrm>
          <a:custGeom>
            <a:avLst/>
            <a:gdLst/>
            <a:ahLst/>
            <a:cxnLst/>
            <a:rect l="l" t="t" r="r" b="b"/>
            <a:pathLst>
              <a:path w="6418" h="6919" extrusionOk="0">
                <a:moveTo>
                  <a:pt x="3215" y="1"/>
                </a:moveTo>
                <a:lnTo>
                  <a:pt x="2727" y="1441"/>
                </a:lnTo>
                <a:cubicBezTo>
                  <a:pt x="2501" y="2144"/>
                  <a:pt x="1965" y="2692"/>
                  <a:pt x="1286" y="2954"/>
                </a:cubicBezTo>
                <a:lnTo>
                  <a:pt x="0" y="3454"/>
                </a:lnTo>
                <a:lnTo>
                  <a:pt x="1286" y="3954"/>
                </a:lnTo>
                <a:cubicBezTo>
                  <a:pt x="1965" y="4216"/>
                  <a:pt x="2501" y="4775"/>
                  <a:pt x="2727" y="5466"/>
                </a:cubicBezTo>
                <a:lnTo>
                  <a:pt x="3215" y="6918"/>
                </a:lnTo>
                <a:lnTo>
                  <a:pt x="3691" y="5466"/>
                </a:lnTo>
                <a:cubicBezTo>
                  <a:pt x="3929" y="4775"/>
                  <a:pt x="4453" y="4216"/>
                  <a:pt x="5132" y="3954"/>
                </a:cubicBezTo>
                <a:lnTo>
                  <a:pt x="6418" y="3454"/>
                </a:lnTo>
                <a:lnTo>
                  <a:pt x="5132" y="2954"/>
                </a:lnTo>
                <a:cubicBezTo>
                  <a:pt x="4453" y="2692"/>
                  <a:pt x="3929" y="2144"/>
                  <a:pt x="3691" y="1441"/>
                </a:cubicBezTo>
                <a:lnTo>
                  <a:pt x="3215" y="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1793940" y="2430254"/>
            <a:ext cx="937813" cy="1347773"/>
          </a:xfrm>
          <a:custGeom>
            <a:avLst/>
            <a:gdLst/>
            <a:ahLst/>
            <a:cxnLst/>
            <a:rect l="l" t="t" r="r" b="b"/>
            <a:pathLst>
              <a:path w="12086" h="13027" extrusionOk="0">
                <a:moveTo>
                  <a:pt x="6049" y="1"/>
                </a:moveTo>
                <a:lnTo>
                  <a:pt x="5133" y="2727"/>
                </a:lnTo>
                <a:cubicBezTo>
                  <a:pt x="4692" y="4037"/>
                  <a:pt x="3692" y="5073"/>
                  <a:pt x="2418" y="5573"/>
                </a:cubicBezTo>
                <a:lnTo>
                  <a:pt x="1" y="6514"/>
                </a:lnTo>
                <a:lnTo>
                  <a:pt x="2418" y="7454"/>
                </a:lnTo>
                <a:cubicBezTo>
                  <a:pt x="3692" y="7954"/>
                  <a:pt x="4692" y="9002"/>
                  <a:pt x="5133" y="10300"/>
                </a:cubicBezTo>
                <a:lnTo>
                  <a:pt x="6049" y="13026"/>
                </a:lnTo>
                <a:lnTo>
                  <a:pt x="6954" y="10300"/>
                </a:lnTo>
                <a:cubicBezTo>
                  <a:pt x="7395" y="9002"/>
                  <a:pt x="8395" y="7954"/>
                  <a:pt x="9681" y="7454"/>
                </a:cubicBezTo>
                <a:lnTo>
                  <a:pt x="12086" y="6514"/>
                </a:lnTo>
                <a:lnTo>
                  <a:pt x="9681" y="5573"/>
                </a:lnTo>
                <a:cubicBezTo>
                  <a:pt x="8395" y="5073"/>
                  <a:pt x="7395" y="4037"/>
                  <a:pt x="6954" y="2727"/>
                </a:cubicBezTo>
                <a:lnTo>
                  <a:pt x="6049" y="1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1879915" y="6240269"/>
            <a:ext cx="24986" cy="33417"/>
          </a:xfrm>
          <a:custGeom>
            <a:avLst/>
            <a:gdLst/>
            <a:ahLst/>
            <a:cxnLst/>
            <a:rect l="l" t="t" r="r" b="b"/>
            <a:pathLst>
              <a:path w="322" h="323" extrusionOk="0">
                <a:moveTo>
                  <a:pt x="167" y="1"/>
                </a:moveTo>
                <a:cubicBezTo>
                  <a:pt x="72" y="1"/>
                  <a:pt x="0" y="72"/>
                  <a:pt x="0" y="156"/>
                </a:cubicBezTo>
                <a:cubicBezTo>
                  <a:pt x="0" y="251"/>
                  <a:pt x="72" y="322"/>
                  <a:pt x="167" y="322"/>
                </a:cubicBezTo>
                <a:cubicBezTo>
                  <a:pt x="250" y="322"/>
                  <a:pt x="322" y="251"/>
                  <a:pt x="322" y="156"/>
                </a:cubicBezTo>
                <a:cubicBezTo>
                  <a:pt x="322" y="72"/>
                  <a:pt x="250" y="1"/>
                  <a:pt x="1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1703463" y="847422"/>
            <a:ext cx="1717488" cy="1898388"/>
          </a:xfrm>
          <a:custGeom>
            <a:avLst/>
            <a:gdLst/>
            <a:ahLst/>
            <a:cxnLst/>
            <a:rect l="l" t="t" r="r" b="b"/>
            <a:pathLst>
              <a:path w="22134" h="18349" extrusionOk="0">
                <a:moveTo>
                  <a:pt x="13633" y="0"/>
                </a:moveTo>
                <a:lnTo>
                  <a:pt x="0" y="7061"/>
                </a:lnTo>
                <a:lnTo>
                  <a:pt x="10132" y="17800"/>
                </a:lnTo>
                <a:cubicBezTo>
                  <a:pt x="10485" y="18173"/>
                  <a:pt x="11006" y="18349"/>
                  <a:pt x="11639" y="18349"/>
                </a:cubicBezTo>
                <a:cubicBezTo>
                  <a:pt x="13273" y="18349"/>
                  <a:pt x="15651" y="17174"/>
                  <a:pt x="17788" y="15157"/>
                </a:cubicBezTo>
                <a:cubicBezTo>
                  <a:pt x="20753" y="12359"/>
                  <a:pt x="22134" y="9001"/>
                  <a:pt x="20872" y="7668"/>
                </a:cubicBezTo>
                <a:lnTo>
                  <a:pt x="1363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1697877" y="839248"/>
            <a:ext cx="1728661" cy="1913907"/>
          </a:xfrm>
          <a:custGeom>
            <a:avLst/>
            <a:gdLst/>
            <a:ahLst/>
            <a:cxnLst/>
            <a:rect l="l" t="t" r="r" b="b"/>
            <a:pathLst>
              <a:path w="22278" h="18499" extrusionOk="0">
                <a:moveTo>
                  <a:pt x="13681" y="163"/>
                </a:moveTo>
                <a:lnTo>
                  <a:pt x="20884" y="7795"/>
                </a:lnTo>
                <a:cubicBezTo>
                  <a:pt x="22122" y="9092"/>
                  <a:pt x="20741" y="12414"/>
                  <a:pt x="17812" y="15176"/>
                </a:cubicBezTo>
                <a:cubicBezTo>
                  <a:pt x="16384" y="16522"/>
                  <a:pt x="14812" y="17534"/>
                  <a:pt x="13371" y="18034"/>
                </a:cubicBezTo>
                <a:cubicBezTo>
                  <a:pt x="12753" y="18247"/>
                  <a:pt x="12194" y="18353"/>
                  <a:pt x="11712" y="18353"/>
                </a:cubicBezTo>
                <a:cubicBezTo>
                  <a:pt x="11088" y="18353"/>
                  <a:pt x="10593" y="18175"/>
                  <a:pt x="10264" y="17820"/>
                </a:cubicBezTo>
                <a:lnTo>
                  <a:pt x="203" y="7164"/>
                </a:lnTo>
                <a:lnTo>
                  <a:pt x="13681" y="163"/>
                </a:lnTo>
                <a:close/>
                <a:moveTo>
                  <a:pt x="13703" y="0"/>
                </a:moveTo>
                <a:cubicBezTo>
                  <a:pt x="13691" y="0"/>
                  <a:pt x="13679" y="3"/>
                  <a:pt x="13669" y="8"/>
                </a:cubicBezTo>
                <a:lnTo>
                  <a:pt x="36" y="7080"/>
                </a:lnTo>
                <a:cubicBezTo>
                  <a:pt x="13" y="7092"/>
                  <a:pt x="1" y="7104"/>
                  <a:pt x="1" y="7128"/>
                </a:cubicBezTo>
                <a:cubicBezTo>
                  <a:pt x="1" y="7152"/>
                  <a:pt x="1" y="7175"/>
                  <a:pt x="24" y="7199"/>
                </a:cubicBezTo>
                <a:lnTo>
                  <a:pt x="10157" y="17927"/>
                </a:lnTo>
                <a:cubicBezTo>
                  <a:pt x="10514" y="18308"/>
                  <a:pt x="11050" y="18498"/>
                  <a:pt x="11716" y="18498"/>
                </a:cubicBezTo>
                <a:cubicBezTo>
                  <a:pt x="12216" y="18498"/>
                  <a:pt x="12788" y="18391"/>
                  <a:pt x="13419" y="18165"/>
                </a:cubicBezTo>
                <a:cubicBezTo>
                  <a:pt x="14872" y="17665"/>
                  <a:pt x="16467" y="16641"/>
                  <a:pt x="17908" y="15284"/>
                </a:cubicBezTo>
                <a:cubicBezTo>
                  <a:pt x="20896" y="12462"/>
                  <a:pt x="22277" y="9057"/>
                  <a:pt x="20991" y="7687"/>
                </a:cubicBezTo>
                <a:lnTo>
                  <a:pt x="13752" y="20"/>
                </a:lnTo>
                <a:cubicBezTo>
                  <a:pt x="13738" y="6"/>
                  <a:pt x="13720" y="0"/>
                  <a:pt x="13703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1703463" y="847422"/>
            <a:ext cx="1308252" cy="1898284"/>
          </a:xfrm>
          <a:custGeom>
            <a:avLst/>
            <a:gdLst/>
            <a:ahLst/>
            <a:cxnLst/>
            <a:rect l="l" t="t" r="r" b="b"/>
            <a:pathLst>
              <a:path w="16860" h="18348" extrusionOk="0">
                <a:moveTo>
                  <a:pt x="13621" y="0"/>
                </a:moveTo>
                <a:lnTo>
                  <a:pt x="0" y="7061"/>
                </a:lnTo>
                <a:lnTo>
                  <a:pt x="10132" y="17800"/>
                </a:lnTo>
                <a:cubicBezTo>
                  <a:pt x="10488" y="18171"/>
                  <a:pt x="11009" y="18347"/>
                  <a:pt x="11640" y="18347"/>
                </a:cubicBezTo>
                <a:cubicBezTo>
                  <a:pt x="12445" y="18347"/>
                  <a:pt x="13430" y="18060"/>
                  <a:pt x="14478" y="17526"/>
                </a:cubicBezTo>
                <a:cubicBezTo>
                  <a:pt x="15240" y="13002"/>
                  <a:pt x="16228" y="7156"/>
                  <a:pt x="16859" y="3417"/>
                </a:cubicBezTo>
                <a:lnTo>
                  <a:pt x="13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1697877" y="839248"/>
            <a:ext cx="1320279" cy="1913907"/>
          </a:xfrm>
          <a:custGeom>
            <a:avLst/>
            <a:gdLst/>
            <a:ahLst/>
            <a:cxnLst/>
            <a:rect l="l" t="t" r="r" b="b"/>
            <a:pathLst>
              <a:path w="17015" h="18499" extrusionOk="0">
                <a:moveTo>
                  <a:pt x="13681" y="163"/>
                </a:moveTo>
                <a:lnTo>
                  <a:pt x="16848" y="3520"/>
                </a:lnTo>
                <a:cubicBezTo>
                  <a:pt x="16229" y="7247"/>
                  <a:pt x="15253" y="13045"/>
                  <a:pt x="14491" y="17558"/>
                </a:cubicBezTo>
                <a:cubicBezTo>
                  <a:pt x="13438" y="18084"/>
                  <a:pt x="12487" y="18352"/>
                  <a:pt x="11720" y="18352"/>
                </a:cubicBezTo>
                <a:cubicBezTo>
                  <a:pt x="11099" y="18352"/>
                  <a:pt x="10599" y="18176"/>
                  <a:pt x="10264" y="17820"/>
                </a:cubicBezTo>
                <a:lnTo>
                  <a:pt x="203" y="7164"/>
                </a:lnTo>
                <a:lnTo>
                  <a:pt x="13681" y="163"/>
                </a:lnTo>
                <a:close/>
                <a:moveTo>
                  <a:pt x="13703" y="0"/>
                </a:moveTo>
                <a:cubicBezTo>
                  <a:pt x="13691" y="0"/>
                  <a:pt x="13679" y="3"/>
                  <a:pt x="13669" y="8"/>
                </a:cubicBezTo>
                <a:lnTo>
                  <a:pt x="36" y="7080"/>
                </a:lnTo>
                <a:cubicBezTo>
                  <a:pt x="13" y="7092"/>
                  <a:pt x="1" y="7104"/>
                  <a:pt x="1" y="7128"/>
                </a:cubicBezTo>
                <a:cubicBezTo>
                  <a:pt x="1" y="7152"/>
                  <a:pt x="1" y="7175"/>
                  <a:pt x="24" y="7199"/>
                </a:cubicBezTo>
                <a:lnTo>
                  <a:pt x="10157" y="17927"/>
                </a:lnTo>
                <a:cubicBezTo>
                  <a:pt x="10514" y="18308"/>
                  <a:pt x="11050" y="18498"/>
                  <a:pt x="11716" y="18498"/>
                </a:cubicBezTo>
                <a:cubicBezTo>
                  <a:pt x="12514" y="18498"/>
                  <a:pt x="13502" y="18224"/>
                  <a:pt x="14586" y="17665"/>
                </a:cubicBezTo>
                <a:cubicBezTo>
                  <a:pt x="14610" y="17653"/>
                  <a:pt x="14622" y="17641"/>
                  <a:pt x="14622" y="17617"/>
                </a:cubicBezTo>
                <a:cubicBezTo>
                  <a:pt x="15384" y="13093"/>
                  <a:pt x="16372" y="7247"/>
                  <a:pt x="17003" y="3508"/>
                </a:cubicBezTo>
                <a:cubicBezTo>
                  <a:pt x="17015" y="3484"/>
                  <a:pt x="17003" y="3461"/>
                  <a:pt x="16991" y="3449"/>
                </a:cubicBezTo>
                <a:lnTo>
                  <a:pt x="13752" y="20"/>
                </a:lnTo>
                <a:cubicBezTo>
                  <a:pt x="13738" y="6"/>
                  <a:pt x="13720" y="0"/>
                  <a:pt x="137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"/>
          <p:cNvSpPr/>
          <p:nvPr/>
        </p:nvSpPr>
        <p:spPr>
          <a:xfrm>
            <a:off x="1414265" y="628087"/>
            <a:ext cx="1549417" cy="1632288"/>
          </a:xfrm>
          <a:custGeom>
            <a:avLst/>
            <a:gdLst/>
            <a:ahLst/>
            <a:cxnLst/>
            <a:rect l="l" t="t" r="r" b="b"/>
            <a:pathLst>
              <a:path w="19968" h="15777" extrusionOk="0">
                <a:moveTo>
                  <a:pt x="3537" y="1"/>
                </a:moveTo>
                <a:lnTo>
                  <a:pt x="0" y="15777"/>
                </a:lnTo>
                <a:lnTo>
                  <a:pt x="16431" y="15777"/>
                </a:lnTo>
                <a:lnTo>
                  <a:pt x="1996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1407825" y="620740"/>
            <a:ext cx="1561367" cy="1647083"/>
          </a:xfrm>
          <a:custGeom>
            <a:avLst/>
            <a:gdLst/>
            <a:ahLst/>
            <a:cxnLst/>
            <a:rect l="l" t="t" r="r" b="b"/>
            <a:pathLst>
              <a:path w="20122" h="15920" extrusionOk="0">
                <a:moveTo>
                  <a:pt x="19955" y="143"/>
                </a:moveTo>
                <a:lnTo>
                  <a:pt x="16455" y="15776"/>
                </a:lnTo>
                <a:lnTo>
                  <a:pt x="167" y="15776"/>
                </a:lnTo>
                <a:lnTo>
                  <a:pt x="3667" y="143"/>
                </a:lnTo>
                <a:close/>
                <a:moveTo>
                  <a:pt x="3608" y="1"/>
                </a:moveTo>
                <a:cubicBezTo>
                  <a:pt x="3572" y="1"/>
                  <a:pt x="3548" y="24"/>
                  <a:pt x="3536" y="60"/>
                </a:cubicBezTo>
                <a:lnTo>
                  <a:pt x="0" y="15836"/>
                </a:lnTo>
                <a:cubicBezTo>
                  <a:pt x="0" y="15848"/>
                  <a:pt x="12" y="15872"/>
                  <a:pt x="24" y="15895"/>
                </a:cubicBezTo>
                <a:cubicBezTo>
                  <a:pt x="36" y="15907"/>
                  <a:pt x="60" y="15919"/>
                  <a:pt x="83" y="15919"/>
                </a:cubicBezTo>
                <a:lnTo>
                  <a:pt x="16514" y="15919"/>
                </a:lnTo>
                <a:cubicBezTo>
                  <a:pt x="16550" y="15919"/>
                  <a:pt x="16574" y="15895"/>
                  <a:pt x="16586" y="15860"/>
                </a:cubicBezTo>
                <a:lnTo>
                  <a:pt x="20122" y="84"/>
                </a:lnTo>
                <a:cubicBezTo>
                  <a:pt x="20122" y="60"/>
                  <a:pt x="20122" y="48"/>
                  <a:pt x="20098" y="24"/>
                </a:cubicBezTo>
                <a:cubicBezTo>
                  <a:pt x="20086" y="12"/>
                  <a:pt x="20062" y="1"/>
                  <a:pt x="20050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"/>
          <p:cNvSpPr/>
          <p:nvPr/>
        </p:nvSpPr>
        <p:spPr>
          <a:xfrm>
            <a:off x="1577759" y="1110933"/>
            <a:ext cx="531293" cy="1820792"/>
          </a:xfrm>
          <a:custGeom>
            <a:avLst/>
            <a:gdLst/>
            <a:ahLst/>
            <a:cxnLst/>
            <a:rect l="l" t="t" r="r" b="b"/>
            <a:pathLst>
              <a:path w="6847" h="17599" extrusionOk="0">
                <a:moveTo>
                  <a:pt x="6780" y="0"/>
                </a:moveTo>
                <a:cubicBezTo>
                  <a:pt x="6243" y="0"/>
                  <a:pt x="2659" y="144"/>
                  <a:pt x="977" y="4216"/>
                </a:cubicBezTo>
                <a:cubicBezTo>
                  <a:pt x="1" y="6609"/>
                  <a:pt x="858" y="10122"/>
                  <a:pt x="1418" y="12443"/>
                </a:cubicBezTo>
                <a:cubicBezTo>
                  <a:pt x="1572" y="13050"/>
                  <a:pt x="1692" y="13562"/>
                  <a:pt x="1763" y="13955"/>
                </a:cubicBezTo>
                <a:cubicBezTo>
                  <a:pt x="2084" y="15741"/>
                  <a:pt x="1430" y="17218"/>
                  <a:pt x="1418" y="17230"/>
                </a:cubicBezTo>
                <a:lnTo>
                  <a:pt x="2227" y="17599"/>
                </a:lnTo>
                <a:cubicBezTo>
                  <a:pt x="2263" y="17527"/>
                  <a:pt x="3013" y="15872"/>
                  <a:pt x="2644" y="13801"/>
                </a:cubicBezTo>
                <a:cubicBezTo>
                  <a:pt x="2573" y="13384"/>
                  <a:pt x="2442" y="12848"/>
                  <a:pt x="2287" y="12229"/>
                </a:cubicBezTo>
                <a:cubicBezTo>
                  <a:pt x="1751" y="10026"/>
                  <a:pt x="930" y="6681"/>
                  <a:pt x="1811" y="4561"/>
                </a:cubicBezTo>
                <a:cubicBezTo>
                  <a:pt x="3287" y="978"/>
                  <a:pt x="6309" y="882"/>
                  <a:pt x="6750" y="882"/>
                </a:cubicBezTo>
                <a:cubicBezTo>
                  <a:pt x="6775" y="882"/>
                  <a:pt x="6792" y="882"/>
                  <a:pt x="6799" y="882"/>
                </a:cubicBezTo>
                <a:lnTo>
                  <a:pt x="6847" y="1"/>
                </a:lnTo>
                <a:cubicBezTo>
                  <a:pt x="6844" y="1"/>
                  <a:pt x="6820" y="0"/>
                  <a:pt x="67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1571318" y="1102347"/>
            <a:ext cx="543320" cy="1836829"/>
          </a:xfrm>
          <a:custGeom>
            <a:avLst/>
            <a:gdLst/>
            <a:ahLst/>
            <a:cxnLst/>
            <a:rect l="l" t="t" r="r" b="b"/>
            <a:pathLst>
              <a:path w="7002" h="17754" extrusionOk="0">
                <a:moveTo>
                  <a:pt x="6847" y="156"/>
                </a:moveTo>
                <a:lnTo>
                  <a:pt x="6811" y="894"/>
                </a:lnTo>
                <a:cubicBezTo>
                  <a:pt x="6287" y="894"/>
                  <a:pt x="3287" y="1049"/>
                  <a:pt x="1822" y="4609"/>
                </a:cubicBezTo>
                <a:cubicBezTo>
                  <a:pt x="941" y="6752"/>
                  <a:pt x="1763" y="10109"/>
                  <a:pt x="2298" y="12336"/>
                </a:cubicBezTo>
                <a:cubicBezTo>
                  <a:pt x="2453" y="12955"/>
                  <a:pt x="2584" y="13479"/>
                  <a:pt x="2656" y="13895"/>
                </a:cubicBezTo>
                <a:cubicBezTo>
                  <a:pt x="2989" y="15741"/>
                  <a:pt x="2417" y="17253"/>
                  <a:pt x="2275" y="17586"/>
                </a:cubicBezTo>
                <a:lnTo>
                  <a:pt x="1941" y="17432"/>
                </a:lnTo>
                <a:lnTo>
                  <a:pt x="1608" y="17277"/>
                </a:lnTo>
                <a:cubicBezTo>
                  <a:pt x="1727" y="16955"/>
                  <a:pt x="2215" y="15610"/>
                  <a:pt x="1929" y="14026"/>
                </a:cubicBezTo>
                <a:cubicBezTo>
                  <a:pt x="1858" y="13634"/>
                  <a:pt x="1727" y="13122"/>
                  <a:pt x="1584" y="12514"/>
                </a:cubicBezTo>
                <a:cubicBezTo>
                  <a:pt x="1013" y="10193"/>
                  <a:pt x="155" y="6704"/>
                  <a:pt x="1132" y="4335"/>
                </a:cubicBezTo>
                <a:cubicBezTo>
                  <a:pt x="2787" y="322"/>
                  <a:pt x="6263" y="156"/>
                  <a:pt x="6847" y="156"/>
                </a:cubicBezTo>
                <a:close/>
                <a:moveTo>
                  <a:pt x="6882" y="1"/>
                </a:moveTo>
                <a:cubicBezTo>
                  <a:pt x="6398" y="1"/>
                  <a:pt x="2715" y="98"/>
                  <a:pt x="1001" y="4275"/>
                </a:cubicBezTo>
                <a:cubicBezTo>
                  <a:pt x="1" y="6692"/>
                  <a:pt x="870" y="10216"/>
                  <a:pt x="1441" y="12550"/>
                </a:cubicBezTo>
                <a:cubicBezTo>
                  <a:pt x="1584" y="13145"/>
                  <a:pt x="1703" y="13669"/>
                  <a:pt x="1775" y="14050"/>
                </a:cubicBezTo>
                <a:cubicBezTo>
                  <a:pt x="2096" y="15824"/>
                  <a:pt x="1441" y="17265"/>
                  <a:pt x="1441" y="17277"/>
                </a:cubicBezTo>
                <a:cubicBezTo>
                  <a:pt x="1429" y="17301"/>
                  <a:pt x="1429" y="17313"/>
                  <a:pt x="1429" y="17336"/>
                </a:cubicBezTo>
                <a:cubicBezTo>
                  <a:pt x="1441" y="17348"/>
                  <a:pt x="1453" y="17372"/>
                  <a:pt x="1477" y="17372"/>
                </a:cubicBezTo>
                <a:lnTo>
                  <a:pt x="2287" y="17753"/>
                </a:lnTo>
                <a:lnTo>
                  <a:pt x="2310" y="17753"/>
                </a:lnTo>
                <a:cubicBezTo>
                  <a:pt x="2346" y="17753"/>
                  <a:pt x="2370" y="17741"/>
                  <a:pt x="2382" y="17717"/>
                </a:cubicBezTo>
                <a:cubicBezTo>
                  <a:pt x="2417" y="17646"/>
                  <a:pt x="3179" y="15967"/>
                  <a:pt x="2798" y="13872"/>
                </a:cubicBezTo>
                <a:cubicBezTo>
                  <a:pt x="2727" y="13443"/>
                  <a:pt x="2596" y="12919"/>
                  <a:pt x="2441" y="12300"/>
                </a:cubicBezTo>
                <a:cubicBezTo>
                  <a:pt x="1906" y="10097"/>
                  <a:pt x="1096" y="6764"/>
                  <a:pt x="1953" y="4668"/>
                </a:cubicBezTo>
                <a:cubicBezTo>
                  <a:pt x="3406" y="1132"/>
                  <a:pt x="6392" y="1036"/>
                  <a:pt x="6822" y="1036"/>
                </a:cubicBezTo>
                <a:cubicBezTo>
                  <a:pt x="6847" y="1036"/>
                  <a:pt x="6863" y="1037"/>
                  <a:pt x="6870" y="1037"/>
                </a:cubicBezTo>
                <a:cubicBezTo>
                  <a:pt x="6918" y="1037"/>
                  <a:pt x="6954" y="1013"/>
                  <a:pt x="6954" y="965"/>
                </a:cubicBezTo>
                <a:lnTo>
                  <a:pt x="7001" y="84"/>
                </a:lnTo>
                <a:cubicBezTo>
                  <a:pt x="7001" y="60"/>
                  <a:pt x="6989" y="49"/>
                  <a:pt x="6978" y="25"/>
                </a:cubicBezTo>
                <a:cubicBezTo>
                  <a:pt x="6966" y="13"/>
                  <a:pt x="6942" y="1"/>
                  <a:pt x="6930" y="1"/>
                </a:cubicBezTo>
                <a:cubicBezTo>
                  <a:pt x="6922" y="1"/>
                  <a:pt x="6906" y="1"/>
                  <a:pt x="688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1331082" y="2836851"/>
            <a:ext cx="540604" cy="819093"/>
          </a:xfrm>
          <a:custGeom>
            <a:avLst/>
            <a:gdLst/>
            <a:ahLst/>
            <a:cxnLst/>
            <a:rect l="l" t="t" r="r" b="b"/>
            <a:pathLst>
              <a:path w="6967" h="7917" extrusionOk="0">
                <a:moveTo>
                  <a:pt x="4703" y="1"/>
                </a:moveTo>
                <a:cubicBezTo>
                  <a:pt x="3633" y="1"/>
                  <a:pt x="3188" y="913"/>
                  <a:pt x="2858" y="1726"/>
                </a:cubicBezTo>
                <a:cubicBezTo>
                  <a:pt x="2477" y="2667"/>
                  <a:pt x="2132" y="3607"/>
                  <a:pt x="1739" y="4143"/>
                </a:cubicBezTo>
                <a:cubicBezTo>
                  <a:pt x="1334" y="4679"/>
                  <a:pt x="1" y="5905"/>
                  <a:pt x="1" y="5905"/>
                </a:cubicBezTo>
                <a:cubicBezTo>
                  <a:pt x="1" y="5905"/>
                  <a:pt x="382" y="6775"/>
                  <a:pt x="1430" y="7358"/>
                </a:cubicBezTo>
                <a:cubicBezTo>
                  <a:pt x="2501" y="6405"/>
                  <a:pt x="3287" y="5251"/>
                  <a:pt x="3716" y="3869"/>
                </a:cubicBezTo>
                <a:lnTo>
                  <a:pt x="3716" y="3869"/>
                </a:lnTo>
                <a:cubicBezTo>
                  <a:pt x="3418" y="5322"/>
                  <a:pt x="3049" y="6644"/>
                  <a:pt x="2585" y="7787"/>
                </a:cubicBezTo>
                <a:cubicBezTo>
                  <a:pt x="2692" y="7810"/>
                  <a:pt x="2811" y="7834"/>
                  <a:pt x="2930" y="7846"/>
                </a:cubicBezTo>
                <a:cubicBezTo>
                  <a:pt x="3303" y="7896"/>
                  <a:pt x="3654" y="7917"/>
                  <a:pt x="3981" y="7917"/>
                </a:cubicBezTo>
                <a:cubicBezTo>
                  <a:pt x="4123" y="7917"/>
                  <a:pt x="4261" y="7913"/>
                  <a:pt x="4394" y="7906"/>
                </a:cubicBezTo>
                <a:cubicBezTo>
                  <a:pt x="4371" y="7290"/>
                  <a:pt x="4665" y="5461"/>
                  <a:pt x="4779" y="5461"/>
                </a:cubicBezTo>
                <a:cubicBezTo>
                  <a:pt x="4782" y="5461"/>
                  <a:pt x="4785" y="5463"/>
                  <a:pt x="4787" y="5465"/>
                </a:cubicBezTo>
                <a:cubicBezTo>
                  <a:pt x="4740" y="6346"/>
                  <a:pt x="4740" y="7167"/>
                  <a:pt x="4859" y="7870"/>
                </a:cubicBezTo>
                <a:cubicBezTo>
                  <a:pt x="5930" y="7751"/>
                  <a:pt x="6573" y="7465"/>
                  <a:pt x="6573" y="7465"/>
                </a:cubicBezTo>
                <a:cubicBezTo>
                  <a:pt x="6573" y="7465"/>
                  <a:pt x="6383" y="6751"/>
                  <a:pt x="6490" y="6143"/>
                </a:cubicBezTo>
                <a:cubicBezTo>
                  <a:pt x="6597" y="5548"/>
                  <a:pt x="6966" y="3953"/>
                  <a:pt x="6918" y="2869"/>
                </a:cubicBezTo>
                <a:cubicBezTo>
                  <a:pt x="6871" y="1774"/>
                  <a:pt x="6633" y="405"/>
                  <a:pt x="5252" y="71"/>
                </a:cubicBezTo>
                <a:cubicBezTo>
                  <a:pt x="5052" y="23"/>
                  <a:pt x="4870" y="1"/>
                  <a:pt x="4703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"/>
          <p:cNvSpPr/>
          <p:nvPr/>
        </p:nvSpPr>
        <p:spPr>
          <a:xfrm>
            <a:off x="1324642" y="2829195"/>
            <a:ext cx="552554" cy="834197"/>
          </a:xfrm>
          <a:custGeom>
            <a:avLst/>
            <a:gdLst/>
            <a:ahLst/>
            <a:cxnLst/>
            <a:rect l="l" t="t" r="r" b="b"/>
            <a:pathLst>
              <a:path w="7121" h="8063" extrusionOk="0">
                <a:moveTo>
                  <a:pt x="4789" y="147"/>
                </a:moveTo>
                <a:cubicBezTo>
                  <a:pt x="4951" y="147"/>
                  <a:pt x="5128" y="169"/>
                  <a:pt x="5323" y="217"/>
                </a:cubicBezTo>
                <a:cubicBezTo>
                  <a:pt x="6668" y="538"/>
                  <a:pt x="6882" y="1931"/>
                  <a:pt x="6930" y="2943"/>
                </a:cubicBezTo>
                <a:cubicBezTo>
                  <a:pt x="6978" y="3836"/>
                  <a:pt x="6728" y="5086"/>
                  <a:pt x="6573" y="5825"/>
                </a:cubicBezTo>
                <a:cubicBezTo>
                  <a:pt x="6549" y="5979"/>
                  <a:pt x="6513" y="6110"/>
                  <a:pt x="6501" y="6206"/>
                </a:cubicBezTo>
                <a:cubicBezTo>
                  <a:pt x="6406" y="6718"/>
                  <a:pt x="6525" y="7301"/>
                  <a:pt x="6573" y="7491"/>
                </a:cubicBezTo>
                <a:cubicBezTo>
                  <a:pt x="6394" y="7563"/>
                  <a:pt x="5835" y="7765"/>
                  <a:pt x="5001" y="7861"/>
                </a:cubicBezTo>
                <a:cubicBezTo>
                  <a:pt x="4906" y="7253"/>
                  <a:pt x="4882" y="6491"/>
                  <a:pt x="4942" y="5551"/>
                </a:cubicBezTo>
                <a:cubicBezTo>
                  <a:pt x="4942" y="5527"/>
                  <a:pt x="4930" y="5503"/>
                  <a:pt x="4918" y="5491"/>
                </a:cubicBezTo>
                <a:cubicBezTo>
                  <a:pt x="4900" y="5474"/>
                  <a:pt x="4870" y="5463"/>
                  <a:pt x="4846" y="5463"/>
                </a:cubicBezTo>
                <a:cubicBezTo>
                  <a:pt x="4837" y="5463"/>
                  <a:pt x="4829" y="5464"/>
                  <a:pt x="4823" y="5467"/>
                </a:cubicBezTo>
                <a:cubicBezTo>
                  <a:pt x="4632" y="5551"/>
                  <a:pt x="4418" y="7349"/>
                  <a:pt x="4406" y="7908"/>
                </a:cubicBezTo>
                <a:cubicBezTo>
                  <a:pt x="4286" y="7914"/>
                  <a:pt x="4166" y="7917"/>
                  <a:pt x="4046" y="7917"/>
                </a:cubicBezTo>
                <a:cubicBezTo>
                  <a:pt x="3702" y="7917"/>
                  <a:pt x="3360" y="7893"/>
                  <a:pt x="3025" y="7849"/>
                </a:cubicBezTo>
                <a:cubicBezTo>
                  <a:pt x="2941" y="7837"/>
                  <a:pt x="2858" y="7825"/>
                  <a:pt x="2763" y="7801"/>
                </a:cubicBezTo>
                <a:cubicBezTo>
                  <a:pt x="3203" y="6729"/>
                  <a:pt x="3572" y="5432"/>
                  <a:pt x="3870" y="3955"/>
                </a:cubicBezTo>
                <a:cubicBezTo>
                  <a:pt x="3882" y="3920"/>
                  <a:pt x="3858" y="3884"/>
                  <a:pt x="3811" y="3872"/>
                </a:cubicBezTo>
                <a:cubicBezTo>
                  <a:pt x="3804" y="3870"/>
                  <a:pt x="3798" y="3869"/>
                  <a:pt x="3792" y="3869"/>
                </a:cubicBezTo>
                <a:cubicBezTo>
                  <a:pt x="3763" y="3869"/>
                  <a:pt x="3737" y="3890"/>
                  <a:pt x="3727" y="3920"/>
                </a:cubicBezTo>
                <a:cubicBezTo>
                  <a:pt x="3322" y="5229"/>
                  <a:pt x="2608" y="6348"/>
                  <a:pt x="1513" y="7349"/>
                </a:cubicBezTo>
                <a:cubicBezTo>
                  <a:pt x="655" y="6860"/>
                  <a:pt x="274" y="6182"/>
                  <a:pt x="179" y="6003"/>
                </a:cubicBezTo>
                <a:cubicBezTo>
                  <a:pt x="405" y="5789"/>
                  <a:pt x="1513" y="4753"/>
                  <a:pt x="1882" y="4265"/>
                </a:cubicBezTo>
                <a:cubicBezTo>
                  <a:pt x="2239" y="3765"/>
                  <a:pt x="2560" y="2967"/>
                  <a:pt x="2906" y="2110"/>
                </a:cubicBezTo>
                <a:lnTo>
                  <a:pt x="3013" y="1824"/>
                </a:lnTo>
                <a:cubicBezTo>
                  <a:pt x="3341" y="1003"/>
                  <a:pt x="3776" y="147"/>
                  <a:pt x="4789" y="147"/>
                </a:cubicBezTo>
                <a:close/>
                <a:moveTo>
                  <a:pt x="4793" y="1"/>
                </a:moveTo>
                <a:cubicBezTo>
                  <a:pt x="3583" y="1"/>
                  <a:pt x="3131" y="1130"/>
                  <a:pt x="2870" y="1776"/>
                </a:cubicBezTo>
                <a:lnTo>
                  <a:pt x="2763" y="2050"/>
                </a:lnTo>
                <a:cubicBezTo>
                  <a:pt x="2429" y="2896"/>
                  <a:pt x="2108" y="3693"/>
                  <a:pt x="1763" y="4170"/>
                </a:cubicBezTo>
                <a:cubicBezTo>
                  <a:pt x="1370" y="4693"/>
                  <a:pt x="48" y="5920"/>
                  <a:pt x="36" y="5932"/>
                </a:cubicBezTo>
                <a:cubicBezTo>
                  <a:pt x="12" y="5956"/>
                  <a:pt x="1" y="5979"/>
                  <a:pt x="12" y="6015"/>
                </a:cubicBezTo>
                <a:cubicBezTo>
                  <a:pt x="36" y="6051"/>
                  <a:pt x="417" y="6908"/>
                  <a:pt x="1477" y="7503"/>
                </a:cubicBezTo>
                <a:cubicBezTo>
                  <a:pt x="1492" y="7508"/>
                  <a:pt x="1507" y="7511"/>
                  <a:pt x="1520" y="7511"/>
                </a:cubicBezTo>
                <a:cubicBezTo>
                  <a:pt x="1540" y="7511"/>
                  <a:pt x="1558" y="7505"/>
                  <a:pt x="1572" y="7491"/>
                </a:cubicBezTo>
                <a:cubicBezTo>
                  <a:pt x="2429" y="6706"/>
                  <a:pt x="3072" y="5860"/>
                  <a:pt x="3513" y="4896"/>
                </a:cubicBezTo>
                <a:lnTo>
                  <a:pt x="3513" y="4896"/>
                </a:lnTo>
                <a:cubicBezTo>
                  <a:pt x="3251" y="6003"/>
                  <a:pt x="2941" y="6991"/>
                  <a:pt x="2596" y="7837"/>
                </a:cubicBezTo>
                <a:cubicBezTo>
                  <a:pt x="2584" y="7849"/>
                  <a:pt x="2584" y="7872"/>
                  <a:pt x="2596" y="7896"/>
                </a:cubicBezTo>
                <a:cubicBezTo>
                  <a:pt x="2608" y="7908"/>
                  <a:pt x="2620" y="7932"/>
                  <a:pt x="2644" y="7932"/>
                </a:cubicBezTo>
                <a:cubicBezTo>
                  <a:pt x="2775" y="7956"/>
                  <a:pt x="2894" y="7980"/>
                  <a:pt x="3001" y="7992"/>
                </a:cubicBezTo>
                <a:cubicBezTo>
                  <a:pt x="3358" y="8039"/>
                  <a:pt x="3727" y="8063"/>
                  <a:pt x="4084" y="8063"/>
                </a:cubicBezTo>
                <a:lnTo>
                  <a:pt x="4477" y="8063"/>
                </a:lnTo>
                <a:cubicBezTo>
                  <a:pt x="4525" y="8051"/>
                  <a:pt x="4549" y="8027"/>
                  <a:pt x="4549" y="7980"/>
                </a:cubicBezTo>
                <a:cubicBezTo>
                  <a:pt x="4537" y="7551"/>
                  <a:pt x="4656" y="6682"/>
                  <a:pt x="4763" y="6110"/>
                </a:cubicBezTo>
                <a:lnTo>
                  <a:pt x="4763" y="6110"/>
                </a:lnTo>
                <a:cubicBezTo>
                  <a:pt x="4751" y="6837"/>
                  <a:pt x="4775" y="7444"/>
                  <a:pt x="4870" y="7956"/>
                </a:cubicBezTo>
                <a:cubicBezTo>
                  <a:pt x="4870" y="7995"/>
                  <a:pt x="4895" y="8018"/>
                  <a:pt x="4923" y="8018"/>
                </a:cubicBezTo>
                <a:cubicBezTo>
                  <a:pt x="4929" y="8018"/>
                  <a:pt x="4936" y="8017"/>
                  <a:pt x="4942" y="8015"/>
                </a:cubicBezTo>
                <a:cubicBezTo>
                  <a:pt x="6013" y="7908"/>
                  <a:pt x="6668" y="7622"/>
                  <a:pt x="6692" y="7611"/>
                </a:cubicBezTo>
                <a:cubicBezTo>
                  <a:pt x="6728" y="7587"/>
                  <a:pt x="6739" y="7551"/>
                  <a:pt x="6728" y="7515"/>
                </a:cubicBezTo>
                <a:cubicBezTo>
                  <a:pt x="6728" y="7515"/>
                  <a:pt x="6537" y="6813"/>
                  <a:pt x="6644" y="6241"/>
                </a:cubicBezTo>
                <a:cubicBezTo>
                  <a:pt x="6668" y="6134"/>
                  <a:pt x="6692" y="6003"/>
                  <a:pt x="6716" y="5848"/>
                </a:cubicBezTo>
                <a:cubicBezTo>
                  <a:pt x="6870" y="5098"/>
                  <a:pt x="7120" y="3848"/>
                  <a:pt x="7073" y="2931"/>
                </a:cubicBezTo>
                <a:cubicBezTo>
                  <a:pt x="7025" y="1872"/>
                  <a:pt x="6799" y="419"/>
                  <a:pt x="5358" y="74"/>
                </a:cubicBezTo>
                <a:cubicBezTo>
                  <a:pt x="5154" y="23"/>
                  <a:pt x="4966" y="1"/>
                  <a:pt x="4793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"/>
          <p:cNvSpPr/>
          <p:nvPr/>
        </p:nvSpPr>
        <p:spPr>
          <a:xfrm>
            <a:off x="1739467" y="3288869"/>
            <a:ext cx="39806" cy="352385"/>
          </a:xfrm>
          <a:custGeom>
            <a:avLst/>
            <a:gdLst/>
            <a:ahLst/>
            <a:cxnLst/>
            <a:rect l="l" t="t" r="r" b="b"/>
            <a:pathLst>
              <a:path w="513" h="3406" extrusionOk="0">
                <a:moveTo>
                  <a:pt x="250" y="0"/>
                </a:moveTo>
                <a:cubicBezTo>
                  <a:pt x="203" y="0"/>
                  <a:pt x="167" y="36"/>
                  <a:pt x="167" y="72"/>
                </a:cubicBezTo>
                <a:cubicBezTo>
                  <a:pt x="0" y="1524"/>
                  <a:pt x="60" y="2572"/>
                  <a:pt x="358" y="3358"/>
                </a:cubicBezTo>
                <a:cubicBezTo>
                  <a:pt x="370" y="3394"/>
                  <a:pt x="405" y="3406"/>
                  <a:pt x="429" y="3406"/>
                </a:cubicBezTo>
                <a:lnTo>
                  <a:pt x="453" y="3406"/>
                </a:lnTo>
                <a:cubicBezTo>
                  <a:pt x="501" y="3394"/>
                  <a:pt x="512" y="3346"/>
                  <a:pt x="501" y="3310"/>
                </a:cubicBezTo>
                <a:cubicBezTo>
                  <a:pt x="203" y="2536"/>
                  <a:pt x="143" y="1524"/>
                  <a:pt x="322" y="84"/>
                </a:cubicBezTo>
                <a:cubicBezTo>
                  <a:pt x="322" y="48"/>
                  <a:pt x="286" y="12"/>
                  <a:pt x="2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"/>
          <p:cNvSpPr/>
          <p:nvPr/>
        </p:nvSpPr>
        <p:spPr>
          <a:xfrm>
            <a:off x="1577759" y="3425642"/>
            <a:ext cx="52765" cy="235372"/>
          </a:xfrm>
          <a:custGeom>
            <a:avLst/>
            <a:gdLst/>
            <a:ahLst/>
            <a:cxnLst/>
            <a:rect l="l" t="t" r="r" b="b"/>
            <a:pathLst>
              <a:path w="680" h="2275" extrusionOk="0">
                <a:moveTo>
                  <a:pt x="608" y="0"/>
                </a:moveTo>
                <a:cubicBezTo>
                  <a:pt x="560" y="0"/>
                  <a:pt x="525" y="24"/>
                  <a:pt x="525" y="71"/>
                </a:cubicBezTo>
                <a:cubicBezTo>
                  <a:pt x="441" y="845"/>
                  <a:pt x="275" y="1536"/>
                  <a:pt x="13" y="2167"/>
                </a:cubicBezTo>
                <a:cubicBezTo>
                  <a:pt x="1" y="2203"/>
                  <a:pt x="13" y="2250"/>
                  <a:pt x="60" y="2262"/>
                </a:cubicBezTo>
                <a:cubicBezTo>
                  <a:pt x="60" y="2262"/>
                  <a:pt x="72" y="2274"/>
                  <a:pt x="84" y="2274"/>
                </a:cubicBezTo>
                <a:cubicBezTo>
                  <a:pt x="120" y="2274"/>
                  <a:pt x="144" y="2250"/>
                  <a:pt x="156" y="2227"/>
                </a:cubicBezTo>
                <a:cubicBezTo>
                  <a:pt x="418" y="1572"/>
                  <a:pt x="584" y="881"/>
                  <a:pt x="668" y="83"/>
                </a:cubicBezTo>
                <a:cubicBezTo>
                  <a:pt x="680" y="48"/>
                  <a:pt x="644" y="12"/>
                  <a:pt x="6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"/>
          <p:cNvSpPr/>
          <p:nvPr/>
        </p:nvSpPr>
        <p:spPr>
          <a:xfrm>
            <a:off x="1786567" y="3434229"/>
            <a:ext cx="36082" cy="194712"/>
          </a:xfrm>
          <a:custGeom>
            <a:avLst/>
            <a:gdLst/>
            <a:ahLst/>
            <a:cxnLst/>
            <a:rect l="l" t="t" r="r" b="b"/>
            <a:pathLst>
              <a:path w="465" h="1882" extrusionOk="0">
                <a:moveTo>
                  <a:pt x="96" y="0"/>
                </a:moveTo>
                <a:cubicBezTo>
                  <a:pt x="48" y="0"/>
                  <a:pt x="24" y="36"/>
                  <a:pt x="24" y="72"/>
                </a:cubicBezTo>
                <a:cubicBezTo>
                  <a:pt x="1" y="703"/>
                  <a:pt x="96" y="1286"/>
                  <a:pt x="310" y="1834"/>
                </a:cubicBezTo>
                <a:cubicBezTo>
                  <a:pt x="322" y="1870"/>
                  <a:pt x="346" y="1882"/>
                  <a:pt x="382" y="1882"/>
                </a:cubicBezTo>
                <a:lnTo>
                  <a:pt x="405" y="1882"/>
                </a:lnTo>
                <a:cubicBezTo>
                  <a:pt x="441" y="1858"/>
                  <a:pt x="465" y="1822"/>
                  <a:pt x="453" y="1786"/>
                </a:cubicBezTo>
                <a:cubicBezTo>
                  <a:pt x="239" y="1251"/>
                  <a:pt x="155" y="691"/>
                  <a:pt x="167" y="72"/>
                </a:cubicBezTo>
                <a:cubicBezTo>
                  <a:pt x="167" y="36"/>
                  <a:pt x="132" y="0"/>
                  <a:pt x="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1378260" y="3315870"/>
            <a:ext cx="166364" cy="235475"/>
          </a:xfrm>
          <a:custGeom>
            <a:avLst/>
            <a:gdLst/>
            <a:ahLst/>
            <a:cxnLst/>
            <a:rect l="l" t="t" r="r" b="b"/>
            <a:pathLst>
              <a:path w="2144" h="2276" extrusionOk="0">
                <a:moveTo>
                  <a:pt x="2055" y="1"/>
                </a:moveTo>
                <a:cubicBezTo>
                  <a:pt x="2029" y="1"/>
                  <a:pt x="2004" y="14"/>
                  <a:pt x="1988" y="37"/>
                </a:cubicBezTo>
                <a:cubicBezTo>
                  <a:pt x="1548" y="823"/>
                  <a:pt x="786" y="1513"/>
                  <a:pt x="36" y="2145"/>
                </a:cubicBezTo>
                <a:cubicBezTo>
                  <a:pt x="12" y="2168"/>
                  <a:pt x="0" y="2216"/>
                  <a:pt x="24" y="2240"/>
                </a:cubicBezTo>
                <a:cubicBezTo>
                  <a:pt x="48" y="2264"/>
                  <a:pt x="60" y="2275"/>
                  <a:pt x="83" y="2275"/>
                </a:cubicBezTo>
                <a:cubicBezTo>
                  <a:pt x="107" y="2275"/>
                  <a:pt x="119" y="2264"/>
                  <a:pt x="131" y="2252"/>
                </a:cubicBezTo>
                <a:cubicBezTo>
                  <a:pt x="893" y="1621"/>
                  <a:pt x="1667" y="918"/>
                  <a:pt x="2119" y="109"/>
                </a:cubicBezTo>
                <a:cubicBezTo>
                  <a:pt x="2143" y="73"/>
                  <a:pt x="2131" y="25"/>
                  <a:pt x="2096" y="13"/>
                </a:cubicBezTo>
                <a:cubicBezTo>
                  <a:pt x="2083" y="5"/>
                  <a:pt x="2069" y="1"/>
                  <a:pt x="20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1341247" y="3340081"/>
            <a:ext cx="122988" cy="154569"/>
          </a:xfrm>
          <a:custGeom>
            <a:avLst/>
            <a:gdLst/>
            <a:ahLst/>
            <a:cxnLst/>
            <a:rect l="l" t="t" r="r" b="b"/>
            <a:pathLst>
              <a:path w="1585" h="1494" extrusionOk="0">
                <a:moveTo>
                  <a:pt x="1497" y="1"/>
                </a:moveTo>
                <a:cubicBezTo>
                  <a:pt x="1475" y="1"/>
                  <a:pt x="1455" y="10"/>
                  <a:pt x="1442" y="29"/>
                </a:cubicBezTo>
                <a:cubicBezTo>
                  <a:pt x="1049" y="553"/>
                  <a:pt x="632" y="1101"/>
                  <a:pt x="60" y="1351"/>
                </a:cubicBezTo>
                <a:cubicBezTo>
                  <a:pt x="25" y="1363"/>
                  <a:pt x="1" y="1410"/>
                  <a:pt x="25" y="1446"/>
                </a:cubicBezTo>
                <a:cubicBezTo>
                  <a:pt x="37" y="1470"/>
                  <a:pt x="60" y="1494"/>
                  <a:pt x="96" y="1494"/>
                </a:cubicBezTo>
                <a:cubicBezTo>
                  <a:pt x="96" y="1494"/>
                  <a:pt x="108" y="1494"/>
                  <a:pt x="120" y="1482"/>
                </a:cubicBezTo>
                <a:cubicBezTo>
                  <a:pt x="727" y="1220"/>
                  <a:pt x="1156" y="660"/>
                  <a:pt x="1561" y="125"/>
                </a:cubicBezTo>
                <a:cubicBezTo>
                  <a:pt x="1584" y="89"/>
                  <a:pt x="1572" y="41"/>
                  <a:pt x="1549" y="17"/>
                </a:cubicBezTo>
                <a:cubicBezTo>
                  <a:pt x="1533" y="7"/>
                  <a:pt x="1514" y="1"/>
                  <a:pt x="14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1298288" y="3963886"/>
            <a:ext cx="172882" cy="349901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6405520" y="3028663"/>
            <a:ext cx="1197495" cy="1599604"/>
          </a:xfrm>
          <a:custGeom>
            <a:avLst/>
            <a:gdLst/>
            <a:ahLst/>
            <a:cxnLst/>
            <a:rect l="l" t="t" r="r" b="b"/>
            <a:pathLst>
              <a:path w="6942" h="6955" extrusionOk="0">
                <a:moveTo>
                  <a:pt x="3477" y="1"/>
                </a:moveTo>
                <a:cubicBezTo>
                  <a:pt x="1548" y="1"/>
                  <a:pt x="0" y="1561"/>
                  <a:pt x="0" y="3478"/>
                </a:cubicBezTo>
                <a:cubicBezTo>
                  <a:pt x="0" y="5394"/>
                  <a:pt x="1548" y="6954"/>
                  <a:pt x="3477" y="6954"/>
                </a:cubicBezTo>
                <a:cubicBezTo>
                  <a:pt x="5394" y="6954"/>
                  <a:pt x="6942" y="5394"/>
                  <a:pt x="6942" y="3478"/>
                </a:cubicBezTo>
                <a:cubicBezTo>
                  <a:pt x="6942" y="1561"/>
                  <a:pt x="5394" y="1"/>
                  <a:pt x="34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6393099" y="3012334"/>
            <a:ext cx="1224405" cy="1632263"/>
          </a:xfrm>
          <a:custGeom>
            <a:avLst/>
            <a:gdLst/>
            <a:ahLst/>
            <a:cxnLst/>
            <a:rect l="l" t="t" r="r" b="b"/>
            <a:pathLst>
              <a:path w="7098" h="7097" extrusionOk="0">
                <a:moveTo>
                  <a:pt x="3549" y="143"/>
                </a:moveTo>
                <a:cubicBezTo>
                  <a:pt x="5418" y="143"/>
                  <a:pt x="6942" y="1679"/>
                  <a:pt x="6942" y="3549"/>
                </a:cubicBezTo>
                <a:cubicBezTo>
                  <a:pt x="6942" y="5418"/>
                  <a:pt x="5418" y="6942"/>
                  <a:pt x="3549" y="6942"/>
                </a:cubicBezTo>
                <a:cubicBezTo>
                  <a:pt x="1668" y="6942"/>
                  <a:pt x="144" y="5418"/>
                  <a:pt x="144" y="3549"/>
                </a:cubicBezTo>
                <a:cubicBezTo>
                  <a:pt x="144" y="1679"/>
                  <a:pt x="1668" y="143"/>
                  <a:pt x="3549" y="143"/>
                </a:cubicBezTo>
                <a:close/>
                <a:moveTo>
                  <a:pt x="3549" y="0"/>
                </a:moveTo>
                <a:cubicBezTo>
                  <a:pt x="1584" y="0"/>
                  <a:pt x="1" y="1596"/>
                  <a:pt x="1" y="3549"/>
                </a:cubicBezTo>
                <a:cubicBezTo>
                  <a:pt x="1" y="5501"/>
                  <a:pt x="1584" y="7097"/>
                  <a:pt x="3549" y="7097"/>
                </a:cubicBezTo>
                <a:cubicBezTo>
                  <a:pt x="5502" y="7097"/>
                  <a:pt x="7097" y="5501"/>
                  <a:pt x="7097" y="3549"/>
                </a:cubicBezTo>
                <a:cubicBezTo>
                  <a:pt x="7097" y="1596"/>
                  <a:pt x="5502" y="0"/>
                  <a:pt x="35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"/>
          <p:cNvSpPr/>
          <p:nvPr/>
        </p:nvSpPr>
        <p:spPr>
          <a:xfrm>
            <a:off x="6793645" y="3266937"/>
            <a:ext cx="573218" cy="1120297"/>
          </a:xfrm>
          <a:custGeom>
            <a:avLst/>
            <a:gdLst/>
            <a:ahLst/>
            <a:cxnLst/>
            <a:rect l="l" t="t" r="r" b="b"/>
            <a:pathLst>
              <a:path w="3323" h="4871" extrusionOk="0">
                <a:moveTo>
                  <a:pt x="1" y="1"/>
                </a:moveTo>
                <a:lnTo>
                  <a:pt x="1" y="4870"/>
                </a:lnTo>
                <a:lnTo>
                  <a:pt x="3323" y="244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"/>
          <p:cNvSpPr/>
          <p:nvPr/>
        </p:nvSpPr>
        <p:spPr>
          <a:xfrm>
            <a:off x="6781398" y="3251296"/>
            <a:ext cx="597713" cy="1155027"/>
          </a:xfrm>
          <a:custGeom>
            <a:avLst/>
            <a:gdLst/>
            <a:ahLst/>
            <a:cxnLst/>
            <a:rect l="l" t="t" r="r" b="b"/>
            <a:pathLst>
              <a:path w="3465" h="5022" extrusionOk="0">
                <a:moveTo>
                  <a:pt x="143" y="224"/>
                </a:moveTo>
                <a:lnTo>
                  <a:pt x="3263" y="2510"/>
                </a:lnTo>
                <a:lnTo>
                  <a:pt x="143" y="4796"/>
                </a:lnTo>
                <a:lnTo>
                  <a:pt x="143" y="224"/>
                </a:lnTo>
                <a:close/>
                <a:moveTo>
                  <a:pt x="76" y="0"/>
                </a:moveTo>
                <a:cubicBezTo>
                  <a:pt x="63" y="0"/>
                  <a:pt x="48" y="3"/>
                  <a:pt x="36" y="9"/>
                </a:cubicBezTo>
                <a:cubicBezTo>
                  <a:pt x="12" y="21"/>
                  <a:pt x="0" y="45"/>
                  <a:pt x="0" y="69"/>
                </a:cubicBezTo>
                <a:lnTo>
                  <a:pt x="0" y="4938"/>
                </a:lnTo>
                <a:cubicBezTo>
                  <a:pt x="0" y="4974"/>
                  <a:pt x="12" y="4998"/>
                  <a:pt x="36" y="5010"/>
                </a:cubicBezTo>
                <a:cubicBezTo>
                  <a:pt x="48" y="5010"/>
                  <a:pt x="60" y="5022"/>
                  <a:pt x="72" y="5022"/>
                </a:cubicBezTo>
                <a:cubicBezTo>
                  <a:pt x="84" y="5022"/>
                  <a:pt x="95" y="5010"/>
                  <a:pt x="107" y="4998"/>
                </a:cubicBezTo>
                <a:lnTo>
                  <a:pt x="3441" y="2569"/>
                </a:lnTo>
                <a:cubicBezTo>
                  <a:pt x="3453" y="2557"/>
                  <a:pt x="3465" y="2533"/>
                  <a:pt x="3465" y="2510"/>
                </a:cubicBezTo>
                <a:cubicBezTo>
                  <a:pt x="3465" y="2486"/>
                  <a:pt x="3453" y="2462"/>
                  <a:pt x="3441" y="2450"/>
                </a:cubicBezTo>
                <a:lnTo>
                  <a:pt x="107" y="9"/>
                </a:lnTo>
                <a:cubicBezTo>
                  <a:pt x="101" y="3"/>
                  <a:pt x="90" y="0"/>
                  <a:pt x="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"/>
          <p:cNvSpPr/>
          <p:nvPr/>
        </p:nvSpPr>
        <p:spPr>
          <a:xfrm>
            <a:off x="7235247" y="3262567"/>
            <a:ext cx="260993" cy="1012431"/>
          </a:xfrm>
          <a:custGeom>
            <a:avLst/>
            <a:gdLst/>
            <a:ahLst/>
            <a:cxnLst/>
            <a:rect l="l" t="t" r="r" b="b"/>
            <a:pathLst>
              <a:path w="1513" h="4402" extrusionOk="0">
                <a:moveTo>
                  <a:pt x="89" y="1"/>
                </a:moveTo>
                <a:cubicBezTo>
                  <a:pt x="64" y="1"/>
                  <a:pt x="39" y="9"/>
                  <a:pt x="24" y="32"/>
                </a:cubicBezTo>
                <a:cubicBezTo>
                  <a:pt x="1" y="67"/>
                  <a:pt x="12" y="115"/>
                  <a:pt x="48" y="139"/>
                </a:cubicBezTo>
                <a:cubicBezTo>
                  <a:pt x="870" y="639"/>
                  <a:pt x="1370" y="1496"/>
                  <a:pt x="1370" y="2461"/>
                </a:cubicBezTo>
                <a:cubicBezTo>
                  <a:pt x="1370" y="3127"/>
                  <a:pt x="1120" y="3770"/>
                  <a:pt x="667" y="4270"/>
                </a:cubicBezTo>
                <a:cubicBezTo>
                  <a:pt x="643" y="4306"/>
                  <a:pt x="643" y="4354"/>
                  <a:pt x="667" y="4377"/>
                </a:cubicBezTo>
                <a:cubicBezTo>
                  <a:pt x="691" y="4389"/>
                  <a:pt x="703" y="4401"/>
                  <a:pt x="727" y="4401"/>
                </a:cubicBezTo>
                <a:cubicBezTo>
                  <a:pt x="739" y="4401"/>
                  <a:pt x="763" y="4389"/>
                  <a:pt x="774" y="4377"/>
                </a:cubicBezTo>
                <a:cubicBezTo>
                  <a:pt x="1251" y="3854"/>
                  <a:pt x="1513" y="3163"/>
                  <a:pt x="1513" y="2461"/>
                </a:cubicBezTo>
                <a:cubicBezTo>
                  <a:pt x="1513" y="1449"/>
                  <a:pt x="1001" y="532"/>
                  <a:pt x="131" y="8"/>
                </a:cubicBezTo>
                <a:cubicBezTo>
                  <a:pt x="118" y="3"/>
                  <a:pt x="104" y="1"/>
                  <a:pt x="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"/>
          <p:cNvSpPr/>
          <p:nvPr/>
        </p:nvSpPr>
        <p:spPr>
          <a:xfrm>
            <a:off x="8672658" y="4467923"/>
            <a:ext cx="299361" cy="430029"/>
          </a:xfrm>
          <a:custGeom>
            <a:avLst/>
            <a:gdLst/>
            <a:ahLst/>
            <a:cxnLst/>
            <a:rect l="l" t="t" r="r" b="b"/>
            <a:pathLst>
              <a:path w="9681" h="10430" extrusionOk="0">
                <a:moveTo>
                  <a:pt x="4846" y="0"/>
                </a:moveTo>
                <a:lnTo>
                  <a:pt x="4108" y="2179"/>
                </a:lnTo>
                <a:cubicBezTo>
                  <a:pt x="3763" y="3227"/>
                  <a:pt x="2965" y="4060"/>
                  <a:pt x="1941" y="4465"/>
                </a:cubicBezTo>
                <a:lnTo>
                  <a:pt x="0" y="5215"/>
                </a:lnTo>
                <a:lnTo>
                  <a:pt x="1941" y="5965"/>
                </a:lnTo>
                <a:cubicBezTo>
                  <a:pt x="2965" y="6370"/>
                  <a:pt x="3763" y="7203"/>
                  <a:pt x="4108" y="8251"/>
                </a:cubicBezTo>
                <a:lnTo>
                  <a:pt x="4846" y="10430"/>
                </a:lnTo>
                <a:lnTo>
                  <a:pt x="5573" y="8251"/>
                </a:lnTo>
                <a:cubicBezTo>
                  <a:pt x="5930" y="7203"/>
                  <a:pt x="6727" y="6370"/>
                  <a:pt x="7751" y="5965"/>
                </a:cubicBezTo>
                <a:lnTo>
                  <a:pt x="9680" y="5215"/>
                </a:lnTo>
                <a:lnTo>
                  <a:pt x="7751" y="4465"/>
                </a:lnTo>
                <a:cubicBezTo>
                  <a:pt x="6727" y="4060"/>
                  <a:pt x="5930" y="3227"/>
                  <a:pt x="5573" y="2179"/>
                </a:cubicBezTo>
                <a:lnTo>
                  <a:pt x="4846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"/>
          <p:cNvSpPr txBox="1">
            <a:spLocks noGrp="1"/>
          </p:cNvSpPr>
          <p:nvPr>
            <p:ph type="title"/>
          </p:nvPr>
        </p:nvSpPr>
        <p:spPr>
          <a:xfrm>
            <a:off x="3225300" y="3437233"/>
            <a:ext cx="43491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3" name="Google Shape;153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8D3F08D-5528-4EB1-AC61-E3C37D3C5E7E}" type="slidenum">
              <a:rPr lang="en-US" smtClean="0"/>
              <a:t>‹#›</a:t>
            </a:fld>
            <a:endParaRPr lang="en-US"/>
          </a:p>
        </p:txBody>
      </p:sp>
      <p:sp>
        <p:nvSpPr>
          <p:cNvPr id="154" name="Google Shape;154;p3"/>
          <p:cNvSpPr txBox="1">
            <a:spLocks noGrp="1"/>
          </p:cNvSpPr>
          <p:nvPr>
            <p:ph type="subTitle" idx="1"/>
          </p:nvPr>
        </p:nvSpPr>
        <p:spPr>
          <a:xfrm>
            <a:off x="3225300" y="4315600"/>
            <a:ext cx="30579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5" name="Google Shape;155;p3"/>
          <p:cNvSpPr txBox="1">
            <a:spLocks noGrp="1"/>
          </p:cNvSpPr>
          <p:nvPr>
            <p:ph type="title" idx="2" hasCustomPrompt="1"/>
          </p:nvPr>
        </p:nvSpPr>
        <p:spPr>
          <a:xfrm>
            <a:off x="3225300" y="2507867"/>
            <a:ext cx="36918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21"/>
          <p:cNvGrpSpPr/>
          <p:nvPr/>
        </p:nvGrpSpPr>
        <p:grpSpPr>
          <a:xfrm>
            <a:off x="353167" y="217747"/>
            <a:ext cx="8452699" cy="6442243"/>
            <a:chOff x="345766" y="155909"/>
            <a:chExt cx="8452699" cy="4831682"/>
          </a:xfrm>
        </p:grpSpPr>
        <p:grpSp>
          <p:nvGrpSpPr>
            <p:cNvPr id="588" name="Google Shape;588;p21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589" name="Google Shape;589;p21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1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1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1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3" name="Google Shape;593;p21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6" name="Google Shape;596;p2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88D3F08D-5528-4EB1-AC61-E3C37D3C5E7E}" type="slidenum">
              <a:rPr lang="en-US" smtClean="0"/>
              <a:t>‹#›</a:t>
            </a:fld>
            <a:endParaRPr lang="en-US"/>
          </a:p>
        </p:txBody>
      </p:sp>
      <p:sp>
        <p:nvSpPr>
          <p:cNvPr id="597" name="Google Shape;597;p21"/>
          <p:cNvSpPr txBox="1">
            <a:spLocks noGrp="1"/>
          </p:cNvSpPr>
          <p:nvPr>
            <p:ph type="title"/>
          </p:nvPr>
        </p:nvSpPr>
        <p:spPr>
          <a:xfrm>
            <a:off x="697475" y="790768"/>
            <a:ext cx="7733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1">
  <p:cSld name="Title + Two Columns 1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22"/>
          <p:cNvGrpSpPr/>
          <p:nvPr/>
        </p:nvGrpSpPr>
        <p:grpSpPr>
          <a:xfrm>
            <a:off x="353167" y="217747"/>
            <a:ext cx="8452699" cy="6442243"/>
            <a:chOff x="345766" y="155909"/>
            <a:chExt cx="8452699" cy="4831682"/>
          </a:xfrm>
        </p:grpSpPr>
        <p:grpSp>
          <p:nvGrpSpPr>
            <p:cNvPr id="600" name="Google Shape;600;p22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601" name="Google Shape;601;p22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2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2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2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22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2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22"/>
          <p:cNvGrpSpPr/>
          <p:nvPr/>
        </p:nvGrpSpPr>
        <p:grpSpPr>
          <a:xfrm>
            <a:off x="713225" y="1840200"/>
            <a:ext cx="3615093" cy="3952437"/>
            <a:chOff x="956924" y="1380150"/>
            <a:chExt cx="3615093" cy="2964328"/>
          </a:xfrm>
        </p:grpSpPr>
        <p:sp>
          <p:nvSpPr>
            <p:cNvPr id="609" name="Google Shape;609;p22"/>
            <p:cNvSpPr/>
            <p:nvPr/>
          </p:nvSpPr>
          <p:spPr>
            <a:xfrm>
              <a:off x="3600390" y="1452584"/>
              <a:ext cx="200379" cy="171306"/>
            </a:xfrm>
            <a:custGeom>
              <a:avLst/>
              <a:gdLst/>
              <a:ahLst/>
              <a:cxnLst/>
              <a:rect l="l" t="t" r="r" b="b"/>
              <a:pathLst>
                <a:path w="1537" h="1314" extrusionOk="0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0" name="Google Shape;610;p22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611" name="Google Shape;611;p22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avLst/>
                <a:gdLst/>
                <a:ahLst/>
                <a:cxnLst/>
                <a:rect l="l" t="t" r="r" b="b"/>
                <a:pathLst>
                  <a:path w="209932" h="209518" extrusionOk="0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2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avLst/>
                <a:gdLst/>
                <a:ahLst/>
                <a:cxnLst/>
                <a:rect l="l" t="t" r="r" b="b"/>
                <a:pathLst>
                  <a:path w="26629" h="36571" extrusionOk="0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2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6" extrusionOk="0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5076" h="37085" extrusionOk="0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2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5" extrusionOk="0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2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9578" extrusionOk="0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9713" extrusionOk="0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9660" extrusionOk="0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9579" extrusionOk="0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2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77506" extrusionOk="0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2922" extrusionOk="0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1" extrusionOk="0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2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3" extrusionOk="0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4" name="Google Shape;624;p22"/>
            <p:cNvSpPr/>
            <p:nvPr/>
          </p:nvSpPr>
          <p:spPr>
            <a:xfrm>
              <a:off x="956925" y="1380150"/>
              <a:ext cx="3615092" cy="2964328"/>
            </a:xfrm>
            <a:custGeom>
              <a:avLst/>
              <a:gdLst/>
              <a:ahLst/>
              <a:cxnLst/>
              <a:rect l="l" t="t" r="r" b="b"/>
              <a:pathLst>
                <a:path w="36553" h="27968" extrusionOk="0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956924" y="1381176"/>
              <a:ext cx="3615092" cy="183518"/>
            </a:xfrm>
            <a:custGeom>
              <a:avLst/>
              <a:gdLst/>
              <a:ahLst/>
              <a:cxnLst/>
              <a:rect l="l" t="t" r="r" b="b"/>
              <a:pathLst>
                <a:path w="36553" h="2620" extrusionOk="0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4335560" y="1402611"/>
              <a:ext cx="190424" cy="140615"/>
            </a:xfrm>
            <a:custGeom>
              <a:avLst/>
              <a:gdLst/>
              <a:ahLst/>
              <a:cxnLst/>
              <a:rect l="l" t="t" r="r" b="b"/>
              <a:pathLst>
                <a:path w="2454" h="1560" extrusionOk="0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43"/>
                    <a:pt x="72" y="143"/>
                  </a:cubicBezTo>
                  <a:lnTo>
                    <a:pt x="2310" y="143"/>
                  </a:lnTo>
                  <a:lnTo>
                    <a:pt x="2310" y="1477"/>
                  </a:lnTo>
                  <a:cubicBezTo>
                    <a:pt x="2310" y="1524"/>
                    <a:pt x="2334" y="1560"/>
                    <a:pt x="2382" y="1560"/>
                  </a:cubicBezTo>
                  <a:cubicBezTo>
                    <a:pt x="2417" y="1560"/>
                    <a:pt x="2453" y="1524"/>
                    <a:pt x="2453" y="1477"/>
                  </a:cubicBezTo>
                  <a:lnTo>
                    <a:pt x="2453" y="72"/>
                  </a:lnTo>
                  <a:cubicBezTo>
                    <a:pt x="2453" y="36"/>
                    <a:pt x="2417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2544424" y="1423060"/>
              <a:ext cx="541005" cy="14061"/>
            </a:xfrm>
            <a:custGeom>
              <a:avLst/>
              <a:gdLst/>
              <a:ahLst/>
              <a:cxnLst/>
              <a:rect l="l" t="t" r="r" b="b"/>
              <a:pathLst>
                <a:path w="6002" h="156" extrusionOk="0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1140305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1271591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2"/>
            <p:cNvSpPr/>
            <p:nvPr/>
          </p:nvSpPr>
          <p:spPr>
            <a:xfrm>
              <a:off x="1009019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22"/>
          <p:cNvGrpSpPr/>
          <p:nvPr/>
        </p:nvGrpSpPr>
        <p:grpSpPr>
          <a:xfrm>
            <a:off x="4815675" y="1840200"/>
            <a:ext cx="3615093" cy="3952437"/>
            <a:chOff x="956924" y="1380150"/>
            <a:chExt cx="3615093" cy="2964328"/>
          </a:xfrm>
        </p:grpSpPr>
        <p:sp>
          <p:nvSpPr>
            <p:cNvPr id="632" name="Google Shape;632;p22"/>
            <p:cNvSpPr/>
            <p:nvPr/>
          </p:nvSpPr>
          <p:spPr>
            <a:xfrm>
              <a:off x="3600390" y="1452584"/>
              <a:ext cx="200379" cy="171306"/>
            </a:xfrm>
            <a:custGeom>
              <a:avLst/>
              <a:gdLst/>
              <a:ahLst/>
              <a:cxnLst/>
              <a:rect l="l" t="t" r="r" b="b"/>
              <a:pathLst>
                <a:path w="1537" h="1314" extrusionOk="0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3" name="Google Shape;633;p22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634" name="Google Shape;634;p22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avLst/>
                <a:gdLst/>
                <a:ahLst/>
                <a:cxnLst/>
                <a:rect l="l" t="t" r="r" b="b"/>
                <a:pathLst>
                  <a:path w="209932" h="209518" extrusionOk="0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2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avLst/>
                <a:gdLst/>
                <a:ahLst/>
                <a:cxnLst/>
                <a:rect l="l" t="t" r="r" b="b"/>
                <a:pathLst>
                  <a:path w="26629" h="36571" extrusionOk="0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2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6" extrusionOk="0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5076" h="37085" extrusionOk="0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5" extrusionOk="0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9578" extrusionOk="0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9713" extrusionOk="0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9660" extrusionOk="0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9579" extrusionOk="0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2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77506" extrusionOk="0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2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2922" extrusionOk="0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2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1" extrusionOk="0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2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3" extrusionOk="0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7" name="Google Shape;647;p22"/>
            <p:cNvSpPr/>
            <p:nvPr/>
          </p:nvSpPr>
          <p:spPr>
            <a:xfrm>
              <a:off x="956925" y="1380150"/>
              <a:ext cx="3615092" cy="2964328"/>
            </a:xfrm>
            <a:custGeom>
              <a:avLst/>
              <a:gdLst/>
              <a:ahLst/>
              <a:cxnLst/>
              <a:rect l="l" t="t" r="r" b="b"/>
              <a:pathLst>
                <a:path w="36553" h="27968" extrusionOk="0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2"/>
            <p:cNvSpPr/>
            <p:nvPr/>
          </p:nvSpPr>
          <p:spPr>
            <a:xfrm>
              <a:off x="956924" y="1381176"/>
              <a:ext cx="3615092" cy="183518"/>
            </a:xfrm>
            <a:custGeom>
              <a:avLst/>
              <a:gdLst/>
              <a:ahLst/>
              <a:cxnLst/>
              <a:rect l="l" t="t" r="r" b="b"/>
              <a:pathLst>
                <a:path w="36553" h="2620" extrusionOk="0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2"/>
            <p:cNvSpPr/>
            <p:nvPr/>
          </p:nvSpPr>
          <p:spPr>
            <a:xfrm>
              <a:off x="4335560" y="1402611"/>
              <a:ext cx="190424" cy="140615"/>
            </a:xfrm>
            <a:custGeom>
              <a:avLst/>
              <a:gdLst/>
              <a:ahLst/>
              <a:cxnLst/>
              <a:rect l="l" t="t" r="r" b="b"/>
              <a:pathLst>
                <a:path w="2454" h="1560" extrusionOk="0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43"/>
                    <a:pt x="72" y="143"/>
                  </a:cubicBezTo>
                  <a:lnTo>
                    <a:pt x="2310" y="143"/>
                  </a:lnTo>
                  <a:lnTo>
                    <a:pt x="2310" y="1477"/>
                  </a:lnTo>
                  <a:cubicBezTo>
                    <a:pt x="2310" y="1524"/>
                    <a:pt x="2334" y="1560"/>
                    <a:pt x="2382" y="1560"/>
                  </a:cubicBezTo>
                  <a:cubicBezTo>
                    <a:pt x="2417" y="1560"/>
                    <a:pt x="2453" y="1524"/>
                    <a:pt x="2453" y="1477"/>
                  </a:cubicBezTo>
                  <a:lnTo>
                    <a:pt x="2453" y="72"/>
                  </a:lnTo>
                  <a:cubicBezTo>
                    <a:pt x="2453" y="36"/>
                    <a:pt x="2417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2"/>
            <p:cNvSpPr/>
            <p:nvPr/>
          </p:nvSpPr>
          <p:spPr>
            <a:xfrm>
              <a:off x="2544424" y="1423060"/>
              <a:ext cx="541005" cy="14061"/>
            </a:xfrm>
            <a:custGeom>
              <a:avLst/>
              <a:gdLst/>
              <a:ahLst/>
              <a:cxnLst/>
              <a:rect l="l" t="t" r="r" b="b"/>
              <a:pathLst>
                <a:path w="6002" h="156" extrusionOk="0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2"/>
            <p:cNvSpPr/>
            <p:nvPr/>
          </p:nvSpPr>
          <p:spPr>
            <a:xfrm>
              <a:off x="1140305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2"/>
            <p:cNvSpPr/>
            <p:nvPr/>
          </p:nvSpPr>
          <p:spPr>
            <a:xfrm>
              <a:off x="1271591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1009019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" name="Google Shape;654;p22"/>
          <p:cNvSpPr txBox="1">
            <a:spLocks noGrp="1"/>
          </p:cNvSpPr>
          <p:nvPr>
            <p:ph type="title"/>
          </p:nvPr>
        </p:nvSpPr>
        <p:spPr>
          <a:xfrm>
            <a:off x="713225" y="784871"/>
            <a:ext cx="7717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5" name="Google Shape;655;p22"/>
          <p:cNvSpPr txBox="1">
            <a:spLocks noGrp="1"/>
          </p:cNvSpPr>
          <p:nvPr>
            <p:ph type="title" idx="2"/>
          </p:nvPr>
        </p:nvSpPr>
        <p:spPr>
          <a:xfrm>
            <a:off x="1243820" y="4089311"/>
            <a:ext cx="25539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6" name="Google Shape;656;p22"/>
          <p:cNvSpPr txBox="1">
            <a:spLocks noGrp="1"/>
          </p:cNvSpPr>
          <p:nvPr>
            <p:ph type="subTitle" idx="1"/>
          </p:nvPr>
        </p:nvSpPr>
        <p:spPr>
          <a:xfrm>
            <a:off x="1243820" y="4500400"/>
            <a:ext cx="2553900" cy="9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7" name="Google Shape;657;p22"/>
          <p:cNvSpPr txBox="1">
            <a:spLocks noGrp="1"/>
          </p:cNvSpPr>
          <p:nvPr>
            <p:ph type="title" idx="3"/>
          </p:nvPr>
        </p:nvSpPr>
        <p:spPr>
          <a:xfrm>
            <a:off x="5346270" y="4089311"/>
            <a:ext cx="25539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8" name="Google Shape;658;p22"/>
          <p:cNvSpPr txBox="1">
            <a:spLocks noGrp="1"/>
          </p:cNvSpPr>
          <p:nvPr>
            <p:ph type="subTitle" idx="4"/>
          </p:nvPr>
        </p:nvSpPr>
        <p:spPr>
          <a:xfrm>
            <a:off x="5346270" y="4500400"/>
            <a:ext cx="2553900" cy="9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23"/>
          <p:cNvGrpSpPr/>
          <p:nvPr/>
        </p:nvGrpSpPr>
        <p:grpSpPr>
          <a:xfrm>
            <a:off x="353167" y="217747"/>
            <a:ext cx="8452699" cy="6442243"/>
            <a:chOff x="345766" y="155909"/>
            <a:chExt cx="8452699" cy="4831682"/>
          </a:xfrm>
        </p:grpSpPr>
        <p:grpSp>
          <p:nvGrpSpPr>
            <p:cNvPr id="661" name="Google Shape;661;p23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662" name="Google Shape;662;p23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6" name="Google Shape;666;p23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23"/>
          <p:cNvGrpSpPr/>
          <p:nvPr/>
        </p:nvGrpSpPr>
        <p:grpSpPr>
          <a:xfrm>
            <a:off x="713225" y="1840200"/>
            <a:ext cx="3615093" cy="3952437"/>
            <a:chOff x="956924" y="1380150"/>
            <a:chExt cx="3615093" cy="2964328"/>
          </a:xfrm>
        </p:grpSpPr>
        <p:sp>
          <p:nvSpPr>
            <p:cNvPr id="670" name="Google Shape;670;p23"/>
            <p:cNvSpPr/>
            <p:nvPr/>
          </p:nvSpPr>
          <p:spPr>
            <a:xfrm>
              <a:off x="3600390" y="1452584"/>
              <a:ext cx="200379" cy="171306"/>
            </a:xfrm>
            <a:custGeom>
              <a:avLst/>
              <a:gdLst/>
              <a:ahLst/>
              <a:cxnLst/>
              <a:rect l="l" t="t" r="r" b="b"/>
              <a:pathLst>
                <a:path w="1537" h="1314" extrusionOk="0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1" name="Google Shape;671;p23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672" name="Google Shape;672;p23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avLst/>
                <a:gdLst/>
                <a:ahLst/>
                <a:cxnLst/>
                <a:rect l="l" t="t" r="r" b="b"/>
                <a:pathLst>
                  <a:path w="209932" h="209518" extrusionOk="0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avLst/>
                <a:gdLst/>
                <a:ahLst/>
                <a:cxnLst/>
                <a:rect l="l" t="t" r="r" b="b"/>
                <a:pathLst>
                  <a:path w="26629" h="36571" extrusionOk="0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6" extrusionOk="0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5076" h="37085" extrusionOk="0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3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5" extrusionOk="0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3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9578" extrusionOk="0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9713" extrusionOk="0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9660" extrusionOk="0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9579" extrusionOk="0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77506" extrusionOk="0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2922" extrusionOk="0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1" extrusionOk="0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3" extrusionOk="0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5" name="Google Shape;685;p23"/>
            <p:cNvSpPr/>
            <p:nvPr/>
          </p:nvSpPr>
          <p:spPr>
            <a:xfrm>
              <a:off x="956925" y="1380150"/>
              <a:ext cx="3615092" cy="2964328"/>
            </a:xfrm>
            <a:custGeom>
              <a:avLst/>
              <a:gdLst/>
              <a:ahLst/>
              <a:cxnLst/>
              <a:rect l="l" t="t" r="r" b="b"/>
              <a:pathLst>
                <a:path w="36553" h="27968" extrusionOk="0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956924" y="1381176"/>
              <a:ext cx="3615092" cy="183518"/>
            </a:xfrm>
            <a:custGeom>
              <a:avLst/>
              <a:gdLst/>
              <a:ahLst/>
              <a:cxnLst/>
              <a:rect l="l" t="t" r="r" b="b"/>
              <a:pathLst>
                <a:path w="36553" h="2620" extrusionOk="0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1140305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1271591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1009019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0" name="Google Shape;690;p23"/>
          <p:cNvSpPr/>
          <p:nvPr/>
        </p:nvSpPr>
        <p:spPr>
          <a:xfrm>
            <a:off x="2029655" y="4783670"/>
            <a:ext cx="8077" cy="16153"/>
          </a:xfrm>
          <a:custGeom>
            <a:avLst/>
            <a:gdLst/>
            <a:ahLst/>
            <a:cxnLst/>
            <a:rect l="l" t="t" r="r" b="b"/>
            <a:pathLst>
              <a:path w="202" h="303" extrusionOk="0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3"/>
          <p:cNvSpPr txBox="1">
            <a:spLocks noGrp="1"/>
          </p:cNvSpPr>
          <p:nvPr>
            <p:ph type="ctrTitle"/>
          </p:nvPr>
        </p:nvSpPr>
        <p:spPr>
          <a:xfrm>
            <a:off x="1273425" y="2998833"/>
            <a:ext cx="25818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52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2" name="Google Shape;692;p23"/>
          <p:cNvSpPr txBox="1">
            <a:spLocks noGrp="1"/>
          </p:cNvSpPr>
          <p:nvPr>
            <p:ph type="subTitle" idx="1"/>
          </p:nvPr>
        </p:nvSpPr>
        <p:spPr>
          <a:xfrm>
            <a:off x="4572000" y="1986400"/>
            <a:ext cx="3726600" cy="15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3" name="Google Shape;693;p23"/>
          <p:cNvSpPr txBox="1"/>
          <p:nvPr/>
        </p:nvSpPr>
        <p:spPr>
          <a:xfrm>
            <a:off x="4572000" y="3772121"/>
            <a:ext cx="3858900" cy="12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and illustrations by </a:t>
            </a:r>
            <a:r>
              <a:rPr lang="en" sz="1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Stories</a:t>
            </a:r>
            <a:endParaRPr sz="12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 + Design 3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5" name="Google Shape;695;p24"/>
          <p:cNvGrpSpPr/>
          <p:nvPr/>
        </p:nvGrpSpPr>
        <p:grpSpPr>
          <a:xfrm>
            <a:off x="777625" y="498234"/>
            <a:ext cx="3794384" cy="5700212"/>
            <a:chOff x="446439" y="565325"/>
            <a:chExt cx="3794384" cy="4275159"/>
          </a:xfrm>
        </p:grpSpPr>
        <p:sp>
          <p:nvSpPr>
            <p:cNvPr id="696" name="Google Shape;696;p24"/>
            <p:cNvSpPr/>
            <p:nvPr/>
          </p:nvSpPr>
          <p:spPr>
            <a:xfrm>
              <a:off x="446439" y="657450"/>
              <a:ext cx="3792282" cy="4183034"/>
            </a:xfrm>
            <a:custGeom>
              <a:avLst/>
              <a:gdLst/>
              <a:ahLst/>
              <a:cxnLst/>
              <a:rect l="l" t="t" r="r" b="b"/>
              <a:pathLst>
                <a:path w="36553" h="27968" extrusionOk="0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4"/>
            <p:cNvSpPr/>
            <p:nvPr/>
          </p:nvSpPr>
          <p:spPr>
            <a:xfrm>
              <a:off x="446439" y="565325"/>
              <a:ext cx="3794384" cy="183524"/>
            </a:xfrm>
            <a:custGeom>
              <a:avLst/>
              <a:gdLst/>
              <a:ahLst/>
              <a:cxnLst/>
              <a:rect l="l" t="t" r="r" b="b"/>
              <a:pathLst>
                <a:path w="36553" h="2620" extrusionOk="0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4"/>
            <p:cNvSpPr/>
            <p:nvPr/>
          </p:nvSpPr>
          <p:spPr>
            <a:xfrm>
              <a:off x="701603" y="606974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832889" y="606974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570317" y="606974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1" name="Google Shape;701;p2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88D3F08D-5528-4EB1-AC61-E3C37D3C5E7E}" type="slidenum">
              <a:rPr lang="en-US" smtClean="0"/>
              <a:t>‹#›</a:t>
            </a:fld>
            <a:endParaRPr lang="en-US"/>
          </a:p>
        </p:txBody>
      </p:sp>
      <p:sp>
        <p:nvSpPr>
          <p:cNvPr id="702" name="Google Shape;702;p24"/>
          <p:cNvSpPr txBox="1">
            <a:spLocks noGrp="1"/>
          </p:cNvSpPr>
          <p:nvPr>
            <p:ph type="title"/>
          </p:nvPr>
        </p:nvSpPr>
        <p:spPr>
          <a:xfrm>
            <a:off x="865508" y="785201"/>
            <a:ext cx="3618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25"/>
          <p:cNvGrpSpPr/>
          <p:nvPr/>
        </p:nvGrpSpPr>
        <p:grpSpPr>
          <a:xfrm>
            <a:off x="336518" y="201162"/>
            <a:ext cx="8485767" cy="6475412"/>
            <a:chOff x="329117" y="143471"/>
            <a:chExt cx="8485767" cy="4856559"/>
          </a:xfrm>
        </p:grpSpPr>
        <p:grpSp>
          <p:nvGrpSpPr>
            <p:cNvPr id="705" name="Google Shape;705;p25"/>
            <p:cNvGrpSpPr/>
            <p:nvPr/>
          </p:nvGrpSpPr>
          <p:grpSpPr>
            <a:xfrm>
              <a:off x="329117" y="143471"/>
              <a:ext cx="8485767" cy="4856559"/>
              <a:chOff x="254525" y="67275"/>
              <a:chExt cx="8485767" cy="4856559"/>
            </a:xfrm>
          </p:grpSpPr>
          <p:sp>
            <p:nvSpPr>
              <p:cNvPr id="706" name="Google Shape;706;p25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5"/>
              <p:cNvSpPr/>
              <p:nvPr/>
            </p:nvSpPr>
            <p:spPr>
              <a:xfrm>
                <a:off x="254525" y="67275"/>
                <a:ext cx="8485767" cy="4856559"/>
              </a:xfrm>
              <a:custGeom>
                <a:avLst/>
                <a:gdLst/>
                <a:ahLst/>
                <a:cxnLst/>
                <a:rect l="l" t="t" r="r" b="b"/>
                <a:pathLst>
                  <a:path w="36696" h="28112" extrusionOk="0">
                    <a:moveTo>
                      <a:pt x="36553" y="143"/>
                    </a:moveTo>
                    <a:lnTo>
                      <a:pt x="36553" y="27956"/>
                    </a:lnTo>
                    <a:lnTo>
                      <a:pt x="144" y="27956"/>
                    </a:lnTo>
                    <a:lnTo>
                      <a:pt x="144" y="143"/>
                    </a:lnTo>
                    <a:close/>
                    <a:moveTo>
                      <a:pt x="72" y="1"/>
                    </a:moveTo>
                    <a:cubicBezTo>
                      <a:pt x="37" y="1"/>
                      <a:pt x="1" y="24"/>
                      <a:pt x="1" y="72"/>
                    </a:cubicBezTo>
                    <a:lnTo>
                      <a:pt x="1" y="28040"/>
                    </a:lnTo>
                    <a:cubicBezTo>
                      <a:pt x="1" y="28075"/>
                      <a:pt x="37" y="28111"/>
                      <a:pt x="72" y="28111"/>
                    </a:cubicBezTo>
                    <a:lnTo>
                      <a:pt x="36625" y="28111"/>
                    </a:lnTo>
                    <a:cubicBezTo>
                      <a:pt x="36660" y="28111"/>
                      <a:pt x="36696" y="28075"/>
                      <a:pt x="36696" y="28040"/>
                    </a:cubicBezTo>
                    <a:lnTo>
                      <a:pt x="36696" y="72"/>
                    </a:lnTo>
                    <a:cubicBezTo>
                      <a:pt x="36696" y="24"/>
                      <a:pt x="36660" y="1"/>
                      <a:pt x="36625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5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5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5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1" name="Google Shape;711;p25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4" name="Google Shape;714;p25"/>
          <p:cNvSpPr txBox="1">
            <a:spLocks noGrp="1"/>
          </p:cNvSpPr>
          <p:nvPr>
            <p:ph type="title"/>
          </p:nvPr>
        </p:nvSpPr>
        <p:spPr>
          <a:xfrm>
            <a:off x="697475" y="785276"/>
            <a:ext cx="7733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5" name="Google Shape;715;p25"/>
          <p:cNvSpPr txBox="1">
            <a:spLocks noGrp="1"/>
          </p:cNvSpPr>
          <p:nvPr>
            <p:ph type="body" idx="1"/>
          </p:nvPr>
        </p:nvSpPr>
        <p:spPr>
          <a:xfrm>
            <a:off x="909125" y="2357183"/>
            <a:ext cx="7406100" cy="21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7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6" name="Google Shape;716;p25"/>
          <p:cNvSpPr/>
          <p:nvPr/>
        </p:nvSpPr>
        <p:spPr>
          <a:xfrm rot="10800000">
            <a:off x="748295" y="1165698"/>
            <a:ext cx="214952" cy="435049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5"/>
          <p:cNvSpPr/>
          <p:nvPr/>
        </p:nvSpPr>
        <p:spPr>
          <a:xfrm rot="10800000">
            <a:off x="42344" y="782169"/>
            <a:ext cx="314806" cy="449971"/>
          </a:xfrm>
          <a:custGeom>
            <a:avLst/>
            <a:gdLst/>
            <a:ahLst/>
            <a:cxnLst/>
            <a:rect l="l" t="t" r="r" b="b"/>
            <a:pathLst>
              <a:path w="3263" h="3498" extrusionOk="0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5"/>
          <p:cNvSpPr/>
          <p:nvPr/>
        </p:nvSpPr>
        <p:spPr>
          <a:xfrm rot="10800000">
            <a:off x="357160" y="5536700"/>
            <a:ext cx="424019" cy="608065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25"/>
          <p:cNvSpPr/>
          <p:nvPr/>
        </p:nvSpPr>
        <p:spPr>
          <a:xfrm rot="10800000">
            <a:off x="136852" y="2470217"/>
            <a:ext cx="560631" cy="804236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0" name="Google Shape;720;p25"/>
          <p:cNvGrpSpPr/>
          <p:nvPr/>
        </p:nvGrpSpPr>
        <p:grpSpPr>
          <a:xfrm rot="-3380402">
            <a:off x="6743426" y="4329992"/>
            <a:ext cx="4318785" cy="2443016"/>
            <a:chOff x="1852738" y="206787"/>
            <a:chExt cx="2668014" cy="2012295"/>
          </a:xfrm>
        </p:grpSpPr>
        <p:sp>
          <p:nvSpPr>
            <p:cNvPr id="721" name="Google Shape;721;p25"/>
            <p:cNvSpPr/>
            <p:nvPr/>
          </p:nvSpPr>
          <p:spPr>
            <a:xfrm>
              <a:off x="1863109" y="218911"/>
              <a:ext cx="2657643" cy="1988923"/>
            </a:xfrm>
            <a:custGeom>
              <a:avLst/>
              <a:gdLst/>
              <a:ahLst/>
              <a:cxnLst/>
              <a:rect l="l" t="t" r="r" b="b"/>
              <a:pathLst>
                <a:path w="18194" h="13616" extrusionOk="0">
                  <a:moveTo>
                    <a:pt x="7859" y="1"/>
                  </a:moveTo>
                  <a:cubicBezTo>
                    <a:pt x="7037" y="1"/>
                    <a:pt x="6251" y="215"/>
                    <a:pt x="5573" y="584"/>
                  </a:cubicBezTo>
                  <a:cubicBezTo>
                    <a:pt x="5311" y="536"/>
                    <a:pt x="5037" y="524"/>
                    <a:pt x="4751" y="524"/>
                  </a:cubicBezTo>
                  <a:cubicBezTo>
                    <a:pt x="2132" y="524"/>
                    <a:pt x="1" y="2310"/>
                    <a:pt x="1" y="4525"/>
                  </a:cubicBezTo>
                  <a:cubicBezTo>
                    <a:pt x="1" y="5775"/>
                    <a:pt x="679" y="6882"/>
                    <a:pt x="1751" y="7621"/>
                  </a:cubicBezTo>
                  <a:cubicBezTo>
                    <a:pt x="1239" y="10121"/>
                    <a:pt x="3037" y="12693"/>
                    <a:pt x="5859" y="13419"/>
                  </a:cubicBezTo>
                  <a:cubicBezTo>
                    <a:pt x="6373" y="13552"/>
                    <a:pt x="6888" y="13616"/>
                    <a:pt x="7390" y="13616"/>
                  </a:cubicBezTo>
                  <a:cubicBezTo>
                    <a:pt x="8410" y="13616"/>
                    <a:pt x="9379" y="13354"/>
                    <a:pt x="10192" y="12883"/>
                  </a:cubicBezTo>
                  <a:cubicBezTo>
                    <a:pt x="10705" y="13113"/>
                    <a:pt x="11245" y="13235"/>
                    <a:pt x="11788" y="13235"/>
                  </a:cubicBezTo>
                  <a:cubicBezTo>
                    <a:pt x="12203" y="13235"/>
                    <a:pt x="12619" y="13164"/>
                    <a:pt x="13026" y="13014"/>
                  </a:cubicBezTo>
                  <a:cubicBezTo>
                    <a:pt x="14479" y="12478"/>
                    <a:pt x="15395" y="11073"/>
                    <a:pt x="15526" y="9454"/>
                  </a:cubicBezTo>
                  <a:cubicBezTo>
                    <a:pt x="16253" y="9454"/>
                    <a:pt x="16872" y="9228"/>
                    <a:pt x="17277" y="8740"/>
                  </a:cubicBezTo>
                  <a:cubicBezTo>
                    <a:pt x="18193" y="7621"/>
                    <a:pt x="17586" y="5596"/>
                    <a:pt x="15919" y="4215"/>
                  </a:cubicBezTo>
                  <a:cubicBezTo>
                    <a:pt x="14965" y="3435"/>
                    <a:pt x="13878" y="3028"/>
                    <a:pt x="12949" y="3028"/>
                  </a:cubicBezTo>
                  <a:cubicBezTo>
                    <a:pt x="12731" y="3028"/>
                    <a:pt x="12521" y="3051"/>
                    <a:pt x="12324" y="3096"/>
                  </a:cubicBezTo>
                  <a:cubicBezTo>
                    <a:pt x="11645" y="1286"/>
                    <a:pt x="9907" y="1"/>
                    <a:pt x="7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1852738" y="206787"/>
              <a:ext cx="2626237" cy="2012295"/>
            </a:xfrm>
            <a:custGeom>
              <a:avLst/>
              <a:gdLst/>
              <a:ahLst/>
              <a:cxnLst/>
              <a:rect l="l" t="t" r="r" b="b"/>
              <a:pathLst>
                <a:path w="17979" h="13776" extrusionOk="0">
                  <a:moveTo>
                    <a:pt x="7942" y="155"/>
                  </a:moveTo>
                  <a:cubicBezTo>
                    <a:pt x="9882" y="155"/>
                    <a:pt x="11645" y="1381"/>
                    <a:pt x="12323" y="3215"/>
                  </a:cubicBezTo>
                  <a:cubicBezTo>
                    <a:pt x="12335" y="3251"/>
                    <a:pt x="12371" y="3262"/>
                    <a:pt x="12407" y="3262"/>
                  </a:cubicBezTo>
                  <a:cubicBezTo>
                    <a:pt x="12607" y="3215"/>
                    <a:pt x="12818" y="3192"/>
                    <a:pt x="13036" y="3192"/>
                  </a:cubicBezTo>
                  <a:cubicBezTo>
                    <a:pt x="13971" y="3192"/>
                    <a:pt x="15035" y="3615"/>
                    <a:pt x="15943" y="4358"/>
                  </a:cubicBezTo>
                  <a:cubicBezTo>
                    <a:pt x="16740" y="5025"/>
                    <a:pt x="17324" y="5846"/>
                    <a:pt x="17574" y="6680"/>
                  </a:cubicBezTo>
                  <a:cubicBezTo>
                    <a:pt x="17824" y="7513"/>
                    <a:pt x="17729" y="8251"/>
                    <a:pt x="17300" y="8775"/>
                  </a:cubicBezTo>
                  <a:cubicBezTo>
                    <a:pt x="16931" y="9216"/>
                    <a:pt x="16336" y="9466"/>
                    <a:pt x="15633" y="9466"/>
                  </a:cubicBezTo>
                  <a:lnTo>
                    <a:pt x="15609" y="9466"/>
                  </a:lnTo>
                  <a:cubicBezTo>
                    <a:pt x="15574" y="9466"/>
                    <a:pt x="15538" y="9489"/>
                    <a:pt x="15538" y="9537"/>
                  </a:cubicBezTo>
                  <a:cubicBezTo>
                    <a:pt x="15383" y="11180"/>
                    <a:pt x="14442" y="12514"/>
                    <a:pt x="13073" y="13026"/>
                  </a:cubicBezTo>
                  <a:cubicBezTo>
                    <a:pt x="12680" y="13169"/>
                    <a:pt x="12265" y="13242"/>
                    <a:pt x="11845" y="13242"/>
                  </a:cubicBezTo>
                  <a:cubicBezTo>
                    <a:pt x="11326" y="13242"/>
                    <a:pt x="10800" y="13131"/>
                    <a:pt x="10299" y="12907"/>
                  </a:cubicBezTo>
                  <a:cubicBezTo>
                    <a:pt x="10287" y="12901"/>
                    <a:pt x="10275" y="12898"/>
                    <a:pt x="10263" y="12898"/>
                  </a:cubicBezTo>
                  <a:cubicBezTo>
                    <a:pt x="10251" y="12898"/>
                    <a:pt x="10240" y="12901"/>
                    <a:pt x="10228" y="12907"/>
                  </a:cubicBezTo>
                  <a:cubicBezTo>
                    <a:pt x="9408" y="13379"/>
                    <a:pt x="8448" y="13623"/>
                    <a:pt x="7464" y="13623"/>
                  </a:cubicBezTo>
                  <a:cubicBezTo>
                    <a:pt x="6961" y="13623"/>
                    <a:pt x="6452" y="13559"/>
                    <a:pt x="5953" y="13430"/>
                  </a:cubicBezTo>
                  <a:cubicBezTo>
                    <a:pt x="3167" y="12716"/>
                    <a:pt x="1393" y="10204"/>
                    <a:pt x="1893" y="7715"/>
                  </a:cubicBezTo>
                  <a:cubicBezTo>
                    <a:pt x="1893" y="7692"/>
                    <a:pt x="1881" y="7656"/>
                    <a:pt x="1858" y="7644"/>
                  </a:cubicBezTo>
                  <a:cubicBezTo>
                    <a:pt x="774" y="6894"/>
                    <a:pt x="143" y="5787"/>
                    <a:pt x="143" y="4608"/>
                  </a:cubicBezTo>
                  <a:cubicBezTo>
                    <a:pt x="143" y="2441"/>
                    <a:pt x="2250" y="679"/>
                    <a:pt x="4822" y="679"/>
                  </a:cubicBezTo>
                  <a:cubicBezTo>
                    <a:pt x="5096" y="679"/>
                    <a:pt x="5370" y="703"/>
                    <a:pt x="5644" y="738"/>
                  </a:cubicBezTo>
                  <a:cubicBezTo>
                    <a:pt x="5656" y="738"/>
                    <a:pt x="5679" y="738"/>
                    <a:pt x="5691" y="726"/>
                  </a:cubicBezTo>
                  <a:cubicBezTo>
                    <a:pt x="6370" y="357"/>
                    <a:pt x="7156" y="155"/>
                    <a:pt x="7942" y="155"/>
                  </a:cubicBezTo>
                  <a:close/>
                  <a:moveTo>
                    <a:pt x="7930" y="0"/>
                  </a:moveTo>
                  <a:cubicBezTo>
                    <a:pt x="7132" y="0"/>
                    <a:pt x="6334" y="203"/>
                    <a:pt x="5632" y="584"/>
                  </a:cubicBezTo>
                  <a:cubicBezTo>
                    <a:pt x="5358" y="548"/>
                    <a:pt x="5084" y="536"/>
                    <a:pt x="4822" y="536"/>
                  </a:cubicBezTo>
                  <a:cubicBezTo>
                    <a:pt x="2167" y="536"/>
                    <a:pt x="0" y="2358"/>
                    <a:pt x="0" y="4608"/>
                  </a:cubicBezTo>
                  <a:cubicBezTo>
                    <a:pt x="0" y="5822"/>
                    <a:pt x="631" y="6953"/>
                    <a:pt x="1739" y="7739"/>
                  </a:cubicBezTo>
                  <a:cubicBezTo>
                    <a:pt x="1250" y="10287"/>
                    <a:pt x="3072" y="12835"/>
                    <a:pt x="5906" y="13573"/>
                  </a:cubicBezTo>
                  <a:cubicBezTo>
                    <a:pt x="6418" y="13704"/>
                    <a:pt x="6942" y="13776"/>
                    <a:pt x="7465" y="13776"/>
                  </a:cubicBezTo>
                  <a:cubicBezTo>
                    <a:pt x="8454" y="13776"/>
                    <a:pt x="9430" y="13526"/>
                    <a:pt x="10263" y="13049"/>
                  </a:cubicBezTo>
                  <a:cubicBezTo>
                    <a:pt x="10787" y="13275"/>
                    <a:pt x="11332" y="13389"/>
                    <a:pt x="11869" y="13389"/>
                  </a:cubicBezTo>
                  <a:cubicBezTo>
                    <a:pt x="12297" y="13389"/>
                    <a:pt x="12719" y="13316"/>
                    <a:pt x="13121" y="13168"/>
                  </a:cubicBezTo>
                  <a:cubicBezTo>
                    <a:pt x="14526" y="12645"/>
                    <a:pt x="15502" y="11287"/>
                    <a:pt x="15669" y="9609"/>
                  </a:cubicBezTo>
                  <a:cubicBezTo>
                    <a:pt x="16407" y="9597"/>
                    <a:pt x="17026" y="9335"/>
                    <a:pt x="17407" y="8870"/>
                  </a:cubicBezTo>
                  <a:cubicBezTo>
                    <a:pt x="17871" y="8311"/>
                    <a:pt x="17979" y="7513"/>
                    <a:pt x="17717" y="6644"/>
                  </a:cubicBezTo>
                  <a:cubicBezTo>
                    <a:pt x="17455" y="5775"/>
                    <a:pt x="16848" y="4917"/>
                    <a:pt x="16038" y="4251"/>
                  </a:cubicBezTo>
                  <a:cubicBezTo>
                    <a:pt x="15089" y="3470"/>
                    <a:pt x="13984" y="3042"/>
                    <a:pt x="13016" y="3042"/>
                  </a:cubicBezTo>
                  <a:cubicBezTo>
                    <a:pt x="12818" y="3042"/>
                    <a:pt x="12626" y="3059"/>
                    <a:pt x="12442" y="3096"/>
                  </a:cubicBezTo>
                  <a:cubicBezTo>
                    <a:pt x="11728" y="1250"/>
                    <a:pt x="9918" y="0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3252705" y="1222283"/>
              <a:ext cx="320191" cy="890750"/>
            </a:xfrm>
            <a:custGeom>
              <a:avLst/>
              <a:gdLst/>
              <a:ahLst/>
              <a:cxnLst/>
              <a:rect l="l" t="t" r="r" b="b"/>
              <a:pathLst>
                <a:path w="2192" h="6098" extrusionOk="0">
                  <a:moveTo>
                    <a:pt x="91" y="1"/>
                  </a:moveTo>
                  <a:cubicBezTo>
                    <a:pt x="65" y="1"/>
                    <a:pt x="40" y="14"/>
                    <a:pt x="25" y="37"/>
                  </a:cubicBezTo>
                  <a:cubicBezTo>
                    <a:pt x="1" y="61"/>
                    <a:pt x="1" y="109"/>
                    <a:pt x="36" y="132"/>
                  </a:cubicBezTo>
                  <a:cubicBezTo>
                    <a:pt x="1822" y="1478"/>
                    <a:pt x="2013" y="3442"/>
                    <a:pt x="608" y="5978"/>
                  </a:cubicBezTo>
                  <a:cubicBezTo>
                    <a:pt x="596" y="6014"/>
                    <a:pt x="608" y="6062"/>
                    <a:pt x="644" y="6086"/>
                  </a:cubicBezTo>
                  <a:cubicBezTo>
                    <a:pt x="656" y="6086"/>
                    <a:pt x="667" y="6097"/>
                    <a:pt x="679" y="6097"/>
                  </a:cubicBezTo>
                  <a:cubicBezTo>
                    <a:pt x="703" y="6097"/>
                    <a:pt x="727" y="6074"/>
                    <a:pt x="739" y="6050"/>
                  </a:cubicBezTo>
                  <a:cubicBezTo>
                    <a:pt x="2191" y="3442"/>
                    <a:pt x="1977" y="1406"/>
                    <a:pt x="132" y="13"/>
                  </a:cubicBezTo>
                  <a:cubicBezTo>
                    <a:pt x="119" y="5"/>
                    <a:pt x="105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2664906" y="293262"/>
              <a:ext cx="434858" cy="551862"/>
            </a:xfrm>
            <a:custGeom>
              <a:avLst/>
              <a:gdLst/>
              <a:ahLst/>
              <a:cxnLst/>
              <a:rect l="l" t="t" r="r" b="b"/>
              <a:pathLst>
                <a:path w="2977" h="3778" extrusionOk="0">
                  <a:moveTo>
                    <a:pt x="89" y="0"/>
                  </a:moveTo>
                  <a:cubicBezTo>
                    <a:pt x="60" y="0"/>
                    <a:pt x="34" y="22"/>
                    <a:pt x="24" y="51"/>
                  </a:cubicBezTo>
                  <a:cubicBezTo>
                    <a:pt x="0" y="87"/>
                    <a:pt x="24" y="134"/>
                    <a:pt x="60" y="146"/>
                  </a:cubicBezTo>
                  <a:cubicBezTo>
                    <a:pt x="1917" y="765"/>
                    <a:pt x="2822" y="1932"/>
                    <a:pt x="2834" y="3694"/>
                  </a:cubicBezTo>
                  <a:cubicBezTo>
                    <a:pt x="2834" y="3742"/>
                    <a:pt x="2858" y="3778"/>
                    <a:pt x="2906" y="3778"/>
                  </a:cubicBezTo>
                  <a:cubicBezTo>
                    <a:pt x="2941" y="3778"/>
                    <a:pt x="2977" y="3742"/>
                    <a:pt x="2977" y="3694"/>
                  </a:cubicBezTo>
                  <a:cubicBezTo>
                    <a:pt x="2965" y="1861"/>
                    <a:pt x="2036" y="646"/>
                    <a:pt x="108" y="4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3364013" y="660634"/>
              <a:ext cx="309820" cy="184490"/>
            </a:xfrm>
            <a:custGeom>
              <a:avLst/>
              <a:gdLst/>
              <a:ahLst/>
              <a:cxnLst/>
              <a:rect l="l" t="t" r="r" b="b"/>
              <a:pathLst>
                <a:path w="2121" h="1263" extrusionOk="0">
                  <a:moveTo>
                    <a:pt x="2025" y="1"/>
                  </a:moveTo>
                  <a:cubicBezTo>
                    <a:pt x="1191" y="167"/>
                    <a:pt x="667" y="382"/>
                    <a:pt x="36" y="1132"/>
                  </a:cubicBezTo>
                  <a:cubicBezTo>
                    <a:pt x="1" y="1168"/>
                    <a:pt x="13" y="1215"/>
                    <a:pt x="36" y="1239"/>
                  </a:cubicBezTo>
                  <a:cubicBezTo>
                    <a:pt x="60" y="1251"/>
                    <a:pt x="72" y="1263"/>
                    <a:pt x="84" y="1263"/>
                  </a:cubicBezTo>
                  <a:cubicBezTo>
                    <a:pt x="108" y="1263"/>
                    <a:pt x="132" y="1251"/>
                    <a:pt x="144" y="1227"/>
                  </a:cubicBezTo>
                  <a:cubicBezTo>
                    <a:pt x="763" y="513"/>
                    <a:pt x="1239" y="322"/>
                    <a:pt x="2061" y="155"/>
                  </a:cubicBezTo>
                  <a:cubicBezTo>
                    <a:pt x="2096" y="144"/>
                    <a:pt x="2120" y="96"/>
                    <a:pt x="2120" y="60"/>
                  </a:cubicBezTo>
                  <a:cubicBezTo>
                    <a:pt x="2108" y="25"/>
                    <a:pt x="2072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3471815" y="1174956"/>
              <a:ext cx="247155" cy="418059"/>
            </a:xfrm>
            <a:custGeom>
              <a:avLst/>
              <a:gdLst/>
              <a:ahLst/>
              <a:cxnLst/>
              <a:rect l="l" t="t" r="r" b="b"/>
              <a:pathLst>
                <a:path w="1692" h="2862" extrusionOk="0">
                  <a:moveTo>
                    <a:pt x="1299" y="1"/>
                  </a:moveTo>
                  <a:cubicBezTo>
                    <a:pt x="1291" y="1"/>
                    <a:pt x="1283" y="2"/>
                    <a:pt x="1275" y="4"/>
                  </a:cubicBezTo>
                  <a:cubicBezTo>
                    <a:pt x="1239" y="28"/>
                    <a:pt x="1227" y="63"/>
                    <a:pt x="1239" y="99"/>
                  </a:cubicBezTo>
                  <a:cubicBezTo>
                    <a:pt x="1501" y="742"/>
                    <a:pt x="1549" y="1290"/>
                    <a:pt x="1346" y="1718"/>
                  </a:cubicBezTo>
                  <a:cubicBezTo>
                    <a:pt x="1156" y="2147"/>
                    <a:pt x="727" y="2492"/>
                    <a:pt x="60" y="2719"/>
                  </a:cubicBezTo>
                  <a:cubicBezTo>
                    <a:pt x="25" y="2730"/>
                    <a:pt x="1" y="2778"/>
                    <a:pt x="13" y="2814"/>
                  </a:cubicBezTo>
                  <a:cubicBezTo>
                    <a:pt x="25" y="2850"/>
                    <a:pt x="60" y="2861"/>
                    <a:pt x="84" y="2861"/>
                  </a:cubicBezTo>
                  <a:lnTo>
                    <a:pt x="108" y="2861"/>
                  </a:lnTo>
                  <a:cubicBezTo>
                    <a:pt x="811" y="2611"/>
                    <a:pt x="1275" y="2254"/>
                    <a:pt x="1489" y="1778"/>
                  </a:cubicBezTo>
                  <a:cubicBezTo>
                    <a:pt x="1692" y="1314"/>
                    <a:pt x="1656" y="730"/>
                    <a:pt x="1370" y="52"/>
                  </a:cubicBezTo>
                  <a:cubicBezTo>
                    <a:pt x="1360" y="22"/>
                    <a:pt x="1334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2289205" y="652016"/>
              <a:ext cx="438510" cy="547918"/>
            </a:xfrm>
            <a:custGeom>
              <a:avLst/>
              <a:gdLst/>
              <a:ahLst/>
              <a:cxnLst/>
              <a:rect l="l" t="t" r="r" b="b"/>
              <a:pathLst>
                <a:path w="3002" h="3751" extrusionOk="0">
                  <a:moveTo>
                    <a:pt x="2918" y="0"/>
                  </a:moveTo>
                  <a:cubicBezTo>
                    <a:pt x="2049" y="48"/>
                    <a:pt x="1215" y="512"/>
                    <a:pt x="691" y="1215"/>
                  </a:cubicBezTo>
                  <a:cubicBezTo>
                    <a:pt x="179" y="1929"/>
                    <a:pt x="1" y="2858"/>
                    <a:pt x="215" y="3703"/>
                  </a:cubicBezTo>
                  <a:cubicBezTo>
                    <a:pt x="227" y="3727"/>
                    <a:pt x="263" y="3751"/>
                    <a:pt x="286" y="3751"/>
                  </a:cubicBezTo>
                  <a:lnTo>
                    <a:pt x="310" y="3751"/>
                  </a:lnTo>
                  <a:cubicBezTo>
                    <a:pt x="346" y="3739"/>
                    <a:pt x="370" y="3703"/>
                    <a:pt x="358" y="3667"/>
                  </a:cubicBezTo>
                  <a:cubicBezTo>
                    <a:pt x="155" y="2870"/>
                    <a:pt x="322" y="1989"/>
                    <a:pt x="810" y="1310"/>
                  </a:cubicBezTo>
                  <a:cubicBezTo>
                    <a:pt x="1310" y="631"/>
                    <a:pt x="2096" y="203"/>
                    <a:pt x="2930" y="155"/>
                  </a:cubicBezTo>
                  <a:cubicBezTo>
                    <a:pt x="2977" y="143"/>
                    <a:pt x="3001" y="107"/>
                    <a:pt x="3001" y="72"/>
                  </a:cubicBezTo>
                  <a:cubicBezTo>
                    <a:pt x="3001" y="24"/>
                    <a:pt x="2965" y="0"/>
                    <a:pt x="2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D5CFDC-8A9F-4EE6-AAB8-8150684198B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F08D-5528-4EB1-AC61-E3C37D3C5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90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03114" y="288667"/>
            <a:ext cx="4937775" cy="60368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998355" y="1346833"/>
            <a:ext cx="31473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41852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tamaran"/>
              <a:buNone/>
              <a:defRPr sz="20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 rot="452811">
            <a:off x="3437576" y="4437779"/>
            <a:ext cx="2471509" cy="6863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464367">
            <a:off x="2904683" y="5004696"/>
            <a:ext cx="3341539" cy="10568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tamaran"/>
              <a:buNone/>
              <a:defRPr sz="1600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06600" y="1934567"/>
            <a:ext cx="7702200" cy="41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Google Shape;17;p4"/>
          <p:cNvSpPr/>
          <p:nvPr/>
        </p:nvSpPr>
        <p:spPr>
          <a:xfrm>
            <a:off x="-50175" y="400200"/>
            <a:ext cx="70488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063200" y="447164"/>
            <a:ext cx="7017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4"/>
          <p:cNvGrpSpPr/>
          <p:nvPr/>
        </p:nvGrpSpPr>
        <p:grpSpPr>
          <a:xfrm>
            <a:off x="336518" y="201162"/>
            <a:ext cx="8485767" cy="6475412"/>
            <a:chOff x="329117" y="143471"/>
            <a:chExt cx="8485767" cy="4856559"/>
          </a:xfrm>
        </p:grpSpPr>
        <p:grpSp>
          <p:nvGrpSpPr>
            <p:cNvPr id="158" name="Google Shape;158;p4"/>
            <p:cNvGrpSpPr/>
            <p:nvPr/>
          </p:nvGrpSpPr>
          <p:grpSpPr>
            <a:xfrm>
              <a:off x="329117" y="143471"/>
              <a:ext cx="8485767" cy="4856559"/>
              <a:chOff x="254525" y="67275"/>
              <a:chExt cx="8485767" cy="4856559"/>
            </a:xfrm>
          </p:grpSpPr>
          <p:sp>
            <p:nvSpPr>
              <p:cNvPr id="159" name="Google Shape;159;p4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254525" y="67275"/>
                <a:ext cx="8485767" cy="4856559"/>
              </a:xfrm>
              <a:custGeom>
                <a:avLst/>
                <a:gdLst/>
                <a:ahLst/>
                <a:cxnLst/>
                <a:rect l="l" t="t" r="r" b="b"/>
                <a:pathLst>
                  <a:path w="36696" h="28112" extrusionOk="0">
                    <a:moveTo>
                      <a:pt x="36553" y="143"/>
                    </a:moveTo>
                    <a:lnTo>
                      <a:pt x="36553" y="27956"/>
                    </a:lnTo>
                    <a:lnTo>
                      <a:pt x="144" y="27956"/>
                    </a:lnTo>
                    <a:lnTo>
                      <a:pt x="144" y="143"/>
                    </a:lnTo>
                    <a:close/>
                    <a:moveTo>
                      <a:pt x="72" y="1"/>
                    </a:moveTo>
                    <a:cubicBezTo>
                      <a:pt x="37" y="1"/>
                      <a:pt x="1" y="24"/>
                      <a:pt x="1" y="72"/>
                    </a:cubicBezTo>
                    <a:lnTo>
                      <a:pt x="1" y="28040"/>
                    </a:lnTo>
                    <a:cubicBezTo>
                      <a:pt x="1" y="28075"/>
                      <a:pt x="37" y="28111"/>
                      <a:pt x="72" y="28111"/>
                    </a:cubicBezTo>
                    <a:lnTo>
                      <a:pt x="36625" y="28111"/>
                    </a:lnTo>
                    <a:cubicBezTo>
                      <a:pt x="36660" y="28111"/>
                      <a:pt x="36696" y="28075"/>
                      <a:pt x="36696" y="28040"/>
                    </a:cubicBezTo>
                    <a:lnTo>
                      <a:pt x="36696" y="72"/>
                    </a:lnTo>
                    <a:cubicBezTo>
                      <a:pt x="36696" y="24"/>
                      <a:pt x="36660" y="1"/>
                      <a:pt x="36625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" name="Google Shape;164;p4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4"/>
          <p:cNvSpPr txBox="1">
            <a:spLocks noGrp="1"/>
          </p:cNvSpPr>
          <p:nvPr>
            <p:ph type="title"/>
          </p:nvPr>
        </p:nvSpPr>
        <p:spPr>
          <a:xfrm>
            <a:off x="697475" y="786135"/>
            <a:ext cx="7733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4"/>
          <p:cNvSpPr txBox="1">
            <a:spLocks noGrp="1"/>
          </p:cNvSpPr>
          <p:nvPr>
            <p:ph type="body" idx="1"/>
          </p:nvPr>
        </p:nvSpPr>
        <p:spPr>
          <a:xfrm>
            <a:off x="909125" y="1549733"/>
            <a:ext cx="7406100" cy="42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ncert One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9" name="Google Shape;169;p4"/>
          <p:cNvSpPr/>
          <p:nvPr/>
        </p:nvSpPr>
        <p:spPr>
          <a:xfrm>
            <a:off x="67218" y="4265010"/>
            <a:ext cx="299362" cy="587653"/>
          </a:xfrm>
          <a:custGeom>
            <a:avLst/>
            <a:gdLst/>
            <a:ahLst/>
            <a:cxnLst/>
            <a:rect l="l" t="t" r="r" b="b"/>
            <a:pathLst>
              <a:path w="3858" h="5680" extrusionOk="0">
                <a:moveTo>
                  <a:pt x="1929" y="0"/>
                </a:moveTo>
                <a:lnTo>
                  <a:pt x="1679" y="941"/>
                </a:lnTo>
                <a:cubicBezTo>
                  <a:pt x="1489" y="1643"/>
                  <a:pt x="1024" y="2238"/>
                  <a:pt x="393" y="2608"/>
                </a:cubicBezTo>
                <a:lnTo>
                  <a:pt x="0" y="2834"/>
                </a:lnTo>
                <a:lnTo>
                  <a:pt x="393" y="3072"/>
                </a:lnTo>
                <a:cubicBezTo>
                  <a:pt x="1024" y="3441"/>
                  <a:pt x="1489" y="4036"/>
                  <a:pt x="1679" y="4739"/>
                </a:cubicBezTo>
                <a:lnTo>
                  <a:pt x="1929" y="5679"/>
                </a:lnTo>
                <a:lnTo>
                  <a:pt x="2179" y="4739"/>
                </a:lnTo>
                <a:cubicBezTo>
                  <a:pt x="2370" y="4036"/>
                  <a:pt x="2834" y="3441"/>
                  <a:pt x="3453" y="3072"/>
                </a:cubicBezTo>
                <a:lnTo>
                  <a:pt x="3858" y="2834"/>
                </a:lnTo>
                <a:lnTo>
                  <a:pt x="3453" y="2608"/>
                </a:lnTo>
                <a:cubicBezTo>
                  <a:pt x="2822" y="2238"/>
                  <a:pt x="2370" y="1643"/>
                  <a:pt x="2179" y="941"/>
                </a:cubicBezTo>
                <a:lnTo>
                  <a:pt x="1929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"/>
          <p:cNvSpPr/>
          <p:nvPr/>
        </p:nvSpPr>
        <p:spPr>
          <a:xfrm>
            <a:off x="586636" y="5172487"/>
            <a:ext cx="253192" cy="361903"/>
          </a:xfrm>
          <a:custGeom>
            <a:avLst/>
            <a:gdLst/>
            <a:ahLst/>
            <a:cxnLst/>
            <a:rect l="l" t="t" r="r" b="b"/>
            <a:pathLst>
              <a:path w="3263" h="3498" extrusionOk="0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"/>
          <p:cNvSpPr/>
          <p:nvPr/>
        </p:nvSpPr>
        <p:spPr>
          <a:xfrm>
            <a:off x="-158698" y="5605224"/>
            <a:ext cx="751197" cy="1079088"/>
          </a:xfrm>
          <a:custGeom>
            <a:avLst/>
            <a:gdLst/>
            <a:ahLst/>
            <a:cxnLst/>
            <a:rect l="l" t="t" r="r" b="b"/>
            <a:pathLst>
              <a:path w="9681" h="10430" extrusionOk="0">
                <a:moveTo>
                  <a:pt x="4846" y="0"/>
                </a:moveTo>
                <a:lnTo>
                  <a:pt x="4108" y="2179"/>
                </a:lnTo>
                <a:cubicBezTo>
                  <a:pt x="3763" y="3227"/>
                  <a:pt x="2965" y="4060"/>
                  <a:pt x="1941" y="4465"/>
                </a:cubicBezTo>
                <a:lnTo>
                  <a:pt x="0" y="5215"/>
                </a:lnTo>
                <a:lnTo>
                  <a:pt x="1941" y="5965"/>
                </a:lnTo>
                <a:cubicBezTo>
                  <a:pt x="2965" y="6370"/>
                  <a:pt x="3763" y="7203"/>
                  <a:pt x="4108" y="8251"/>
                </a:cubicBezTo>
                <a:lnTo>
                  <a:pt x="4846" y="10430"/>
                </a:lnTo>
                <a:lnTo>
                  <a:pt x="5573" y="8251"/>
                </a:lnTo>
                <a:cubicBezTo>
                  <a:pt x="5930" y="7203"/>
                  <a:pt x="6727" y="6370"/>
                  <a:pt x="7751" y="5965"/>
                </a:cubicBezTo>
                <a:lnTo>
                  <a:pt x="9680" y="5215"/>
                </a:lnTo>
                <a:lnTo>
                  <a:pt x="7751" y="4465"/>
                </a:lnTo>
                <a:cubicBezTo>
                  <a:pt x="6727" y="4060"/>
                  <a:pt x="5930" y="3227"/>
                  <a:pt x="5573" y="2179"/>
                </a:cubicBezTo>
                <a:lnTo>
                  <a:pt x="4846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"/>
          <p:cNvSpPr/>
          <p:nvPr/>
        </p:nvSpPr>
        <p:spPr>
          <a:xfrm>
            <a:off x="247690" y="2367201"/>
            <a:ext cx="450905" cy="646832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"/>
          <p:cNvSpPr/>
          <p:nvPr/>
        </p:nvSpPr>
        <p:spPr>
          <a:xfrm>
            <a:off x="586625" y="3614586"/>
            <a:ext cx="172882" cy="349901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706600" y="1934567"/>
            <a:ext cx="7702200" cy="41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Google Shape;21;p5"/>
          <p:cNvSpPr/>
          <p:nvPr/>
        </p:nvSpPr>
        <p:spPr>
          <a:xfrm>
            <a:off x="-50175" y="400200"/>
            <a:ext cx="70488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063200" y="447164"/>
            <a:ext cx="7017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977163" y="3454716"/>
            <a:ext cx="2366400" cy="2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6"/>
          <p:cNvSpPr/>
          <p:nvPr/>
        </p:nvSpPr>
        <p:spPr>
          <a:xfrm>
            <a:off x="-50175" y="400200"/>
            <a:ext cx="70488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063200" y="447164"/>
            <a:ext cx="7017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4251063" y="3454716"/>
            <a:ext cx="2366400" cy="2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-50175" y="400200"/>
            <a:ext cx="47226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063200" y="447164"/>
            <a:ext cx="7017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676329" y="310579"/>
            <a:ext cx="5334967" cy="764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369188" y="995000"/>
            <a:ext cx="42381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1369188" y="2107000"/>
            <a:ext cx="4238100" cy="35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1978800" y="845900"/>
            <a:ext cx="5186400" cy="1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subTitle" idx="1"/>
          </p:nvPr>
        </p:nvSpPr>
        <p:spPr>
          <a:xfrm>
            <a:off x="1063200" y="2409404"/>
            <a:ext cx="3646800" cy="6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tects Daughter"/>
              <a:buNone/>
              <a:defRPr sz="2000" b="1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1063200" y="3297763"/>
            <a:ext cx="4531200" cy="31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10"/>
          <p:cNvSpPr/>
          <p:nvPr/>
        </p:nvSpPr>
        <p:spPr>
          <a:xfrm>
            <a:off x="-50175" y="400200"/>
            <a:ext cx="70488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1063200" y="447164"/>
            <a:ext cx="7017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726600" y="0"/>
            <a:ext cx="4921200" cy="1851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1063200" y="490533"/>
            <a:ext cx="4497900" cy="13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2153984" y="451571"/>
            <a:ext cx="4836035" cy="641782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2"/>
          <p:cNvSpPr txBox="1">
            <a:spLocks noGrp="1"/>
          </p:cNvSpPr>
          <p:nvPr>
            <p:ph type="title" hasCustomPrompt="1"/>
          </p:nvPr>
        </p:nvSpPr>
        <p:spPr>
          <a:xfrm>
            <a:off x="2271775" y="2056333"/>
            <a:ext cx="4600500" cy="18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2984250" y="3887467"/>
            <a:ext cx="3175500" cy="9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ctrTitle"/>
          </p:nvPr>
        </p:nvSpPr>
        <p:spPr>
          <a:xfrm>
            <a:off x="1394950" y="4798491"/>
            <a:ext cx="3187500" cy="1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ubTitle" idx="1"/>
          </p:nvPr>
        </p:nvSpPr>
        <p:spPr>
          <a:xfrm>
            <a:off x="1394950" y="883700"/>
            <a:ext cx="3638100" cy="33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chitects Daughter"/>
              <a:buNone/>
              <a:defRPr sz="2700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5"/>
          <p:cNvGrpSpPr/>
          <p:nvPr/>
        </p:nvGrpSpPr>
        <p:grpSpPr>
          <a:xfrm>
            <a:off x="353167" y="217747"/>
            <a:ext cx="8452699" cy="6442243"/>
            <a:chOff x="345766" y="155909"/>
            <a:chExt cx="8452699" cy="4831682"/>
          </a:xfrm>
        </p:grpSpPr>
        <p:grpSp>
          <p:nvGrpSpPr>
            <p:cNvPr id="176" name="Google Shape;176;p5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177" name="Google Shape;177;p5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" name="Google Shape;181;p5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5"/>
          <p:cNvGrpSpPr/>
          <p:nvPr/>
        </p:nvGrpSpPr>
        <p:grpSpPr>
          <a:xfrm>
            <a:off x="4806175" y="1840200"/>
            <a:ext cx="3615093" cy="4474787"/>
            <a:chOff x="956924" y="1380150"/>
            <a:chExt cx="3615093" cy="3356090"/>
          </a:xfrm>
        </p:grpSpPr>
        <p:sp>
          <p:nvSpPr>
            <p:cNvPr id="185" name="Google Shape;185;p5"/>
            <p:cNvSpPr/>
            <p:nvPr/>
          </p:nvSpPr>
          <p:spPr>
            <a:xfrm>
              <a:off x="3600390" y="1452584"/>
              <a:ext cx="200379" cy="171306"/>
            </a:xfrm>
            <a:custGeom>
              <a:avLst/>
              <a:gdLst/>
              <a:ahLst/>
              <a:cxnLst/>
              <a:rect l="l" t="t" r="r" b="b"/>
              <a:pathLst>
                <a:path w="1537" h="1314" extrusionOk="0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" name="Google Shape;186;p5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avLst/>
                <a:gdLst/>
                <a:ahLst/>
                <a:cxnLst/>
                <a:rect l="l" t="t" r="r" b="b"/>
                <a:pathLst>
                  <a:path w="209932" h="209518" extrusionOk="0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avLst/>
                <a:gdLst/>
                <a:ahLst/>
                <a:cxnLst/>
                <a:rect l="l" t="t" r="r" b="b"/>
                <a:pathLst>
                  <a:path w="26629" h="36571" extrusionOk="0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6" extrusionOk="0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5076" h="37085" extrusionOk="0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5" extrusionOk="0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9578" extrusionOk="0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9713" extrusionOk="0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9660" extrusionOk="0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9579" extrusionOk="0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77506" extrusionOk="0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2922" extrusionOk="0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1" extrusionOk="0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3" extrusionOk="0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0" name="Google Shape;200;p5"/>
            <p:cNvSpPr/>
            <p:nvPr/>
          </p:nvSpPr>
          <p:spPr>
            <a:xfrm>
              <a:off x="956925" y="1380150"/>
              <a:ext cx="3615092" cy="3356090"/>
            </a:xfrm>
            <a:custGeom>
              <a:avLst/>
              <a:gdLst/>
              <a:ahLst/>
              <a:cxnLst/>
              <a:rect l="l" t="t" r="r" b="b"/>
              <a:pathLst>
                <a:path w="36553" h="27968" extrusionOk="0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956924" y="1381176"/>
              <a:ext cx="3615092" cy="183518"/>
            </a:xfrm>
            <a:custGeom>
              <a:avLst/>
              <a:gdLst/>
              <a:ahLst/>
              <a:cxnLst/>
              <a:rect l="l" t="t" r="r" b="b"/>
              <a:pathLst>
                <a:path w="36553" h="2620" extrusionOk="0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544424" y="1423060"/>
              <a:ext cx="541005" cy="14061"/>
            </a:xfrm>
            <a:custGeom>
              <a:avLst/>
              <a:gdLst/>
              <a:ahLst/>
              <a:cxnLst/>
              <a:rect l="l" t="t" r="r" b="b"/>
              <a:pathLst>
                <a:path w="6002" h="156" extrusionOk="0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1140305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1271591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1009019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5"/>
          <p:cNvGrpSpPr/>
          <p:nvPr/>
        </p:nvGrpSpPr>
        <p:grpSpPr>
          <a:xfrm>
            <a:off x="713225" y="1840200"/>
            <a:ext cx="3615093" cy="4474787"/>
            <a:chOff x="956924" y="1380150"/>
            <a:chExt cx="3615093" cy="3356090"/>
          </a:xfrm>
        </p:grpSpPr>
        <p:sp>
          <p:nvSpPr>
            <p:cNvPr id="207" name="Google Shape;207;p5"/>
            <p:cNvSpPr/>
            <p:nvPr/>
          </p:nvSpPr>
          <p:spPr>
            <a:xfrm>
              <a:off x="3600390" y="1452584"/>
              <a:ext cx="200379" cy="171306"/>
            </a:xfrm>
            <a:custGeom>
              <a:avLst/>
              <a:gdLst/>
              <a:ahLst/>
              <a:cxnLst/>
              <a:rect l="l" t="t" r="r" b="b"/>
              <a:pathLst>
                <a:path w="1537" h="1314" extrusionOk="0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" name="Google Shape;208;p5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209" name="Google Shape;209;p5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avLst/>
                <a:gdLst/>
                <a:ahLst/>
                <a:cxnLst/>
                <a:rect l="l" t="t" r="r" b="b"/>
                <a:pathLst>
                  <a:path w="209932" h="209518" extrusionOk="0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avLst/>
                <a:gdLst/>
                <a:ahLst/>
                <a:cxnLst/>
                <a:rect l="l" t="t" r="r" b="b"/>
                <a:pathLst>
                  <a:path w="26629" h="36571" extrusionOk="0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6" extrusionOk="0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5076" h="37085" extrusionOk="0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5" extrusionOk="0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9578" extrusionOk="0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9713" extrusionOk="0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9660" extrusionOk="0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9579" extrusionOk="0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77506" extrusionOk="0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2922" extrusionOk="0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1" extrusionOk="0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3" extrusionOk="0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" name="Google Shape;222;p5"/>
            <p:cNvSpPr/>
            <p:nvPr/>
          </p:nvSpPr>
          <p:spPr>
            <a:xfrm>
              <a:off x="956925" y="1380150"/>
              <a:ext cx="3615092" cy="3356090"/>
            </a:xfrm>
            <a:custGeom>
              <a:avLst/>
              <a:gdLst/>
              <a:ahLst/>
              <a:cxnLst/>
              <a:rect l="l" t="t" r="r" b="b"/>
              <a:pathLst>
                <a:path w="36553" h="27968" extrusionOk="0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956924" y="1381176"/>
              <a:ext cx="3615092" cy="183518"/>
            </a:xfrm>
            <a:custGeom>
              <a:avLst/>
              <a:gdLst/>
              <a:ahLst/>
              <a:cxnLst/>
              <a:rect l="l" t="t" r="r" b="b"/>
              <a:pathLst>
                <a:path w="36553" h="2620" extrusionOk="0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544424" y="1423060"/>
              <a:ext cx="541005" cy="14061"/>
            </a:xfrm>
            <a:custGeom>
              <a:avLst/>
              <a:gdLst/>
              <a:ahLst/>
              <a:cxnLst/>
              <a:rect l="l" t="t" r="r" b="b"/>
              <a:pathLst>
                <a:path w="6002" h="156" extrusionOk="0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1140305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1271591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1009019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5"/>
          <p:cNvSpPr txBox="1">
            <a:spLocks noGrp="1"/>
          </p:cNvSpPr>
          <p:nvPr>
            <p:ph type="body" idx="1"/>
          </p:nvPr>
        </p:nvSpPr>
        <p:spPr>
          <a:xfrm>
            <a:off x="779900" y="2597133"/>
            <a:ext cx="3366300" cy="3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Google Shape;229;p5"/>
          <p:cNvSpPr txBox="1">
            <a:spLocks noGrp="1"/>
          </p:cNvSpPr>
          <p:nvPr>
            <p:ph type="body" idx="2"/>
          </p:nvPr>
        </p:nvSpPr>
        <p:spPr>
          <a:xfrm>
            <a:off x="5061100" y="2597133"/>
            <a:ext cx="3366300" cy="3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0" name="Google Shape;230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8D3F08D-5528-4EB1-AC61-E3C37D3C5E7E}" type="slidenum">
              <a:rPr lang="en-US" smtClean="0"/>
              <a:t>‹#›</a:t>
            </a:fld>
            <a:endParaRPr lang="en-US"/>
          </a:p>
        </p:txBody>
      </p:sp>
      <p:sp>
        <p:nvSpPr>
          <p:cNvPr id="231" name="Google Shape;231;p5"/>
          <p:cNvSpPr txBox="1">
            <a:spLocks noGrp="1"/>
          </p:cNvSpPr>
          <p:nvPr>
            <p:ph type="title"/>
          </p:nvPr>
        </p:nvSpPr>
        <p:spPr>
          <a:xfrm>
            <a:off x="713225" y="784112"/>
            <a:ext cx="7717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2" name="Google Shape;232;p5"/>
          <p:cNvSpPr txBox="1">
            <a:spLocks noGrp="1"/>
          </p:cNvSpPr>
          <p:nvPr>
            <p:ph type="title" idx="3"/>
          </p:nvPr>
        </p:nvSpPr>
        <p:spPr>
          <a:xfrm>
            <a:off x="854825" y="1960433"/>
            <a:ext cx="29445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3" name="Google Shape;233;p5"/>
          <p:cNvSpPr txBox="1">
            <a:spLocks noGrp="1"/>
          </p:cNvSpPr>
          <p:nvPr>
            <p:ph type="title" idx="4"/>
          </p:nvPr>
        </p:nvSpPr>
        <p:spPr>
          <a:xfrm>
            <a:off x="5123606" y="1953959"/>
            <a:ext cx="29445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/>
          <p:nvPr/>
        </p:nvSpPr>
        <p:spPr>
          <a:xfrm>
            <a:off x="-50175" y="400200"/>
            <a:ext cx="92415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1063200" y="447164"/>
            <a:ext cx="7017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title" idx="2"/>
          </p:nvPr>
        </p:nvSpPr>
        <p:spPr>
          <a:xfrm>
            <a:off x="1461319" y="2470000"/>
            <a:ext cx="24444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1461325" y="3016933"/>
            <a:ext cx="24444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 idx="3"/>
          </p:nvPr>
        </p:nvSpPr>
        <p:spPr>
          <a:xfrm>
            <a:off x="5238281" y="2470000"/>
            <a:ext cx="24444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4"/>
          </p:nvPr>
        </p:nvSpPr>
        <p:spPr>
          <a:xfrm>
            <a:off x="5238280" y="3016933"/>
            <a:ext cx="24444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title" idx="5"/>
          </p:nvPr>
        </p:nvSpPr>
        <p:spPr>
          <a:xfrm>
            <a:off x="1461319" y="4232833"/>
            <a:ext cx="24444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6"/>
          </p:nvPr>
        </p:nvSpPr>
        <p:spPr>
          <a:xfrm>
            <a:off x="1461325" y="4779767"/>
            <a:ext cx="24444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 idx="7"/>
          </p:nvPr>
        </p:nvSpPr>
        <p:spPr>
          <a:xfrm>
            <a:off x="5238281" y="4232833"/>
            <a:ext cx="24444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8"/>
          </p:nvPr>
        </p:nvSpPr>
        <p:spPr>
          <a:xfrm>
            <a:off x="5238280" y="4779767"/>
            <a:ext cx="24444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-50175" y="400200"/>
            <a:ext cx="70488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1063200" y="447164"/>
            <a:ext cx="7017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title" idx="2"/>
          </p:nvPr>
        </p:nvSpPr>
        <p:spPr>
          <a:xfrm>
            <a:off x="1842319" y="3683633"/>
            <a:ext cx="24444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1"/>
          </p:nvPr>
        </p:nvSpPr>
        <p:spPr>
          <a:xfrm>
            <a:off x="1842319" y="4332167"/>
            <a:ext cx="2444400" cy="1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title" idx="3"/>
          </p:nvPr>
        </p:nvSpPr>
        <p:spPr>
          <a:xfrm>
            <a:off x="4857281" y="3683633"/>
            <a:ext cx="24444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4"/>
          </p:nvPr>
        </p:nvSpPr>
        <p:spPr>
          <a:xfrm>
            <a:off x="4857281" y="4332167"/>
            <a:ext cx="2444400" cy="1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52982">
            <a:off x="-2228827" y="3441514"/>
            <a:ext cx="3104622" cy="379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 + Three Columns 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/>
          <p:nvPr/>
        </p:nvSpPr>
        <p:spPr>
          <a:xfrm>
            <a:off x="-50175" y="400200"/>
            <a:ext cx="70488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1063200" y="447164"/>
            <a:ext cx="7017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title" idx="2"/>
          </p:nvPr>
        </p:nvSpPr>
        <p:spPr>
          <a:xfrm>
            <a:off x="1660812" y="3887967"/>
            <a:ext cx="17520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1"/>
          </p:nvPr>
        </p:nvSpPr>
        <p:spPr>
          <a:xfrm>
            <a:off x="1660812" y="4638100"/>
            <a:ext cx="1752000" cy="1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 idx="3"/>
          </p:nvPr>
        </p:nvSpPr>
        <p:spPr>
          <a:xfrm>
            <a:off x="3696004" y="3887967"/>
            <a:ext cx="17520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4"/>
          </p:nvPr>
        </p:nvSpPr>
        <p:spPr>
          <a:xfrm>
            <a:off x="3696004" y="4638100"/>
            <a:ext cx="1752000" cy="1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 idx="5"/>
          </p:nvPr>
        </p:nvSpPr>
        <p:spPr>
          <a:xfrm>
            <a:off x="5731191" y="3887967"/>
            <a:ext cx="17520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6"/>
          </p:nvPr>
        </p:nvSpPr>
        <p:spPr>
          <a:xfrm>
            <a:off x="5731191" y="4638100"/>
            <a:ext cx="1752000" cy="1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 rot="-433836">
            <a:off x="4256250" y="2322131"/>
            <a:ext cx="2907925" cy="21002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1"/>
          </p:nvPr>
        </p:nvSpPr>
        <p:spPr>
          <a:xfrm rot="-432969">
            <a:off x="4732618" y="4408756"/>
            <a:ext cx="2292760" cy="1476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151" y="406187"/>
            <a:ext cx="5840423" cy="62257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1215600" y="650364"/>
            <a:ext cx="7017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Section 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 rot="-751593">
            <a:off x="1985584" y="4633873"/>
            <a:ext cx="2471738" cy="6863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ubTitle" idx="1"/>
          </p:nvPr>
        </p:nvSpPr>
        <p:spPr>
          <a:xfrm rot="-739912">
            <a:off x="1652288" y="5199934"/>
            <a:ext cx="3341703" cy="10567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tamaran"/>
              <a:buNone/>
              <a:defRPr sz="1600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1"/>
          <p:cNvGrpSpPr/>
          <p:nvPr/>
        </p:nvGrpSpPr>
        <p:grpSpPr>
          <a:xfrm>
            <a:off x="905796" y="-1410414"/>
            <a:ext cx="7332402" cy="9678807"/>
            <a:chOff x="981117" y="-452758"/>
            <a:chExt cx="7373695" cy="6214455"/>
          </a:xfrm>
        </p:grpSpPr>
        <p:sp>
          <p:nvSpPr>
            <p:cNvPr id="93" name="Google Shape;93;p21"/>
            <p:cNvSpPr/>
            <p:nvPr/>
          </p:nvSpPr>
          <p:spPr>
            <a:xfrm rot="-927981">
              <a:off x="1524243" y="324433"/>
              <a:ext cx="6321122" cy="4679152"/>
            </a:xfrm>
            <a:custGeom>
              <a:avLst/>
              <a:gdLst/>
              <a:ahLst/>
              <a:cxnLst/>
              <a:rect l="l" t="t" r="r" b="b"/>
              <a:pathLst>
                <a:path w="90530" h="67014" extrusionOk="0">
                  <a:moveTo>
                    <a:pt x="12061" y="1"/>
                  </a:moveTo>
                  <a:lnTo>
                    <a:pt x="0" y="46789"/>
                  </a:lnTo>
                  <a:lnTo>
                    <a:pt x="78469" y="67013"/>
                  </a:lnTo>
                  <a:lnTo>
                    <a:pt x="90530" y="20219"/>
                  </a:lnTo>
                  <a:lnTo>
                    <a:pt x="12061" y="1"/>
                  </a:lnTo>
                  <a:close/>
                </a:path>
              </a:pathLst>
            </a:custGeom>
            <a:solidFill>
              <a:srgbClr val="595959">
                <a:alpha val="5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1"/>
            <p:cNvSpPr/>
            <p:nvPr/>
          </p:nvSpPr>
          <p:spPr>
            <a:xfrm rot="-927981">
              <a:off x="1490611" y="305347"/>
              <a:ext cx="6321122" cy="4679501"/>
            </a:xfrm>
            <a:custGeom>
              <a:avLst/>
              <a:gdLst/>
              <a:ahLst/>
              <a:cxnLst/>
              <a:rect l="l" t="t" r="r" b="b"/>
              <a:pathLst>
                <a:path w="90530" h="67019" extrusionOk="0">
                  <a:moveTo>
                    <a:pt x="12061" y="1"/>
                  </a:moveTo>
                  <a:lnTo>
                    <a:pt x="1" y="46795"/>
                  </a:lnTo>
                  <a:lnTo>
                    <a:pt x="78469" y="67019"/>
                  </a:lnTo>
                  <a:lnTo>
                    <a:pt x="90530" y="20225"/>
                  </a:lnTo>
                  <a:lnTo>
                    <a:pt x="12061" y="1"/>
                  </a:ln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21"/>
          <p:cNvSpPr/>
          <p:nvPr/>
        </p:nvSpPr>
        <p:spPr>
          <a:xfrm rot="4983645">
            <a:off x="6003359" y="4543312"/>
            <a:ext cx="2303964" cy="256442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FFFF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1"/>
          <p:cNvSpPr/>
          <p:nvPr/>
        </p:nvSpPr>
        <p:spPr>
          <a:xfrm rot="-2214114">
            <a:off x="397113" y="904963"/>
            <a:ext cx="2529408" cy="107366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cubicBezTo>
                  <a:pt x="992" y="1"/>
                  <a:pt x="2172" y="1007"/>
                  <a:pt x="2091" y="1954"/>
                </a:cubicBezTo>
                <a:cubicBezTo>
                  <a:pt x="2015" y="2901"/>
                  <a:pt x="915" y="3473"/>
                  <a:pt x="915" y="3473"/>
                </a:cubicBezTo>
                <a:cubicBezTo>
                  <a:pt x="915" y="3473"/>
                  <a:pt x="2064" y="4469"/>
                  <a:pt x="1977" y="5476"/>
                </a:cubicBezTo>
                <a:cubicBezTo>
                  <a:pt x="1884" y="6477"/>
                  <a:pt x="333" y="7576"/>
                  <a:pt x="333" y="7576"/>
                </a:cubicBezTo>
                <a:cubicBezTo>
                  <a:pt x="333" y="7576"/>
                  <a:pt x="1460" y="8801"/>
                  <a:pt x="1400" y="9465"/>
                </a:cubicBezTo>
                <a:cubicBezTo>
                  <a:pt x="1345" y="10134"/>
                  <a:pt x="1" y="11364"/>
                  <a:pt x="1" y="11364"/>
                </a:cubicBezTo>
                <a:lnTo>
                  <a:pt x="34903" y="14902"/>
                </a:lnTo>
                <a:cubicBezTo>
                  <a:pt x="33053" y="12943"/>
                  <a:pt x="35230" y="11114"/>
                  <a:pt x="35230" y="11114"/>
                </a:cubicBezTo>
                <a:cubicBezTo>
                  <a:pt x="35230" y="11114"/>
                  <a:pt x="34588" y="9993"/>
                  <a:pt x="34495" y="9138"/>
                </a:cubicBezTo>
                <a:cubicBezTo>
                  <a:pt x="34397" y="8289"/>
                  <a:pt x="35905" y="7244"/>
                  <a:pt x="35905" y="7244"/>
                </a:cubicBezTo>
                <a:cubicBezTo>
                  <a:pt x="35905" y="7244"/>
                  <a:pt x="34658" y="6123"/>
                  <a:pt x="34729" y="5291"/>
                </a:cubicBezTo>
                <a:cubicBezTo>
                  <a:pt x="34800" y="4452"/>
                  <a:pt x="36226" y="3565"/>
                  <a:pt x="36226" y="3565"/>
                </a:cubicBezTo>
                <a:lnTo>
                  <a:pt x="991" y="1"/>
                </a:lnTo>
                <a:close/>
              </a:path>
            </a:pathLst>
          </a:custGeom>
          <a:solidFill>
            <a:srgbClr val="FFFFFF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ctrTitle"/>
          </p:nvPr>
        </p:nvSpPr>
        <p:spPr>
          <a:xfrm>
            <a:off x="1371900" y="1550433"/>
            <a:ext cx="6400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1"/>
          </p:nvPr>
        </p:nvSpPr>
        <p:spPr>
          <a:xfrm>
            <a:off x="2183100" y="4345933"/>
            <a:ext cx="4777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tamaran"/>
              <a:buNone/>
              <a:defRPr sz="20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 + Design 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/>
          <p:nvPr/>
        </p:nvSpPr>
        <p:spPr>
          <a:xfrm>
            <a:off x="-50175" y="400200"/>
            <a:ext cx="70488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1063200" y="447164"/>
            <a:ext cx="7017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/>
          <p:nvPr/>
        </p:nvSpPr>
        <p:spPr>
          <a:xfrm>
            <a:off x="-50175" y="400200"/>
            <a:ext cx="47226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1063200" y="447164"/>
            <a:ext cx="7017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05" name="Google Shape;10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676329" y="310579"/>
            <a:ext cx="5334967" cy="76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3"/>
          <p:cNvSpPr txBox="1">
            <a:spLocks noGrp="1"/>
          </p:cNvSpPr>
          <p:nvPr>
            <p:ph type="subTitle" idx="1"/>
          </p:nvPr>
        </p:nvSpPr>
        <p:spPr>
          <a:xfrm>
            <a:off x="1230498" y="3314633"/>
            <a:ext cx="1880400" cy="6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title" idx="2" hasCustomPrompt="1"/>
          </p:nvPr>
        </p:nvSpPr>
        <p:spPr>
          <a:xfrm>
            <a:off x="1230488" y="2294767"/>
            <a:ext cx="18804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108" name="Google Shape;108;p23"/>
          <p:cNvSpPr txBox="1">
            <a:spLocks noGrp="1"/>
          </p:cNvSpPr>
          <p:nvPr>
            <p:ph type="subTitle" idx="3"/>
          </p:nvPr>
        </p:nvSpPr>
        <p:spPr>
          <a:xfrm>
            <a:off x="3837123" y="3314633"/>
            <a:ext cx="1880400" cy="6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title" idx="4" hasCustomPrompt="1"/>
          </p:nvPr>
        </p:nvSpPr>
        <p:spPr>
          <a:xfrm>
            <a:off x="3837113" y="2294767"/>
            <a:ext cx="18804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110" name="Google Shape;110;p23"/>
          <p:cNvSpPr txBox="1">
            <a:spLocks noGrp="1"/>
          </p:cNvSpPr>
          <p:nvPr>
            <p:ph type="subTitle" idx="5"/>
          </p:nvPr>
        </p:nvSpPr>
        <p:spPr>
          <a:xfrm>
            <a:off x="2533811" y="5276467"/>
            <a:ext cx="1880400" cy="6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title" idx="6" hasCustomPrompt="1"/>
          </p:nvPr>
        </p:nvSpPr>
        <p:spPr>
          <a:xfrm>
            <a:off x="2533788" y="4256600"/>
            <a:ext cx="18804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 1">
  <p:cSld name="Section  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>
            <a:spLocks noGrp="1"/>
          </p:cNvSpPr>
          <p:nvPr>
            <p:ph type="title"/>
          </p:nvPr>
        </p:nvSpPr>
        <p:spPr>
          <a:xfrm rot="-118108">
            <a:off x="3581954" y="4550642"/>
            <a:ext cx="2471659" cy="6864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subTitle" idx="1"/>
          </p:nvPr>
        </p:nvSpPr>
        <p:spPr>
          <a:xfrm rot="-106489">
            <a:off x="3143572" y="5128781"/>
            <a:ext cx="3341803" cy="10568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tamaran"/>
              <a:buNone/>
              <a:defRPr sz="1600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6"/>
          <p:cNvGrpSpPr/>
          <p:nvPr/>
        </p:nvGrpSpPr>
        <p:grpSpPr>
          <a:xfrm>
            <a:off x="353167" y="217747"/>
            <a:ext cx="8452699" cy="6442243"/>
            <a:chOff x="345766" y="155909"/>
            <a:chExt cx="8452699" cy="4831682"/>
          </a:xfrm>
        </p:grpSpPr>
        <p:grpSp>
          <p:nvGrpSpPr>
            <p:cNvPr id="236" name="Google Shape;236;p6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237" name="Google Shape;237;p6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6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" name="Google Shape;241;p6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8D3F08D-5528-4EB1-AC61-E3C37D3C5E7E}" type="slidenum">
              <a:rPr lang="en-US" smtClean="0"/>
              <a:t>‹#›</a:t>
            </a:fld>
            <a:endParaRPr lang="en-US"/>
          </a:p>
        </p:txBody>
      </p:sp>
      <p:sp>
        <p:nvSpPr>
          <p:cNvPr id="245" name="Google Shape;245;p6"/>
          <p:cNvSpPr txBox="1">
            <a:spLocks noGrp="1"/>
          </p:cNvSpPr>
          <p:nvPr>
            <p:ph type="title"/>
          </p:nvPr>
        </p:nvSpPr>
        <p:spPr>
          <a:xfrm>
            <a:off x="697475" y="784752"/>
            <a:ext cx="7733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4950" y="-894100"/>
            <a:ext cx="6873224" cy="987076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5"/>
          <p:cNvSpPr txBox="1">
            <a:spLocks noGrp="1"/>
          </p:cNvSpPr>
          <p:nvPr>
            <p:ph type="subTitle" idx="1"/>
          </p:nvPr>
        </p:nvSpPr>
        <p:spPr>
          <a:xfrm>
            <a:off x="3838275" y="2063867"/>
            <a:ext cx="28500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title" hasCustomPrompt="1"/>
          </p:nvPr>
        </p:nvSpPr>
        <p:spPr>
          <a:xfrm>
            <a:off x="1334775" y="2063867"/>
            <a:ext cx="18804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19" name="Google Shape;119;p25"/>
          <p:cNvSpPr txBox="1">
            <a:spLocks noGrp="1"/>
          </p:cNvSpPr>
          <p:nvPr>
            <p:ph type="subTitle" idx="2"/>
          </p:nvPr>
        </p:nvSpPr>
        <p:spPr>
          <a:xfrm>
            <a:off x="3838275" y="3552533"/>
            <a:ext cx="28500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title" idx="3" hasCustomPrompt="1"/>
          </p:nvPr>
        </p:nvSpPr>
        <p:spPr>
          <a:xfrm>
            <a:off x="1334775" y="3552533"/>
            <a:ext cx="18804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21" name="Google Shape;121;p25"/>
          <p:cNvSpPr txBox="1">
            <a:spLocks noGrp="1"/>
          </p:cNvSpPr>
          <p:nvPr>
            <p:ph type="subTitle" idx="4"/>
          </p:nvPr>
        </p:nvSpPr>
        <p:spPr>
          <a:xfrm>
            <a:off x="3838275" y="5041200"/>
            <a:ext cx="28500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title" idx="5" hasCustomPrompt="1"/>
          </p:nvPr>
        </p:nvSpPr>
        <p:spPr>
          <a:xfrm>
            <a:off x="1334775" y="5041200"/>
            <a:ext cx="18804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/>
          <p:nvPr/>
        </p:nvSpPr>
        <p:spPr>
          <a:xfrm rot="398269">
            <a:off x="578384" y="-7673"/>
            <a:ext cx="7181238" cy="6917919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dist="19050" dir="15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title"/>
          </p:nvPr>
        </p:nvSpPr>
        <p:spPr>
          <a:xfrm>
            <a:off x="1063200" y="447164"/>
            <a:ext cx="7017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title" idx="2"/>
          </p:nvPr>
        </p:nvSpPr>
        <p:spPr>
          <a:xfrm>
            <a:off x="1139850" y="4246867"/>
            <a:ext cx="18405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subTitle" idx="1"/>
          </p:nvPr>
        </p:nvSpPr>
        <p:spPr>
          <a:xfrm>
            <a:off x="1139850" y="4793800"/>
            <a:ext cx="1840500" cy="9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title" idx="3"/>
          </p:nvPr>
        </p:nvSpPr>
        <p:spPr>
          <a:xfrm>
            <a:off x="3277646" y="4246867"/>
            <a:ext cx="18405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subTitle" idx="4"/>
          </p:nvPr>
        </p:nvSpPr>
        <p:spPr>
          <a:xfrm>
            <a:off x="3277650" y="4793800"/>
            <a:ext cx="1840500" cy="9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title" idx="5"/>
          </p:nvPr>
        </p:nvSpPr>
        <p:spPr>
          <a:xfrm>
            <a:off x="5415438" y="4246867"/>
            <a:ext cx="18405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subTitle" idx="6"/>
          </p:nvPr>
        </p:nvSpPr>
        <p:spPr>
          <a:xfrm>
            <a:off x="5415446" y="4793800"/>
            <a:ext cx="1840500" cy="9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title" idx="7"/>
          </p:nvPr>
        </p:nvSpPr>
        <p:spPr>
          <a:xfrm>
            <a:off x="1139850" y="2367967"/>
            <a:ext cx="18405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subTitle" idx="8"/>
          </p:nvPr>
        </p:nvSpPr>
        <p:spPr>
          <a:xfrm>
            <a:off x="1139850" y="2914900"/>
            <a:ext cx="1840500" cy="9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title" idx="9"/>
          </p:nvPr>
        </p:nvSpPr>
        <p:spPr>
          <a:xfrm>
            <a:off x="3277646" y="2367967"/>
            <a:ext cx="18405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ubTitle" idx="13"/>
          </p:nvPr>
        </p:nvSpPr>
        <p:spPr>
          <a:xfrm>
            <a:off x="3277650" y="2914900"/>
            <a:ext cx="1840500" cy="9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title" idx="14"/>
          </p:nvPr>
        </p:nvSpPr>
        <p:spPr>
          <a:xfrm>
            <a:off x="5415438" y="2367967"/>
            <a:ext cx="18405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subTitle" idx="15"/>
          </p:nvPr>
        </p:nvSpPr>
        <p:spPr>
          <a:xfrm>
            <a:off x="5415446" y="2914900"/>
            <a:ext cx="1840500" cy="9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 1">
  <p:cSld name="Title + Two Columns 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/>
          <p:nvPr/>
        </p:nvSpPr>
        <p:spPr>
          <a:xfrm>
            <a:off x="-50175" y="400200"/>
            <a:ext cx="70488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xfrm>
            <a:off x="1063200" y="447164"/>
            <a:ext cx="7017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title" idx="2"/>
          </p:nvPr>
        </p:nvSpPr>
        <p:spPr>
          <a:xfrm>
            <a:off x="1260376" y="4132067"/>
            <a:ext cx="21186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ubTitle" idx="1"/>
          </p:nvPr>
        </p:nvSpPr>
        <p:spPr>
          <a:xfrm>
            <a:off x="1260376" y="4780600"/>
            <a:ext cx="2118600" cy="1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title" idx="3"/>
          </p:nvPr>
        </p:nvSpPr>
        <p:spPr>
          <a:xfrm>
            <a:off x="4407027" y="4132067"/>
            <a:ext cx="21186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subTitle" idx="4"/>
          </p:nvPr>
        </p:nvSpPr>
        <p:spPr>
          <a:xfrm>
            <a:off x="4407027" y="4780600"/>
            <a:ext cx="2118600" cy="1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 2">
  <p:cSld name="Section  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 rot="530765">
            <a:off x="1278701" y="4584956"/>
            <a:ext cx="2471701" cy="6865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subTitle" idx="1"/>
          </p:nvPr>
        </p:nvSpPr>
        <p:spPr>
          <a:xfrm rot="542320">
            <a:off x="732970" y="5148647"/>
            <a:ext cx="3341797" cy="10567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tamaran"/>
              <a:buNone/>
              <a:defRPr sz="1600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6475" y="-5366"/>
            <a:ext cx="3761450" cy="625913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974250" y="2117767"/>
            <a:ext cx="2505900" cy="13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subTitle" idx="1"/>
          </p:nvPr>
        </p:nvSpPr>
        <p:spPr>
          <a:xfrm>
            <a:off x="974250" y="3589500"/>
            <a:ext cx="2505900" cy="1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91875" y="1"/>
            <a:ext cx="3761450" cy="625913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5819650" y="2123133"/>
            <a:ext cx="2505900" cy="13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subTitle" idx="1"/>
          </p:nvPr>
        </p:nvSpPr>
        <p:spPr>
          <a:xfrm>
            <a:off x="5819650" y="3594867"/>
            <a:ext cx="2505900" cy="1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555" y="-1767659"/>
            <a:ext cx="5428087" cy="957539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8" name="Google Shape;158;p31"/>
          <p:cNvSpPr txBox="1">
            <a:spLocks noGrp="1"/>
          </p:cNvSpPr>
          <p:nvPr>
            <p:ph type="ctrTitle"/>
          </p:nvPr>
        </p:nvSpPr>
        <p:spPr>
          <a:xfrm>
            <a:off x="1677525" y="348133"/>
            <a:ext cx="4353300" cy="12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subTitle" idx="1"/>
          </p:nvPr>
        </p:nvSpPr>
        <p:spPr>
          <a:xfrm>
            <a:off x="1677525" y="1712133"/>
            <a:ext cx="3986100" cy="23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tamaran"/>
              <a:buNone/>
              <a:defRPr sz="1600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0" name="Google Shape;160;p31"/>
          <p:cNvSpPr txBox="1"/>
          <p:nvPr/>
        </p:nvSpPr>
        <p:spPr>
          <a:xfrm>
            <a:off x="1677525" y="4431999"/>
            <a:ext cx="3305400" cy="8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including icons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and infographics &amp; images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. </a:t>
            </a:r>
            <a:endParaRPr sz="12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8751" y="-2296066"/>
            <a:ext cx="8375450" cy="89280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63" name="Google Shape;163;p32"/>
          <p:cNvSpPr txBox="1">
            <a:spLocks noGrp="1"/>
          </p:cNvSpPr>
          <p:nvPr>
            <p:ph type="title"/>
          </p:nvPr>
        </p:nvSpPr>
        <p:spPr>
          <a:xfrm>
            <a:off x="1063200" y="447164"/>
            <a:ext cx="7017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4" name="Google Shape;164;p32"/>
          <p:cNvSpPr txBox="1">
            <a:spLocks noGrp="1"/>
          </p:cNvSpPr>
          <p:nvPr>
            <p:ph type="body" idx="1"/>
          </p:nvPr>
        </p:nvSpPr>
        <p:spPr>
          <a:xfrm>
            <a:off x="1263875" y="1471833"/>
            <a:ext cx="3021600" cy="46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5" name="Google Shape;165;p32"/>
          <p:cNvSpPr txBox="1">
            <a:spLocks noGrp="1"/>
          </p:cNvSpPr>
          <p:nvPr>
            <p:ph type="body" idx="2"/>
          </p:nvPr>
        </p:nvSpPr>
        <p:spPr>
          <a:xfrm>
            <a:off x="4858528" y="1471833"/>
            <a:ext cx="3021600" cy="46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D5CFDC-8A9F-4EE6-AAB8-8150684198B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/>
          <a:lstStyle/>
          <a:p>
            <a:fld id="{88D3F08D-5528-4EB1-AC61-E3C37D3C5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901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7"/>
          <p:cNvGrpSpPr/>
          <p:nvPr/>
        </p:nvGrpSpPr>
        <p:grpSpPr>
          <a:xfrm>
            <a:off x="353167" y="217747"/>
            <a:ext cx="8452699" cy="6442243"/>
            <a:chOff x="345766" y="155909"/>
            <a:chExt cx="8452699" cy="4831682"/>
          </a:xfrm>
        </p:grpSpPr>
        <p:grpSp>
          <p:nvGrpSpPr>
            <p:cNvPr id="248" name="Google Shape;248;p7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249" name="Google Shape;249;p7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253;p7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7"/>
          <p:cNvGrpSpPr/>
          <p:nvPr/>
        </p:nvGrpSpPr>
        <p:grpSpPr>
          <a:xfrm>
            <a:off x="713225" y="1840200"/>
            <a:ext cx="3615093" cy="3952437"/>
            <a:chOff x="956924" y="1380150"/>
            <a:chExt cx="3615093" cy="2964328"/>
          </a:xfrm>
        </p:grpSpPr>
        <p:sp>
          <p:nvSpPr>
            <p:cNvPr id="257" name="Google Shape;257;p7"/>
            <p:cNvSpPr/>
            <p:nvPr/>
          </p:nvSpPr>
          <p:spPr>
            <a:xfrm>
              <a:off x="3600390" y="1452584"/>
              <a:ext cx="200379" cy="171306"/>
            </a:xfrm>
            <a:custGeom>
              <a:avLst/>
              <a:gdLst/>
              <a:ahLst/>
              <a:cxnLst/>
              <a:rect l="l" t="t" r="r" b="b"/>
              <a:pathLst>
                <a:path w="1537" h="1314" extrusionOk="0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8" name="Google Shape;258;p7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259" name="Google Shape;259;p7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avLst/>
                <a:gdLst/>
                <a:ahLst/>
                <a:cxnLst/>
                <a:rect l="l" t="t" r="r" b="b"/>
                <a:pathLst>
                  <a:path w="209932" h="209518" extrusionOk="0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avLst/>
                <a:gdLst/>
                <a:ahLst/>
                <a:cxnLst/>
                <a:rect l="l" t="t" r="r" b="b"/>
                <a:pathLst>
                  <a:path w="26629" h="36571" extrusionOk="0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6" extrusionOk="0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5076" h="37085" extrusionOk="0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7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5" extrusionOk="0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7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9578" extrusionOk="0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7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9713" extrusionOk="0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7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9660" extrusionOk="0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9579" extrusionOk="0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77506" extrusionOk="0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7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2922" extrusionOk="0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7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1" extrusionOk="0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7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3" extrusionOk="0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2" name="Google Shape;272;p7"/>
            <p:cNvSpPr/>
            <p:nvPr/>
          </p:nvSpPr>
          <p:spPr>
            <a:xfrm>
              <a:off x="956925" y="1380150"/>
              <a:ext cx="3615092" cy="2964328"/>
            </a:xfrm>
            <a:custGeom>
              <a:avLst/>
              <a:gdLst/>
              <a:ahLst/>
              <a:cxnLst/>
              <a:rect l="l" t="t" r="r" b="b"/>
              <a:pathLst>
                <a:path w="36553" h="27968" extrusionOk="0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956924" y="1381176"/>
              <a:ext cx="3615092" cy="183518"/>
            </a:xfrm>
            <a:custGeom>
              <a:avLst/>
              <a:gdLst/>
              <a:ahLst/>
              <a:cxnLst/>
              <a:rect l="l" t="t" r="r" b="b"/>
              <a:pathLst>
                <a:path w="36553" h="2620" extrusionOk="0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1140305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1271591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1009019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" name="Google Shape;277;p7"/>
          <p:cNvSpPr txBox="1">
            <a:spLocks noGrp="1"/>
          </p:cNvSpPr>
          <p:nvPr>
            <p:ph type="title"/>
          </p:nvPr>
        </p:nvSpPr>
        <p:spPr>
          <a:xfrm>
            <a:off x="713225" y="677959"/>
            <a:ext cx="77175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8" name="Google Shape;278;p7"/>
          <p:cNvSpPr txBox="1">
            <a:spLocks noGrp="1"/>
          </p:cNvSpPr>
          <p:nvPr>
            <p:ph type="body" idx="1"/>
          </p:nvPr>
        </p:nvSpPr>
        <p:spPr>
          <a:xfrm>
            <a:off x="5141750" y="2787533"/>
            <a:ext cx="2915400" cy="12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9" name="Google Shape;279;p7"/>
          <p:cNvSpPr/>
          <p:nvPr/>
        </p:nvSpPr>
        <p:spPr>
          <a:xfrm>
            <a:off x="7880461" y="272941"/>
            <a:ext cx="254989" cy="516071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7"/>
          <p:cNvSpPr/>
          <p:nvPr/>
        </p:nvSpPr>
        <p:spPr>
          <a:xfrm>
            <a:off x="8556689" y="684465"/>
            <a:ext cx="412236" cy="834351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7"/>
          <p:cNvSpPr/>
          <p:nvPr/>
        </p:nvSpPr>
        <p:spPr>
          <a:xfrm>
            <a:off x="8098501" y="1306465"/>
            <a:ext cx="254989" cy="516071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"/>
          <p:cNvSpPr/>
          <p:nvPr/>
        </p:nvSpPr>
        <p:spPr>
          <a:xfrm>
            <a:off x="3029311" y="2420774"/>
            <a:ext cx="254989" cy="516071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7"/>
          <p:cNvSpPr/>
          <p:nvPr/>
        </p:nvSpPr>
        <p:spPr>
          <a:xfrm>
            <a:off x="3705539" y="2832298"/>
            <a:ext cx="412236" cy="834351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7"/>
          <p:cNvSpPr/>
          <p:nvPr/>
        </p:nvSpPr>
        <p:spPr>
          <a:xfrm>
            <a:off x="3481826" y="3845065"/>
            <a:ext cx="254989" cy="516071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7"/>
          <p:cNvSpPr/>
          <p:nvPr/>
        </p:nvSpPr>
        <p:spPr>
          <a:xfrm rot="10800000">
            <a:off x="1796637" y="4773431"/>
            <a:ext cx="254989" cy="516071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7"/>
          <p:cNvSpPr/>
          <p:nvPr/>
        </p:nvSpPr>
        <p:spPr>
          <a:xfrm rot="10800000">
            <a:off x="972910" y="3887327"/>
            <a:ext cx="412236" cy="834351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7"/>
          <p:cNvSpPr/>
          <p:nvPr/>
        </p:nvSpPr>
        <p:spPr>
          <a:xfrm rot="10800000">
            <a:off x="1329447" y="3170974"/>
            <a:ext cx="254989" cy="516071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805079" y="992767"/>
            <a:ext cx="4027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050300" y="3778833"/>
            <a:ext cx="37821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8775" y="5919267"/>
            <a:ext cx="3705300" cy="93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86525" y="6349967"/>
            <a:ext cx="247500" cy="508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3991396" y="6349979"/>
            <a:ext cx="1021375" cy="448275"/>
            <a:chOff x="2235050" y="548425"/>
            <a:chExt cx="307875" cy="101325"/>
          </a:xfrm>
        </p:grpSpPr>
        <p:sp>
          <p:nvSpPr>
            <p:cNvPr id="14" name="Google Shape;14;p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8122600" y="5487280"/>
            <a:ext cx="1021388" cy="1370673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329826" y="4522217"/>
            <a:ext cx="2475709" cy="3300795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6641550" y="4835633"/>
            <a:ext cx="1317236" cy="1370699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TITLE + BULLET POINTS ">
    <p:bg>
      <p:bgPr>
        <a:solidFill>
          <a:schemeClr val="accen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1157100" y="485800"/>
            <a:ext cx="6829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"/>
          </p:nvPr>
        </p:nvSpPr>
        <p:spPr>
          <a:xfrm>
            <a:off x="1446300" y="1777767"/>
            <a:ext cx="6251400" cy="42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41;p3"/>
          <p:cNvSpPr/>
          <p:nvPr/>
        </p:nvSpPr>
        <p:spPr>
          <a:xfrm>
            <a:off x="8372400" y="0"/>
            <a:ext cx="771600" cy="6876000"/>
          </a:xfrm>
          <a:prstGeom prst="rect">
            <a:avLst/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-10187396">
            <a:off x="8714" y="-120927"/>
            <a:ext cx="1223375" cy="1893507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623813" y="5606324"/>
            <a:ext cx="192237" cy="1612373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816063" y="5606324"/>
            <a:ext cx="192237" cy="1612373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3"/>
          <p:cNvGrpSpPr/>
          <p:nvPr/>
        </p:nvGrpSpPr>
        <p:grpSpPr>
          <a:xfrm rot="-5400000">
            <a:off x="-322161" y="1878556"/>
            <a:ext cx="1095595" cy="197283"/>
            <a:chOff x="1395939" y="3841706"/>
            <a:chExt cx="821696" cy="197283"/>
          </a:xfrm>
        </p:grpSpPr>
        <p:sp>
          <p:nvSpPr>
            <p:cNvPr id="46" name="Google Shape;46;p3"/>
            <p:cNvSpPr/>
            <p:nvPr/>
          </p:nvSpPr>
          <p:spPr>
            <a:xfrm>
              <a:off x="1395939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012482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2" y="1981"/>
                  </a:cubicBezTo>
                  <a:cubicBezTo>
                    <a:pt x="1250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7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secHead">
  <p:cSld name="TABLE OF CONTEN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/>
          <p:nvPr/>
        </p:nvSpPr>
        <p:spPr>
          <a:xfrm>
            <a:off x="-28275" y="-49733"/>
            <a:ext cx="4600200" cy="690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 flipH="1">
            <a:off x="-28225" y="-160201"/>
            <a:ext cx="1562051" cy="2437073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4"/>
          <p:cNvGrpSpPr/>
          <p:nvPr/>
        </p:nvGrpSpPr>
        <p:grpSpPr>
          <a:xfrm>
            <a:off x="1037487" y="264663"/>
            <a:ext cx="772364" cy="1415944"/>
            <a:chOff x="2290075" y="2412650"/>
            <a:chExt cx="391725" cy="538600"/>
          </a:xfrm>
        </p:grpSpPr>
        <p:sp>
          <p:nvSpPr>
            <p:cNvPr id="52" name="Google Shape;52;p4"/>
            <p:cNvSpPr/>
            <p:nvPr/>
          </p:nvSpPr>
          <p:spPr>
            <a:xfrm>
              <a:off x="242162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238667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2314700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2290075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4"/>
          <p:cNvSpPr/>
          <p:nvPr/>
        </p:nvSpPr>
        <p:spPr>
          <a:xfrm>
            <a:off x="696001" y="207133"/>
            <a:ext cx="341473" cy="455197"/>
          </a:xfrm>
          <a:custGeom>
            <a:avLst/>
            <a:gdLst/>
            <a:ahLst/>
            <a:cxnLst/>
            <a:rect l="l" t="t" r="r" b="b"/>
            <a:pathLst>
              <a:path w="4592" h="4591" extrusionOk="0">
                <a:moveTo>
                  <a:pt x="2296" y="437"/>
                </a:moveTo>
                <a:cubicBezTo>
                  <a:pt x="3321" y="438"/>
                  <a:pt x="4153" y="1269"/>
                  <a:pt x="4154" y="2295"/>
                </a:cubicBezTo>
                <a:cubicBezTo>
                  <a:pt x="4154" y="3047"/>
                  <a:pt x="3701" y="3725"/>
                  <a:pt x="3008" y="4011"/>
                </a:cubicBezTo>
                <a:cubicBezTo>
                  <a:pt x="2777" y="4107"/>
                  <a:pt x="2536" y="4153"/>
                  <a:pt x="2296" y="4153"/>
                </a:cubicBezTo>
                <a:cubicBezTo>
                  <a:pt x="1813" y="4153"/>
                  <a:pt x="1337" y="3965"/>
                  <a:pt x="982" y="3609"/>
                </a:cubicBezTo>
                <a:cubicBezTo>
                  <a:pt x="451" y="3078"/>
                  <a:pt x="291" y="2279"/>
                  <a:pt x="579" y="1584"/>
                </a:cubicBezTo>
                <a:cubicBezTo>
                  <a:pt x="867" y="889"/>
                  <a:pt x="1544" y="437"/>
                  <a:pt x="2296" y="437"/>
                </a:cubicBezTo>
                <a:close/>
                <a:moveTo>
                  <a:pt x="2296" y="0"/>
                </a:moveTo>
                <a:cubicBezTo>
                  <a:pt x="1030" y="0"/>
                  <a:pt x="1" y="1029"/>
                  <a:pt x="1" y="2295"/>
                </a:cubicBezTo>
                <a:cubicBezTo>
                  <a:pt x="1" y="3560"/>
                  <a:pt x="1030" y="4591"/>
                  <a:pt x="2296" y="4591"/>
                </a:cubicBezTo>
                <a:cubicBezTo>
                  <a:pt x="3561" y="4591"/>
                  <a:pt x="4591" y="3562"/>
                  <a:pt x="4591" y="2295"/>
                </a:cubicBezTo>
                <a:cubicBezTo>
                  <a:pt x="4591" y="1029"/>
                  <a:pt x="3561" y="0"/>
                  <a:pt x="2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-28276" y="5842147"/>
            <a:ext cx="2082670" cy="846224"/>
          </a:xfrm>
          <a:custGeom>
            <a:avLst/>
            <a:gdLst/>
            <a:ahLst/>
            <a:cxnLst/>
            <a:rect l="l" t="t" r="r" b="b"/>
            <a:pathLst>
              <a:path w="27673" h="8433" extrusionOk="0">
                <a:moveTo>
                  <a:pt x="1" y="0"/>
                </a:moveTo>
                <a:lnTo>
                  <a:pt x="1" y="8433"/>
                </a:lnTo>
                <a:lnTo>
                  <a:pt x="27672" y="8433"/>
                </a:lnTo>
                <a:lnTo>
                  <a:pt x="276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858888" y="6245139"/>
            <a:ext cx="87828" cy="443231"/>
          </a:xfrm>
          <a:custGeom>
            <a:avLst/>
            <a:gdLst/>
            <a:ahLst/>
            <a:cxnLst/>
            <a:rect l="l" t="t" r="r" b="b"/>
            <a:pathLst>
              <a:path w="1167" h="4417" extrusionOk="0">
                <a:moveTo>
                  <a:pt x="1" y="0"/>
                </a:moveTo>
                <a:lnTo>
                  <a:pt x="1" y="4417"/>
                </a:lnTo>
                <a:lnTo>
                  <a:pt x="1166" y="4417"/>
                </a:lnTo>
                <a:lnTo>
                  <a:pt x="11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182506" y="6438909"/>
            <a:ext cx="32964" cy="44052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1285236" y="6438909"/>
            <a:ext cx="33114" cy="44052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1388116" y="6438909"/>
            <a:ext cx="32964" cy="44052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1490922" y="6438909"/>
            <a:ext cx="32964" cy="44052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1593802" y="6438909"/>
            <a:ext cx="32964" cy="44052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1182506" y="6318191"/>
            <a:ext cx="32964" cy="44052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19" y="439"/>
                </a:cubicBezTo>
                <a:cubicBezTo>
                  <a:pt x="339" y="439"/>
                  <a:pt x="437" y="341"/>
                  <a:pt x="437" y="220"/>
                </a:cubicBezTo>
                <a:cubicBezTo>
                  <a:pt x="437" y="99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1285236" y="6318191"/>
            <a:ext cx="33114" cy="44052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1388116" y="6318191"/>
            <a:ext cx="32964" cy="44052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1490922" y="6318191"/>
            <a:ext cx="32964" cy="44052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1593802" y="6318191"/>
            <a:ext cx="32964" cy="44052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1182506" y="6197573"/>
            <a:ext cx="32964" cy="43952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20"/>
                </a:cubicBezTo>
                <a:cubicBezTo>
                  <a:pt x="437" y="99"/>
                  <a:pt x="339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1285236" y="6197573"/>
            <a:ext cx="33114" cy="43952"/>
          </a:xfrm>
          <a:custGeom>
            <a:avLst/>
            <a:gdLst/>
            <a:ahLst/>
            <a:cxnLst/>
            <a:rect l="l" t="t" r="r" b="b"/>
            <a:pathLst>
              <a:path w="440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1388116" y="6197573"/>
            <a:ext cx="32964" cy="43952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1490922" y="6197573"/>
            <a:ext cx="32964" cy="43952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1593802" y="6197573"/>
            <a:ext cx="32964" cy="43952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4"/>
          <p:cNvGrpSpPr/>
          <p:nvPr/>
        </p:nvGrpSpPr>
        <p:grpSpPr>
          <a:xfrm>
            <a:off x="7020240" y="-15"/>
            <a:ext cx="2123764" cy="1767745"/>
            <a:chOff x="5214075" y="2148650"/>
            <a:chExt cx="1023550" cy="638975"/>
          </a:xfrm>
        </p:grpSpPr>
        <p:sp>
          <p:nvSpPr>
            <p:cNvPr id="75" name="Google Shape;75;p4"/>
            <p:cNvSpPr/>
            <p:nvPr/>
          </p:nvSpPr>
          <p:spPr>
            <a:xfrm>
              <a:off x="5214075" y="2376425"/>
              <a:ext cx="699300" cy="411200"/>
            </a:xfrm>
            <a:custGeom>
              <a:avLst/>
              <a:gdLst/>
              <a:ahLst/>
              <a:cxnLst/>
              <a:rect l="l" t="t" r="r" b="b"/>
              <a:pathLst>
                <a:path w="27972" h="16448" extrusionOk="0">
                  <a:moveTo>
                    <a:pt x="1" y="0"/>
                  </a:moveTo>
                  <a:lnTo>
                    <a:pt x="1" y="16448"/>
                  </a:lnTo>
                  <a:lnTo>
                    <a:pt x="27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079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56050" y="2233275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10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10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7041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7522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8003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8484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8965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6079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656050" y="2190975"/>
              <a:ext cx="15450" cy="15400"/>
            </a:xfrm>
            <a:custGeom>
              <a:avLst/>
              <a:gdLst/>
              <a:ahLst/>
              <a:cxnLst/>
              <a:rect l="l" t="t" r="r" b="b"/>
              <a:pathLst>
                <a:path w="618" h="616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8"/>
                    <a:pt x="140" y="616"/>
                    <a:pt x="309" y="616"/>
                  </a:cubicBezTo>
                  <a:cubicBezTo>
                    <a:pt x="479" y="616"/>
                    <a:pt x="617" y="478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7041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7522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8003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8484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8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8965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6079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656050" y="21486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7041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7522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8003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8484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8965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6079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656050" y="235905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09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09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7041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7522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8003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8484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965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79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56050" y="23167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7041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7522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8003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8484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8965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079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56050" y="22744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041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7522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8003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8484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8965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6079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656050" y="24848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9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9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7041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7522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8003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8484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8965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6079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5656050" y="24425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7041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7522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8003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58484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58965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56079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5656050" y="240020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8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7041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7522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8003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8484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8965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9336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98180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60298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6077975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1260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17415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62222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9336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98180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0298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6077975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61260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617415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62222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59336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98180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60298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077975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61260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17415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62222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9336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598180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60298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6077975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61260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617415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2222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9336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598180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60298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077975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61260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17415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62222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9336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98180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0298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6077975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1260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617415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62222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9336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8180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0298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077975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1260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617415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62222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9336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598180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60298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6077975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1260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617415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62222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59336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8180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60298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6077975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61260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617415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62222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4"/>
          <p:cNvSpPr/>
          <p:nvPr/>
        </p:nvSpPr>
        <p:spPr>
          <a:xfrm>
            <a:off x="6952250" y="1251149"/>
            <a:ext cx="216460" cy="249888"/>
          </a:xfrm>
          <a:custGeom>
            <a:avLst/>
            <a:gdLst/>
            <a:ahLst/>
            <a:cxnLst/>
            <a:rect l="l" t="t" r="r" b="b"/>
            <a:pathLst>
              <a:path w="4889" h="4233" extrusionOk="0">
                <a:moveTo>
                  <a:pt x="2444" y="788"/>
                </a:moveTo>
                <a:lnTo>
                  <a:pt x="4208" y="3840"/>
                </a:lnTo>
                <a:lnTo>
                  <a:pt x="682" y="3840"/>
                </a:lnTo>
                <a:lnTo>
                  <a:pt x="2444" y="788"/>
                </a:lnTo>
                <a:close/>
                <a:moveTo>
                  <a:pt x="2444" y="0"/>
                </a:moveTo>
                <a:lnTo>
                  <a:pt x="0" y="4233"/>
                </a:lnTo>
                <a:lnTo>
                  <a:pt x="4888" y="4233"/>
                </a:lnTo>
                <a:lnTo>
                  <a:pt x="24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"/>
          <p:cNvSpPr/>
          <p:nvPr/>
        </p:nvSpPr>
        <p:spPr>
          <a:xfrm>
            <a:off x="7299760" y="444233"/>
            <a:ext cx="216460" cy="249888"/>
          </a:xfrm>
          <a:custGeom>
            <a:avLst/>
            <a:gdLst/>
            <a:ahLst/>
            <a:cxnLst/>
            <a:rect l="l" t="t" r="r" b="b"/>
            <a:pathLst>
              <a:path w="4889" h="4233" extrusionOk="0">
                <a:moveTo>
                  <a:pt x="4206" y="394"/>
                </a:moveTo>
                <a:lnTo>
                  <a:pt x="2443" y="3446"/>
                </a:lnTo>
                <a:lnTo>
                  <a:pt x="681" y="394"/>
                </a:lnTo>
                <a:close/>
                <a:moveTo>
                  <a:pt x="0" y="0"/>
                </a:moveTo>
                <a:lnTo>
                  <a:pt x="2443" y="4233"/>
                </a:lnTo>
                <a:lnTo>
                  <a:pt x="488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"/>
          <p:cNvSpPr/>
          <p:nvPr/>
        </p:nvSpPr>
        <p:spPr>
          <a:xfrm>
            <a:off x="7744826" y="4903573"/>
            <a:ext cx="1456377" cy="1954415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"/>
          <p:cNvSpPr/>
          <p:nvPr/>
        </p:nvSpPr>
        <p:spPr>
          <a:xfrm>
            <a:off x="9054543" y="6062802"/>
            <a:ext cx="345081" cy="378535"/>
          </a:xfrm>
          <a:custGeom>
            <a:avLst/>
            <a:gdLst/>
            <a:ahLst/>
            <a:cxnLst/>
            <a:rect l="l" t="t" r="r" b="b"/>
            <a:pathLst>
              <a:path w="5962" h="4905" extrusionOk="0">
                <a:moveTo>
                  <a:pt x="4070" y="0"/>
                </a:moveTo>
                <a:lnTo>
                  <a:pt x="0" y="4154"/>
                </a:lnTo>
                <a:lnTo>
                  <a:pt x="1892" y="4904"/>
                </a:lnTo>
                <a:lnTo>
                  <a:pt x="5961" y="751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"/>
          <p:cNvSpPr/>
          <p:nvPr/>
        </p:nvSpPr>
        <p:spPr>
          <a:xfrm>
            <a:off x="9120585" y="5738439"/>
            <a:ext cx="279039" cy="382317"/>
          </a:xfrm>
          <a:custGeom>
            <a:avLst/>
            <a:gdLst/>
            <a:ahLst/>
            <a:cxnLst/>
            <a:rect l="l" t="t" r="r" b="b"/>
            <a:pathLst>
              <a:path w="4821" h="4954" extrusionOk="0">
                <a:moveTo>
                  <a:pt x="0" y="1"/>
                </a:moveTo>
                <a:lnTo>
                  <a:pt x="2929" y="4203"/>
                </a:lnTo>
                <a:lnTo>
                  <a:pt x="4820" y="4954"/>
                </a:lnTo>
                <a:lnTo>
                  <a:pt x="1892" y="7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"/>
          <p:cNvSpPr/>
          <p:nvPr/>
        </p:nvSpPr>
        <p:spPr>
          <a:xfrm>
            <a:off x="8885011" y="5738440"/>
            <a:ext cx="405102" cy="644937"/>
          </a:xfrm>
          <a:custGeom>
            <a:avLst/>
            <a:gdLst/>
            <a:ahLst/>
            <a:cxnLst/>
            <a:rect l="l" t="t" r="r" b="b"/>
            <a:pathLst>
              <a:path w="6999" h="8357" extrusionOk="0">
                <a:moveTo>
                  <a:pt x="4070" y="1"/>
                </a:moveTo>
                <a:lnTo>
                  <a:pt x="1" y="4154"/>
                </a:lnTo>
                <a:lnTo>
                  <a:pt x="2929" y="8357"/>
                </a:lnTo>
                <a:lnTo>
                  <a:pt x="6999" y="4203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1852493" y="497133"/>
            <a:ext cx="5439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9" name="Google Shape;209;p4"/>
          <p:cNvSpPr txBox="1">
            <a:spLocks noGrp="1"/>
          </p:cNvSpPr>
          <p:nvPr>
            <p:ph type="title" idx="2" hasCustomPrompt="1"/>
          </p:nvPr>
        </p:nvSpPr>
        <p:spPr>
          <a:xfrm>
            <a:off x="2594838" y="2219467"/>
            <a:ext cx="1293900" cy="7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0" name="Google Shape;210;p4"/>
          <p:cNvSpPr txBox="1">
            <a:spLocks noGrp="1"/>
          </p:cNvSpPr>
          <p:nvPr>
            <p:ph type="subTitle" idx="1"/>
          </p:nvPr>
        </p:nvSpPr>
        <p:spPr>
          <a:xfrm>
            <a:off x="2384088" y="3317967"/>
            <a:ext cx="1715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title" idx="3"/>
          </p:nvPr>
        </p:nvSpPr>
        <p:spPr>
          <a:xfrm>
            <a:off x="2057088" y="2634300"/>
            <a:ext cx="2369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2" name="Google Shape;212;p4"/>
          <p:cNvSpPr txBox="1">
            <a:spLocks noGrp="1"/>
          </p:cNvSpPr>
          <p:nvPr>
            <p:ph type="title" idx="4" hasCustomPrompt="1"/>
          </p:nvPr>
        </p:nvSpPr>
        <p:spPr>
          <a:xfrm>
            <a:off x="5255263" y="2219467"/>
            <a:ext cx="1293900" cy="7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3" name="Google Shape;213;p4"/>
          <p:cNvSpPr txBox="1">
            <a:spLocks noGrp="1"/>
          </p:cNvSpPr>
          <p:nvPr>
            <p:ph type="subTitle" idx="5"/>
          </p:nvPr>
        </p:nvSpPr>
        <p:spPr>
          <a:xfrm>
            <a:off x="5044513" y="3317967"/>
            <a:ext cx="1715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4" name="Google Shape;214;p4"/>
          <p:cNvSpPr txBox="1">
            <a:spLocks noGrp="1"/>
          </p:cNvSpPr>
          <p:nvPr>
            <p:ph type="title" idx="6"/>
          </p:nvPr>
        </p:nvSpPr>
        <p:spPr>
          <a:xfrm>
            <a:off x="4717513" y="2634300"/>
            <a:ext cx="2369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title" idx="7" hasCustomPrompt="1"/>
          </p:nvPr>
        </p:nvSpPr>
        <p:spPr>
          <a:xfrm>
            <a:off x="2594825" y="4056167"/>
            <a:ext cx="1293900" cy="7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6" name="Google Shape;216;p4"/>
          <p:cNvSpPr txBox="1">
            <a:spLocks noGrp="1"/>
          </p:cNvSpPr>
          <p:nvPr>
            <p:ph type="subTitle" idx="8"/>
          </p:nvPr>
        </p:nvSpPr>
        <p:spPr>
          <a:xfrm>
            <a:off x="2384075" y="5154667"/>
            <a:ext cx="1715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7" name="Google Shape;217;p4"/>
          <p:cNvSpPr txBox="1">
            <a:spLocks noGrp="1"/>
          </p:cNvSpPr>
          <p:nvPr>
            <p:ph type="title" idx="9"/>
          </p:nvPr>
        </p:nvSpPr>
        <p:spPr>
          <a:xfrm>
            <a:off x="2057075" y="4471000"/>
            <a:ext cx="2369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title" idx="13" hasCustomPrompt="1"/>
          </p:nvPr>
        </p:nvSpPr>
        <p:spPr>
          <a:xfrm>
            <a:off x="5255250" y="4056167"/>
            <a:ext cx="1293900" cy="7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9" name="Google Shape;219;p4"/>
          <p:cNvSpPr txBox="1">
            <a:spLocks noGrp="1"/>
          </p:cNvSpPr>
          <p:nvPr>
            <p:ph type="subTitle" idx="14"/>
          </p:nvPr>
        </p:nvSpPr>
        <p:spPr>
          <a:xfrm>
            <a:off x="5044500" y="5154667"/>
            <a:ext cx="1715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title" idx="15"/>
          </p:nvPr>
        </p:nvSpPr>
        <p:spPr>
          <a:xfrm>
            <a:off x="4717500" y="4471000"/>
            <a:ext cx="2369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1" name="Google Shape;221;p4"/>
          <p:cNvSpPr/>
          <p:nvPr/>
        </p:nvSpPr>
        <p:spPr>
          <a:xfrm>
            <a:off x="1696607" y="6438909"/>
            <a:ext cx="32964" cy="44052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8"/>
                  <a:pt x="1" y="219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"/>
          <p:cNvSpPr/>
          <p:nvPr/>
        </p:nvSpPr>
        <p:spPr>
          <a:xfrm>
            <a:off x="1799413" y="6438909"/>
            <a:ext cx="33039" cy="44052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"/>
          <p:cNvSpPr/>
          <p:nvPr/>
        </p:nvSpPr>
        <p:spPr>
          <a:xfrm>
            <a:off x="1696607" y="6318191"/>
            <a:ext cx="32964" cy="44052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9"/>
                  <a:pt x="1" y="220"/>
                </a:cubicBezTo>
                <a:cubicBezTo>
                  <a:pt x="1" y="341"/>
                  <a:pt x="98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"/>
          <p:cNvSpPr/>
          <p:nvPr/>
        </p:nvSpPr>
        <p:spPr>
          <a:xfrm>
            <a:off x="1799413" y="6318191"/>
            <a:ext cx="33039" cy="44052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"/>
          <p:cNvSpPr/>
          <p:nvPr/>
        </p:nvSpPr>
        <p:spPr>
          <a:xfrm>
            <a:off x="1696607" y="6197573"/>
            <a:ext cx="32964" cy="43952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8" y="1"/>
                  <a:pt x="1" y="99"/>
                  <a:pt x="1" y="220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"/>
          <p:cNvSpPr/>
          <p:nvPr/>
        </p:nvSpPr>
        <p:spPr>
          <a:xfrm>
            <a:off x="1799413" y="6197573"/>
            <a:ext cx="33039" cy="43952"/>
          </a:xfrm>
          <a:custGeom>
            <a:avLst/>
            <a:gdLst/>
            <a:ahLst/>
            <a:cxnLst/>
            <a:rect l="l" t="t" r="r" b="b"/>
            <a:pathLst>
              <a:path w="439" h="438" extrusionOk="0">
                <a:moveTo>
                  <a:pt x="220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rgbClr val="FFDE7A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5353875" y="2455233"/>
            <a:ext cx="2925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subTitle" idx="1"/>
          </p:nvPr>
        </p:nvSpPr>
        <p:spPr>
          <a:xfrm>
            <a:off x="5353875" y="3573600"/>
            <a:ext cx="2457600" cy="15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0" name="Google Shape;230;p5"/>
          <p:cNvSpPr/>
          <p:nvPr/>
        </p:nvSpPr>
        <p:spPr>
          <a:xfrm>
            <a:off x="-240430" y="2075328"/>
            <a:ext cx="1012587" cy="1350261"/>
          </a:xfrm>
          <a:custGeom>
            <a:avLst/>
            <a:gdLst/>
            <a:ahLst/>
            <a:cxnLst/>
            <a:rect l="l" t="t" r="r" b="b"/>
            <a:pathLst>
              <a:path w="9318" h="9319" extrusionOk="0">
                <a:moveTo>
                  <a:pt x="0" y="1"/>
                </a:moveTo>
                <a:lnTo>
                  <a:pt x="0" y="9318"/>
                </a:lnTo>
                <a:lnTo>
                  <a:pt x="9318" y="9318"/>
                </a:lnTo>
                <a:lnTo>
                  <a:pt x="931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"/>
          <p:cNvSpPr/>
          <p:nvPr/>
        </p:nvSpPr>
        <p:spPr>
          <a:xfrm>
            <a:off x="-6141" y="2387713"/>
            <a:ext cx="1012478" cy="1350116"/>
          </a:xfrm>
          <a:custGeom>
            <a:avLst/>
            <a:gdLst/>
            <a:ahLst/>
            <a:cxnLst/>
            <a:rect l="l" t="t" r="r" b="b"/>
            <a:pathLst>
              <a:path w="9317" h="9318" extrusionOk="0">
                <a:moveTo>
                  <a:pt x="0" y="1"/>
                </a:moveTo>
                <a:lnTo>
                  <a:pt x="0" y="9317"/>
                </a:lnTo>
                <a:lnTo>
                  <a:pt x="9317" y="9317"/>
                </a:lnTo>
                <a:lnTo>
                  <a:pt x="93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"/>
          <p:cNvSpPr/>
          <p:nvPr/>
        </p:nvSpPr>
        <p:spPr>
          <a:xfrm>
            <a:off x="2122212" y="240155"/>
            <a:ext cx="491533" cy="655476"/>
          </a:xfrm>
          <a:custGeom>
            <a:avLst/>
            <a:gdLst/>
            <a:ahLst/>
            <a:cxnLst/>
            <a:rect l="l" t="t" r="r" b="b"/>
            <a:pathLst>
              <a:path w="6626" h="6627" extrusionOk="0">
                <a:moveTo>
                  <a:pt x="3313" y="1"/>
                </a:moveTo>
                <a:lnTo>
                  <a:pt x="0" y="3313"/>
                </a:lnTo>
                <a:lnTo>
                  <a:pt x="3313" y="6626"/>
                </a:lnTo>
                <a:lnTo>
                  <a:pt x="6625" y="3313"/>
                </a:lnTo>
                <a:lnTo>
                  <a:pt x="331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"/>
          <p:cNvSpPr/>
          <p:nvPr/>
        </p:nvSpPr>
        <p:spPr>
          <a:xfrm>
            <a:off x="2235857" y="240155"/>
            <a:ext cx="491682" cy="655476"/>
          </a:xfrm>
          <a:custGeom>
            <a:avLst/>
            <a:gdLst/>
            <a:ahLst/>
            <a:cxnLst/>
            <a:rect l="l" t="t" r="r" b="b"/>
            <a:pathLst>
              <a:path w="6628" h="6627" extrusionOk="0">
                <a:moveTo>
                  <a:pt x="3314" y="1"/>
                </a:moveTo>
                <a:lnTo>
                  <a:pt x="1" y="3313"/>
                </a:lnTo>
                <a:lnTo>
                  <a:pt x="3314" y="6626"/>
                </a:lnTo>
                <a:lnTo>
                  <a:pt x="6627" y="3313"/>
                </a:lnTo>
                <a:lnTo>
                  <a:pt x="331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588055" y="-2209800"/>
            <a:ext cx="178483" cy="2657119"/>
          </a:xfrm>
          <a:custGeom>
            <a:avLst/>
            <a:gdLst/>
            <a:ahLst/>
            <a:cxnLst/>
            <a:rect l="l" t="t" r="r" b="b"/>
            <a:pathLst>
              <a:path w="2406" h="26864" extrusionOk="0">
                <a:moveTo>
                  <a:pt x="1" y="1"/>
                </a:moveTo>
                <a:lnTo>
                  <a:pt x="1" y="26863"/>
                </a:lnTo>
                <a:lnTo>
                  <a:pt x="2405" y="26863"/>
                </a:lnTo>
                <a:lnTo>
                  <a:pt x="24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5"/>
          <p:cNvSpPr/>
          <p:nvPr/>
        </p:nvSpPr>
        <p:spPr>
          <a:xfrm>
            <a:off x="99569" y="607012"/>
            <a:ext cx="566754" cy="683072"/>
          </a:xfrm>
          <a:custGeom>
            <a:avLst/>
            <a:gdLst/>
            <a:ahLst/>
            <a:cxnLst/>
            <a:rect l="l" t="t" r="r" b="b"/>
            <a:pathLst>
              <a:path w="7640" h="6906" extrusionOk="0">
                <a:moveTo>
                  <a:pt x="3318" y="1"/>
                </a:moveTo>
                <a:lnTo>
                  <a:pt x="0" y="6906"/>
                </a:lnTo>
                <a:lnTo>
                  <a:pt x="7639" y="6326"/>
                </a:lnTo>
                <a:lnTo>
                  <a:pt x="33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"/>
          <p:cNvSpPr/>
          <p:nvPr/>
        </p:nvSpPr>
        <p:spPr>
          <a:xfrm>
            <a:off x="8623813" y="5606324"/>
            <a:ext cx="192237" cy="1612373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5"/>
          <p:cNvGrpSpPr/>
          <p:nvPr/>
        </p:nvGrpSpPr>
        <p:grpSpPr>
          <a:xfrm>
            <a:off x="481827" y="-534391"/>
            <a:ext cx="1342909" cy="952192"/>
            <a:chOff x="481826" y="-400793"/>
            <a:chExt cx="1342909" cy="714144"/>
          </a:xfrm>
        </p:grpSpPr>
        <p:sp>
          <p:nvSpPr>
            <p:cNvPr id="238" name="Google Shape;238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5"/>
          <p:cNvSpPr/>
          <p:nvPr/>
        </p:nvSpPr>
        <p:spPr>
          <a:xfrm>
            <a:off x="713199" y="730944"/>
            <a:ext cx="147697" cy="189611"/>
          </a:xfrm>
          <a:custGeom>
            <a:avLst/>
            <a:gdLst/>
            <a:ahLst/>
            <a:cxnLst/>
            <a:rect l="l" t="t" r="r" b="b"/>
            <a:pathLst>
              <a:path w="1991" h="1917" extrusionOk="0">
                <a:moveTo>
                  <a:pt x="1033" y="479"/>
                </a:moveTo>
                <a:cubicBezTo>
                  <a:pt x="1297" y="479"/>
                  <a:pt x="1512" y="694"/>
                  <a:pt x="1512" y="958"/>
                </a:cubicBezTo>
                <a:cubicBezTo>
                  <a:pt x="1512" y="1152"/>
                  <a:pt x="1395" y="1327"/>
                  <a:pt x="1217" y="1401"/>
                </a:cubicBezTo>
                <a:cubicBezTo>
                  <a:pt x="1158" y="1425"/>
                  <a:pt x="1095" y="1437"/>
                  <a:pt x="1034" y="1437"/>
                </a:cubicBezTo>
                <a:cubicBezTo>
                  <a:pt x="909" y="1437"/>
                  <a:pt x="786" y="1389"/>
                  <a:pt x="695" y="1297"/>
                </a:cubicBezTo>
                <a:cubicBezTo>
                  <a:pt x="557" y="1160"/>
                  <a:pt x="516" y="954"/>
                  <a:pt x="591" y="775"/>
                </a:cubicBezTo>
                <a:cubicBezTo>
                  <a:pt x="664" y="596"/>
                  <a:pt x="839" y="479"/>
                  <a:pt x="1033" y="479"/>
                </a:cubicBezTo>
                <a:close/>
                <a:moveTo>
                  <a:pt x="1033" y="0"/>
                </a:moveTo>
                <a:cubicBezTo>
                  <a:pt x="784" y="0"/>
                  <a:pt x="539" y="98"/>
                  <a:pt x="356" y="281"/>
                </a:cubicBezTo>
                <a:cubicBezTo>
                  <a:pt x="82" y="555"/>
                  <a:pt x="0" y="968"/>
                  <a:pt x="148" y="1325"/>
                </a:cubicBezTo>
                <a:cubicBezTo>
                  <a:pt x="296" y="1683"/>
                  <a:pt x="646" y="1916"/>
                  <a:pt x="1033" y="1916"/>
                </a:cubicBezTo>
                <a:cubicBezTo>
                  <a:pt x="1562" y="1916"/>
                  <a:pt x="1991" y="1487"/>
                  <a:pt x="1991" y="958"/>
                </a:cubicBezTo>
                <a:cubicBezTo>
                  <a:pt x="1991" y="571"/>
                  <a:pt x="1758" y="222"/>
                  <a:pt x="1400" y="74"/>
                </a:cubicBezTo>
                <a:cubicBezTo>
                  <a:pt x="1281" y="24"/>
                  <a:pt x="1157" y="0"/>
                  <a:pt x="10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5"/>
          <p:cNvSpPr/>
          <p:nvPr/>
        </p:nvSpPr>
        <p:spPr>
          <a:xfrm>
            <a:off x="936411" y="790189"/>
            <a:ext cx="275440" cy="77051"/>
          </a:xfrm>
          <a:custGeom>
            <a:avLst/>
            <a:gdLst/>
            <a:ahLst/>
            <a:cxnLst/>
            <a:rect l="l" t="t" r="r" b="b"/>
            <a:pathLst>
              <a:path w="3713" h="779" extrusionOk="0">
                <a:moveTo>
                  <a:pt x="0" y="0"/>
                </a:moveTo>
                <a:lnTo>
                  <a:pt x="0" y="779"/>
                </a:lnTo>
                <a:lnTo>
                  <a:pt x="3712" y="779"/>
                </a:lnTo>
                <a:lnTo>
                  <a:pt x="37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5"/>
          <p:cNvGrpSpPr/>
          <p:nvPr/>
        </p:nvGrpSpPr>
        <p:grpSpPr>
          <a:xfrm>
            <a:off x="8216127" y="1435509"/>
            <a:ext cx="1342909" cy="952192"/>
            <a:chOff x="481826" y="-400793"/>
            <a:chExt cx="1342909" cy="714144"/>
          </a:xfrm>
        </p:grpSpPr>
        <p:sp>
          <p:nvSpPr>
            <p:cNvPr id="345" name="Google Shape;345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5"/>
          <p:cNvSpPr/>
          <p:nvPr/>
        </p:nvSpPr>
        <p:spPr>
          <a:xfrm>
            <a:off x="5761676" y="-2010683"/>
            <a:ext cx="2475709" cy="3300795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bg>
      <p:bgPr>
        <a:solidFill>
          <a:schemeClr val="accent1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"/>
          <p:cNvSpPr/>
          <p:nvPr/>
        </p:nvSpPr>
        <p:spPr>
          <a:xfrm>
            <a:off x="7665983" y="624900"/>
            <a:ext cx="1795532" cy="406029"/>
          </a:xfrm>
          <a:custGeom>
            <a:avLst/>
            <a:gdLst/>
            <a:ahLst/>
            <a:cxnLst/>
            <a:rect l="l" t="t" r="r" b="b"/>
            <a:pathLst>
              <a:path w="14092" h="2390" extrusionOk="0">
                <a:moveTo>
                  <a:pt x="1" y="0"/>
                </a:moveTo>
                <a:lnTo>
                  <a:pt x="1" y="2390"/>
                </a:lnTo>
                <a:lnTo>
                  <a:pt x="13096" y="2390"/>
                </a:lnTo>
                <a:lnTo>
                  <a:pt x="13096" y="2371"/>
                </a:lnTo>
                <a:cubicBezTo>
                  <a:pt x="13671" y="2274"/>
                  <a:pt x="14092" y="1778"/>
                  <a:pt x="14092" y="1195"/>
                </a:cubicBezTo>
                <a:cubicBezTo>
                  <a:pt x="14092" y="612"/>
                  <a:pt x="13671" y="116"/>
                  <a:pt x="13096" y="19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7513850" y="624900"/>
            <a:ext cx="304522" cy="405859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5"/>
                  <a:pt x="535" y="2388"/>
                  <a:pt x="1195" y="2388"/>
                </a:cubicBezTo>
                <a:cubicBezTo>
                  <a:pt x="1854" y="2388"/>
                  <a:pt x="2389" y="1855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7665983" y="1436108"/>
            <a:ext cx="1795532" cy="405859"/>
          </a:xfrm>
          <a:custGeom>
            <a:avLst/>
            <a:gdLst/>
            <a:ahLst/>
            <a:cxnLst/>
            <a:rect l="l" t="t" r="r" b="b"/>
            <a:pathLst>
              <a:path w="14092" h="2389" extrusionOk="0">
                <a:moveTo>
                  <a:pt x="1" y="0"/>
                </a:moveTo>
                <a:lnTo>
                  <a:pt x="1" y="2388"/>
                </a:lnTo>
                <a:lnTo>
                  <a:pt x="13096" y="2388"/>
                </a:lnTo>
                <a:lnTo>
                  <a:pt x="13096" y="2371"/>
                </a:lnTo>
                <a:cubicBezTo>
                  <a:pt x="13671" y="2274"/>
                  <a:pt x="14092" y="1776"/>
                  <a:pt x="14092" y="1195"/>
                </a:cubicBezTo>
                <a:cubicBezTo>
                  <a:pt x="14092" y="612"/>
                  <a:pt x="13671" y="114"/>
                  <a:pt x="13096" y="18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7513850" y="1436108"/>
            <a:ext cx="304522" cy="405859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4"/>
                  <a:pt x="535" y="2388"/>
                  <a:pt x="1195" y="2388"/>
                </a:cubicBezTo>
                <a:cubicBezTo>
                  <a:pt x="1854" y="2388"/>
                  <a:pt x="2389" y="1854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-528925" y="135417"/>
            <a:ext cx="2475709" cy="3300795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0" y="1633051"/>
            <a:ext cx="9144000" cy="430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 rot="511053">
            <a:off x="1774302" y="290265"/>
            <a:ext cx="651462" cy="1005443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6"/>
          <p:cNvGrpSpPr/>
          <p:nvPr/>
        </p:nvGrpSpPr>
        <p:grpSpPr>
          <a:xfrm>
            <a:off x="7164836" y="6003751"/>
            <a:ext cx="1739278" cy="763383"/>
            <a:chOff x="2235050" y="548425"/>
            <a:chExt cx="307875" cy="101325"/>
          </a:xfrm>
        </p:grpSpPr>
        <p:sp>
          <p:nvSpPr>
            <p:cNvPr id="459" name="Google Shape;459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6"/>
          <p:cNvGrpSpPr/>
          <p:nvPr/>
        </p:nvGrpSpPr>
        <p:grpSpPr>
          <a:xfrm rot="5400000">
            <a:off x="-324756" y="1457840"/>
            <a:ext cx="1467825" cy="362389"/>
            <a:chOff x="2235050" y="548425"/>
            <a:chExt cx="307875" cy="101325"/>
          </a:xfrm>
        </p:grpSpPr>
        <p:sp>
          <p:nvSpPr>
            <p:cNvPr id="481" name="Google Shape;481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" name="Google Shape;502;p6"/>
          <p:cNvSpPr txBox="1">
            <a:spLocks noGrp="1"/>
          </p:cNvSpPr>
          <p:nvPr>
            <p:ph type="title"/>
          </p:nvPr>
        </p:nvSpPr>
        <p:spPr>
          <a:xfrm>
            <a:off x="934275" y="2455233"/>
            <a:ext cx="2925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3" name="Google Shape;503;p6"/>
          <p:cNvSpPr txBox="1">
            <a:spLocks noGrp="1"/>
          </p:cNvSpPr>
          <p:nvPr>
            <p:ph type="subTitle" idx="1"/>
          </p:nvPr>
        </p:nvSpPr>
        <p:spPr>
          <a:xfrm>
            <a:off x="934275" y="3573600"/>
            <a:ext cx="2457600" cy="15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"/>
          <p:cNvSpPr/>
          <p:nvPr/>
        </p:nvSpPr>
        <p:spPr>
          <a:xfrm>
            <a:off x="-14975" y="-29400"/>
            <a:ext cx="5165700" cy="68876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7"/>
          <p:cNvSpPr/>
          <p:nvPr/>
        </p:nvSpPr>
        <p:spPr>
          <a:xfrm rot="-5400000">
            <a:off x="8870532" y="1782008"/>
            <a:ext cx="58196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4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8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7"/>
                </a:cubicBezTo>
                <a:cubicBezTo>
                  <a:pt x="1409" y="4756"/>
                  <a:pt x="2050" y="5011"/>
                  <a:pt x="2701" y="5011"/>
                </a:cubicBezTo>
                <a:cubicBezTo>
                  <a:pt x="3024" y="5011"/>
                  <a:pt x="3349" y="4948"/>
                  <a:pt x="3659" y="4820"/>
                </a:cubicBezTo>
                <a:cubicBezTo>
                  <a:pt x="4595" y="4432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7"/>
          <p:cNvSpPr/>
          <p:nvPr/>
        </p:nvSpPr>
        <p:spPr>
          <a:xfrm rot="-5400000">
            <a:off x="8816707" y="1782008"/>
            <a:ext cx="58196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3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7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6"/>
                </a:cubicBezTo>
                <a:cubicBezTo>
                  <a:pt x="1409" y="4756"/>
                  <a:pt x="2050" y="5010"/>
                  <a:pt x="2701" y="5010"/>
                </a:cubicBezTo>
                <a:cubicBezTo>
                  <a:pt x="3024" y="5010"/>
                  <a:pt x="3349" y="4948"/>
                  <a:pt x="3659" y="4820"/>
                </a:cubicBezTo>
                <a:cubicBezTo>
                  <a:pt x="4595" y="4431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7"/>
          <p:cNvSpPr/>
          <p:nvPr/>
        </p:nvSpPr>
        <p:spPr>
          <a:xfrm rot="-5400000">
            <a:off x="7685685" y="96782"/>
            <a:ext cx="1595867" cy="1389396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7"/>
          <p:cNvSpPr/>
          <p:nvPr/>
        </p:nvSpPr>
        <p:spPr>
          <a:xfrm rot="-5400000">
            <a:off x="7607783" y="-99811"/>
            <a:ext cx="350787" cy="253113"/>
          </a:xfrm>
          <a:custGeom>
            <a:avLst/>
            <a:gdLst/>
            <a:ahLst/>
            <a:cxnLst/>
            <a:rect l="l" t="t" r="r" b="b"/>
            <a:pathLst>
              <a:path w="3138" h="3019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0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5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19"/>
                  <a:pt x="3137" y="1510"/>
                </a:cubicBezTo>
                <a:cubicBezTo>
                  <a:pt x="3137" y="676"/>
                  <a:pt x="2461" y="1"/>
                  <a:pt x="16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7"/>
          <p:cNvSpPr/>
          <p:nvPr/>
        </p:nvSpPr>
        <p:spPr>
          <a:xfrm rot="-5400000">
            <a:off x="7564731" y="-99853"/>
            <a:ext cx="350787" cy="253197"/>
          </a:xfrm>
          <a:custGeom>
            <a:avLst/>
            <a:gdLst/>
            <a:ahLst/>
            <a:cxnLst/>
            <a:rect l="l" t="t" r="r" b="b"/>
            <a:pathLst>
              <a:path w="3138" h="3020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1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6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21"/>
                  <a:pt x="3137" y="1510"/>
                </a:cubicBezTo>
                <a:cubicBezTo>
                  <a:pt x="3137" y="677"/>
                  <a:pt x="2461" y="1"/>
                  <a:pt x="1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7"/>
          <p:cNvSpPr/>
          <p:nvPr/>
        </p:nvSpPr>
        <p:spPr>
          <a:xfrm rot="-5400000">
            <a:off x="8733607" y="1623983"/>
            <a:ext cx="120617" cy="79648"/>
          </a:xfrm>
          <a:custGeom>
            <a:avLst/>
            <a:gdLst/>
            <a:ahLst/>
            <a:cxnLst/>
            <a:rect l="l" t="t" r="r" b="b"/>
            <a:pathLst>
              <a:path w="1079" h="950" extrusionOk="0">
                <a:moveTo>
                  <a:pt x="539" y="0"/>
                </a:moveTo>
                <a:cubicBezTo>
                  <a:pt x="479" y="0"/>
                  <a:pt x="418" y="12"/>
                  <a:pt x="360" y="36"/>
                </a:cubicBezTo>
                <a:cubicBezTo>
                  <a:pt x="117" y="135"/>
                  <a:pt x="1" y="412"/>
                  <a:pt x="100" y="654"/>
                </a:cubicBezTo>
                <a:cubicBezTo>
                  <a:pt x="175" y="839"/>
                  <a:pt x="352" y="950"/>
                  <a:pt x="539" y="950"/>
                </a:cubicBezTo>
                <a:cubicBezTo>
                  <a:pt x="599" y="950"/>
                  <a:pt x="660" y="938"/>
                  <a:pt x="719" y="914"/>
                </a:cubicBezTo>
                <a:cubicBezTo>
                  <a:pt x="962" y="815"/>
                  <a:pt x="1079" y="538"/>
                  <a:pt x="979" y="295"/>
                </a:cubicBezTo>
                <a:cubicBezTo>
                  <a:pt x="903" y="112"/>
                  <a:pt x="726" y="0"/>
                  <a:pt x="5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7"/>
          <p:cNvSpPr/>
          <p:nvPr/>
        </p:nvSpPr>
        <p:spPr>
          <a:xfrm rot="-5400000">
            <a:off x="8732056" y="1290929"/>
            <a:ext cx="120617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5" y="111"/>
                  <a:pt x="100" y="295"/>
                </a:cubicBezTo>
                <a:cubicBezTo>
                  <a:pt x="1" y="537"/>
                  <a:pt x="116" y="814"/>
                  <a:pt x="358" y="915"/>
                </a:cubicBezTo>
                <a:cubicBezTo>
                  <a:pt x="417" y="939"/>
                  <a:pt x="479" y="951"/>
                  <a:pt x="539" y="951"/>
                </a:cubicBezTo>
                <a:cubicBezTo>
                  <a:pt x="725" y="951"/>
                  <a:pt x="903" y="839"/>
                  <a:pt x="978" y="656"/>
                </a:cubicBezTo>
                <a:cubicBezTo>
                  <a:pt x="1079" y="413"/>
                  <a:pt x="962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"/>
          <p:cNvSpPr/>
          <p:nvPr/>
        </p:nvSpPr>
        <p:spPr>
          <a:xfrm rot="-5400000">
            <a:off x="8730882" y="959369"/>
            <a:ext cx="120617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6" y="111"/>
                  <a:pt x="101" y="295"/>
                </a:cubicBezTo>
                <a:cubicBezTo>
                  <a:pt x="0" y="537"/>
                  <a:pt x="116" y="814"/>
                  <a:pt x="358" y="915"/>
                </a:cubicBezTo>
                <a:cubicBezTo>
                  <a:pt x="418" y="939"/>
                  <a:pt x="479" y="951"/>
                  <a:pt x="539" y="951"/>
                </a:cubicBezTo>
                <a:cubicBezTo>
                  <a:pt x="726" y="951"/>
                  <a:pt x="903" y="840"/>
                  <a:pt x="978" y="656"/>
                </a:cubicBezTo>
                <a:cubicBezTo>
                  <a:pt x="1078" y="414"/>
                  <a:pt x="963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7"/>
          <p:cNvSpPr/>
          <p:nvPr/>
        </p:nvSpPr>
        <p:spPr>
          <a:xfrm rot="-5400000">
            <a:off x="8736569" y="626649"/>
            <a:ext cx="114357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2" y="1"/>
                </a:moveTo>
                <a:cubicBezTo>
                  <a:pt x="283" y="1"/>
                  <a:pt x="81" y="167"/>
                  <a:pt x="43" y="400"/>
                </a:cubicBezTo>
                <a:cubicBezTo>
                  <a:pt x="1" y="659"/>
                  <a:pt x="177" y="903"/>
                  <a:pt x="436" y="945"/>
                </a:cubicBezTo>
                <a:cubicBezTo>
                  <a:pt x="461" y="949"/>
                  <a:pt x="487" y="951"/>
                  <a:pt x="512" y="951"/>
                </a:cubicBezTo>
                <a:cubicBezTo>
                  <a:pt x="741" y="951"/>
                  <a:pt x="942" y="786"/>
                  <a:pt x="981" y="552"/>
                </a:cubicBezTo>
                <a:cubicBezTo>
                  <a:pt x="1023" y="294"/>
                  <a:pt x="847" y="50"/>
                  <a:pt x="588" y="7"/>
                </a:cubicBezTo>
                <a:cubicBezTo>
                  <a:pt x="563" y="3"/>
                  <a:pt x="537" y="1"/>
                  <a:pt x="51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7"/>
          <p:cNvSpPr/>
          <p:nvPr/>
        </p:nvSpPr>
        <p:spPr>
          <a:xfrm rot="-5400000">
            <a:off x="8736988" y="294531"/>
            <a:ext cx="114357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1" y="1"/>
                </a:moveTo>
                <a:cubicBezTo>
                  <a:pt x="283" y="1"/>
                  <a:pt x="80" y="166"/>
                  <a:pt x="42" y="399"/>
                </a:cubicBezTo>
                <a:cubicBezTo>
                  <a:pt x="1" y="658"/>
                  <a:pt x="176" y="903"/>
                  <a:pt x="435" y="945"/>
                </a:cubicBezTo>
                <a:cubicBezTo>
                  <a:pt x="461" y="949"/>
                  <a:pt x="486" y="951"/>
                  <a:pt x="512" y="951"/>
                </a:cubicBezTo>
                <a:cubicBezTo>
                  <a:pt x="740" y="951"/>
                  <a:pt x="942" y="785"/>
                  <a:pt x="979" y="552"/>
                </a:cubicBezTo>
                <a:cubicBezTo>
                  <a:pt x="1023" y="293"/>
                  <a:pt x="847" y="50"/>
                  <a:pt x="588" y="7"/>
                </a:cubicBezTo>
                <a:cubicBezTo>
                  <a:pt x="562" y="3"/>
                  <a:pt x="537" y="1"/>
                  <a:pt x="51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7"/>
          <p:cNvSpPr/>
          <p:nvPr/>
        </p:nvSpPr>
        <p:spPr>
          <a:xfrm rot="-5400000">
            <a:off x="-518233" y="5436065"/>
            <a:ext cx="1577213" cy="882048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7"/>
          <p:cNvSpPr/>
          <p:nvPr/>
        </p:nvSpPr>
        <p:spPr>
          <a:xfrm rot="-5400000">
            <a:off x="-546748" y="3925097"/>
            <a:ext cx="1341656" cy="888392"/>
          </a:xfrm>
          <a:custGeom>
            <a:avLst/>
            <a:gdLst/>
            <a:ahLst/>
            <a:cxnLst/>
            <a:rect l="l" t="t" r="r" b="b"/>
            <a:pathLst>
              <a:path w="9358" h="8262" extrusionOk="0">
                <a:moveTo>
                  <a:pt x="1" y="0"/>
                </a:moveTo>
                <a:lnTo>
                  <a:pt x="4405" y="8262"/>
                </a:lnTo>
                <a:lnTo>
                  <a:pt x="9358" y="31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7"/>
          <p:cNvSpPr/>
          <p:nvPr/>
        </p:nvSpPr>
        <p:spPr>
          <a:xfrm rot="-5400000">
            <a:off x="-676626" y="4017305"/>
            <a:ext cx="1341513" cy="888500"/>
          </a:xfrm>
          <a:custGeom>
            <a:avLst/>
            <a:gdLst/>
            <a:ahLst/>
            <a:cxnLst/>
            <a:rect l="l" t="t" r="r" b="b"/>
            <a:pathLst>
              <a:path w="9357" h="8263" extrusionOk="0">
                <a:moveTo>
                  <a:pt x="0" y="1"/>
                </a:moveTo>
                <a:lnTo>
                  <a:pt x="4403" y="8262"/>
                </a:lnTo>
                <a:lnTo>
                  <a:pt x="9356" y="318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7"/>
          <p:cNvSpPr/>
          <p:nvPr/>
        </p:nvSpPr>
        <p:spPr>
          <a:xfrm rot="-5400000">
            <a:off x="-253231" y="6441472"/>
            <a:ext cx="538928" cy="373766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7"/>
          <p:cNvSpPr/>
          <p:nvPr/>
        </p:nvSpPr>
        <p:spPr>
          <a:xfrm rot="-5400000">
            <a:off x="348972" y="6801223"/>
            <a:ext cx="10896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7"/>
          <p:cNvSpPr/>
          <p:nvPr/>
        </p:nvSpPr>
        <p:spPr>
          <a:xfrm rot="-5400000">
            <a:off x="348972" y="6510604"/>
            <a:ext cx="10896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7"/>
          <p:cNvSpPr/>
          <p:nvPr/>
        </p:nvSpPr>
        <p:spPr>
          <a:xfrm rot="-5400000">
            <a:off x="348972" y="6219842"/>
            <a:ext cx="10896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7"/>
          <p:cNvSpPr/>
          <p:nvPr/>
        </p:nvSpPr>
        <p:spPr>
          <a:xfrm rot="-5400000">
            <a:off x="348972" y="5929366"/>
            <a:ext cx="10896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7"/>
          <p:cNvSpPr/>
          <p:nvPr/>
        </p:nvSpPr>
        <p:spPr>
          <a:xfrm rot="-5400000">
            <a:off x="349044" y="5638676"/>
            <a:ext cx="108817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 rot="-5400000">
            <a:off x="348972" y="5347986"/>
            <a:ext cx="10896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 rot="-5400000">
            <a:off x="349114" y="5057366"/>
            <a:ext cx="108675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 rot="-5400000">
            <a:off x="-584037" y="-296488"/>
            <a:ext cx="2638051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 txBox="1">
            <a:spLocks noGrp="1"/>
          </p:cNvSpPr>
          <p:nvPr>
            <p:ph type="title"/>
          </p:nvPr>
        </p:nvSpPr>
        <p:spPr>
          <a:xfrm>
            <a:off x="1157100" y="485800"/>
            <a:ext cx="6829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9" name="Google Shape;529;p7"/>
          <p:cNvSpPr txBox="1">
            <a:spLocks noGrp="1"/>
          </p:cNvSpPr>
          <p:nvPr>
            <p:ph type="subTitle" idx="1"/>
          </p:nvPr>
        </p:nvSpPr>
        <p:spPr>
          <a:xfrm>
            <a:off x="1282473" y="5440600"/>
            <a:ext cx="1715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30" name="Google Shape;530;p7"/>
          <p:cNvSpPr txBox="1">
            <a:spLocks noGrp="1"/>
          </p:cNvSpPr>
          <p:nvPr>
            <p:ph type="title" idx="2"/>
          </p:nvPr>
        </p:nvSpPr>
        <p:spPr>
          <a:xfrm>
            <a:off x="1137125" y="5061733"/>
            <a:ext cx="20061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subTitle" idx="3"/>
          </p:nvPr>
        </p:nvSpPr>
        <p:spPr>
          <a:xfrm>
            <a:off x="3714298" y="5440600"/>
            <a:ext cx="1715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32" name="Google Shape;532;p7"/>
          <p:cNvSpPr txBox="1">
            <a:spLocks noGrp="1"/>
          </p:cNvSpPr>
          <p:nvPr>
            <p:ph type="title" idx="4"/>
          </p:nvPr>
        </p:nvSpPr>
        <p:spPr>
          <a:xfrm>
            <a:off x="3568950" y="5061733"/>
            <a:ext cx="20061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3" name="Google Shape;533;p7"/>
          <p:cNvSpPr txBox="1">
            <a:spLocks noGrp="1"/>
          </p:cNvSpPr>
          <p:nvPr>
            <p:ph type="subTitle" idx="5"/>
          </p:nvPr>
        </p:nvSpPr>
        <p:spPr>
          <a:xfrm>
            <a:off x="6146123" y="5440600"/>
            <a:ext cx="1715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34" name="Google Shape;534;p7"/>
          <p:cNvSpPr txBox="1">
            <a:spLocks noGrp="1"/>
          </p:cNvSpPr>
          <p:nvPr>
            <p:ph type="title" idx="6"/>
          </p:nvPr>
        </p:nvSpPr>
        <p:spPr>
          <a:xfrm>
            <a:off x="6000775" y="5061733"/>
            <a:ext cx="20061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"/>
          <p:cNvSpPr txBox="1">
            <a:spLocks noGrp="1"/>
          </p:cNvSpPr>
          <p:nvPr>
            <p:ph type="title"/>
          </p:nvPr>
        </p:nvSpPr>
        <p:spPr>
          <a:xfrm>
            <a:off x="3109500" y="2322417"/>
            <a:ext cx="2925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7" name="Google Shape;537;p8"/>
          <p:cNvSpPr txBox="1">
            <a:spLocks noGrp="1"/>
          </p:cNvSpPr>
          <p:nvPr>
            <p:ph type="subTitle" idx="1"/>
          </p:nvPr>
        </p:nvSpPr>
        <p:spPr>
          <a:xfrm>
            <a:off x="3361200" y="3444833"/>
            <a:ext cx="2421600" cy="18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38" name="Google Shape;538;p8"/>
          <p:cNvGrpSpPr/>
          <p:nvPr/>
        </p:nvGrpSpPr>
        <p:grpSpPr>
          <a:xfrm>
            <a:off x="-899825" y="1942881"/>
            <a:ext cx="4009326" cy="5684041"/>
            <a:chOff x="-899825" y="1457160"/>
            <a:chExt cx="4009326" cy="4263031"/>
          </a:xfrm>
        </p:grpSpPr>
        <p:sp>
          <p:nvSpPr>
            <p:cNvPr id="539" name="Google Shape;539;p8"/>
            <p:cNvSpPr/>
            <p:nvPr/>
          </p:nvSpPr>
          <p:spPr>
            <a:xfrm>
              <a:off x="205653" y="2724983"/>
              <a:ext cx="1986122" cy="1985972"/>
            </a:xfrm>
            <a:custGeom>
              <a:avLst/>
              <a:gdLst/>
              <a:ahLst/>
              <a:cxnLst/>
              <a:rect l="l" t="t" r="r" b="b"/>
              <a:pathLst>
                <a:path w="19953" h="19952" extrusionOk="0">
                  <a:moveTo>
                    <a:pt x="9976" y="1"/>
                  </a:moveTo>
                  <a:cubicBezTo>
                    <a:pt x="7331" y="1"/>
                    <a:pt x="4794" y="1052"/>
                    <a:pt x="2923" y="2923"/>
                  </a:cubicBezTo>
                  <a:cubicBezTo>
                    <a:pt x="1052" y="4793"/>
                    <a:pt x="1" y="7330"/>
                    <a:pt x="1" y="9976"/>
                  </a:cubicBezTo>
                  <a:cubicBezTo>
                    <a:pt x="1" y="12621"/>
                    <a:pt x="1052" y="15159"/>
                    <a:pt x="2923" y="17030"/>
                  </a:cubicBezTo>
                  <a:cubicBezTo>
                    <a:pt x="4794" y="18900"/>
                    <a:pt x="7331" y="19951"/>
                    <a:pt x="9976" y="19951"/>
                  </a:cubicBezTo>
                  <a:cubicBezTo>
                    <a:pt x="12622" y="19951"/>
                    <a:pt x="15159" y="18900"/>
                    <a:pt x="17029" y="17030"/>
                  </a:cubicBezTo>
                  <a:cubicBezTo>
                    <a:pt x="18901" y="15159"/>
                    <a:pt x="19952" y="12621"/>
                    <a:pt x="19952" y="9976"/>
                  </a:cubicBezTo>
                  <a:cubicBezTo>
                    <a:pt x="19952" y="7330"/>
                    <a:pt x="18901" y="4793"/>
                    <a:pt x="17029" y="2923"/>
                  </a:cubicBezTo>
                  <a:cubicBezTo>
                    <a:pt x="15159" y="1052"/>
                    <a:pt x="12622" y="1"/>
                    <a:pt x="9976" y="1"/>
                  </a:cubicBezTo>
                  <a:close/>
                </a:path>
              </a:pathLst>
            </a:custGeom>
            <a:solidFill>
              <a:srgbClr val="F8C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-140841" y="2512966"/>
              <a:ext cx="3025518" cy="2731807"/>
            </a:xfrm>
            <a:custGeom>
              <a:avLst/>
              <a:gdLst/>
              <a:ahLst/>
              <a:cxnLst/>
              <a:rect l="l" t="t" r="r" b="b"/>
              <a:pathLst>
                <a:path w="30395" h="27445" extrusionOk="0">
                  <a:moveTo>
                    <a:pt x="6796" y="1"/>
                  </a:moveTo>
                  <a:cubicBezTo>
                    <a:pt x="4493" y="1"/>
                    <a:pt x="2204" y="338"/>
                    <a:pt x="0" y="1002"/>
                  </a:cubicBezTo>
                  <a:lnTo>
                    <a:pt x="0" y="27445"/>
                  </a:lnTo>
                  <a:lnTo>
                    <a:pt x="30076" y="27445"/>
                  </a:lnTo>
                  <a:cubicBezTo>
                    <a:pt x="30287" y="26170"/>
                    <a:pt x="30393" y="24880"/>
                    <a:pt x="30394" y="23588"/>
                  </a:cubicBezTo>
                  <a:cubicBezTo>
                    <a:pt x="30394" y="10561"/>
                    <a:pt x="19834" y="1"/>
                    <a:pt x="6808" y="1"/>
                  </a:cubicBezTo>
                  <a:cubicBezTo>
                    <a:pt x="6804" y="1"/>
                    <a:pt x="6800" y="1"/>
                    <a:pt x="6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771034" y="5073197"/>
              <a:ext cx="786665" cy="646994"/>
            </a:xfrm>
            <a:custGeom>
              <a:avLst/>
              <a:gdLst/>
              <a:ahLst/>
              <a:cxnLst/>
              <a:rect l="l" t="t" r="r" b="b"/>
              <a:pathLst>
                <a:path w="7903" h="6500" extrusionOk="0">
                  <a:moveTo>
                    <a:pt x="5395" y="0"/>
                  </a:moveTo>
                  <a:lnTo>
                    <a:pt x="1" y="5505"/>
                  </a:lnTo>
                  <a:lnTo>
                    <a:pt x="2508" y="6499"/>
                  </a:lnTo>
                  <a:lnTo>
                    <a:pt x="7902" y="994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921636" y="4518668"/>
              <a:ext cx="636061" cy="653563"/>
            </a:xfrm>
            <a:custGeom>
              <a:avLst/>
              <a:gdLst/>
              <a:ahLst/>
              <a:cxnLst/>
              <a:rect l="l" t="t" r="r" b="b"/>
              <a:pathLst>
                <a:path w="6390" h="6566" extrusionOk="0">
                  <a:moveTo>
                    <a:pt x="0" y="0"/>
                  </a:moveTo>
                  <a:lnTo>
                    <a:pt x="3882" y="5571"/>
                  </a:lnTo>
                  <a:lnTo>
                    <a:pt x="6389" y="6565"/>
                  </a:lnTo>
                  <a:lnTo>
                    <a:pt x="2508" y="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384624" y="4518668"/>
              <a:ext cx="923532" cy="1102577"/>
            </a:xfrm>
            <a:custGeom>
              <a:avLst/>
              <a:gdLst/>
              <a:ahLst/>
              <a:cxnLst/>
              <a:rect l="l" t="t" r="r" b="b"/>
              <a:pathLst>
                <a:path w="9278" h="11077" extrusionOk="0">
                  <a:moveTo>
                    <a:pt x="5395" y="0"/>
                  </a:moveTo>
                  <a:lnTo>
                    <a:pt x="1" y="5506"/>
                  </a:lnTo>
                  <a:lnTo>
                    <a:pt x="3883" y="11076"/>
                  </a:lnTo>
                  <a:lnTo>
                    <a:pt x="9277" y="5571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376462" y="2121182"/>
              <a:ext cx="465449" cy="403226"/>
            </a:xfrm>
            <a:custGeom>
              <a:avLst/>
              <a:gdLst/>
              <a:ahLst/>
              <a:cxnLst/>
              <a:rect l="l" t="t" r="r" b="b"/>
              <a:pathLst>
                <a:path w="4676" h="4051" extrusionOk="0">
                  <a:moveTo>
                    <a:pt x="2338" y="1"/>
                  </a:moveTo>
                  <a:lnTo>
                    <a:pt x="0" y="4051"/>
                  </a:lnTo>
                  <a:lnTo>
                    <a:pt x="4676" y="4051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376462" y="2537751"/>
              <a:ext cx="465449" cy="403226"/>
            </a:xfrm>
            <a:custGeom>
              <a:avLst/>
              <a:gdLst/>
              <a:ahLst/>
              <a:cxnLst/>
              <a:rect l="l" t="t" r="r" b="b"/>
              <a:pathLst>
                <a:path w="4676" h="4051" extrusionOk="0">
                  <a:moveTo>
                    <a:pt x="2338" y="1"/>
                  </a:moveTo>
                  <a:lnTo>
                    <a:pt x="0" y="4051"/>
                  </a:lnTo>
                  <a:lnTo>
                    <a:pt x="4676" y="4051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1883878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2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2077780" y="4591829"/>
              <a:ext cx="62213" cy="62211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1"/>
                  </a:moveTo>
                  <a:cubicBezTo>
                    <a:pt x="140" y="1"/>
                    <a:pt x="1" y="141"/>
                    <a:pt x="1" y="313"/>
                  </a:cubicBezTo>
                  <a:cubicBezTo>
                    <a:pt x="1" y="486"/>
                    <a:pt x="140" y="624"/>
                    <a:pt x="312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2271682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2465583" y="4591829"/>
              <a:ext cx="62213" cy="62211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41"/>
                    <a:pt x="1" y="313"/>
                  </a:cubicBezTo>
                  <a:cubicBezTo>
                    <a:pt x="1" y="486"/>
                    <a:pt x="141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2659584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2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2853586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1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047388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-453692" y="3841706"/>
              <a:ext cx="204953" cy="197283"/>
            </a:xfrm>
            <a:custGeom>
              <a:avLst/>
              <a:gdLst/>
              <a:ahLst/>
              <a:cxnLst/>
              <a:rect l="l" t="t" r="r" b="b"/>
              <a:pathLst>
                <a:path w="2059" h="1982" extrusionOk="0">
                  <a:moveTo>
                    <a:pt x="991" y="0"/>
                  </a:moveTo>
                  <a:cubicBezTo>
                    <a:pt x="443" y="0"/>
                    <a:pt x="0" y="443"/>
                    <a:pt x="0" y="991"/>
                  </a:cubicBezTo>
                  <a:cubicBezTo>
                    <a:pt x="0" y="1392"/>
                    <a:pt x="242" y="1753"/>
                    <a:pt x="611" y="1906"/>
                  </a:cubicBezTo>
                  <a:cubicBezTo>
                    <a:pt x="734" y="1956"/>
                    <a:pt x="863" y="1981"/>
                    <a:pt x="991" y="1981"/>
                  </a:cubicBezTo>
                  <a:cubicBezTo>
                    <a:pt x="1249" y="1981"/>
                    <a:pt x="1502" y="1880"/>
                    <a:pt x="1691" y="1691"/>
                  </a:cubicBezTo>
                  <a:cubicBezTo>
                    <a:pt x="1975" y="1408"/>
                    <a:pt x="2059" y="981"/>
                    <a:pt x="1906" y="612"/>
                  </a:cubicBezTo>
                  <a:cubicBezTo>
                    <a:pt x="1752" y="241"/>
                    <a:pt x="1391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162852" y="3841706"/>
              <a:ext cx="205052" cy="197283"/>
            </a:xfrm>
            <a:custGeom>
              <a:avLst/>
              <a:gdLst/>
              <a:ahLst/>
              <a:cxnLst/>
              <a:rect l="l" t="t" r="r" b="b"/>
              <a:pathLst>
                <a:path w="2060" h="1982" extrusionOk="0">
                  <a:moveTo>
                    <a:pt x="991" y="0"/>
                  </a:moveTo>
                  <a:cubicBezTo>
                    <a:pt x="443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2" y="1906"/>
                  </a:cubicBezTo>
                  <a:cubicBezTo>
                    <a:pt x="735" y="1956"/>
                    <a:pt x="863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3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779395" y="3841706"/>
              <a:ext cx="205052" cy="197283"/>
            </a:xfrm>
            <a:custGeom>
              <a:avLst/>
              <a:gdLst/>
              <a:ahLst/>
              <a:cxnLst/>
              <a:rect l="l" t="t" r="r" b="b"/>
              <a:pathLst>
                <a:path w="2060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2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3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1395939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2012482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2" y="1981"/>
                  </a:cubicBezTo>
                  <a:cubicBezTo>
                    <a:pt x="1250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7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-893355" y="1457160"/>
              <a:ext cx="2274589" cy="252427"/>
            </a:xfrm>
            <a:custGeom>
              <a:avLst/>
              <a:gdLst/>
              <a:ahLst/>
              <a:cxnLst/>
              <a:rect l="l" t="t" r="r" b="b"/>
              <a:pathLst>
                <a:path w="22851" h="2536" extrusionOk="0">
                  <a:moveTo>
                    <a:pt x="5104" y="0"/>
                  </a:moveTo>
                  <a:lnTo>
                    <a:pt x="2576" y="2347"/>
                  </a:lnTo>
                  <a:lnTo>
                    <a:pt x="95" y="43"/>
                  </a:lnTo>
                  <a:lnTo>
                    <a:pt x="1" y="145"/>
                  </a:lnTo>
                  <a:lnTo>
                    <a:pt x="2576" y="2536"/>
                  </a:lnTo>
                  <a:lnTo>
                    <a:pt x="5104" y="189"/>
                  </a:lnTo>
                  <a:lnTo>
                    <a:pt x="7632" y="2536"/>
                  </a:lnTo>
                  <a:lnTo>
                    <a:pt x="10159" y="189"/>
                  </a:lnTo>
                  <a:lnTo>
                    <a:pt x="12687" y="2536"/>
                  </a:lnTo>
                  <a:lnTo>
                    <a:pt x="15216" y="189"/>
                  </a:lnTo>
                  <a:lnTo>
                    <a:pt x="17744" y="2536"/>
                  </a:lnTo>
                  <a:lnTo>
                    <a:pt x="20274" y="189"/>
                  </a:lnTo>
                  <a:lnTo>
                    <a:pt x="22757" y="2492"/>
                  </a:lnTo>
                  <a:lnTo>
                    <a:pt x="22851" y="2390"/>
                  </a:lnTo>
                  <a:lnTo>
                    <a:pt x="20274" y="0"/>
                  </a:lnTo>
                  <a:lnTo>
                    <a:pt x="17744" y="2347"/>
                  </a:lnTo>
                  <a:lnTo>
                    <a:pt x="15216" y="0"/>
                  </a:lnTo>
                  <a:lnTo>
                    <a:pt x="12687" y="2347"/>
                  </a:lnTo>
                  <a:lnTo>
                    <a:pt x="10159" y="0"/>
                  </a:lnTo>
                  <a:lnTo>
                    <a:pt x="7632" y="2347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-899825" y="1677638"/>
              <a:ext cx="2287529" cy="278705"/>
            </a:xfrm>
            <a:custGeom>
              <a:avLst/>
              <a:gdLst/>
              <a:ahLst/>
              <a:cxnLst/>
              <a:rect l="l" t="t" r="r" b="b"/>
              <a:pathLst>
                <a:path w="22981" h="2800" extrusionOk="0">
                  <a:moveTo>
                    <a:pt x="5169" y="0"/>
                  </a:moveTo>
                  <a:lnTo>
                    <a:pt x="2641" y="2348"/>
                  </a:lnTo>
                  <a:lnTo>
                    <a:pt x="225" y="105"/>
                  </a:lnTo>
                  <a:lnTo>
                    <a:pt x="0" y="348"/>
                  </a:lnTo>
                  <a:lnTo>
                    <a:pt x="2641" y="2800"/>
                  </a:lnTo>
                  <a:lnTo>
                    <a:pt x="5169" y="451"/>
                  </a:lnTo>
                  <a:lnTo>
                    <a:pt x="7697" y="2800"/>
                  </a:lnTo>
                  <a:lnTo>
                    <a:pt x="10224" y="451"/>
                  </a:lnTo>
                  <a:lnTo>
                    <a:pt x="12752" y="2800"/>
                  </a:lnTo>
                  <a:lnTo>
                    <a:pt x="15281" y="451"/>
                  </a:lnTo>
                  <a:lnTo>
                    <a:pt x="17809" y="2800"/>
                  </a:lnTo>
                  <a:lnTo>
                    <a:pt x="20339" y="451"/>
                  </a:lnTo>
                  <a:lnTo>
                    <a:pt x="22756" y="2695"/>
                  </a:lnTo>
                  <a:lnTo>
                    <a:pt x="22981" y="2452"/>
                  </a:lnTo>
                  <a:lnTo>
                    <a:pt x="20339" y="0"/>
                  </a:lnTo>
                  <a:lnTo>
                    <a:pt x="17809" y="2348"/>
                  </a:lnTo>
                  <a:lnTo>
                    <a:pt x="15281" y="0"/>
                  </a:lnTo>
                  <a:lnTo>
                    <a:pt x="12752" y="2348"/>
                  </a:lnTo>
                  <a:lnTo>
                    <a:pt x="10224" y="0"/>
                  </a:lnTo>
                  <a:lnTo>
                    <a:pt x="7697" y="2348"/>
                  </a:lnTo>
                  <a:lnTo>
                    <a:pt x="5169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8"/>
          <p:cNvSpPr/>
          <p:nvPr/>
        </p:nvSpPr>
        <p:spPr>
          <a:xfrm>
            <a:off x="1286626" y="-1281500"/>
            <a:ext cx="2271351" cy="3028331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8"/>
          <p:cNvSpPr/>
          <p:nvPr/>
        </p:nvSpPr>
        <p:spPr>
          <a:xfrm>
            <a:off x="7887451" y="4598600"/>
            <a:ext cx="2271351" cy="3028331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2">
  <p:cSld name="BIG TEXT 2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9"/>
          <p:cNvSpPr txBox="1">
            <a:spLocks noGrp="1"/>
          </p:cNvSpPr>
          <p:nvPr>
            <p:ph type="title"/>
          </p:nvPr>
        </p:nvSpPr>
        <p:spPr>
          <a:xfrm>
            <a:off x="3109500" y="2322417"/>
            <a:ext cx="2925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4" name="Google Shape;564;p9"/>
          <p:cNvSpPr txBox="1">
            <a:spLocks noGrp="1"/>
          </p:cNvSpPr>
          <p:nvPr>
            <p:ph type="subTitle" idx="1"/>
          </p:nvPr>
        </p:nvSpPr>
        <p:spPr>
          <a:xfrm>
            <a:off x="3361200" y="3444833"/>
            <a:ext cx="2421600" cy="18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5" name="Google Shape;565;p9"/>
          <p:cNvSpPr/>
          <p:nvPr/>
        </p:nvSpPr>
        <p:spPr>
          <a:xfrm>
            <a:off x="8061815" y="1180918"/>
            <a:ext cx="16858" cy="13759"/>
          </a:xfrm>
          <a:custGeom>
            <a:avLst/>
            <a:gdLst/>
            <a:ahLst/>
            <a:cxnLst/>
            <a:rect l="l" t="t" r="r" b="b"/>
            <a:pathLst>
              <a:path w="165" h="101" extrusionOk="0">
                <a:moveTo>
                  <a:pt x="165" y="0"/>
                </a:moveTo>
                <a:lnTo>
                  <a:pt x="1" y="101"/>
                </a:lnTo>
                <a:lnTo>
                  <a:pt x="165" y="101"/>
                </a:lnTo>
                <a:lnTo>
                  <a:pt x="165" y="0"/>
                </a:lnTo>
                <a:close/>
              </a:path>
            </a:pathLst>
          </a:custGeom>
          <a:solidFill>
            <a:srgbClr val="5C00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9"/>
          <p:cNvSpPr/>
          <p:nvPr/>
        </p:nvSpPr>
        <p:spPr>
          <a:xfrm>
            <a:off x="8061509" y="1180646"/>
            <a:ext cx="17164" cy="14031"/>
          </a:xfrm>
          <a:custGeom>
            <a:avLst/>
            <a:gdLst/>
            <a:ahLst/>
            <a:cxnLst/>
            <a:rect l="l" t="t" r="r" b="b"/>
            <a:pathLst>
              <a:path w="168" h="103" extrusionOk="0">
                <a:moveTo>
                  <a:pt x="168" y="0"/>
                </a:moveTo>
                <a:lnTo>
                  <a:pt x="0" y="103"/>
                </a:lnTo>
                <a:lnTo>
                  <a:pt x="4" y="103"/>
                </a:lnTo>
                <a:lnTo>
                  <a:pt x="168" y="2"/>
                </a:lnTo>
                <a:lnTo>
                  <a:pt x="168" y="0"/>
                </a:lnTo>
                <a:close/>
              </a:path>
            </a:pathLst>
          </a:custGeom>
          <a:solidFill>
            <a:srgbClr val="5C00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9"/>
          <p:cNvSpPr/>
          <p:nvPr/>
        </p:nvSpPr>
        <p:spPr>
          <a:xfrm>
            <a:off x="8060999" y="1180236"/>
            <a:ext cx="17675" cy="14440"/>
          </a:xfrm>
          <a:custGeom>
            <a:avLst/>
            <a:gdLst/>
            <a:ahLst/>
            <a:cxnLst/>
            <a:rect l="l" t="t" r="r" b="b"/>
            <a:pathLst>
              <a:path w="173" h="106" extrusionOk="0">
                <a:moveTo>
                  <a:pt x="173" y="1"/>
                </a:moveTo>
                <a:lnTo>
                  <a:pt x="0" y="106"/>
                </a:lnTo>
                <a:lnTo>
                  <a:pt x="5" y="106"/>
                </a:lnTo>
                <a:lnTo>
                  <a:pt x="173" y="3"/>
                </a:lnTo>
                <a:lnTo>
                  <a:pt x="173" y="1"/>
                </a:lnTo>
                <a:close/>
              </a:path>
            </a:pathLst>
          </a:custGeom>
          <a:solidFill>
            <a:srgbClr val="5D00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9"/>
          <p:cNvSpPr/>
          <p:nvPr/>
        </p:nvSpPr>
        <p:spPr>
          <a:xfrm>
            <a:off x="8060589" y="1179964"/>
            <a:ext cx="18084" cy="14712"/>
          </a:xfrm>
          <a:custGeom>
            <a:avLst/>
            <a:gdLst/>
            <a:ahLst/>
            <a:cxnLst/>
            <a:rect l="l" t="t" r="r" b="b"/>
            <a:pathLst>
              <a:path w="177" h="108" extrusionOk="0">
                <a:moveTo>
                  <a:pt x="177" y="0"/>
                </a:moveTo>
                <a:lnTo>
                  <a:pt x="1" y="108"/>
                </a:lnTo>
                <a:lnTo>
                  <a:pt x="4" y="108"/>
                </a:lnTo>
                <a:lnTo>
                  <a:pt x="177" y="3"/>
                </a:lnTo>
                <a:lnTo>
                  <a:pt x="177" y="0"/>
                </a:lnTo>
                <a:close/>
              </a:path>
            </a:pathLst>
          </a:custGeom>
          <a:solidFill>
            <a:srgbClr val="5E00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9"/>
          <p:cNvSpPr/>
          <p:nvPr/>
        </p:nvSpPr>
        <p:spPr>
          <a:xfrm>
            <a:off x="8060283" y="1179691"/>
            <a:ext cx="18390" cy="14984"/>
          </a:xfrm>
          <a:custGeom>
            <a:avLst/>
            <a:gdLst/>
            <a:ahLst/>
            <a:cxnLst/>
            <a:rect l="l" t="t" r="r" b="b"/>
            <a:pathLst>
              <a:path w="180" h="110" extrusionOk="0">
                <a:moveTo>
                  <a:pt x="180" y="0"/>
                </a:moveTo>
                <a:lnTo>
                  <a:pt x="0" y="110"/>
                </a:lnTo>
                <a:lnTo>
                  <a:pt x="4" y="110"/>
                </a:lnTo>
                <a:lnTo>
                  <a:pt x="180" y="2"/>
                </a:lnTo>
                <a:lnTo>
                  <a:pt x="180" y="0"/>
                </a:lnTo>
                <a:close/>
              </a:path>
            </a:pathLst>
          </a:custGeom>
          <a:solidFill>
            <a:srgbClr val="5F00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9"/>
          <p:cNvSpPr/>
          <p:nvPr/>
        </p:nvSpPr>
        <p:spPr>
          <a:xfrm>
            <a:off x="8059773" y="1179284"/>
            <a:ext cx="18901" cy="15393"/>
          </a:xfrm>
          <a:custGeom>
            <a:avLst/>
            <a:gdLst/>
            <a:ahLst/>
            <a:cxnLst/>
            <a:rect l="l" t="t" r="r" b="b"/>
            <a:pathLst>
              <a:path w="185" h="113" extrusionOk="0">
                <a:moveTo>
                  <a:pt x="185" y="1"/>
                </a:moveTo>
                <a:lnTo>
                  <a:pt x="1" y="113"/>
                </a:lnTo>
                <a:lnTo>
                  <a:pt x="5" y="113"/>
                </a:lnTo>
                <a:lnTo>
                  <a:pt x="185" y="3"/>
                </a:lnTo>
                <a:lnTo>
                  <a:pt x="185" y="1"/>
                </a:lnTo>
                <a:close/>
              </a:path>
            </a:pathLst>
          </a:custGeom>
          <a:solidFill>
            <a:srgbClr val="6000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9"/>
          <p:cNvSpPr/>
          <p:nvPr/>
        </p:nvSpPr>
        <p:spPr>
          <a:xfrm>
            <a:off x="8059466" y="1179012"/>
            <a:ext cx="19207" cy="15665"/>
          </a:xfrm>
          <a:custGeom>
            <a:avLst/>
            <a:gdLst/>
            <a:ahLst/>
            <a:cxnLst/>
            <a:rect l="l" t="t" r="r" b="b"/>
            <a:pathLst>
              <a:path w="188" h="115" extrusionOk="0">
                <a:moveTo>
                  <a:pt x="188" y="0"/>
                </a:moveTo>
                <a:lnTo>
                  <a:pt x="0" y="115"/>
                </a:lnTo>
                <a:lnTo>
                  <a:pt x="4" y="115"/>
                </a:lnTo>
                <a:lnTo>
                  <a:pt x="188" y="3"/>
                </a:lnTo>
                <a:lnTo>
                  <a:pt x="188" y="0"/>
                </a:lnTo>
                <a:close/>
              </a:path>
            </a:pathLst>
          </a:custGeom>
          <a:solidFill>
            <a:srgbClr val="6100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9"/>
          <p:cNvSpPr/>
          <p:nvPr/>
        </p:nvSpPr>
        <p:spPr>
          <a:xfrm>
            <a:off x="8059057" y="1178737"/>
            <a:ext cx="19616" cy="15939"/>
          </a:xfrm>
          <a:custGeom>
            <a:avLst/>
            <a:gdLst/>
            <a:ahLst/>
            <a:cxnLst/>
            <a:rect l="l" t="t" r="r" b="b"/>
            <a:pathLst>
              <a:path w="192" h="117" extrusionOk="0">
                <a:moveTo>
                  <a:pt x="192" y="0"/>
                </a:moveTo>
                <a:lnTo>
                  <a:pt x="1" y="117"/>
                </a:lnTo>
                <a:lnTo>
                  <a:pt x="4" y="117"/>
                </a:lnTo>
                <a:lnTo>
                  <a:pt x="192" y="2"/>
                </a:lnTo>
                <a:lnTo>
                  <a:pt x="192" y="0"/>
                </a:lnTo>
                <a:close/>
              </a:path>
            </a:pathLst>
          </a:custGeom>
          <a:solidFill>
            <a:srgbClr val="620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9"/>
          <p:cNvSpPr/>
          <p:nvPr/>
        </p:nvSpPr>
        <p:spPr>
          <a:xfrm>
            <a:off x="8058649" y="1178329"/>
            <a:ext cx="20025" cy="16347"/>
          </a:xfrm>
          <a:custGeom>
            <a:avLst/>
            <a:gdLst/>
            <a:ahLst/>
            <a:cxnLst/>
            <a:rect l="l" t="t" r="r" b="b"/>
            <a:pathLst>
              <a:path w="196" h="120" extrusionOk="0">
                <a:moveTo>
                  <a:pt x="196" y="1"/>
                </a:moveTo>
                <a:lnTo>
                  <a:pt x="0" y="120"/>
                </a:lnTo>
                <a:lnTo>
                  <a:pt x="5" y="120"/>
                </a:lnTo>
                <a:lnTo>
                  <a:pt x="196" y="3"/>
                </a:lnTo>
                <a:lnTo>
                  <a:pt x="196" y="1"/>
                </a:lnTo>
                <a:close/>
              </a:path>
            </a:pathLst>
          </a:custGeom>
          <a:solidFill>
            <a:srgbClr val="630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9"/>
          <p:cNvSpPr/>
          <p:nvPr/>
        </p:nvSpPr>
        <p:spPr>
          <a:xfrm>
            <a:off x="8058239" y="1178056"/>
            <a:ext cx="20434" cy="16619"/>
          </a:xfrm>
          <a:custGeom>
            <a:avLst/>
            <a:gdLst/>
            <a:ahLst/>
            <a:cxnLst/>
            <a:rect l="l" t="t" r="r" b="b"/>
            <a:pathLst>
              <a:path w="200" h="122" extrusionOk="0">
                <a:moveTo>
                  <a:pt x="200" y="0"/>
                </a:moveTo>
                <a:lnTo>
                  <a:pt x="1" y="122"/>
                </a:lnTo>
                <a:lnTo>
                  <a:pt x="4" y="122"/>
                </a:lnTo>
                <a:lnTo>
                  <a:pt x="200" y="3"/>
                </a:lnTo>
                <a:lnTo>
                  <a:pt x="200" y="0"/>
                </a:lnTo>
                <a:close/>
              </a:path>
            </a:pathLst>
          </a:custGeom>
          <a:solidFill>
            <a:srgbClr val="640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9"/>
          <p:cNvSpPr/>
          <p:nvPr/>
        </p:nvSpPr>
        <p:spPr>
          <a:xfrm>
            <a:off x="8057933" y="1177785"/>
            <a:ext cx="20740" cy="16892"/>
          </a:xfrm>
          <a:custGeom>
            <a:avLst/>
            <a:gdLst/>
            <a:ahLst/>
            <a:cxnLst/>
            <a:rect l="l" t="t" r="r" b="b"/>
            <a:pathLst>
              <a:path w="203" h="124" extrusionOk="0">
                <a:moveTo>
                  <a:pt x="203" y="0"/>
                </a:moveTo>
                <a:lnTo>
                  <a:pt x="0" y="124"/>
                </a:lnTo>
                <a:lnTo>
                  <a:pt x="4" y="124"/>
                </a:lnTo>
                <a:lnTo>
                  <a:pt x="203" y="2"/>
                </a:lnTo>
                <a:lnTo>
                  <a:pt x="203" y="0"/>
                </a:lnTo>
                <a:close/>
              </a:path>
            </a:pathLst>
          </a:custGeom>
          <a:solidFill>
            <a:srgbClr val="650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9"/>
          <p:cNvSpPr/>
          <p:nvPr/>
        </p:nvSpPr>
        <p:spPr>
          <a:xfrm>
            <a:off x="8057423" y="1177377"/>
            <a:ext cx="21251" cy="17300"/>
          </a:xfrm>
          <a:custGeom>
            <a:avLst/>
            <a:gdLst/>
            <a:ahLst/>
            <a:cxnLst/>
            <a:rect l="l" t="t" r="r" b="b"/>
            <a:pathLst>
              <a:path w="208" h="127" extrusionOk="0">
                <a:moveTo>
                  <a:pt x="208" y="1"/>
                </a:moveTo>
                <a:lnTo>
                  <a:pt x="1" y="127"/>
                </a:lnTo>
                <a:lnTo>
                  <a:pt x="5" y="127"/>
                </a:lnTo>
                <a:lnTo>
                  <a:pt x="208" y="3"/>
                </a:lnTo>
                <a:lnTo>
                  <a:pt x="208" y="1"/>
                </a:lnTo>
                <a:close/>
              </a:path>
            </a:pathLst>
          </a:custGeom>
          <a:solidFill>
            <a:srgbClr val="6600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9"/>
          <p:cNvSpPr/>
          <p:nvPr/>
        </p:nvSpPr>
        <p:spPr>
          <a:xfrm>
            <a:off x="8057116" y="1177103"/>
            <a:ext cx="21557" cy="17573"/>
          </a:xfrm>
          <a:custGeom>
            <a:avLst/>
            <a:gdLst/>
            <a:ahLst/>
            <a:cxnLst/>
            <a:rect l="l" t="t" r="r" b="b"/>
            <a:pathLst>
              <a:path w="211" h="129" extrusionOk="0">
                <a:moveTo>
                  <a:pt x="211" y="0"/>
                </a:moveTo>
                <a:lnTo>
                  <a:pt x="0" y="129"/>
                </a:lnTo>
                <a:lnTo>
                  <a:pt x="4" y="129"/>
                </a:lnTo>
                <a:lnTo>
                  <a:pt x="211" y="3"/>
                </a:lnTo>
                <a:lnTo>
                  <a:pt x="211" y="0"/>
                </a:lnTo>
                <a:close/>
              </a:path>
            </a:pathLst>
          </a:custGeom>
          <a:solidFill>
            <a:srgbClr val="6700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9"/>
          <p:cNvSpPr/>
          <p:nvPr/>
        </p:nvSpPr>
        <p:spPr>
          <a:xfrm>
            <a:off x="8056707" y="1176831"/>
            <a:ext cx="21966" cy="17845"/>
          </a:xfrm>
          <a:custGeom>
            <a:avLst/>
            <a:gdLst/>
            <a:ahLst/>
            <a:cxnLst/>
            <a:rect l="l" t="t" r="r" b="b"/>
            <a:pathLst>
              <a:path w="215" h="131" extrusionOk="0">
                <a:moveTo>
                  <a:pt x="215" y="0"/>
                </a:moveTo>
                <a:lnTo>
                  <a:pt x="1" y="131"/>
                </a:lnTo>
                <a:lnTo>
                  <a:pt x="4" y="131"/>
                </a:lnTo>
                <a:lnTo>
                  <a:pt x="215" y="2"/>
                </a:lnTo>
                <a:lnTo>
                  <a:pt x="215" y="0"/>
                </a:lnTo>
                <a:close/>
              </a:path>
            </a:pathLst>
          </a:custGeom>
          <a:solidFill>
            <a:srgbClr val="6800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9"/>
          <p:cNvSpPr/>
          <p:nvPr/>
        </p:nvSpPr>
        <p:spPr>
          <a:xfrm>
            <a:off x="8056197" y="1176422"/>
            <a:ext cx="22477" cy="18253"/>
          </a:xfrm>
          <a:custGeom>
            <a:avLst/>
            <a:gdLst/>
            <a:ahLst/>
            <a:cxnLst/>
            <a:rect l="l" t="t" r="r" b="b"/>
            <a:pathLst>
              <a:path w="220" h="134" extrusionOk="0">
                <a:moveTo>
                  <a:pt x="220" y="1"/>
                </a:moveTo>
                <a:lnTo>
                  <a:pt x="1" y="134"/>
                </a:lnTo>
                <a:lnTo>
                  <a:pt x="6" y="134"/>
                </a:lnTo>
                <a:lnTo>
                  <a:pt x="220" y="3"/>
                </a:lnTo>
                <a:lnTo>
                  <a:pt x="220" y="1"/>
                </a:lnTo>
                <a:close/>
              </a:path>
            </a:pathLst>
          </a:custGeom>
          <a:solidFill>
            <a:srgbClr val="6900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9"/>
          <p:cNvSpPr/>
          <p:nvPr/>
        </p:nvSpPr>
        <p:spPr>
          <a:xfrm>
            <a:off x="8055890" y="1176150"/>
            <a:ext cx="22783" cy="18527"/>
          </a:xfrm>
          <a:custGeom>
            <a:avLst/>
            <a:gdLst/>
            <a:ahLst/>
            <a:cxnLst/>
            <a:rect l="l" t="t" r="r" b="b"/>
            <a:pathLst>
              <a:path w="223" h="136" extrusionOk="0">
                <a:moveTo>
                  <a:pt x="223" y="0"/>
                </a:moveTo>
                <a:lnTo>
                  <a:pt x="0" y="136"/>
                </a:lnTo>
                <a:lnTo>
                  <a:pt x="4" y="136"/>
                </a:lnTo>
                <a:lnTo>
                  <a:pt x="223" y="3"/>
                </a:lnTo>
                <a:lnTo>
                  <a:pt x="223" y="0"/>
                </a:lnTo>
                <a:close/>
              </a:path>
            </a:pathLst>
          </a:custGeom>
          <a:solidFill>
            <a:srgbClr val="6A00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9"/>
          <p:cNvSpPr/>
          <p:nvPr/>
        </p:nvSpPr>
        <p:spPr>
          <a:xfrm>
            <a:off x="8055481" y="1175878"/>
            <a:ext cx="23192" cy="18799"/>
          </a:xfrm>
          <a:custGeom>
            <a:avLst/>
            <a:gdLst/>
            <a:ahLst/>
            <a:cxnLst/>
            <a:rect l="l" t="t" r="r" b="b"/>
            <a:pathLst>
              <a:path w="227" h="138" extrusionOk="0">
                <a:moveTo>
                  <a:pt x="227" y="0"/>
                </a:moveTo>
                <a:lnTo>
                  <a:pt x="1" y="138"/>
                </a:lnTo>
                <a:lnTo>
                  <a:pt x="4" y="138"/>
                </a:lnTo>
                <a:lnTo>
                  <a:pt x="227" y="2"/>
                </a:lnTo>
                <a:lnTo>
                  <a:pt x="227" y="0"/>
                </a:lnTo>
                <a:close/>
              </a:path>
            </a:pathLst>
          </a:custGeom>
          <a:solidFill>
            <a:srgbClr val="6B00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9"/>
          <p:cNvSpPr/>
          <p:nvPr/>
        </p:nvSpPr>
        <p:spPr>
          <a:xfrm>
            <a:off x="8055073" y="1175468"/>
            <a:ext cx="23601" cy="19208"/>
          </a:xfrm>
          <a:custGeom>
            <a:avLst/>
            <a:gdLst/>
            <a:ahLst/>
            <a:cxnLst/>
            <a:rect l="l" t="t" r="r" b="b"/>
            <a:pathLst>
              <a:path w="231" h="141" extrusionOk="0">
                <a:moveTo>
                  <a:pt x="231" y="1"/>
                </a:moveTo>
                <a:lnTo>
                  <a:pt x="0" y="141"/>
                </a:lnTo>
                <a:lnTo>
                  <a:pt x="5" y="141"/>
                </a:lnTo>
                <a:lnTo>
                  <a:pt x="231" y="3"/>
                </a:lnTo>
                <a:lnTo>
                  <a:pt x="231" y="1"/>
                </a:lnTo>
                <a:close/>
              </a:path>
            </a:pathLst>
          </a:custGeom>
          <a:solidFill>
            <a:srgbClr val="6C00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9"/>
          <p:cNvSpPr/>
          <p:nvPr/>
        </p:nvSpPr>
        <p:spPr>
          <a:xfrm>
            <a:off x="8054663" y="1175196"/>
            <a:ext cx="24009" cy="19480"/>
          </a:xfrm>
          <a:custGeom>
            <a:avLst/>
            <a:gdLst/>
            <a:ahLst/>
            <a:cxnLst/>
            <a:rect l="l" t="t" r="r" b="b"/>
            <a:pathLst>
              <a:path w="235" h="143" extrusionOk="0">
                <a:moveTo>
                  <a:pt x="235" y="0"/>
                </a:moveTo>
                <a:lnTo>
                  <a:pt x="1" y="143"/>
                </a:lnTo>
                <a:lnTo>
                  <a:pt x="4" y="143"/>
                </a:lnTo>
                <a:lnTo>
                  <a:pt x="235" y="3"/>
                </a:lnTo>
                <a:lnTo>
                  <a:pt x="235" y="0"/>
                </a:lnTo>
                <a:close/>
              </a:path>
            </a:pathLst>
          </a:custGeom>
          <a:solidFill>
            <a:srgbClr val="6D00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9"/>
          <p:cNvSpPr/>
          <p:nvPr/>
        </p:nvSpPr>
        <p:spPr>
          <a:xfrm>
            <a:off x="8054357" y="1174924"/>
            <a:ext cx="24316" cy="19752"/>
          </a:xfrm>
          <a:custGeom>
            <a:avLst/>
            <a:gdLst/>
            <a:ahLst/>
            <a:cxnLst/>
            <a:rect l="l" t="t" r="r" b="b"/>
            <a:pathLst>
              <a:path w="238" h="145" extrusionOk="0">
                <a:moveTo>
                  <a:pt x="238" y="0"/>
                </a:moveTo>
                <a:lnTo>
                  <a:pt x="0" y="145"/>
                </a:lnTo>
                <a:lnTo>
                  <a:pt x="4" y="145"/>
                </a:lnTo>
                <a:lnTo>
                  <a:pt x="238" y="2"/>
                </a:lnTo>
                <a:lnTo>
                  <a:pt x="238" y="0"/>
                </a:lnTo>
                <a:close/>
              </a:path>
            </a:pathLst>
          </a:custGeom>
          <a:solidFill>
            <a:srgbClr val="6E00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9"/>
          <p:cNvSpPr/>
          <p:nvPr/>
        </p:nvSpPr>
        <p:spPr>
          <a:xfrm>
            <a:off x="8053949" y="1174516"/>
            <a:ext cx="24725" cy="20161"/>
          </a:xfrm>
          <a:custGeom>
            <a:avLst/>
            <a:gdLst/>
            <a:ahLst/>
            <a:cxnLst/>
            <a:rect l="l" t="t" r="r" b="b"/>
            <a:pathLst>
              <a:path w="242" h="148" extrusionOk="0">
                <a:moveTo>
                  <a:pt x="242" y="1"/>
                </a:moveTo>
                <a:lnTo>
                  <a:pt x="1" y="148"/>
                </a:lnTo>
                <a:lnTo>
                  <a:pt x="4" y="148"/>
                </a:lnTo>
                <a:lnTo>
                  <a:pt x="242" y="3"/>
                </a:lnTo>
                <a:lnTo>
                  <a:pt x="242" y="1"/>
                </a:lnTo>
                <a:close/>
              </a:path>
            </a:pathLst>
          </a:custGeom>
          <a:solidFill>
            <a:srgbClr val="6F00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9"/>
          <p:cNvSpPr/>
          <p:nvPr/>
        </p:nvSpPr>
        <p:spPr>
          <a:xfrm>
            <a:off x="8053541" y="1174244"/>
            <a:ext cx="25133" cy="20433"/>
          </a:xfrm>
          <a:custGeom>
            <a:avLst/>
            <a:gdLst/>
            <a:ahLst/>
            <a:cxnLst/>
            <a:rect l="l" t="t" r="r" b="b"/>
            <a:pathLst>
              <a:path w="246" h="150" extrusionOk="0">
                <a:moveTo>
                  <a:pt x="246" y="0"/>
                </a:moveTo>
                <a:lnTo>
                  <a:pt x="0" y="150"/>
                </a:lnTo>
                <a:lnTo>
                  <a:pt x="5" y="150"/>
                </a:lnTo>
                <a:lnTo>
                  <a:pt x="246" y="3"/>
                </a:lnTo>
                <a:lnTo>
                  <a:pt x="246" y="0"/>
                </a:lnTo>
                <a:close/>
              </a:path>
            </a:pathLst>
          </a:custGeom>
          <a:solidFill>
            <a:srgbClr val="7000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9"/>
          <p:cNvSpPr/>
          <p:nvPr/>
        </p:nvSpPr>
        <p:spPr>
          <a:xfrm>
            <a:off x="8053131" y="1173970"/>
            <a:ext cx="25542" cy="20705"/>
          </a:xfrm>
          <a:custGeom>
            <a:avLst/>
            <a:gdLst/>
            <a:ahLst/>
            <a:cxnLst/>
            <a:rect l="l" t="t" r="r" b="b"/>
            <a:pathLst>
              <a:path w="250" h="152" extrusionOk="0">
                <a:moveTo>
                  <a:pt x="250" y="0"/>
                </a:moveTo>
                <a:lnTo>
                  <a:pt x="1" y="152"/>
                </a:lnTo>
                <a:lnTo>
                  <a:pt x="4" y="152"/>
                </a:lnTo>
                <a:lnTo>
                  <a:pt x="250" y="2"/>
                </a:lnTo>
                <a:lnTo>
                  <a:pt x="250" y="0"/>
                </a:lnTo>
                <a:close/>
              </a:path>
            </a:pathLst>
          </a:custGeom>
          <a:solidFill>
            <a:srgbClr val="710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9"/>
          <p:cNvSpPr/>
          <p:nvPr/>
        </p:nvSpPr>
        <p:spPr>
          <a:xfrm>
            <a:off x="8052824" y="1173561"/>
            <a:ext cx="25848" cy="21115"/>
          </a:xfrm>
          <a:custGeom>
            <a:avLst/>
            <a:gdLst/>
            <a:ahLst/>
            <a:cxnLst/>
            <a:rect l="l" t="t" r="r" b="b"/>
            <a:pathLst>
              <a:path w="253" h="155" extrusionOk="0">
                <a:moveTo>
                  <a:pt x="253" y="1"/>
                </a:moveTo>
                <a:lnTo>
                  <a:pt x="0" y="155"/>
                </a:lnTo>
                <a:lnTo>
                  <a:pt x="4" y="155"/>
                </a:lnTo>
                <a:lnTo>
                  <a:pt x="253" y="3"/>
                </a:lnTo>
                <a:lnTo>
                  <a:pt x="253" y="1"/>
                </a:lnTo>
                <a:close/>
              </a:path>
            </a:pathLst>
          </a:custGeom>
          <a:solidFill>
            <a:srgbClr val="720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9"/>
          <p:cNvSpPr/>
          <p:nvPr/>
        </p:nvSpPr>
        <p:spPr>
          <a:xfrm>
            <a:off x="8052315" y="1173289"/>
            <a:ext cx="26359" cy="21387"/>
          </a:xfrm>
          <a:custGeom>
            <a:avLst/>
            <a:gdLst/>
            <a:ahLst/>
            <a:cxnLst/>
            <a:rect l="l" t="t" r="r" b="b"/>
            <a:pathLst>
              <a:path w="258" h="157" extrusionOk="0">
                <a:moveTo>
                  <a:pt x="258" y="0"/>
                </a:moveTo>
                <a:lnTo>
                  <a:pt x="0" y="157"/>
                </a:lnTo>
                <a:lnTo>
                  <a:pt x="5" y="157"/>
                </a:lnTo>
                <a:lnTo>
                  <a:pt x="258" y="3"/>
                </a:lnTo>
                <a:lnTo>
                  <a:pt x="258" y="0"/>
                </a:lnTo>
                <a:close/>
              </a:path>
            </a:pathLst>
          </a:custGeom>
          <a:solidFill>
            <a:srgbClr val="730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9"/>
          <p:cNvSpPr/>
          <p:nvPr/>
        </p:nvSpPr>
        <p:spPr>
          <a:xfrm>
            <a:off x="8051905" y="1173017"/>
            <a:ext cx="26768" cy="21660"/>
          </a:xfrm>
          <a:custGeom>
            <a:avLst/>
            <a:gdLst/>
            <a:ahLst/>
            <a:cxnLst/>
            <a:rect l="l" t="t" r="r" b="b"/>
            <a:pathLst>
              <a:path w="262" h="159" extrusionOk="0">
                <a:moveTo>
                  <a:pt x="262" y="0"/>
                </a:moveTo>
                <a:lnTo>
                  <a:pt x="1" y="159"/>
                </a:lnTo>
                <a:lnTo>
                  <a:pt x="4" y="159"/>
                </a:lnTo>
                <a:lnTo>
                  <a:pt x="262" y="2"/>
                </a:lnTo>
                <a:lnTo>
                  <a:pt x="262" y="0"/>
                </a:lnTo>
                <a:close/>
              </a:path>
            </a:pathLst>
          </a:custGeom>
          <a:solidFill>
            <a:srgbClr val="7400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9"/>
          <p:cNvSpPr/>
          <p:nvPr/>
        </p:nvSpPr>
        <p:spPr>
          <a:xfrm>
            <a:off x="8051598" y="1172609"/>
            <a:ext cx="27074" cy="22068"/>
          </a:xfrm>
          <a:custGeom>
            <a:avLst/>
            <a:gdLst/>
            <a:ahLst/>
            <a:cxnLst/>
            <a:rect l="l" t="t" r="r" b="b"/>
            <a:pathLst>
              <a:path w="265" h="162" extrusionOk="0">
                <a:moveTo>
                  <a:pt x="265" y="1"/>
                </a:moveTo>
                <a:lnTo>
                  <a:pt x="0" y="162"/>
                </a:lnTo>
                <a:lnTo>
                  <a:pt x="4" y="162"/>
                </a:lnTo>
                <a:lnTo>
                  <a:pt x="265" y="3"/>
                </a:lnTo>
                <a:lnTo>
                  <a:pt x="265" y="1"/>
                </a:lnTo>
                <a:close/>
              </a:path>
            </a:pathLst>
          </a:custGeom>
          <a:solidFill>
            <a:srgbClr val="7500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9"/>
          <p:cNvSpPr/>
          <p:nvPr/>
        </p:nvSpPr>
        <p:spPr>
          <a:xfrm>
            <a:off x="8051089" y="1172335"/>
            <a:ext cx="27585" cy="22340"/>
          </a:xfrm>
          <a:custGeom>
            <a:avLst/>
            <a:gdLst/>
            <a:ahLst/>
            <a:cxnLst/>
            <a:rect l="l" t="t" r="r" b="b"/>
            <a:pathLst>
              <a:path w="270" h="164" extrusionOk="0">
                <a:moveTo>
                  <a:pt x="270" y="0"/>
                </a:moveTo>
                <a:lnTo>
                  <a:pt x="1" y="164"/>
                </a:lnTo>
                <a:lnTo>
                  <a:pt x="5" y="164"/>
                </a:lnTo>
                <a:lnTo>
                  <a:pt x="270" y="3"/>
                </a:lnTo>
                <a:lnTo>
                  <a:pt x="270" y="0"/>
                </a:lnTo>
                <a:close/>
              </a:path>
            </a:pathLst>
          </a:custGeom>
          <a:solidFill>
            <a:srgbClr val="7600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9"/>
          <p:cNvSpPr/>
          <p:nvPr/>
        </p:nvSpPr>
        <p:spPr>
          <a:xfrm>
            <a:off x="8050781" y="1172063"/>
            <a:ext cx="27892" cy="22613"/>
          </a:xfrm>
          <a:custGeom>
            <a:avLst/>
            <a:gdLst/>
            <a:ahLst/>
            <a:cxnLst/>
            <a:rect l="l" t="t" r="r" b="b"/>
            <a:pathLst>
              <a:path w="273" h="166" extrusionOk="0">
                <a:moveTo>
                  <a:pt x="273" y="0"/>
                </a:moveTo>
                <a:lnTo>
                  <a:pt x="0" y="166"/>
                </a:lnTo>
                <a:lnTo>
                  <a:pt x="4" y="166"/>
                </a:lnTo>
                <a:lnTo>
                  <a:pt x="273" y="2"/>
                </a:lnTo>
                <a:lnTo>
                  <a:pt x="273" y="0"/>
                </a:lnTo>
                <a:close/>
              </a:path>
            </a:pathLst>
          </a:custGeom>
          <a:solidFill>
            <a:srgbClr val="7700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9"/>
          <p:cNvSpPr/>
          <p:nvPr/>
        </p:nvSpPr>
        <p:spPr>
          <a:xfrm>
            <a:off x="8050372" y="1171655"/>
            <a:ext cx="28300" cy="23021"/>
          </a:xfrm>
          <a:custGeom>
            <a:avLst/>
            <a:gdLst/>
            <a:ahLst/>
            <a:cxnLst/>
            <a:rect l="l" t="t" r="r" b="b"/>
            <a:pathLst>
              <a:path w="277" h="169" extrusionOk="0">
                <a:moveTo>
                  <a:pt x="277" y="1"/>
                </a:moveTo>
                <a:lnTo>
                  <a:pt x="1" y="169"/>
                </a:lnTo>
                <a:lnTo>
                  <a:pt x="4" y="169"/>
                </a:lnTo>
                <a:lnTo>
                  <a:pt x="277" y="3"/>
                </a:lnTo>
                <a:lnTo>
                  <a:pt x="277" y="1"/>
                </a:lnTo>
                <a:close/>
              </a:path>
            </a:pathLst>
          </a:custGeom>
          <a:solidFill>
            <a:srgbClr val="7800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9"/>
          <p:cNvSpPr/>
          <p:nvPr/>
        </p:nvSpPr>
        <p:spPr>
          <a:xfrm>
            <a:off x="8049965" y="1171382"/>
            <a:ext cx="28709" cy="23295"/>
          </a:xfrm>
          <a:custGeom>
            <a:avLst/>
            <a:gdLst/>
            <a:ahLst/>
            <a:cxnLst/>
            <a:rect l="l" t="t" r="r" b="b"/>
            <a:pathLst>
              <a:path w="281" h="171" extrusionOk="0">
                <a:moveTo>
                  <a:pt x="281" y="0"/>
                </a:moveTo>
                <a:lnTo>
                  <a:pt x="0" y="171"/>
                </a:lnTo>
                <a:lnTo>
                  <a:pt x="5" y="171"/>
                </a:lnTo>
                <a:lnTo>
                  <a:pt x="281" y="3"/>
                </a:lnTo>
                <a:lnTo>
                  <a:pt x="281" y="0"/>
                </a:lnTo>
                <a:close/>
              </a:path>
            </a:pathLst>
          </a:custGeom>
          <a:solidFill>
            <a:srgbClr val="7900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9"/>
          <p:cNvSpPr/>
          <p:nvPr/>
        </p:nvSpPr>
        <p:spPr>
          <a:xfrm>
            <a:off x="8049555" y="1171110"/>
            <a:ext cx="29118" cy="23567"/>
          </a:xfrm>
          <a:custGeom>
            <a:avLst/>
            <a:gdLst/>
            <a:ahLst/>
            <a:cxnLst/>
            <a:rect l="l" t="t" r="r" b="b"/>
            <a:pathLst>
              <a:path w="285" h="173" extrusionOk="0">
                <a:moveTo>
                  <a:pt x="285" y="0"/>
                </a:moveTo>
                <a:lnTo>
                  <a:pt x="1" y="173"/>
                </a:lnTo>
                <a:lnTo>
                  <a:pt x="4" y="173"/>
                </a:lnTo>
                <a:lnTo>
                  <a:pt x="285" y="2"/>
                </a:lnTo>
                <a:lnTo>
                  <a:pt x="285" y="0"/>
                </a:lnTo>
                <a:close/>
              </a:path>
            </a:pathLst>
          </a:custGeom>
          <a:solidFill>
            <a:srgbClr val="7A00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9"/>
          <p:cNvSpPr/>
          <p:nvPr/>
        </p:nvSpPr>
        <p:spPr>
          <a:xfrm>
            <a:off x="8049249" y="1170701"/>
            <a:ext cx="29424" cy="23975"/>
          </a:xfrm>
          <a:custGeom>
            <a:avLst/>
            <a:gdLst/>
            <a:ahLst/>
            <a:cxnLst/>
            <a:rect l="l" t="t" r="r" b="b"/>
            <a:pathLst>
              <a:path w="288" h="176" extrusionOk="0">
                <a:moveTo>
                  <a:pt x="288" y="1"/>
                </a:moveTo>
                <a:lnTo>
                  <a:pt x="0" y="176"/>
                </a:lnTo>
                <a:lnTo>
                  <a:pt x="4" y="176"/>
                </a:lnTo>
                <a:lnTo>
                  <a:pt x="288" y="3"/>
                </a:lnTo>
                <a:lnTo>
                  <a:pt x="288" y="1"/>
                </a:lnTo>
                <a:close/>
              </a:path>
            </a:pathLst>
          </a:custGeom>
          <a:solidFill>
            <a:srgbClr val="7B00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9"/>
          <p:cNvSpPr/>
          <p:nvPr/>
        </p:nvSpPr>
        <p:spPr>
          <a:xfrm>
            <a:off x="8048739" y="1170428"/>
            <a:ext cx="29935" cy="24248"/>
          </a:xfrm>
          <a:custGeom>
            <a:avLst/>
            <a:gdLst/>
            <a:ahLst/>
            <a:cxnLst/>
            <a:rect l="l" t="t" r="r" b="b"/>
            <a:pathLst>
              <a:path w="293" h="178" extrusionOk="0">
                <a:moveTo>
                  <a:pt x="293" y="0"/>
                </a:moveTo>
                <a:lnTo>
                  <a:pt x="0" y="178"/>
                </a:lnTo>
                <a:lnTo>
                  <a:pt x="5" y="178"/>
                </a:lnTo>
                <a:lnTo>
                  <a:pt x="293" y="3"/>
                </a:lnTo>
                <a:lnTo>
                  <a:pt x="293" y="0"/>
                </a:lnTo>
                <a:close/>
              </a:path>
            </a:pathLst>
          </a:custGeom>
          <a:solidFill>
            <a:srgbClr val="7C00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9"/>
          <p:cNvSpPr/>
          <p:nvPr/>
        </p:nvSpPr>
        <p:spPr>
          <a:xfrm>
            <a:off x="8048329" y="1170156"/>
            <a:ext cx="30344" cy="24520"/>
          </a:xfrm>
          <a:custGeom>
            <a:avLst/>
            <a:gdLst/>
            <a:ahLst/>
            <a:cxnLst/>
            <a:rect l="l" t="t" r="r" b="b"/>
            <a:pathLst>
              <a:path w="297" h="180" extrusionOk="0">
                <a:moveTo>
                  <a:pt x="297" y="0"/>
                </a:moveTo>
                <a:lnTo>
                  <a:pt x="1" y="180"/>
                </a:lnTo>
                <a:lnTo>
                  <a:pt x="4" y="180"/>
                </a:lnTo>
                <a:lnTo>
                  <a:pt x="297" y="2"/>
                </a:lnTo>
                <a:lnTo>
                  <a:pt x="297" y="0"/>
                </a:lnTo>
                <a:close/>
              </a:path>
            </a:pathLst>
          </a:custGeom>
          <a:solidFill>
            <a:srgbClr val="7D00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9"/>
          <p:cNvSpPr/>
          <p:nvPr/>
        </p:nvSpPr>
        <p:spPr>
          <a:xfrm>
            <a:off x="8048023" y="1169748"/>
            <a:ext cx="30650" cy="24929"/>
          </a:xfrm>
          <a:custGeom>
            <a:avLst/>
            <a:gdLst/>
            <a:ahLst/>
            <a:cxnLst/>
            <a:rect l="l" t="t" r="r" b="b"/>
            <a:pathLst>
              <a:path w="300" h="183" extrusionOk="0">
                <a:moveTo>
                  <a:pt x="300" y="1"/>
                </a:moveTo>
                <a:lnTo>
                  <a:pt x="0" y="183"/>
                </a:lnTo>
                <a:lnTo>
                  <a:pt x="4" y="183"/>
                </a:lnTo>
                <a:lnTo>
                  <a:pt x="300" y="3"/>
                </a:lnTo>
                <a:lnTo>
                  <a:pt x="300" y="1"/>
                </a:lnTo>
                <a:close/>
              </a:path>
            </a:pathLst>
          </a:custGeom>
          <a:solidFill>
            <a:srgbClr val="7E00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9"/>
          <p:cNvSpPr/>
          <p:nvPr/>
        </p:nvSpPr>
        <p:spPr>
          <a:xfrm>
            <a:off x="8047512" y="1169476"/>
            <a:ext cx="31161" cy="25201"/>
          </a:xfrm>
          <a:custGeom>
            <a:avLst/>
            <a:gdLst/>
            <a:ahLst/>
            <a:cxnLst/>
            <a:rect l="l" t="t" r="r" b="b"/>
            <a:pathLst>
              <a:path w="305" h="185" extrusionOk="0">
                <a:moveTo>
                  <a:pt x="305" y="0"/>
                </a:moveTo>
                <a:lnTo>
                  <a:pt x="1" y="185"/>
                </a:lnTo>
                <a:lnTo>
                  <a:pt x="5" y="185"/>
                </a:lnTo>
                <a:lnTo>
                  <a:pt x="305" y="3"/>
                </a:lnTo>
                <a:lnTo>
                  <a:pt x="305" y="0"/>
                </a:lnTo>
                <a:close/>
              </a:path>
            </a:pathLst>
          </a:custGeom>
          <a:solidFill>
            <a:srgbClr val="7F00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9"/>
          <p:cNvSpPr/>
          <p:nvPr/>
        </p:nvSpPr>
        <p:spPr>
          <a:xfrm>
            <a:off x="8047205" y="1169204"/>
            <a:ext cx="31468" cy="25473"/>
          </a:xfrm>
          <a:custGeom>
            <a:avLst/>
            <a:gdLst/>
            <a:ahLst/>
            <a:cxnLst/>
            <a:rect l="l" t="t" r="r" b="b"/>
            <a:pathLst>
              <a:path w="308" h="187" extrusionOk="0">
                <a:moveTo>
                  <a:pt x="308" y="0"/>
                </a:moveTo>
                <a:lnTo>
                  <a:pt x="0" y="187"/>
                </a:lnTo>
                <a:lnTo>
                  <a:pt x="4" y="187"/>
                </a:lnTo>
                <a:lnTo>
                  <a:pt x="308" y="2"/>
                </a:lnTo>
                <a:lnTo>
                  <a:pt x="308" y="0"/>
                </a:lnTo>
                <a:close/>
              </a:path>
            </a:pathLst>
          </a:custGeom>
          <a:solidFill>
            <a:srgbClr val="8000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9"/>
          <p:cNvSpPr/>
          <p:nvPr/>
        </p:nvSpPr>
        <p:spPr>
          <a:xfrm>
            <a:off x="8046797" y="1168793"/>
            <a:ext cx="31876" cy="25883"/>
          </a:xfrm>
          <a:custGeom>
            <a:avLst/>
            <a:gdLst/>
            <a:ahLst/>
            <a:cxnLst/>
            <a:rect l="l" t="t" r="r" b="b"/>
            <a:pathLst>
              <a:path w="312" h="190" extrusionOk="0">
                <a:moveTo>
                  <a:pt x="312" y="1"/>
                </a:moveTo>
                <a:lnTo>
                  <a:pt x="1" y="190"/>
                </a:lnTo>
                <a:lnTo>
                  <a:pt x="4" y="190"/>
                </a:lnTo>
                <a:lnTo>
                  <a:pt x="312" y="3"/>
                </a:lnTo>
                <a:lnTo>
                  <a:pt x="312" y="1"/>
                </a:lnTo>
                <a:close/>
              </a:path>
            </a:pathLst>
          </a:custGeom>
          <a:solidFill>
            <a:srgbClr val="8100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9"/>
          <p:cNvSpPr/>
          <p:nvPr/>
        </p:nvSpPr>
        <p:spPr>
          <a:xfrm>
            <a:off x="8046491" y="1168521"/>
            <a:ext cx="32183" cy="26155"/>
          </a:xfrm>
          <a:custGeom>
            <a:avLst/>
            <a:gdLst/>
            <a:ahLst/>
            <a:cxnLst/>
            <a:rect l="l" t="t" r="r" b="b"/>
            <a:pathLst>
              <a:path w="315" h="192" extrusionOk="0">
                <a:moveTo>
                  <a:pt x="315" y="0"/>
                </a:moveTo>
                <a:lnTo>
                  <a:pt x="0" y="192"/>
                </a:lnTo>
                <a:lnTo>
                  <a:pt x="4" y="192"/>
                </a:lnTo>
                <a:lnTo>
                  <a:pt x="315" y="3"/>
                </a:lnTo>
                <a:lnTo>
                  <a:pt x="315" y="0"/>
                </a:lnTo>
                <a:close/>
              </a:path>
            </a:pathLst>
          </a:custGeom>
          <a:solidFill>
            <a:srgbClr val="8200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9"/>
          <p:cNvSpPr/>
          <p:nvPr/>
        </p:nvSpPr>
        <p:spPr>
          <a:xfrm>
            <a:off x="8045979" y="1168248"/>
            <a:ext cx="32694" cy="26427"/>
          </a:xfrm>
          <a:custGeom>
            <a:avLst/>
            <a:gdLst/>
            <a:ahLst/>
            <a:cxnLst/>
            <a:rect l="l" t="t" r="r" b="b"/>
            <a:pathLst>
              <a:path w="320" h="194" extrusionOk="0">
                <a:moveTo>
                  <a:pt x="320" y="0"/>
                </a:moveTo>
                <a:lnTo>
                  <a:pt x="1" y="194"/>
                </a:lnTo>
                <a:lnTo>
                  <a:pt x="5" y="194"/>
                </a:lnTo>
                <a:lnTo>
                  <a:pt x="320" y="2"/>
                </a:lnTo>
                <a:lnTo>
                  <a:pt x="320" y="0"/>
                </a:lnTo>
                <a:close/>
              </a:path>
            </a:pathLst>
          </a:custGeom>
          <a:solidFill>
            <a:srgbClr val="830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9"/>
          <p:cNvSpPr/>
          <p:nvPr/>
        </p:nvSpPr>
        <p:spPr>
          <a:xfrm>
            <a:off x="8045673" y="1167841"/>
            <a:ext cx="33000" cy="26836"/>
          </a:xfrm>
          <a:custGeom>
            <a:avLst/>
            <a:gdLst/>
            <a:ahLst/>
            <a:cxnLst/>
            <a:rect l="l" t="t" r="r" b="b"/>
            <a:pathLst>
              <a:path w="323" h="197" extrusionOk="0">
                <a:moveTo>
                  <a:pt x="323" y="1"/>
                </a:moveTo>
                <a:lnTo>
                  <a:pt x="0" y="197"/>
                </a:lnTo>
                <a:lnTo>
                  <a:pt x="4" y="197"/>
                </a:lnTo>
                <a:lnTo>
                  <a:pt x="323" y="3"/>
                </a:lnTo>
                <a:lnTo>
                  <a:pt x="323" y="1"/>
                </a:lnTo>
                <a:close/>
              </a:path>
            </a:pathLst>
          </a:custGeom>
          <a:solidFill>
            <a:srgbClr val="840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9"/>
          <p:cNvSpPr/>
          <p:nvPr/>
        </p:nvSpPr>
        <p:spPr>
          <a:xfrm>
            <a:off x="8045265" y="1167569"/>
            <a:ext cx="33409" cy="27108"/>
          </a:xfrm>
          <a:custGeom>
            <a:avLst/>
            <a:gdLst/>
            <a:ahLst/>
            <a:cxnLst/>
            <a:rect l="l" t="t" r="r" b="b"/>
            <a:pathLst>
              <a:path w="327" h="199" extrusionOk="0">
                <a:moveTo>
                  <a:pt x="327" y="1"/>
                </a:moveTo>
                <a:lnTo>
                  <a:pt x="1" y="199"/>
                </a:lnTo>
                <a:lnTo>
                  <a:pt x="4" y="199"/>
                </a:lnTo>
                <a:lnTo>
                  <a:pt x="327" y="3"/>
                </a:lnTo>
                <a:lnTo>
                  <a:pt x="327" y="1"/>
                </a:lnTo>
                <a:close/>
              </a:path>
            </a:pathLst>
          </a:custGeom>
          <a:solidFill>
            <a:srgbClr val="850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9"/>
          <p:cNvSpPr/>
          <p:nvPr/>
        </p:nvSpPr>
        <p:spPr>
          <a:xfrm>
            <a:off x="8044753" y="1167295"/>
            <a:ext cx="33920" cy="27381"/>
          </a:xfrm>
          <a:custGeom>
            <a:avLst/>
            <a:gdLst/>
            <a:ahLst/>
            <a:cxnLst/>
            <a:rect l="l" t="t" r="r" b="b"/>
            <a:pathLst>
              <a:path w="332" h="201" extrusionOk="0">
                <a:moveTo>
                  <a:pt x="332" y="0"/>
                </a:moveTo>
                <a:lnTo>
                  <a:pt x="1" y="201"/>
                </a:lnTo>
                <a:lnTo>
                  <a:pt x="6" y="201"/>
                </a:lnTo>
                <a:lnTo>
                  <a:pt x="332" y="3"/>
                </a:lnTo>
                <a:lnTo>
                  <a:pt x="332" y="0"/>
                </a:lnTo>
                <a:close/>
              </a:path>
            </a:pathLst>
          </a:custGeom>
          <a:solidFill>
            <a:srgbClr val="860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9"/>
          <p:cNvSpPr/>
          <p:nvPr/>
        </p:nvSpPr>
        <p:spPr>
          <a:xfrm>
            <a:off x="8044447" y="1166887"/>
            <a:ext cx="34226" cy="27789"/>
          </a:xfrm>
          <a:custGeom>
            <a:avLst/>
            <a:gdLst/>
            <a:ahLst/>
            <a:cxnLst/>
            <a:rect l="l" t="t" r="r" b="b"/>
            <a:pathLst>
              <a:path w="335" h="204" extrusionOk="0">
                <a:moveTo>
                  <a:pt x="335" y="1"/>
                </a:moveTo>
                <a:lnTo>
                  <a:pt x="0" y="204"/>
                </a:lnTo>
                <a:lnTo>
                  <a:pt x="4" y="204"/>
                </a:lnTo>
                <a:lnTo>
                  <a:pt x="335" y="3"/>
                </a:lnTo>
                <a:lnTo>
                  <a:pt x="335" y="1"/>
                </a:lnTo>
                <a:close/>
              </a:path>
            </a:pathLst>
          </a:custGeom>
          <a:solidFill>
            <a:srgbClr val="870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9"/>
          <p:cNvSpPr/>
          <p:nvPr/>
        </p:nvSpPr>
        <p:spPr>
          <a:xfrm>
            <a:off x="8044141" y="1166614"/>
            <a:ext cx="34533" cy="28063"/>
          </a:xfrm>
          <a:custGeom>
            <a:avLst/>
            <a:gdLst/>
            <a:ahLst/>
            <a:cxnLst/>
            <a:rect l="l" t="t" r="r" b="b"/>
            <a:pathLst>
              <a:path w="338" h="206" extrusionOk="0">
                <a:moveTo>
                  <a:pt x="338" y="1"/>
                </a:moveTo>
                <a:lnTo>
                  <a:pt x="0" y="206"/>
                </a:lnTo>
                <a:lnTo>
                  <a:pt x="3" y="206"/>
                </a:lnTo>
                <a:lnTo>
                  <a:pt x="338" y="3"/>
                </a:lnTo>
                <a:lnTo>
                  <a:pt x="338" y="1"/>
                </a:lnTo>
                <a:close/>
              </a:path>
            </a:pathLst>
          </a:custGeom>
          <a:solidFill>
            <a:srgbClr val="880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9"/>
          <p:cNvSpPr/>
          <p:nvPr/>
        </p:nvSpPr>
        <p:spPr>
          <a:xfrm>
            <a:off x="8043630" y="1166342"/>
            <a:ext cx="35043" cy="28335"/>
          </a:xfrm>
          <a:custGeom>
            <a:avLst/>
            <a:gdLst/>
            <a:ahLst/>
            <a:cxnLst/>
            <a:rect l="l" t="t" r="r" b="b"/>
            <a:pathLst>
              <a:path w="343" h="208" extrusionOk="0">
                <a:moveTo>
                  <a:pt x="343" y="0"/>
                </a:moveTo>
                <a:lnTo>
                  <a:pt x="0" y="208"/>
                </a:lnTo>
                <a:lnTo>
                  <a:pt x="5" y="208"/>
                </a:lnTo>
                <a:lnTo>
                  <a:pt x="343" y="3"/>
                </a:lnTo>
                <a:lnTo>
                  <a:pt x="343" y="0"/>
                </a:lnTo>
                <a:close/>
              </a:path>
            </a:pathLst>
          </a:custGeom>
          <a:solidFill>
            <a:srgbClr val="890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9"/>
          <p:cNvSpPr/>
          <p:nvPr/>
        </p:nvSpPr>
        <p:spPr>
          <a:xfrm>
            <a:off x="8043221" y="1165934"/>
            <a:ext cx="35452" cy="28743"/>
          </a:xfrm>
          <a:custGeom>
            <a:avLst/>
            <a:gdLst/>
            <a:ahLst/>
            <a:cxnLst/>
            <a:rect l="l" t="t" r="r" b="b"/>
            <a:pathLst>
              <a:path w="347" h="211" extrusionOk="0">
                <a:moveTo>
                  <a:pt x="347" y="1"/>
                </a:moveTo>
                <a:lnTo>
                  <a:pt x="1" y="211"/>
                </a:lnTo>
                <a:lnTo>
                  <a:pt x="4" y="211"/>
                </a:lnTo>
                <a:lnTo>
                  <a:pt x="347" y="3"/>
                </a:lnTo>
                <a:lnTo>
                  <a:pt x="347" y="1"/>
                </a:lnTo>
                <a:close/>
              </a:path>
            </a:pathLst>
          </a:custGeom>
          <a:solidFill>
            <a:srgbClr val="8A0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9"/>
          <p:cNvSpPr/>
          <p:nvPr/>
        </p:nvSpPr>
        <p:spPr>
          <a:xfrm>
            <a:off x="8042915" y="1165660"/>
            <a:ext cx="35759" cy="29016"/>
          </a:xfrm>
          <a:custGeom>
            <a:avLst/>
            <a:gdLst/>
            <a:ahLst/>
            <a:cxnLst/>
            <a:rect l="l" t="t" r="r" b="b"/>
            <a:pathLst>
              <a:path w="350" h="213" extrusionOk="0">
                <a:moveTo>
                  <a:pt x="350" y="1"/>
                </a:moveTo>
                <a:lnTo>
                  <a:pt x="0" y="213"/>
                </a:lnTo>
                <a:lnTo>
                  <a:pt x="4" y="213"/>
                </a:lnTo>
                <a:lnTo>
                  <a:pt x="350" y="3"/>
                </a:lnTo>
                <a:lnTo>
                  <a:pt x="350" y="1"/>
                </a:lnTo>
                <a:close/>
              </a:path>
            </a:pathLst>
          </a:custGeom>
          <a:solidFill>
            <a:srgbClr val="8B0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9"/>
          <p:cNvSpPr/>
          <p:nvPr/>
        </p:nvSpPr>
        <p:spPr>
          <a:xfrm>
            <a:off x="8042404" y="1165388"/>
            <a:ext cx="36269" cy="29288"/>
          </a:xfrm>
          <a:custGeom>
            <a:avLst/>
            <a:gdLst/>
            <a:ahLst/>
            <a:cxnLst/>
            <a:rect l="l" t="t" r="r" b="b"/>
            <a:pathLst>
              <a:path w="355" h="215" extrusionOk="0">
                <a:moveTo>
                  <a:pt x="355" y="0"/>
                </a:moveTo>
                <a:lnTo>
                  <a:pt x="1" y="215"/>
                </a:lnTo>
                <a:lnTo>
                  <a:pt x="5" y="215"/>
                </a:lnTo>
                <a:lnTo>
                  <a:pt x="355" y="3"/>
                </a:lnTo>
                <a:lnTo>
                  <a:pt x="355" y="0"/>
                </a:lnTo>
                <a:close/>
              </a:path>
            </a:pathLst>
          </a:custGeom>
          <a:solidFill>
            <a:srgbClr val="8C0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9"/>
          <p:cNvSpPr/>
          <p:nvPr/>
        </p:nvSpPr>
        <p:spPr>
          <a:xfrm>
            <a:off x="8042097" y="1164980"/>
            <a:ext cx="36576" cy="29697"/>
          </a:xfrm>
          <a:custGeom>
            <a:avLst/>
            <a:gdLst/>
            <a:ahLst/>
            <a:cxnLst/>
            <a:rect l="l" t="t" r="r" b="b"/>
            <a:pathLst>
              <a:path w="358" h="218" extrusionOk="0">
                <a:moveTo>
                  <a:pt x="358" y="1"/>
                </a:moveTo>
                <a:lnTo>
                  <a:pt x="0" y="218"/>
                </a:lnTo>
                <a:lnTo>
                  <a:pt x="4" y="218"/>
                </a:lnTo>
                <a:lnTo>
                  <a:pt x="358" y="3"/>
                </a:lnTo>
                <a:lnTo>
                  <a:pt x="358" y="1"/>
                </a:lnTo>
                <a:close/>
              </a:path>
            </a:pathLst>
          </a:custGeom>
          <a:solidFill>
            <a:srgbClr val="8D0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9"/>
          <p:cNvSpPr/>
          <p:nvPr/>
        </p:nvSpPr>
        <p:spPr>
          <a:xfrm>
            <a:off x="8041689" y="1164708"/>
            <a:ext cx="36985" cy="29969"/>
          </a:xfrm>
          <a:custGeom>
            <a:avLst/>
            <a:gdLst/>
            <a:ahLst/>
            <a:cxnLst/>
            <a:rect l="l" t="t" r="r" b="b"/>
            <a:pathLst>
              <a:path w="362" h="220" extrusionOk="0">
                <a:moveTo>
                  <a:pt x="362" y="1"/>
                </a:moveTo>
                <a:lnTo>
                  <a:pt x="1" y="220"/>
                </a:lnTo>
                <a:lnTo>
                  <a:pt x="4" y="220"/>
                </a:lnTo>
                <a:lnTo>
                  <a:pt x="362" y="3"/>
                </a:lnTo>
                <a:lnTo>
                  <a:pt x="362" y="1"/>
                </a:lnTo>
                <a:close/>
              </a:path>
            </a:pathLst>
          </a:custGeom>
          <a:solidFill>
            <a:srgbClr val="8E00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9"/>
          <p:cNvSpPr/>
          <p:nvPr/>
        </p:nvSpPr>
        <p:spPr>
          <a:xfrm>
            <a:off x="8041281" y="1164436"/>
            <a:ext cx="37393" cy="30241"/>
          </a:xfrm>
          <a:custGeom>
            <a:avLst/>
            <a:gdLst/>
            <a:ahLst/>
            <a:cxnLst/>
            <a:rect l="l" t="t" r="r" b="b"/>
            <a:pathLst>
              <a:path w="366" h="222" extrusionOk="0">
                <a:moveTo>
                  <a:pt x="366" y="0"/>
                </a:moveTo>
                <a:lnTo>
                  <a:pt x="0" y="222"/>
                </a:lnTo>
                <a:lnTo>
                  <a:pt x="5" y="222"/>
                </a:lnTo>
                <a:lnTo>
                  <a:pt x="366" y="3"/>
                </a:lnTo>
                <a:lnTo>
                  <a:pt x="366" y="0"/>
                </a:lnTo>
                <a:close/>
              </a:path>
            </a:pathLst>
          </a:custGeom>
          <a:solidFill>
            <a:srgbClr val="8F00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9"/>
          <p:cNvSpPr/>
          <p:nvPr/>
        </p:nvSpPr>
        <p:spPr>
          <a:xfrm>
            <a:off x="8040871" y="1164025"/>
            <a:ext cx="37802" cy="30651"/>
          </a:xfrm>
          <a:custGeom>
            <a:avLst/>
            <a:gdLst/>
            <a:ahLst/>
            <a:cxnLst/>
            <a:rect l="l" t="t" r="r" b="b"/>
            <a:pathLst>
              <a:path w="370" h="225" extrusionOk="0">
                <a:moveTo>
                  <a:pt x="370" y="1"/>
                </a:moveTo>
                <a:lnTo>
                  <a:pt x="1" y="225"/>
                </a:lnTo>
                <a:lnTo>
                  <a:pt x="4" y="225"/>
                </a:lnTo>
                <a:lnTo>
                  <a:pt x="370" y="3"/>
                </a:lnTo>
                <a:lnTo>
                  <a:pt x="370" y="1"/>
                </a:lnTo>
                <a:close/>
              </a:path>
            </a:pathLst>
          </a:custGeom>
          <a:solidFill>
            <a:srgbClr val="9000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9"/>
          <p:cNvSpPr/>
          <p:nvPr/>
        </p:nvSpPr>
        <p:spPr>
          <a:xfrm>
            <a:off x="8040564" y="1163753"/>
            <a:ext cx="38108" cy="30923"/>
          </a:xfrm>
          <a:custGeom>
            <a:avLst/>
            <a:gdLst/>
            <a:ahLst/>
            <a:cxnLst/>
            <a:rect l="l" t="t" r="r" b="b"/>
            <a:pathLst>
              <a:path w="373" h="227" extrusionOk="0">
                <a:moveTo>
                  <a:pt x="373" y="1"/>
                </a:moveTo>
                <a:lnTo>
                  <a:pt x="0" y="227"/>
                </a:lnTo>
                <a:lnTo>
                  <a:pt x="4" y="227"/>
                </a:lnTo>
                <a:lnTo>
                  <a:pt x="373" y="3"/>
                </a:lnTo>
                <a:lnTo>
                  <a:pt x="373" y="1"/>
                </a:lnTo>
                <a:close/>
              </a:path>
            </a:pathLst>
          </a:custGeom>
          <a:solidFill>
            <a:srgbClr val="9100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9"/>
          <p:cNvSpPr/>
          <p:nvPr/>
        </p:nvSpPr>
        <p:spPr>
          <a:xfrm>
            <a:off x="8040055" y="1163481"/>
            <a:ext cx="38619" cy="31195"/>
          </a:xfrm>
          <a:custGeom>
            <a:avLst/>
            <a:gdLst/>
            <a:ahLst/>
            <a:cxnLst/>
            <a:rect l="l" t="t" r="r" b="b"/>
            <a:pathLst>
              <a:path w="378" h="229" extrusionOk="0">
                <a:moveTo>
                  <a:pt x="378" y="0"/>
                </a:moveTo>
                <a:lnTo>
                  <a:pt x="0" y="229"/>
                </a:lnTo>
                <a:lnTo>
                  <a:pt x="5" y="229"/>
                </a:lnTo>
                <a:lnTo>
                  <a:pt x="378" y="3"/>
                </a:lnTo>
                <a:lnTo>
                  <a:pt x="378" y="0"/>
                </a:lnTo>
                <a:close/>
              </a:path>
            </a:pathLst>
          </a:custGeom>
          <a:solidFill>
            <a:srgbClr val="920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9"/>
          <p:cNvSpPr/>
          <p:nvPr/>
        </p:nvSpPr>
        <p:spPr>
          <a:xfrm>
            <a:off x="8039645" y="1163073"/>
            <a:ext cx="39028" cy="31604"/>
          </a:xfrm>
          <a:custGeom>
            <a:avLst/>
            <a:gdLst/>
            <a:ahLst/>
            <a:cxnLst/>
            <a:rect l="l" t="t" r="r" b="b"/>
            <a:pathLst>
              <a:path w="382" h="232" extrusionOk="0">
                <a:moveTo>
                  <a:pt x="382" y="1"/>
                </a:moveTo>
                <a:lnTo>
                  <a:pt x="1" y="232"/>
                </a:lnTo>
                <a:lnTo>
                  <a:pt x="4" y="232"/>
                </a:lnTo>
                <a:lnTo>
                  <a:pt x="382" y="3"/>
                </a:lnTo>
                <a:lnTo>
                  <a:pt x="382" y="1"/>
                </a:lnTo>
                <a:close/>
              </a:path>
            </a:pathLst>
          </a:custGeom>
          <a:solidFill>
            <a:srgbClr val="930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9"/>
          <p:cNvSpPr/>
          <p:nvPr/>
        </p:nvSpPr>
        <p:spPr>
          <a:xfrm>
            <a:off x="8039338" y="1162801"/>
            <a:ext cx="39334" cy="31876"/>
          </a:xfrm>
          <a:custGeom>
            <a:avLst/>
            <a:gdLst/>
            <a:ahLst/>
            <a:cxnLst/>
            <a:rect l="l" t="t" r="r" b="b"/>
            <a:pathLst>
              <a:path w="385" h="234" extrusionOk="0">
                <a:moveTo>
                  <a:pt x="385" y="1"/>
                </a:moveTo>
                <a:lnTo>
                  <a:pt x="0" y="234"/>
                </a:lnTo>
                <a:lnTo>
                  <a:pt x="4" y="234"/>
                </a:lnTo>
                <a:lnTo>
                  <a:pt x="385" y="3"/>
                </a:lnTo>
                <a:lnTo>
                  <a:pt x="385" y="1"/>
                </a:lnTo>
                <a:close/>
              </a:path>
            </a:pathLst>
          </a:custGeom>
          <a:solidFill>
            <a:srgbClr val="940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9"/>
          <p:cNvSpPr/>
          <p:nvPr/>
        </p:nvSpPr>
        <p:spPr>
          <a:xfrm>
            <a:off x="8038931" y="1162527"/>
            <a:ext cx="39743" cy="32149"/>
          </a:xfrm>
          <a:custGeom>
            <a:avLst/>
            <a:gdLst/>
            <a:ahLst/>
            <a:cxnLst/>
            <a:rect l="l" t="t" r="r" b="b"/>
            <a:pathLst>
              <a:path w="389" h="236" extrusionOk="0">
                <a:moveTo>
                  <a:pt x="389" y="0"/>
                </a:moveTo>
                <a:lnTo>
                  <a:pt x="1" y="236"/>
                </a:lnTo>
                <a:lnTo>
                  <a:pt x="4" y="236"/>
                </a:lnTo>
                <a:lnTo>
                  <a:pt x="389" y="3"/>
                </a:lnTo>
                <a:lnTo>
                  <a:pt x="389" y="0"/>
                </a:lnTo>
                <a:close/>
              </a:path>
            </a:pathLst>
          </a:custGeom>
          <a:solidFill>
            <a:srgbClr val="950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9"/>
          <p:cNvSpPr/>
          <p:nvPr/>
        </p:nvSpPr>
        <p:spPr>
          <a:xfrm>
            <a:off x="8038521" y="1162119"/>
            <a:ext cx="40152" cy="32557"/>
          </a:xfrm>
          <a:custGeom>
            <a:avLst/>
            <a:gdLst/>
            <a:ahLst/>
            <a:cxnLst/>
            <a:rect l="l" t="t" r="r" b="b"/>
            <a:pathLst>
              <a:path w="393" h="239" extrusionOk="0">
                <a:moveTo>
                  <a:pt x="393" y="1"/>
                </a:moveTo>
                <a:lnTo>
                  <a:pt x="0" y="239"/>
                </a:lnTo>
                <a:lnTo>
                  <a:pt x="5" y="239"/>
                </a:lnTo>
                <a:lnTo>
                  <a:pt x="393" y="3"/>
                </a:lnTo>
                <a:lnTo>
                  <a:pt x="393" y="1"/>
                </a:lnTo>
                <a:close/>
              </a:path>
            </a:pathLst>
          </a:custGeom>
          <a:solidFill>
            <a:srgbClr val="9600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9"/>
          <p:cNvSpPr/>
          <p:nvPr/>
        </p:nvSpPr>
        <p:spPr>
          <a:xfrm>
            <a:off x="8038112" y="1161847"/>
            <a:ext cx="40560" cy="32829"/>
          </a:xfrm>
          <a:custGeom>
            <a:avLst/>
            <a:gdLst/>
            <a:ahLst/>
            <a:cxnLst/>
            <a:rect l="l" t="t" r="r" b="b"/>
            <a:pathLst>
              <a:path w="397" h="241" extrusionOk="0">
                <a:moveTo>
                  <a:pt x="397" y="1"/>
                </a:moveTo>
                <a:lnTo>
                  <a:pt x="1" y="241"/>
                </a:lnTo>
                <a:lnTo>
                  <a:pt x="4" y="241"/>
                </a:lnTo>
                <a:lnTo>
                  <a:pt x="397" y="3"/>
                </a:lnTo>
                <a:lnTo>
                  <a:pt x="397" y="1"/>
                </a:lnTo>
                <a:close/>
              </a:path>
            </a:pathLst>
          </a:custGeom>
          <a:solidFill>
            <a:srgbClr val="9700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9"/>
          <p:cNvSpPr/>
          <p:nvPr/>
        </p:nvSpPr>
        <p:spPr>
          <a:xfrm>
            <a:off x="8037807" y="1161574"/>
            <a:ext cx="40867" cy="33103"/>
          </a:xfrm>
          <a:custGeom>
            <a:avLst/>
            <a:gdLst/>
            <a:ahLst/>
            <a:cxnLst/>
            <a:rect l="l" t="t" r="r" b="b"/>
            <a:pathLst>
              <a:path w="400" h="243" extrusionOk="0">
                <a:moveTo>
                  <a:pt x="400" y="0"/>
                </a:moveTo>
                <a:lnTo>
                  <a:pt x="0" y="243"/>
                </a:lnTo>
                <a:lnTo>
                  <a:pt x="4" y="243"/>
                </a:lnTo>
                <a:lnTo>
                  <a:pt x="400" y="3"/>
                </a:lnTo>
                <a:lnTo>
                  <a:pt x="400" y="0"/>
                </a:lnTo>
                <a:close/>
              </a:path>
            </a:pathLst>
          </a:custGeom>
          <a:solidFill>
            <a:srgbClr val="9800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9"/>
          <p:cNvSpPr/>
          <p:nvPr/>
        </p:nvSpPr>
        <p:spPr>
          <a:xfrm>
            <a:off x="8037295" y="1161166"/>
            <a:ext cx="41378" cy="33511"/>
          </a:xfrm>
          <a:custGeom>
            <a:avLst/>
            <a:gdLst/>
            <a:ahLst/>
            <a:cxnLst/>
            <a:rect l="l" t="t" r="r" b="b"/>
            <a:pathLst>
              <a:path w="405" h="246" extrusionOk="0">
                <a:moveTo>
                  <a:pt x="405" y="1"/>
                </a:moveTo>
                <a:lnTo>
                  <a:pt x="1" y="246"/>
                </a:lnTo>
                <a:lnTo>
                  <a:pt x="5" y="246"/>
                </a:lnTo>
                <a:lnTo>
                  <a:pt x="405" y="3"/>
                </a:lnTo>
                <a:lnTo>
                  <a:pt x="405" y="1"/>
                </a:lnTo>
                <a:close/>
              </a:path>
            </a:pathLst>
          </a:custGeom>
          <a:solidFill>
            <a:srgbClr val="990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9"/>
          <p:cNvSpPr/>
          <p:nvPr/>
        </p:nvSpPr>
        <p:spPr>
          <a:xfrm>
            <a:off x="8036989" y="1160892"/>
            <a:ext cx="41684" cy="33784"/>
          </a:xfrm>
          <a:custGeom>
            <a:avLst/>
            <a:gdLst/>
            <a:ahLst/>
            <a:cxnLst/>
            <a:rect l="l" t="t" r="r" b="b"/>
            <a:pathLst>
              <a:path w="408" h="248" extrusionOk="0">
                <a:moveTo>
                  <a:pt x="408" y="1"/>
                </a:moveTo>
                <a:lnTo>
                  <a:pt x="0" y="248"/>
                </a:lnTo>
                <a:lnTo>
                  <a:pt x="4" y="248"/>
                </a:lnTo>
                <a:lnTo>
                  <a:pt x="408" y="3"/>
                </a:lnTo>
                <a:lnTo>
                  <a:pt x="408" y="1"/>
                </a:lnTo>
                <a:close/>
              </a:path>
            </a:pathLst>
          </a:custGeom>
          <a:solidFill>
            <a:srgbClr val="9A0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9"/>
          <p:cNvSpPr/>
          <p:nvPr/>
        </p:nvSpPr>
        <p:spPr>
          <a:xfrm>
            <a:off x="8036581" y="1160620"/>
            <a:ext cx="42093" cy="34056"/>
          </a:xfrm>
          <a:custGeom>
            <a:avLst/>
            <a:gdLst/>
            <a:ahLst/>
            <a:cxnLst/>
            <a:rect l="l" t="t" r="r" b="b"/>
            <a:pathLst>
              <a:path w="412" h="250" extrusionOk="0">
                <a:moveTo>
                  <a:pt x="412" y="0"/>
                </a:moveTo>
                <a:lnTo>
                  <a:pt x="1" y="250"/>
                </a:lnTo>
                <a:lnTo>
                  <a:pt x="4" y="250"/>
                </a:lnTo>
                <a:lnTo>
                  <a:pt x="412" y="3"/>
                </a:lnTo>
                <a:lnTo>
                  <a:pt x="412" y="0"/>
                </a:lnTo>
                <a:close/>
              </a:path>
            </a:pathLst>
          </a:custGeom>
          <a:solidFill>
            <a:srgbClr val="9B0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9"/>
          <p:cNvSpPr/>
          <p:nvPr/>
        </p:nvSpPr>
        <p:spPr>
          <a:xfrm>
            <a:off x="8036069" y="1160212"/>
            <a:ext cx="42604" cy="34464"/>
          </a:xfrm>
          <a:custGeom>
            <a:avLst/>
            <a:gdLst/>
            <a:ahLst/>
            <a:cxnLst/>
            <a:rect l="l" t="t" r="r" b="b"/>
            <a:pathLst>
              <a:path w="417" h="253" extrusionOk="0">
                <a:moveTo>
                  <a:pt x="417" y="1"/>
                </a:moveTo>
                <a:lnTo>
                  <a:pt x="1" y="253"/>
                </a:lnTo>
                <a:lnTo>
                  <a:pt x="6" y="253"/>
                </a:lnTo>
                <a:lnTo>
                  <a:pt x="417" y="3"/>
                </a:lnTo>
                <a:lnTo>
                  <a:pt x="417" y="1"/>
                </a:lnTo>
                <a:close/>
              </a:path>
            </a:pathLst>
          </a:custGeom>
          <a:solidFill>
            <a:srgbClr val="9C0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9"/>
          <p:cNvSpPr/>
          <p:nvPr/>
        </p:nvSpPr>
        <p:spPr>
          <a:xfrm>
            <a:off x="8035763" y="1159940"/>
            <a:ext cx="42910" cy="34737"/>
          </a:xfrm>
          <a:custGeom>
            <a:avLst/>
            <a:gdLst/>
            <a:ahLst/>
            <a:cxnLst/>
            <a:rect l="l" t="t" r="r" b="b"/>
            <a:pathLst>
              <a:path w="420" h="255" extrusionOk="0">
                <a:moveTo>
                  <a:pt x="420" y="1"/>
                </a:moveTo>
                <a:lnTo>
                  <a:pt x="0" y="255"/>
                </a:lnTo>
                <a:lnTo>
                  <a:pt x="4" y="255"/>
                </a:lnTo>
                <a:lnTo>
                  <a:pt x="420" y="3"/>
                </a:lnTo>
                <a:lnTo>
                  <a:pt x="420" y="1"/>
                </a:lnTo>
                <a:close/>
              </a:path>
            </a:pathLst>
          </a:custGeom>
          <a:solidFill>
            <a:srgbClr val="9D00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9"/>
          <p:cNvSpPr/>
          <p:nvPr/>
        </p:nvSpPr>
        <p:spPr>
          <a:xfrm>
            <a:off x="8035355" y="1159668"/>
            <a:ext cx="43319" cy="35009"/>
          </a:xfrm>
          <a:custGeom>
            <a:avLst/>
            <a:gdLst/>
            <a:ahLst/>
            <a:cxnLst/>
            <a:rect l="l" t="t" r="r" b="b"/>
            <a:pathLst>
              <a:path w="424" h="257" extrusionOk="0">
                <a:moveTo>
                  <a:pt x="424" y="0"/>
                </a:moveTo>
                <a:lnTo>
                  <a:pt x="1" y="257"/>
                </a:lnTo>
                <a:lnTo>
                  <a:pt x="4" y="257"/>
                </a:lnTo>
                <a:lnTo>
                  <a:pt x="424" y="3"/>
                </a:lnTo>
                <a:lnTo>
                  <a:pt x="424" y="0"/>
                </a:lnTo>
                <a:close/>
              </a:path>
            </a:pathLst>
          </a:custGeom>
          <a:solidFill>
            <a:srgbClr val="9E00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9"/>
          <p:cNvSpPr/>
          <p:nvPr/>
        </p:nvSpPr>
        <p:spPr>
          <a:xfrm>
            <a:off x="8035151" y="1159257"/>
            <a:ext cx="43523" cy="35419"/>
          </a:xfrm>
          <a:custGeom>
            <a:avLst/>
            <a:gdLst/>
            <a:ahLst/>
            <a:cxnLst/>
            <a:rect l="l" t="t" r="r" b="b"/>
            <a:pathLst>
              <a:path w="426" h="260" extrusionOk="0">
                <a:moveTo>
                  <a:pt x="426" y="1"/>
                </a:moveTo>
                <a:lnTo>
                  <a:pt x="1" y="258"/>
                </a:lnTo>
                <a:lnTo>
                  <a:pt x="1" y="260"/>
                </a:lnTo>
                <a:lnTo>
                  <a:pt x="3" y="260"/>
                </a:lnTo>
                <a:lnTo>
                  <a:pt x="426" y="3"/>
                </a:lnTo>
                <a:lnTo>
                  <a:pt x="426" y="1"/>
                </a:lnTo>
                <a:close/>
              </a:path>
            </a:pathLst>
          </a:custGeom>
          <a:solidFill>
            <a:srgbClr val="9F00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9"/>
          <p:cNvSpPr/>
          <p:nvPr/>
        </p:nvSpPr>
        <p:spPr>
          <a:xfrm>
            <a:off x="8035151" y="1158985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1"/>
                </a:moveTo>
                <a:lnTo>
                  <a:pt x="1" y="258"/>
                </a:lnTo>
                <a:lnTo>
                  <a:pt x="1" y="260"/>
                </a:lnTo>
                <a:lnTo>
                  <a:pt x="426" y="3"/>
                </a:lnTo>
                <a:lnTo>
                  <a:pt x="426" y="1"/>
                </a:lnTo>
                <a:close/>
              </a:path>
            </a:pathLst>
          </a:custGeom>
          <a:solidFill>
            <a:srgbClr val="A000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9"/>
          <p:cNvSpPr/>
          <p:nvPr/>
        </p:nvSpPr>
        <p:spPr>
          <a:xfrm>
            <a:off x="8035151" y="1158713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0"/>
                </a:moveTo>
                <a:lnTo>
                  <a:pt x="1" y="258"/>
                </a:lnTo>
                <a:lnTo>
                  <a:pt x="1" y="260"/>
                </a:lnTo>
                <a:lnTo>
                  <a:pt x="426" y="3"/>
                </a:lnTo>
                <a:lnTo>
                  <a:pt x="426" y="0"/>
                </a:lnTo>
                <a:close/>
              </a:path>
            </a:pathLst>
          </a:custGeom>
          <a:solidFill>
            <a:srgbClr val="A100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9"/>
          <p:cNvSpPr/>
          <p:nvPr/>
        </p:nvSpPr>
        <p:spPr>
          <a:xfrm>
            <a:off x="8035151" y="1158304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1"/>
                </a:moveTo>
                <a:lnTo>
                  <a:pt x="1" y="258"/>
                </a:lnTo>
                <a:lnTo>
                  <a:pt x="1" y="261"/>
                </a:lnTo>
                <a:lnTo>
                  <a:pt x="426" y="3"/>
                </a:lnTo>
                <a:lnTo>
                  <a:pt x="426" y="1"/>
                </a:lnTo>
                <a:close/>
              </a:path>
            </a:pathLst>
          </a:custGeom>
          <a:solidFill>
            <a:srgbClr val="A200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9"/>
          <p:cNvSpPr/>
          <p:nvPr/>
        </p:nvSpPr>
        <p:spPr>
          <a:xfrm>
            <a:off x="8035151" y="1158032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1"/>
                </a:moveTo>
                <a:lnTo>
                  <a:pt x="1" y="258"/>
                </a:lnTo>
                <a:lnTo>
                  <a:pt x="1" y="260"/>
                </a:lnTo>
                <a:lnTo>
                  <a:pt x="426" y="3"/>
                </a:lnTo>
                <a:lnTo>
                  <a:pt x="426" y="1"/>
                </a:lnTo>
                <a:close/>
              </a:path>
            </a:pathLst>
          </a:custGeom>
          <a:solidFill>
            <a:srgbClr val="A300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9"/>
          <p:cNvSpPr/>
          <p:nvPr/>
        </p:nvSpPr>
        <p:spPr>
          <a:xfrm>
            <a:off x="8035151" y="1157760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0"/>
                </a:moveTo>
                <a:lnTo>
                  <a:pt x="1" y="258"/>
                </a:lnTo>
                <a:lnTo>
                  <a:pt x="1" y="260"/>
                </a:lnTo>
                <a:lnTo>
                  <a:pt x="426" y="3"/>
                </a:lnTo>
                <a:lnTo>
                  <a:pt x="426" y="0"/>
                </a:lnTo>
                <a:close/>
              </a:path>
            </a:pathLst>
          </a:custGeom>
          <a:solidFill>
            <a:srgbClr val="A400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9"/>
          <p:cNvSpPr/>
          <p:nvPr/>
        </p:nvSpPr>
        <p:spPr>
          <a:xfrm>
            <a:off x="8035151" y="1157351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1"/>
                </a:moveTo>
                <a:lnTo>
                  <a:pt x="1" y="258"/>
                </a:lnTo>
                <a:lnTo>
                  <a:pt x="1" y="261"/>
                </a:lnTo>
                <a:lnTo>
                  <a:pt x="426" y="3"/>
                </a:lnTo>
                <a:lnTo>
                  <a:pt x="426" y="1"/>
                </a:lnTo>
                <a:close/>
              </a:path>
            </a:pathLst>
          </a:custGeom>
          <a:solidFill>
            <a:srgbClr val="A500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9"/>
          <p:cNvSpPr/>
          <p:nvPr/>
        </p:nvSpPr>
        <p:spPr>
          <a:xfrm>
            <a:off x="8035151" y="1157079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1"/>
                </a:moveTo>
                <a:lnTo>
                  <a:pt x="1" y="258"/>
                </a:lnTo>
                <a:lnTo>
                  <a:pt x="1" y="260"/>
                </a:lnTo>
                <a:lnTo>
                  <a:pt x="426" y="3"/>
                </a:lnTo>
                <a:lnTo>
                  <a:pt x="426" y="1"/>
                </a:lnTo>
                <a:close/>
              </a:path>
            </a:pathLst>
          </a:custGeom>
          <a:solidFill>
            <a:srgbClr val="A600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9"/>
          <p:cNvSpPr/>
          <p:nvPr/>
        </p:nvSpPr>
        <p:spPr>
          <a:xfrm>
            <a:off x="8035151" y="1156805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0"/>
                </a:moveTo>
                <a:lnTo>
                  <a:pt x="1" y="258"/>
                </a:lnTo>
                <a:lnTo>
                  <a:pt x="1" y="260"/>
                </a:lnTo>
                <a:lnTo>
                  <a:pt x="426" y="3"/>
                </a:lnTo>
                <a:lnTo>
                  <a:pt x="426" y="0"/>
                </a:lnTo>
                <a:close/>
              </a:path>
            </a:pathLst>
          </a:custGeom>
          <a:solidFill>
            <a:srgbClr val="A700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9"/>
          <p:cNvSpPr/>
          <p:nvPr/>
        </p:nvSpPr>
        <p:spPr>
          <a:xfrm>
            <a:off x="8035151" y="1156397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1"/>
                </a:moveTo>
                <a:lnTo>
                  <a:pt x="1" y="258"/>
                </a:lnTo>
                <a:lnTo>
                  <a:pt x="1" y="261"/>
                </a:lnTo>
                <a:lnTo>
                  <a:pt x="426" y="3"/>
                </a:lnTo>
                <a:lnTo>
                  <a:pt x="426" y="1"/>
                </a:lnTo>
                <a:close/>
              </a:path>
            </a:pathLst>
          </a:custGeom>
          <a:solidFill>
            <a:srgbClr val="A800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9"/>
          <p:cNvSpPr/>
          <p:nvPr/>
        </p:nvSpPr>
        <p:spPr>
          <a:xfrm>
            <a:off x="8035151" y="1156125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1"/>
                </a:moveTo>
                <a:lnTo>
                  <a:pt x="1" y="258"/>
                </a:lnTo>
                <a:lnTo>
                  <a:pt x="1" y="260"/>
                </a:lnTo>
                <a:lnTo>
                  <a:pt x="426" y="3"/>
                </a:lnTo>
                <a:lnTo>
                  <a:pt x="426" y="1"/>
                </a:lnTo>
                <a:close/>
              </a:path>
            </a:pathLst>
          </a:custGeom>
          <a:solidFill>
            <a:srgbClr val="A900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9"/>
          <p:cNvSpPr/>
          <p:nvPr/>
        </p:nvSpPr>
        <p:spPr>
          <a:xfrm>
            <a:off x="8035151" y="1155852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0"/>
                </a:moveTo>
                <a:lnTo>
                  <a:pt x="1" y="258"/>
                </a:lnTo>
                <a:lnTo>
                  <a:pt x="1" y="260"/>
                </a:lnTo>
                <a:lnTo>
                  <a:pt x="426" y="3"/>
                </a:lnTo>
                <a:lnTo>
                  <a:pt x="426" y="0"/>
                </a:lnTo>
                <a:close/>
              </a:path>
            </a:pathLst>
          </a:custGeom>
          <a:solidFill>
            <a:srgbClr val="AA00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9"/>
          <p:cNvSpPr/>
          <p:nvPr/>
        </p:nvSpPr>
        <p:spPr>
          <a:xfrm>
            <a:off x="8035151" y="1155444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1"/>
                </a:moveTo>
                <a:lnTo>
                  <a:pt x="1" y="258"/>
                </a:lnTo>
                <a:lnTo>
                  <a:pt x="1" y="261"/>
                </a:lnTo>
                <a:lnTo>
                  <a:pt x="426" y="3"/>
                </a:lnTo>
                <a:lnTo>
                  <a:pt x="426" y="1"/>
                </a:lnTo>
                <a:close/>
              </a:path>
            </a:pathLst>
          </a:custGeom>
          <a:solidFill>
            <a:srgbClr val="AB00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9"/>
          <p:cNvSpPr/>
          <p:nvPr/>
        </p:nvSpPr>
        <p:spPr>
          <a:xfrm>
            <a:off x="8035151" y="1155171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1"/>
                </a:moveTo>
                <a:lnTo>
                  <a:pt x="1" y="258"/>
                </a:lnTo>
                <a:lnTo>
                  <a:pt x="1" y="260"/>
                </a:lnTo>
                <a:lnTo>
                  <a:pt x="426" y="3"/>
                </a:lnTo>
                <a:lnTo>
                  <a:pt x="426" y="1"/>
                </a:lnTo>
                <a:close/>
              </a:path>
            </a:pathLst>
          </a:custGeom>
          <a:solidFill>
            <a:srgbClr val="AC00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9"/>
          <p:cNvSpPr/>
          <p:nvPr/>
        </p:nvSpPr>
        <p:spPr>
          <a:xfrm>
            <a:off x="8035151" y="1154899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0"/>
                </a:moveTo>
                <a:lnTo>
                  <a:pt x="1" y="258"/>
                </a:lnTo>
                <a:lnTo>
                  <a:pt x="1" y="260"/>
                </a:lnTo>
                <a:lnTo>
                  <a:pt x="426" y="3"/>
                </a:lnTo>
                <a:lnTo>
                  <a:pt x="426" y="0"/>
                </a:lnTo>
                <a:close/>
              </a:path>
            </a:pathLst>
          </a:custGeom>
          <a:solidFill>
            <a:srgbClr val="AE00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9"/>
          <p:cNvSpPr/>
          <p:nvPr/>
        </p:nvSpPr>
        <p:spPr>
          <a:xfrm>
            <a:off x="8035151" y="1154491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1"/>
                </a:moveTo>
                <a:lnTo>
                  <a:pt x="1" y="258"/>
                </a:lnTo>
                <a:lnTo>
                  <a:pt x="1" y="261"/>
                </a:lnTo>
                <a:lnTo>
                  <a:pt x="426" y="3"/>
                </a:lnTo>
                <a:lnTo>
                  <a:pt x="426" y="1"/>
                </a:lnTo>
                <a:close/>
              </a:path>
            </a:pathLst>
          </a:custGeom>
          <a:solidFill>
            <a:srgbClr val="AF00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9"/>
          <p:cNvSpPr/>
          <p:nvPr/>
        </p:nvSpPr>
        <p:spPr>
          <a:xfrm>
            <a:off x="8035151" y="1154217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1"/>
                </a:moveTo>
                <a:lnTo>
                  <a:pt x="1" y="258"/>
                </a:lnTo>
                <a:lnTo>
                  <a:pt x="1" y="260"/>
                </a:lnTo>
                <a:lnTo>
                  <a:pt x="426" y="3"/>
                </a:lnTo>
                <a:lnTo>
                  <a:pt x="426" y="1"/>
                </a:lnTo>
                <a:close/>
              </a:path>
            </a:pathLst>
          </a:custGeom>
          <a:solidFill>
            <a:srgbClr val="B00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9"/>
          <p:cNvSpPr/>
          <p:nvPr/>
        </p:nvSpPr>
        <p:spPr>
          <a:xfrm>
            <a:off x="8035151" y="1153945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0"/>
                </a:moveTo>
                <a:lnTo>
                  <a:pt x="1" y="258"/>
                </a:lnTo>
                <a:lnTo>
                  <a:pt x="1" y="260"/>
                </a:lnTo>
                <a:lnTo>
                  <a:pt x="426" y="3"/>
                </a:lnTo>
                <a:lnTo>
                  <a:pt x="426" y="0"/>
                </a:lnTo>
                <a:close/>
              </a:path>
            </a:pathLst>
          </a:custGeom>
          <a:solidFill>
            <a:srgbClr val="B10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9"/>
          <p:cNvSpPr/>
          <p:nvPr/>
        </p:nvSpPr>
        <p:spPr>
          <a:xfrm>
            <a:off x="8035151" y="1153536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1"/>
                </a:moveTo>
                <a:lnTo>
                  <a:pt x="1" y="259"/>
                </a:lnTo>
                <a:lnTo>
                  <a:pt x="1" y="261"/>
                </a:lnTo>
                <a:lnTo>
                  <a:pt x="426" y="3"/>
                </a:lnTo>
                <a:lnTo>
                  <a:pt x="426" y="1"/>
                </a:lnTo>
                <a:close/>
              </a:path>
            </a:pathLst>
          </a:custGeom>
          <a:solidFill>
            <a:srgbClr val="B20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9"/>
          <p:cNvSpPr/>
          <p:nvPr/>
        </p:nvSpPr>
        <p:spPr>
          <a:xfrm>
            <a:off x="8035151" y="1153264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1"/>
                </a:moveTo>
                <a:lnTo>
                  <a:pt x="1" y="258"/>
                </a:lnTo>
                <a:lnTo>
                  <a:pt x="1" y="261"/>
                </a:lnTo>
                <a:lnTo>
                  <a:pt x="426" y="3"/>
                </a:lnTo>
                <a:lnTo>
                  <a:pt x="426" y="1"/>
                </a:lnTo>
                <a:close/>
              </a:path>
            </a:pathLst>
          </a:custGeom>
          <a:solidFill>
            <a:srgbClr val="B30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9"/>
          <p:cNvSpPr/>
          <p:nvPr/>
        </p:nvSpPr>
        <p:spPr>
          <a:xfrm>
            <a:off x="8035151" y="1152992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0"/>
                </a:moveTo>
                <a:lnTo>
                  <a:pt x="1" y="258"/>
                </a:lnTo>
                <a:lnTo>
                  <a:pt x="1" y="260"/>
                </a:lnTo>
                <a:lnTo>
                  <a:pt x="426" y="3"/>
                </a:lnTo>
                <a:lnTo>
                  <a:pt x="426" y="0"/>
                </a:lnTo>
                <a:close/>
              </a:path>
            </a:pathLst>
          </a:custGeom>
          <a:solidFill>
            <a:srgbClr val="B400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9"/>
          <p:cNvSpPr/>
          <p:nvPr/>
        </p:nvSpPr>
        <p:spPr>
          <a:xfrm>
            <a:off x="8035151" y="1152583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1"/>
                </a:moveTo>
                <a:lnTo>
                  <a:pt x="1" y="259"/>
                </a:lnTo>
                <a:lnTo>
                  <a:pt x="1" y="261"/>
                </a:lnTo>
                <a:lnTo>
                  <a:pt x="426" y="3"/>
                </a:lnTo>
                <a:lnTo>
                  <a:pt x="426" y="1"/>
                </a:lnTo>
                <a:close/>
              </a:path>
            </a:pathLst>
          </a:custGeom>
          <a:solidFill>
            <a:srgbClr val="B500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9"/>
          <p:cNvSpPr/>
          <p:nvPr/>
        </p:nvSpPr>
        <p:spPr>
          <a:xfrm>
            <a:off x="8035151" y="1152311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1"/>
                </a:moveTo>
                <a:lnTo>
                  <a:pt x="1" y="258"/>
                </a:lnTo>
                <a:lnTo>
                  <a:pt x="1" y="261"/>
                </a:lnTo>
                <a:lnTo>
                  <a:pt x="426" y="3"/>
                </a:lnTo>
                <a:lnTo>
                  <a:pt x="426" y="1"/>
                </a:lnTo>
                <a:close/>
              </a:path>
            </a:pathLst>
          </a:custGeom>
          <a:solidFill>
            <a:srgbClr val="B600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9"/>
          <p:cNvSpPr/>
          <p:nvPr/>
        </p:nvSpPr>
        <p:spPr>
          <a:xfrm>
            <a:off x="8035151" y="1152039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0"/>
                </a:moveTo>
                <a:lnTo>
                  <a:pt x="1" y="258"/>
                </a:lnTo>
                <a:lnTo>
                  <a:pt x="1" y="260"/>
                </a:lnTo>
                <a:lnTo>
                  <a:pt x="426" y="3"/>
                </a:lnTo>
                <a:lnTo>
                  <a:pt x="426" y="0"/>
                </a:lnTo>
                <a:close/>
              </a:path>
            </a:pathLst>
          </a:custGeom>
          <a:solidFill>
            <a:srgbClr val="B700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9"/>
          <p:cNvSpPr/>
          <p:nvPr/>
        </p:nvSpPr>
        <p:spPr>
          <a:xfrm>
            <a:off x="8035151" y="1151629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1"/>
                </a:moveTo>
                <a:lnTo>
                  <a:pt x="1" y="259"/>
                </a:lnTo>
                <a:lnTo>
                  <a:pt x="1" y="261"/>
                </a:lnTo>
                <a:lnTo>
                  <a:pt x="426" y="3"/>
                </a:lnTo>
                <a:lnTo>
                  <a:pt x="426" y="1"/>
                </a:lnTo>
                <a:close/>
              </a:path>
            </a:pathLst>
          </a:custGeom>
          <a:solidFill>
            <a:srgbClr val="B80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9"/>
          <p:cNvSpPr/>
          <p:nvPr/>
        </p:nvSpPr>
        <p:spPr>
          <a:xfrm>
            <a:off x="8035151" y="1151357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1"/>
                </a:moveTo>
                <a:lnTo>
                  <a:pt x="1" y="258"/>
                </a:lnTo>
                <a:lnTo>
                  <a:pt x="1" y="261"/>
                </a:lnTo>
                <a:lnTo>
                  <a:pt x="426" y="3"/>
                </a:lnTo>
                <a:lnTo>
                  <a:pt x="426" y="1"/>
                </a:lnTo>
                <a:close/>
              </a:path>
            </a:pathLst>
          </a:custGeom>
          <a:solidFill>
            <a:srgbClr val="B90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9"/>
          <p:cNvSpPr/>
          <p:nvPr/>
        </p:nvSpPr>
        <p:spPr>
          <a:xfrm>
            <a:off x="8035151" y="1151084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0"/>
                </a:moveTo>
                <a:lnTo>
                  <a:pt x="1" y="258"/>
                </a:lnTo>
                <a:lnTo>
                  <a:pt x="1" y="260"/>
                </a:lnTo>
                <a:lnTo>
                  <a:pt x="426" y="3"/>
                </a:lnTo>
                <a:lnTo>
                  <a:pt x="426" y="0"/>
                </a:lnTo>
                <a:close/>
              </a:path>
            </a:pathLst>
          </a:custGeom>
          <a:solidFill>
            <a:srgbClr val="BA0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9"/>
          <p:cNvSpPr/>
          <p:nvPr/>
        </p:nvSpPr>
        <p:spPr>
          <a:xfrm>
            <a:off x="8035151" y="1150676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1"/>
                </a:moveTo>
                <a:lnTo>
                  <a:pt x="1" y="259"/>
                </a:lnTo>
                <a:lnTo>
                  <a:pt x="1" y="261"/>
                </a:lnTo>
                <a:lnTo>
                  <a:pt x="426" y="3"/>
                </a:lnTo>
                <a:lnTo>
                  <a:pt x="426" y="1"/>
                </a:lnTo>
                <a:close/>
              </a:path>
            </a:pathLst>
          </a:custGeom>
          <a:solidFill>
            <a:srgbClr val="BB00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9"/>
          <p:cNvSpPr/>
          <p:nvPr/>
        </p:nvSpPr>
        <p:spPr>
          <a:xfrm>
            <a:off x="8035151" y="1150404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1"/>
                </a:moveTo>
                <a:lnTo>
                  <a:pt x="1" y="258"/>
                </a:lnTo>
                <a:lnTo>
                  <a:pt x="1" y="261"/>
                </a:lnTo>
                <a:lnTo>
                  <a:pt x="426" y="3"/>
                </a:lnTo>
                <a:lnTo>
                  <a:pt x="426" y="1"/>
                </a:lnTo>
                <a:close/>
              </a:path>
            </a:pathLst>
          </a:custGeom>
          <a:solidFill>
            <a:srgbClr val="BC00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9"/>
          <p:cNvSpPr/>
          <p:nvPr/>
        </p:nvSpPr>
        <p:spPr>
          <a:xfrm>
            <a:off x="8035151" y="1150131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0"/>
                </a:moveTo>
                <a:lnTo>
                  <a:pt x="1" y="258"/>
                </a:lnTo>
                <a:lnTo>
                  <a:pt x="1" y="260"/>
                </a:lnTo>
                <a:lnTo>
                  <a:pt x="426" y="3"/>
                </a:lnTo>
                <a:lnTo>
                  <a:pt x="426" y="0"/>
                </a:lnTo>
                <a:close/>
              </a:path>
            </a:pathLst>
          </a:custGeom>
          <a:solidFill>
            <a:srgbClr val="BD00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9"/>
          <p:cNvSpPr/>
          <p:nvPr/>
        </p:nvSpPr>
        <p:spPr>
          <a:xfrm>
            <a:off x="8035151" y="1149723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1"/>
                </a:moveTo>
                <a:lnTo>
                  <a:pt x="1" y="259"/>
                </a:lnTo>
                <a:lnTo>
                  <a:pt x="1" y="261"/>
                </a:lnTo>
                <a:lnTo>
                  <a:pt x="426" y="3"/>
                </a:lnTo>
                <a:lnTo>
                  <a:pt x="426" y="1"/>
                </a:lnTo>
                <a:close/>
              </a:path>
            </a:pathLst>
          </a:custGeom>
          <a:solidFill>
            <a:srgbClr val="BE00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9"/>
          <p:cNvSpPr/>
          <p:nvPr/>
        </p:nvSpPr>
        <p:spPr>
          <a:xfrm>
            <a:off x="8035151" y="1149449"/>
            <a:ext cx="43523" cy="35555"/>
          </a:xfrm>
          <a:custGeom>
            <a:avLst/>
            <a:gdLst/>
            <a:ahLst/>
            <a:cxnLst/>
            <a:rect l="l" t="t" r="r" b="b"/>
            <a:pathLst>
              <a:path w="426" h="261" extrusionOk="0">
                <a:moveTo>
                  <a:pt x="426" y="1"/>
                </a:moveTo>
                <a:lnTo>
                  <a:pt x="1" y="258"/>
                </a:lnTo>
                <a:lnTo>
                  <a:pt x="1" y="261"/>
                </a:lnTo>
                <a:lnTo>
                  <a:pt x="426" y="3"/>
                </a:lnTo>
                <a:lnTo>
                  <a:pt x="426" y="1"/>
                </a:lnTo>
                <a:close/>
              </a:path>
            </a:pathLst>
          </a:custGeom>
          <a:solidFill>
            <a:srgbClr val="BF00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9"/>
          <p:cNvSpPr/>
          <p:nvPr/>
        </p:nvSpPr>
        <p:spPr>
          <a:xfrm>
            <a:off x="8035151" y="1149450"/>
            <a:ext cx="43523" cy="35281"/>
          </a:xfrm>
          <a:custGeom>
            <a:avLst/>
            <a:gdLst/>
            <a:ahLst/>
            <a:cxnLst/>
            <a:rect l="l" t="t" r="r" b="b"/>
            <a:pathLst>
              <a:path w="426" h="259" extrusionOk="0">
                <a:moveTo>
                  <a:pt x="421" y="1"/>
                </a:moveTo>
                <a:lnTo>
                  <a:pt x="1" y="256"/>
                </a:lnTo>
                <a:lnTo>
                  <a:pt x="1" y="258"/>
                </a:lnTo>
                <a:lnTo>
                  <a:pt x="426" y="1"/>
                </a:lnTo>
                <a:close/>
              </a:path>
            </a:pathLst>
          </a:custGeom>
          <a:solidFill>
            <a:srgbClr val="C000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9"/>
          <p:cNvSpPr/>
          <p:nvPr/>
        </p:nvSpPr>
        <p:spPr>
          <a:xfrm>
            <a:off x="8035151" y="1149450"/>
            <a:ext cx="43115" cy="34873"/>
          </a:xfrm>
          <a:custGeom>
            <a:avLst/>
            <a:gdLst/>
            <a:ahLst/>
            <a:cxnLst/>
            <a:rect l="l" t="t" r="r" b="b"/>
            <a:pathLst>
              <a:path w="422" h="256" extrusionOk="0">
                <a:moveTo>
                  <a:pt x="418" y="1"/>
                </a:moveTo>
                <a:lnTo>
                  <a:pt x="1" y="254"/>
                </a:lnTo>
                <a:lnTo>
                  <a:pt x="1" y="256"/>
                </a:lnTo>
                <a:lnTo>
                  <a:pt x="421" y="1"/>
                </a:lnTo>
                <a:close/>
              </a:path>
            </a:pathLst>
          </a:custGeom>
          <a:solidFill>
            <a:srgbClr val="C100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9"/>
          <p:cNvSpPr/>
          <p:nvPr/>
        </p:nvSpPr>
        <p:spPr>
          <a:xfrm>
            <a:off x="8035150" y="1149450"/>
            <a:ext cx="42706" cy="34601"/>
          </a:xfrm>
          <a:custGeom>
            <a:avLst/>
            <a:gdLst/>
            <a:ahLst/>
            <a:cxnLst/>
            <a:rect l="l" t="t" r="r" b="b"/>
            <a:pathLst>
              <a:path w="418" h="254" extrusionOk="0">
                <a:moveTo>
                  <a:pt x="414" y="1"/>
                </a:moveTo>
                <a:lnTo>
                  <a:pt x="1" y="251"/>
                </a:lnTo>
                <a:lnTo>
                  <a:pt x="1" y="254"/>
                </a:lnTo>
                <a:lnTo>
                  <a:pt x="418" y="1"/>
                </a:lnTo>
                <a:close/>
              </a:path>
            </a:pathLst>
          </a:custGeom>
          <a:solidFill>
            <a:srgbClr val="C200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9"/>
          <p:cNvSpPr/>
          <p:nvPr/>
        </p:nvSpPr>
        <p:spPr>
          <a:xfrm>
            <a:off x="8035150" y="1149449"/>
            <a:ext cx="42400" cy="34328"/>
          </a:xfrm>
          <a:custGeom>
            <a:avLst/>
            <a:gdLst/>
            <a:ahLst/>
            <a:cxnLst/>
            <a:rect l="l" t="t" r="r" b="b"/>
            <a:pathLst>
              <a:path w="415" h="252" extrusionOk="0">
                <a:moveTo>
                  <a:pt x="410" y="1"/>
                </a:moveTo>
                <a:lnTo>
                  <a:pt x="1" y="249"/>
                </a:lnTo>
                <a:lnTo>
                  <a:pt x="1" y="251"/>
                </a:lnTo>
                <a:lnTo>
                  <a:pt x="414" y="1"/>
                </a:lnTo>
                <a:close/>
              </a:path>
            </a:pathLst>
          </a:custGeom>
          <a:solidFill>
            <a:srgbClr val="C300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9"/>
          <p:cNvSpPr/>
          <p:nvPr/>
        </p:nvSpPr>
        <p:spPr>
          <a:xfrm>
            <a:off x="8035151" y="1149449"/>
            <a:ext cx="41889" cy="33920"/>
          </a:xfrm>
          <a:custGeom>
            <a:avLst/>
            <a:gdLst/>
            <a:ahLst/>
            <a:cxnLst/>
            <a:rect l="l" t="t" r="r" b="b"/>
            <a:pathLst>
              <a:path w="410" h="249" extrusionOk="0">
                <a:moveTo>
                  <a:pt x="406" y="1"/>
                </a:moveTo>
                <a:lnTo>
                  <a:pt x="1" y="247"/>
                </a:lnTo>
                <a:lnTo>
                  <a:pt x="1" y="249"/>
                </a:lnTo>
                <a:lnTo>
                  <a:pt x="410" y="1"/>
                </a:lnTo>
                <a:close/>
              </a:path>
            </a:pathLst>
          </a:custGeom>
          <a:solidFill>
            <a:srgbClr val="C400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9"/>
          <p:cNvSpPr/>
          <p:nvPr/>
        </p:nvSpPr>
        <p:spPr>
          <a:xfrm>
            <a:off x="8035150" y="1149450"/>
            <a:ext cx="41582" cy="33647"/>
          </a:xfrm>
          <a:custGeom>
            <a:avLst/>
            <a:gdLst/>
            <a:ahLst/>
            <a:cxnLst/>
            <a:rect l="l" t="t" r="r" b="b"/>
            <a:pathLst>
              <a:path w="407" h="247" extrusionOk="0">
                <a:moveTo>
                  <a:pt x="403" y="1"/>
                </a:moveTo>
                <a:lnTo>
                  <a:pt x="1" y="244"/>
                </a:lnTo>
                <a:lnTo>
                  <a:pt x="1" y="247"/>
                </a:lnTo>
                <a:lnTo>
                  <a:pt x="406" y="1"/>
                </a:lnTo>
                <a:close/>
              </a:path>
            </a:pathLst>
          </a:custGeom>
          <a:solidFill>
            <a:srgbClr val="C500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9"/>
          <p:cNvSpPr/>
          <p:nvPr/>
        </p:nvSpPr>
        <p:spPr>
          <a:xfrm>
            <a:off x="8035150" y="1149450"/>
            <a:ext cx="41174" cy="33375"/>
          </a:xfrm>
          <a:custGeom>
            <a:avLst/>
            <a:gdLst/>
            <a:ahLst/>
            <a:cxnLst/>
            <a:rect l="l" t="t" r="r" b="b"/>
            <a:pathLst>
              <a:path w="403" h="245" extrusionOk="0">
                <a:moveTo>
                  <a:pt x="398" y="1"/>
                </a:moveTo>
                <a:lnTo>
                  <a:pt x="1" y="242"/>
                </a:lnTo>
                <a:lnTo>
                  <a:pt x="1" y="244"/>
                </a:lnTo>
                <a:lnTo>
                  <a:pt x="403" y="1"/>
                </a:lnTo>
                <a:close/>
              </a:path>
            </a:pathLst>
          </a:custGeom>
          <a:solidFill>
            <a:srgbClr val="C600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9"/>
          <p:cNvSpPr/>
          <p:nvPr/>
        </p:nvSpPr>
        <p:spPr>
          <a:xfrm>
            <a:off x="8035151" y="1149450"/>
            <a:ext cx="40663" cy="32967"/>
          </a:xfrm>
          <a:custGeom>
            <a:avLst/>
            <a:gdLst/>
            <a:ahLst/>
            <a:cxnLst/>
            <a:rect l="l" t="t" r="r" b="b"/>
            <a:pathLst>
              <a:path w="398" h="242" extrusionOk="0">
                <a:moveTo>
                  <a:pt x="395" y="1"/>
                </a:moveTo>
                <a:lnTo>
                  <a:pt x="1" y="240"/>
                </a:lnTo>
                <a:lnTo>
                  <a:pt x="1" y="242"/>
                </a:lnTo>
                <a:lnTo>
                  <a:pt x="398" y="1"/>
                </a:lnTo>
                <a:close/>
              </a:path>
            </a:pathLst>
          </a:custGeom>
          <a:solidFill>
            <a:srgbClr val="C700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9"/>
          <p:cNvSpPr/>
          <p:nvPr/>
        </p:nvSpPr>
        <p:spPr>
          <a:xfrm>
            <a:off x="8035150" y="1149450"/>
            <a:ext cx="40356" cy="32693"/>
          </a:xfrm>
          <a:custGeom>
            <a:avLst/>
            <a:gdLst/>
            <a:ahLst/>
            <a:cxnLst/>
            <a:rect l="l" t="t" r="r" b="b"/>
            <a:pathLst>
              <a:path w="395" h="240" extrusionOk="0">
                <a:moveTo>
                  <a:pt x="391" y="1"/>
                </a:moveTo>
                <a:lnTo>
                  <a:pt x="1" y="237"/>
                </a:lnTo>
                <a:lnTo>
                  <a:pt x="1" y="240"/>
                </a:lnTo>
                <a:lnTo>
                  <a:pt x="395" y="1"/>
                </a:lnTo>
                <a:close/>
              </a:path>
            </a:pathLst>
          </a:custGeom>
          <a:solidFill>
            <a:srgbClr val="C800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9"/>
          <p:cNvSpPr/>
          <p:nvPr/>
        </p:nvSpPr>
        <p:spPr>
          <a:xfrm>
            <a:off x="8035151" y="1149450"/>
            <a:ext cx="39947" cy="32421"/>
          </a:xfrm>
          <a:custGeom>
            <a:avLst/>
            <a:gdLst/>
            <a:ahLst/>
            <a:cxnLst/>
            <a:rect l="l" t="t" r="r" b="b"/>
            <a:pathLst>
              <a:path w="391" h="238" extrusionOk="0">
                <a:moveTo>
                  <a:pt x="386" y="1"/>
                </a:moveTo>
                <a:lnTo>
                  <a:pt x="1" y="235"/>
                </a:lnTo>
                <a:lnTo>
                  <a:pt x="1" y="237"/>
                </a:lnTo>
                <a:lnTo>
                  <a:pt x="391" y="1"/>
                </a:lnTo>
                <a:close/>
              </a:path>
            </a:pathLst>
          </a:custGeom>
          <a:solidFill>
            <a:srgbClr val="C900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9"/>
          <p:cNvSpPr/>
          <p:nvPr/>
        </p:nvSpPr>
        <p:spPr>
          <a:xfrm>
            <a:off x="8035151" y="1149450"/>
            <a:ext cx="39539" cy="32012"/>
          </a:xfrm>
          <a:custGeom>
            <a:avLst/>
            <a:gdLst/>
            <a:ahLst/>
            <a:cxnLst/>
            <a:rect l="l" t="t" r="r" b="b"/>
            <a:pathLst>
              <a:path w="387" h="235" extrusionOk="0">
                <a:moveTo>
                  <a:pt x="383" y="1"/>
                </a:moveTo>
                <a:lnTo>
                  <a:pt x="1" y="233"/>
                </a:lnTo>
                <a:lnTo>
                  <a:pt x="1" y="235"/>
                </a:lnTo>
                <a:lnTo>
                  <a:pt x="386" y="1"/>
                </a:lnTo>
                <a:close/>
              </a:path>
            </a:pathLst>
          </a:custGeom>
          <a:solidFill>
            <a:srgbClr val="CA0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8035150" y="1149450"/>
            <a:ext cx="39130" cy="31740"/>
          </a:xfrm>
          <a:custGeom>
            <a:avLst/>
            <a:gdLst/>
            <a:ahLst/>
            <a:cxnLst/>
            <a:rect l="l" t="t" r="r" b="b"/>
            <a:pathLst>
              <a:path w="383" h="233" extrusionOk="0">
                <a:moveTo>
                  <a:pt x="379" y="1"/>
                </a:moveTo>
                <a:lnTo>
                  <a:pt x="1" y="230"/>
                </a:lnTo>
                <a:lnTo>
                  <a:pt x="1" y="233"/>
                </a:lnTo>
                <a:lnTo>
                  <a:pt x="383" y="1"/>
                </a:lnTo>
                <a:close/>
              </a:path>
            </a:pathLst>
          </a:custGeom>
          <a:solidFill>
            <a:srgbClr val="CB0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8035150" y="1149450"/>
            <a:ext cx="38824" cy="31468"/>
          </a:xfrm>
          <a:custGeom>
            <a:avLst/>
            <a:gdLst/>
            <a:ahLst/>
            <a:cxnLst/>
            <a:rect l="l" t="t" r="r" b="b"/>
            <a:pathLst>
              <a:path w="380" h="231" extrusionOk="0">
                <a:moveTo>
                  <a:pt x="375" y="1"/>
                </a:moveTo>
                <a:lnTo>
                  <a:pt x="1" y="228"/>
                </a:lnTo>
                <a:lnTo>
                  <a:pt x="1" y="230"/>
                </a:lnTo>
                <a:lnTo>
                  <a:pt x="379" y="1"/>
                </a:lnTo>
                <a:close/>
              </a:path>
            </a:pathLst>
          </a:custGeom>
          <a:solidFill>
            <a:srgbClr val="CC0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8035151" y="1149449"/>
            <a:ext cx="38313" cy="31059"/>
          </a:xfrm>
          <a:custGeom>
            <a:avLst/>
            <a:gdLst/>
            <a:ahLst/>
            <a:cxnLst/>
            <a:rect l="l" t="t" r="r" b="b"/>
            <a:pathLst>
              <a:path w="375" h="228" extrusionOk="0">
                <a:moveTo>
                  <a:pt x="371" y="1"/>
                </a:moveTo>
                <a:lnTo>
                  <a:pt x="1" y="226"/>
                </a:lnTo>
                <a:lnTo>
                  <a:pt x="1" y="228"/>
                </a:lnTo>
                <a:lnTo>
                  <a:pt x="375" y="1"/>
                </a:lnTo>
                <a:close/>
              </a:path>
            </a:pathLst>
          </a:custGeom>
          <a:solidFill>
            <a:srgbClr val="CD0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8035150" y="1149449"/>
            <a:ext cx="38006" cy="30787"/>
          </a:xfrm>
          <a:custGeom>
            <a:avLst/>
            <a:gdLst/>
            <a:ahLst/>
            <a:cxnLst/>
            <a:rect l="l" t="t" r="r" b="b"/>
            <a:pathLst>
              <a:path w="372" h="226" extrusionOk="0">
                <a:moveTo>
                  <a:pt x="368" y="1"/>
                </a:moveTo>
                <a:lnTo>
                  <a:pt x="1" y="223"/>
                </a:lnTo>
                <a:lnTo>
                  <a:pt x="1" y="226"/>
                </a:lnTo>
                <a:lnTo>
                  <a:pt x="371" y="1"/>
                </a:lnTo>
                <a:close/>
              </a:path>
            </a:pathLst>
          </a:custGeom>
          <a:solidFill>
            <a:srgbClr val="CE00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8035150" y="1149449"/>
            <a:ext cx="37598" cy="30515"/>
          </a:xfrm>
          <a:custGeom>
            <a:avLst/>
            <a:gdLst/>
            <a:ahLst/>
            <a:cxnLst/>
            <a:rect l="l" t="t" r="r" b="b"/>
            <a:pathLst>
              <a:path w="368" h="224" extrusionOk="0">
                <a:moveTo>
                  <a:pt x="364" y="1"/>
                </a:moveTo>
                <a:lnTo>
                  <a:pt x="1" y="221"/>
                </a:lnTo>
                <a:lnTo>
                  <a:pt x="1" y="223"/>
                </a:lnTo>
                <a:lnTo>
                  <a:pt x="368" y="1"/>
                </a:lnTo>
                <a:close/>
              </a:path>
            </a:pathLst>
          </a:custGeom>
          <a:solidFill>
            <a:srgbClr val="CF00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8035151" y="1149450"/>
            <a:ext cx="37291" cy="30105"/>
          </a:xfrm>
          <a:custGeom>
            <a:avLst/>
            <a:gdLst/>
            <a:ahLst/>
            <a:cxnLst/>
            <a:rect l="l" t="t" r="r" b="b"/>
            <a:pathLst>
              <a:path w="365" h="221" extrusionOk="0">
                <a:moveTo>
                  <a:pt x="360" y="1"/>
                </a:moveTo>
                <a:lnTo>
                  <a:pt x="1" y="219"/>
                </a:lnTo>
                <a:lnTo>
                  <a:pt x="1" y="221"/>
                </a:lnTo>
                <a:lnTo>
                  <a:pt x="364" y="1"/>
                </a:lnTo>
                <a:close/>
              </a:path>
            </a:pathLst>
          </a:custGeom>
          <a:solidFill>
            <a:srgbClr val="D000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8035150" y="1149450"/>
            <a:ext cx="36780" cy="29833"/>
          </a:xfrm>
          <a:custGeom>
            <a:avLst/>
            <a:gdLst/>
            <a:ahLst/>
            <a:cxnLst/>
            <a:rect l="l" t="t" r="r" b="b"/>
            <a:pathLst>
              <a:path w="360" h="219" extrusionOk="0">
                <a:moveTo>
                  <a:pt x="356" y="1"/>
                </a:moveTo>
                <a:lnTo>
                  <a:pt x="1" y="216"/>
                </a:lnTo>
                <a:lnTo>
                  <a:pt x="1" y="219"/>
                </a:lnTo>
                <a:lnTo>
                  <a:pt x="360" y="1"/>
                </a:lnTo>
                <a:close/>
              </a:path>
            </a:pathLst>
          </a:custGeom>
          <a:solidFill>
            <a:srgbClr val="D100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8035150" y="1149449"/>
            <a:ext cx="36474" cy="29560"/>
          </a:xfrm>
          <a:custGeom>
            <a:avLst/>
            <a:gdLst/>
            <a:ahLst/>
            <a:cxnLst/>
            <a:rect l="l" t="t" r="r" b="b"/>
            <a:pathLst>
              <a:path w="357" h="217" extrusionOk="0">
                <a:moveTo>
                  <a:pt x="353" y="1"/>
                </a:moveTo>
                <a:lnTo>
                  <a:pt x="1" y="214"/>
                </a:lnTo>
                <a:lnTo>
                  <a:pt x="1" y="216"/>
                </a:lnTo>
                <a:lnTo>
                  <a:pt x="356" y="1"/>
                </a:lnTo>
                <a:close/>
              </a:path>
            </a:pathLst>
          </a:custGeom>
          <a:solidFill>
            <a:srgbClr val="D200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8035151" y="1149449"/>
            <a:ext cx="36065" cy="29152"/>
          </a:xfrm>
          <a:custGeom>
            <a:avLst/>
            <a:gdLst/>
            <a:ahLst/>
            <a:cxnLst/>
            <a:rect l="l" t="t" r="r" b="b"/>
            <a:pathLst>
              <a:path w="353" h="214" extrusionOk="0">
                <a:moveTo>
                  <a:pt x="348" y="1"/>
                </a:moveTo>
                <a:lnTo>
                  <a:pt x="1" y="212"/>
                </a:lnTo>
                <a:lnTo>
                  <a:pt x="1" y="214"/>
                </a:lnTo>
                <a:lnTo>
                  <a:pt x="353" y="1"/>
                </a:lnTo>
                <a:close/>
              </a:path>
            </a:pathLst>
          </a:custGeom>
          <a:solidFill>
            <a:srgbClr val="D300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8035150" y="1149449"/>
            <a:ext cx="35554" cy="28880"/>
          </a:xfrm>
          <a:custGeom>
            <a:avLst/>
            <a:gdLst/>
            <a:ahLst/>
            <a:cxnLst/>
            <a:rect l="l" t="t" r="r" b="b"/>
            <a:pathLst>
              <a:path w="348" h="212" extrusionOk="0">
                <a:moveTo>
                  <a:pt x="344" y="1"/>
                </a:moveTo>
                <a:lnTo>
                  <a:pt x="1" y="209"/>
                </a:lnTo>
                <a:lnTo>
                  <a:pt x="1" y="212"/>
                </a:lnTo>
                <a:lnTo>
                  <a:pt x="348" y="1"/>
                </a:lnTo>
                <a:close/>
              </a:path>
            </a:pathLst>
          </a:custGeom>
          <a:solidFill>
            <a:srgbClr val="D400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8035150" y="1149450"/>
            <a:ext cx="35248" cy="28607"/>
          </a:xfrm>
          <a:custGeom>
            <a:avLst/>
            <a:gdLst/>
            <a:ahLst/>
            <a:cxnLst/>
            <a:rect l="l" t="t" r="r" b="b"/>
            <a:pathLst>
              <a:path w="345" h="210" extrusionOk="0">
                <a:moveTo>
                  <a:pt x="341" y="1"/>
                </a:moveTo>
                <a:lnTo>
                  <a:pt x="1" y="207"/>
                </a:lnTo>
                <a:lnTo>
                  <a:pt x="1" y="209"/>
                </a:lnTo>
                <a:lnTo>
                  <a:pt x="344" y="1"/>
                </a:lnTo>
                <a:close/>
              </a:path>
            </a:pathLst>
          </a:custGeom>
          <a:solidFill>
            <a:srgbClr val="D500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8035151" y="1149450"/>
            <a:ext cx="34839" cy="28199"/>
          </a:xfrm>
          <a:custGeom>
            <a:avLst/>
            <a:gdLst/>
            <a:ahLst/>
            <a:cxnLst/>
            <a:rect l="l" t="t" r="r" b="b"/>
            <a:pathLst>
              <a:path w="341" h="207" extrusionOk="0">
                <a:moveTo>
                  <a:pt x="336" y="1"/>
                </a:moveTo>
                <a:lnTo>
                  <a:pt x="1" y="205"/>
                </a:lnTo>
                <a:lnTo>
                  <a:pt x="1" y="207"/>
                </a:lnTo>
                <a:lnTo>
                  <a:pt x="341" y="1"/>
                </a:lnTo>
                <a:close/>
              </a:path>
            </a:pathLst>
          </a:custGeom>
          <a:solidFill>
            <a:srgbClr val="D600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8035150" y="1149450"/>
            <a:ext cx="34430" cy="27925"/>
          </a:xfrm>
          <a:custGeom>
            <a:avLst/>
            <a:gdLst/>
            <a:ahLst/>
            <a:cxnLst/>
            <a:rect l="l" t="t" r="r" b="b"/>
            <a:pathLst>
              <a:path w="337" h="205" extrusionOk="0">
                <a:moveTo>
                  <a:pt x="333" y="1"/>
                </a:moveTo>
                <a:lnTo>
                  <a:pt x="1" y="202"/>
                </a:lnTo>
                <a:lnTo>
                  <a:pt x="1" y="205"/>
                </a:lnTo>
                <a:lnTo>
                  <a:pt x="336" y="1"/>
                </a:lnTo>
                <a:close/>
              </a:path>
            </a:pathLst>
          </a:custGeom>
          <a:solidFill>
            <a:srgbClr val="D700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8035150" y="1149450"/>
            <a:ext cx="34022" cy="27653"/>
          </a:xfrm>
          <a:custGeom>
            <a:avLst/>
            <a:gdLst/>
            <a:ahLst/>
            <a:cxnLst/>
            <a:rect l="l" t="t" r="r" b="b"/>
            <a:pathLst>
              <a:path w="333" h="203" extrusionOk="0">
                <a:moveTo>
                  <a:pt x="329" y="1"/>
                </a:moveTo>
                <a:lnTo>
                  <a:pt x="1" y="200"/>
                </a:lnTo>
                <a:lnTo>
                  <a:pt x="1" y="202"/>
                </a:lnTo>
                <a:lnTo>
                  <a:pt x="333" y="1"/>
                </a:lnTo>
                <a:close/>
              </a:path>
            </a:pathLst>
          </a:custGeom>
          <a:solidFill>
            <a:srgbClr val="D800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8035151" y="1149450"/>
            <a:ext cx="33715" cy="27244"/>
          </a:xfrm>
          <a:custGeom>
            <a:avLst/>
            <a:gdLst/>
            <a:ahLst/>
            <a:cxnLst/>
            <a:rect l="l" t="t" r="r" b="b"/>
            <a:pathLst>
              <a:path w="330" h="200" extrusionOk="0">
                <a:moveTo>
                  <a:pt x="325" y="1"/>
                </a:moveTo>
                <a:lnTo>
                  <a:pt x="1" y="198"/>
                </a:lnTo>
                <a:lnTo>
                  <a:pt x="1" y="200"/>
                </a:lnTo>
                <a:lnTo>
                  <a:pt x="329" y="1"/>
                </a:lnTo>
                <a:close/>
              </a:path>
            </a:pathLst>
          </a:custGeom>
          <a:solidFill>
            <a:srgbClr val="D90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8035150" y="1149450"/>
            <a:ext cx="33204" cy="26972"/>
          </a:xfrm>
          <a:custGeom>
            <a:avLst/>
            <a:gdLst/>
            <a:ahLst/>
            <a:cxnLst/>
            <a:rect l="l" t="t" r="r" b="b"/>
            <a:pathLst>
              <a:path w="325" h="198" extrusionOk="0">
                <a:moveTo>
                  <a:pt x="321" y="1"/>
                </a:moveTo>
                <a:lnTo>
                  <a:pt x="1" y="195"/>
                </a:lnTo>
                <a:lnTo>
                  <a:pt x="1" y="198"/>
                </a:lnTo>
                <a:lnTo>
                  <a:pt x="325" y="1"/>
                </a:lnTo>
                <a:close/>
              </a:path>
            </a:pathLst>
          </a:custGeom>
          <a:solidFill>
            <a:srgbClr val="DA0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8035150" y="1149450"/>
            <a:ext cx="32898" cy="26700"/>
          </a:xfrm>
          <a:custGeom>
            <a:avLst/>
            <a:gdLst/>
            <a:ahLst/>
            <a:cxnLst/>
            <a:rect l="l" t="t" r="r" b="b"/>
            <a:pathLst>
              <a:path w="322" h="196" extrusionOk="0">
                <a:moveTo>
                  <a:pt x="318" y="1"/>
                </a:moveTo>
                <a:lnTo>
                  <a:pt x="1" y="193"/>
                </a:lnTo>
                <a:lnTo>
                  <a:pt x="1" y="195"/>
                </a:lnTo>
                <a:lnTo>
                  <a:pt x="321" y="1"/>
                </a:lnTo>
                <a:close/>
              </a:path>
            </a:pathLst>
          </a:custGeom>
          <a:solidFill>
            <a:srgbClr val="DB0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8035151" y="1149449"/>
            <a:ext cx="32489" cy="26291"/>
          </a:xfrm>
          <a:custGeom>
            <a:avLst/>
            <a:gdLst/>
            <a:ahLst/>
            <a:cxnLst/>
            <a:rect l="l" t="t" r="r" b="b"/>
            <a:pathLst>
              <a:path w="318" h="193" extrusionOk="0">
                <a:moveTo>
                  <a:pt x="313" y="1"/>
                </a:moveTo>
                <a:lnTo>
                  <a:pt x="1" y="191"/>
                </a:lnTo>
                <a:lnTo>
                  <a:pt x="1" y="193"/>
                </a:lnTo>
                <a:lnTo>
                  <a:pt x="318" y="1"/>
                </a:lnTo>
                <a:close/>
              </a:path>
            </a:pathLst>
          </a:custGeom>
          <a:solidFill>
            <a:srgbClr val="DC0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8035150" y="1149449"/>
            <a:ext cx="31978" cy="26019"/>
          </a:xfrm>
          <a:custGeom>
            <a:avLst/>
            <a:gdLst/>
            <a:ahLst/>
            <a:cxnLst/>
            <a:rect l="l" t="t" r="r" b="b"/>
            <a:pathLst>
              <a:path w="313" h="191" extrusionOk="0">
                <a:moveTo>
                  <a:pt x="309" y="1"/>
                </a:moveTo>
                <a:lnTo>
                  <a:pt x="1" y="188"/>
                </a:lnTo>
                <a:lnTo>
                  <a:pt x="1" y="191"/>
                </a:lnTo>
                <a:lnTo>
                  <a:pt x="313" y="1"/>
                </a:lnTo>
                <a:close/>
              </a:path>
            </a:pathLst>
          </a:custGeom>
          <a:solidFill>
            <a:srgbClr val="DD00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8035150" y="1149449"/>
            <a:ext cx="31672" cy="25747"/>
          </a:xfrm>
          <a:custGeom>
            <a:avLst/>
            <a:gdLst/>
            <a:ahLst/>
            <a:cxnLst/>
            <a:rect l="l" t="t" r="r" b="b"/>
            <a:pathLst>
              <a:path w="310" h="189" extrusionOk="0">
                <a:moveTo>
                  <a:pt x="306" y="1"/>
                </a:moveTo>
                <a:lnTo>
                  <a:pt x="1" y="186"/>
                </a:lnTo>
                <a:lnTo>
                  <a:pt x="1" y="188"/>
                </a:lnTo>
                <a:lnTo>
                  <a:pt x="309" y="1"/>
                </a:lnTo>
                <a:close/>
              </a:path>
            </a:pathLst>
          </a:custGeom>
          <a:solidFill>
            <a:srgbClr val="DE00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8035151" y="1149450"/>
            <a:ext cx="31263" cy="25337"/>
          </a:xfrm>
          <a:custGeom>
            <a:avLst/>
            <a:gdLst/>
            <a:ahLst/>
            <a:cxnLst/>
            <a:rect l="l" t="t" r="r" b="b"/>
            <a:pathLst>
              <a:path w="306" h="186" extrusionOk="0">
                <a:moveTo>
                  <a:pt x="301" y="1"/>
                </a:moveTo>
                <a:lnTo>
                  <a:pt x="1" y="184"/>
                </a:lnTo>
                <a:lnTo>
                  <a:pt x="1" y="186"/>
                </a:lnTo>
                <a:lnTo>
                  <a:pt x="306" y="1"/>
                </a:lnTo>
                <a:close/>
              </a:path>
            </a:pathLst>
          </a:custGeom>
          <a:solidFill>
            <a:srgbClr val="DF00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8035151" y="1149450"/>
            <a:ext cx="30855" cy="25065"/>
          </a:xfrm>
          <a:custGeom>
            <a:avLst/>
            <a:gdLst/>
            <a:ahLst/>
            <a:cxnLst/>
            <a:rect l="l" t="t" r="r" b="b"/>
            <a:pathLst>
              <a:path w="302" h="184" extrusionOk="0">
                <a:moveTo>
                  <a:pt x="298" y="1"/>
                </a:moveTo>
                <a:lnTo>
                  <a:pt x="1" y="181"/>
                </a:lnTo>
                <a:lnTo>
                  <a:pt x="1" y="184"/>
                </a:lnTo>
                <a:lnTo>
                  <a:pt x="301" y="1"/>
                </a:lnTo>
                <a:close/>
              </a:path>
            </a:pathLst>
          </a:custGeom>
          <a:solidFill>
            <a:srgbClr val="E000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8035150" y="1149449"/>
            <a:ext cx="30446" cy="24792"/>
          </a:xfrm>
          <a:custGeom>
            <a:avLst/>
            <a:gdLst/>
            <a:ahLst/>
            <a:cxnLst/>
            <a:rect l="l" t="t" r="r" b="b"/>
            <a:pathLst>
              <a:path w="298" h="182" extrusionOk="0">
                <a:moveTo>
                  <a:pt x="294" y="1"/>
                </a:moveTo>
                <a:lnTo>
                  <a:pt x="1" y="179"/>
                </a:lnTo>
                <a:lnTo>
                  <a:pt x="1" y="181"/>
                </a:lnTo>
                <a:lnTo>
                  <a:pt x="298" y="1"/>
                </a:lnTo>
                <a:close/>
              </a:path>
            </a:pathLst>
          </a:custGeom>
          <a:solidFill>
            <a:srgbClr val="E100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8035151" y="1149449"/>
            <a:ext cx="30139" cy="24384"/>
          </a:xfrm>
          <a:custGeom>
            <a:avLst/>
            <a:gdLst/>
            <a:ahLst/>
            <a:cxnLst/>
            <a:rect l="l" t="t" r="r" b="b"/>
            <a:pathLst>
              <a:path w="295" h="179" extrusionOk="0">
                <a:moveTo>
                  <a:pt x="291" y="1"/>
                </a:moveTo>
                <a:lnTo>
                  <a:pt x="1" y="177"/>
                </a:lnTo>
                <a:lnTo>
                  <a:pt x="1" y="179"/>
                </a:lnTo>
                <a:lnTo>
                  <a:pt x="294" y="1"/>
                </a:lnTo>
                <a:close/>
              </a:path>
            </a:pathLst>
          </a:custGeom>
          <a:solidFill>
            <a:srgbClr val="E200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8035151" y="1149449"/>
            <a:ext cx="29731" cy="24112"/>
          </a:xfrm>
          <a:custGeom>
            <a:avLst/>
            <a:gdLst/>
            <a:ahLst/>
            <a:cxnLst/>
            <a:rect l="l" t="t" r="r" b="b"/>
            <a:pathLst>
              <a:path w="291" h="177" extrusionOk="0">
                <a:moveTo>
                  <a:pt x="286" y="1"/>
                </a:moveTo>
                <a:lnTo>
                  <a:pt x="1" y="174"/>
                </a:lnTo>
                <a:lnTo>
                  <a:pt x="1" y="177"/>
                </a:lnTo>
                <a:lnTo>
                  <a:pt x="291" y="1"/>
                </a:lnTo>
                <a:close/>
              </a:path>
            </a:pathLst>
          </a:custGeom>
          <a:solidFill>
            <a:srgbClr val="E300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8035150" y="1149450"/>
            <a:ext cx="29322" cy="23839"/>
          </a:xfrm>
          <a:custGeom>
            <a:avLst/>
            <a:gdLst/>
            <a:ahLst/>
            <a:cxnLst/>
            <a:rect l="l" t="t" r="r" b="b"/>
            <a:pathLst>
              <a:path w="287" h="175" extrusionOk="0">
                <a:moveTo>
                  <a:pt x="283" y="1"/>
                </a:moveTo>
                <a:lnTo>
                  <a:pt x="1" y="172"/>
                </a:lnTo>
                <a:lnTo>
                  <a:pt x="1" y="174"/>
                </a:lnTo>
                <a:lnTo>
                  <a:pt x="286" y="1"/>
                </a:lnTo>
                <a:close/>
              </a:path>
            </a:pathLst>
          </a:custGeom>
          <a:solidFill>
            <a:srgbClr val="E400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8035151" y="1149450"/>
            <a:ext cx="28913" cy="23431"/>
          </a:xfrm>
          <a:custGeom>
            <a:avLst/>
            <a:gdLst/>
            <a:ahLst/>
            <a:cxnLst/>
            <a:rect l="l" t="t" r="r" b="b"/>
            <a:pathLst>
              <a:path w="283" h="172" extrusionOk="0">
                <a:moveTo>
                  <a:pt x="279" y="1"/>
                </a:moveTo>
                <a:lnTo>
                  <a:pt x="1" y="170"/>
                </a:lnTo>
                <a:lnTo>
                  <a:pt x="1" y="172"/>
                </a:lnTo>
                <a:lnTo>
                  <a:pt x="283" y="1"/>
                </a:lnTo>
                <a:close/>
              </a:path>
            </a:pathLst>
          </a:custGeom>
          <a:solidFill>
            <a:srgbClr val="E500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8035151" y="1149450"/>
            <a:ext cx="28607" cy="23157"/>
          </a:xfrm>
          <a:custGeom>
            <a:avLst/>
            <a:gdLst/>
            <a:ahLst/>
            <a:cxnLst/>
            <a:rect l="l" t="t" r="r" b="b"/>
            <a:pathLst>
              <a:path w="280" h="170" extrusionOk="0">
                <a:moveTo>
                  <a:pt x="274" y="1"/>
                </a:moveTo>
                <a:lnTo>
                  <a:pt x="1" y="167"/>
                </a:lnTo>
                <a:lnTo>
                  <a:pt x="1" y="170"/>
                </a:lnTo>
                <a:lnTo>
                  <a:pt x="279" y="1"/>
                </a:lnTo>
                <a:close/>
              </a:path>
            </a:pathLst>
          </a:custGeom>
          <a:solidFill>
            <a:srgbClr val="E600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8035150" y="1149450"/>
            <a:ext cx="28096" cy="22885"/>
          </a:xfrm>
          <a:custGeom>
            <a:avLst/>
            <a:gdLst/>
            <a:ahLst/>
            <a:cxnLst/>
            <a:rect l="l" t="t" r="r" b="b"/>
            <a:pathLst>
              <a:path w="275" h="168" extrusionOk="0">
                <a:moveTo>
                  <a:pt x="271" y="1"/>
                </a:moveTo>
                <a:lnTo>
                  <a:pt x="1" y="165"/>
                </a:lnTo>
                <a:lnTo>
                  <a:pt x="1" y="167"/>
                </a:lnTo>
                <a:lnTo>
                  <a:pt x="274" y="1"/>
                </a:lnTo>
                <a:close/>
              </a:path>
            </a:pathLst>
          </a:custGeom>
          <a:solidFill>
            <a:srgbClr val="E700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8035151" y="1149450"/>
            <a:ext cx="27687" cy="22477"/>
          </a:xfrm>
          <a:custGeom>
            <a:avLst/>
            <a:gdLst/>
            <a:ahLst/>
            <a:cxnLst/>
            <a:rect l="l" t="t" r="r" b="b"/>
            <a:pathLst>
              <a:path w="271" h="165" extrusionOk="0">
                <a:moveTo>
                  <a:pt x="267" y="1"/>
                </a:moveTo>
                <a:lnTo>
                  <a:pt x="1" y="163"/>
                </a:lnTo>
                <a:lnTo>
                  <a:pt x="1" y="165"/>
                </a:lnTo>
                <a:lnTo>
                  <a:pt x="271" y="1"/>
                </a:lnTo>
                <a:close/>
              </a:path>
            </a:pathLst>
          </a:custGeom>
          <a:solidFill>
            <a:srgbClr val="E800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8035151" y="1149450"/>
            <a:ext cx="27381" cy="22204"/>
          </a:xfrm>
          <a:custGeom>
            <a:avLst/>
            <a:gdLst/>
            <a:ahLst/>
            <a:cxnLst/>
            <a:rect l="l" t="t" r="r" b="b"/>
            <a:pathLst>
              <a:path w="268" h="163" extrusionOk="0">
                <a:moveTo>
                  <a:pt x="263" y="1"/>
                </a:moveTo>
                <a:lnTo>
                  <a:pt x="1" y="160"/>
                </a:lnTo>
                <a:lnTo>
                  <a:pt x="1" y="163"/>
                </a:lnTo>
                <a:lnTo>
                  <a:pt x="267" y="1"/>
                </a:lnTo>
                <a:close/>
              </a:path>
            </a:pathLst>
          </a:custGeom>
          <a:solidFill>
            <a:srgbClr val="E900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8035150" y="1149450"/>
            <a:ext cx="26870" cy="21932"/>
          </a:xfrm>
          <a:custGeom>
            <a:avLst/>
            <a:gdLst/>
            <a:ahLst/>
            <a:cxnLst/>
            <a:rect l="l" t="t" r="r" b="b"/>
            <a:pathLst>
              <a:path w="263" h="161" extrusionOk="0">
                <a:moveTo>
                  <a:pt x="259" y="1"/>
                </a:moveTo>
                <a:lnTo>
                  <a:pt x="1" y="158"/>
                </a:lnTo>
                <a:lnTo>
                  <a:pt x="1" y="160"/>
                </a:lnTo>
                <a:lnTo>
                  <a:pt x="263" y="1"/>
                </a:lnTo>
                <a:close/>
              </a:path>
            </a:pathLst>
          </a:custGeom>
          <a:solidFill>
            <a:srgbClr val="EA00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8035150" y="1149449"/>
            <a:ext cx="26564" cy="21523"/>
          </a:xfrm>
          <a:custGeom>
            <a:avLst/>
            <a:gdLst/>
            <a:ahLst/>
            <a:cxnLst/>
            <a:rect l="l" t="t" r="r" b="b"/>
            <a:pathLst>
              <a:path w="260" h="158" extrusionOk="0">
                <a:moveTo>
                  <a:pt x="256" y="1"/>
                </a:moveTo>
                <a:lnTo>
                  <a:pt x="1" y="156"/>
                </a:lnTo>
                <a:lnTo>
                  <a:pt x="1" y="158"/>
                </a:lnTo>
                <a:lnTo>
                  <a:pt x="259" y="1"/>
                </a:lnTo>
                <a:close/>
              </a:path>
            </a:pathLst>
          </a:custGeom>
          <a:solidFill>
            <a:srgbClr val="EB00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8035151" y="1149449"/>
            <a:ext cx="26155" cy="21251"/>
          </a:xfrm>
          <a:custGeom>
            <a:avLst/>
            <a:gdLst/>
            <a:ahLst/>
            <a:cxnLst/>
            <a:rect l="l" t="t" r="r" b="b"/>
            <a:pathLst>
              <a:path w="256" h="156" extrusionOk="0">
                <a:moveTo>
                  <a:pt x="251" y="1"/>
                </a:moveTo>
                <a:lnTo>
                  <a:pt x="1" y="153"/>
                </a:lnTo>
                <a:lnTo>
                  <a:pt x="1" y="156"/>
                </a:lnTo>
                <a:lnTo>
                  <a:pt x="256" y="1"/>
                </a:lnTo>
                <a:close/>
              </a:path>
            </a:pathLst>
          </a:custGeom>
          <a:solidFill>
            <a:srgbClr val="EC00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8035150" y="1149449"/>
            <a:ext cx="25746" cy="20979"/>
          </a:xfrm>
          <a:custGeom>
            <a:avLst/>
            <a:gdLst/>
            <a:ahLst/>
            <a:cxnLst/>
            <a:rect l="l" t="t" r="r" b="b"/>
            <a:pathLst>
              <a:path w="252" h="154" extrusionOk="0">
                <a:moveTo>
                  <a:pt x="248" y="1"/>
                </a:moveTo>
                <a:lnTo>
                  <a:pt x="1" y="151"/>
                </a:lnTo>
                <a:lnTo>
                  <a:pt x="1" y="153"/>
                </a:lnTo>
                <a:lnTo>
                  <a:pt x="251" y="1"/>
                </a:lnTo>
                <a:close/>
              </a:path>
            </a:pathLst>
          </a:custGeom>
          <a:solidFill>
            <a:srgbClr val="ED00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8035150" y="1149450"/>
            <a:ext cx="25338" cy="20569"/>
          </a:xfrm>
          <a:custGeom>
            <a:avLst/>
            <a:gdLst/>
            <a:ahLst/>
            <a:cxnLst/>
            <a:rect l="l" t="t" r="r" b="b"/>
            <a:pathLst>
              <a:path w="248" h="151" extrusionOk="0">
                <a:moveTo>
                  <a:pt x="244" y="1"/>
                </a:moveTo>
                <a:lnTo>
                  <a:pt x="1" y="149"/>
                </a:lnTo>
                <a:lnTo>
                  <a:pt x="1" y="151"/>
                </a:lnTo>
                <a:lnTo>
                  <a:pt x="248" y="1"/>
                </a:lnTo>
                <a:close/>
              </a:path>
            </a:pathLst>
          </a:custGeom>
          <a:solidFill>
            <a:srgbClr val="EE00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8035151" y="1149450"/>
            <a:ext cx="25031" cy="20297"/>
          </a:xfrm>
          <a:custGeom>
            <a:avLst/>
            <a:gdLst/>
            <a:ahLst/>
            <a:cxnLst/>
            <a:rect l="l" t="t" r="r" b="b"/>
            <a:pathLst>
              <a:path w="245" h="149" extrusionOk="0">
                <a:moveTo>
                  <a:pt x="240" y="1"/>
                </a:moveTo>
                <a:lnTo>
                  <a:pt x="1" y="146"/>
                </a:lnTo>
                <a:lnTo>
                  <a:pt x="1" y="149"/>
                </a:lnTo>
                <a:lnTo>
                  <a:pt x="244" y="1"/>
                </a:lnTo>
                <a:close/>
              </a:path>
            </a:pathLst>
          </a:custGeom>
          <a:solidFill>
            <a:srgbClr val="EF00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8035150" y="1149450"/>
            <a:ext cx="24520" cy="20025"/>
          </a:xfrm>
          <a:custGeom>
            <a:avLst/>
            <a:gdLst/>
            <a:ahLst/>
            <a:cxnLst/>
            <a:rect l="l" t="t" r="r" b="b"/>
            <a:pathLst>
              <a:path w="240" h="147" extrusionOk="0">
                <a:moveTo>
                  <a:pt x="236" y="1"/>
                </a:moveTo>
                <a:lnTo>
                  <a:pt x="1" y="144"/>
                </a:lnTo>
                <a:lnTo>
                  <a:pt x="1" y="146"/>
                </a:lnTo>
                <a:lnTo>
                  <a:pt x="240" y="1"/>
                </a:lnTo>
                <a:close/>
              </a:path>
            </a:pathLst>
          </a:custGeom>
          <a:solidFill>
            <a:srgbClr val="F000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8035150" y="1149449"/>
            <a:ext cx="24112" cy="19616"/>
          </a:xfrm>
          <a:custGeom>
            <a:avLst/>
            <a:gdLst/>
            <a:ahLst/>
            <a:cxnLst/>
            <a:rect l="l" t="t" r="r" b="b"/>
            <a:pathLst>
              <a:path w="236" h="144" extrusionOk="0">
                <a:moveTo>
                  <a:pt x="233" y="1"/>
                </a:moveTo>
                <a:lnTo>
                  <a:pt x="1" y="142"/>
                </a:lnTo>
                <a:lnTo>
                  <a:pt x="1" y="144"/>
                </a:lnTo>
                <a:lnTo>
                  <a:pt x="236" y="1"/>
                </a:lnTo>
                <a:close/>
              </a:path>
            </a:pathLst>
          </a:custGeom>
          <a:solidFill>
            <a:srgbClr val="F100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8035151" y="1149449"/>
            <a:ext cx="23805" cy="19344"/>
          </a:xfrm>
          <a:custGeom>
            <a:avLst/>
            <a:gdLst/>
            <a:ahLst/>
            <a:cxnLst/>
            <a:rect l="l" t="t" r="r" b="b"/>
            <a:pathLst>
              <a:path w="233" h="142" extrusionOk="0">
                <a:moveTo>
                  <a:pt x="228" y="1"/>
                </a:moveTo>
                <a:lnTo>
                  <a:pt x="1" y="139"/>
                </a:lnTo>
                <a:lnTo>
                  <a:pt x="1" y="142"/>
                </a:lnTo>
                <a:lnTo>
                  <a:pt x="233" y="1"/>
                </a:lnTo>
                <a:close/>
              </a:path>
            </a:pathLst>
          </a:custGeom>
          <a:solidFill>
            <a:srgbClr val="F200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8035150" y="1149450"/>
            <a:ext cx="23294" cy="19071"/>
          </a:xfrm>
          <a:custGeom>
            <a:avLst/>
            <a:gdLst/>
            <a:ahLst/>
            <a:cxnLst/>
            <a:rect l="l" t="t" r="r" b="b"/>
            <a:pathLst>
              <a:path w="228" h="140" extrusionOk="0">
                <a:moveTo>
                  <a:pt x="224" y="1"/>
                </a:moveTo>
                <a:lnTo>
                  <a:pt x="1" y="137"/>
                </a:lnTo>
                <a:lnTo>
                  <a:pt x="1" y="139"/>
                </a:lnTo>
                <a:lnTo>
                  <a:pt x="228" y="1"/>
                </a:lnTo>
                <a:close/>
              </a:path>
            </a:pathLst>
          </a:custGeom>
          <a:solidFill>
            <a:srgbClr val="F300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8035150" y="1149450"/>
            <a:ext cx="22988" cy="18663"/>
          </a:xfrm>
          <a:custGeom>
            <a:avLst/>
            <a:gdLst/>
            <a:ahLst/>
            <a:cxnLst/>
            <a:rect l="l" t="t" r="r" b="b"/>
            <a:pathLst>
              <a:path w="225" h="137" extrusionOk="0">
                <a:moveTo>
                  <a:pt x="221" y="1"/>
                </a:moveTo>
                <a:lnTo>
                  <a:pt x="1" y="135"/>
                </a:lnTo>
                <a:lnTo>
                  <a:pt x="1" y="137"/>
                </a:lnTo>
                <a:lnTo>
                  <a:pt x="224" y="1"/>
                </a:lnTo>
                <a:close/>
              </a:path>
            </a:pathLst>
          </a:custGeom>
          <a:solidFill>
            <a:srgbClr val="F400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8035151" y="1149450"/>
            <a:ext cx="22579" cy="18391"/>
          </a:xfrm>
          <a:custGeom>
            <a:avLst/>
            <a:gdLst/>
            <a:ahLst/>
            <a:cxnLst/>
            <a:rect l="l" t="t" r="r" b="b"/>
            <a:pathLst>
              <a:path w="221" h="135" extrusionOk="0">
                <a:moveTo>
                  <a:pt x="217" y="1"/>
                </a:moveTo>
                <a:lnTo>
                  <a:pt x="1" y="132"/>
                </a:lnTo>
                <a:lnTo>
                  <a:pt x="1" y="135"/>
                </a:lnTo>
                <a:lnTo>
                  <a:pt x="221" y="1"/>
                </a:lnTo>
                <a:close/>
              </a:path>
            </a:pathLst>
          </a:custGeom>
          <a:solidFill>
            <a:srgbClr val="F500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8035151" y="1149450"/>
            <a:ext cx="22273" cy="18117"/>
          </a:xfrm>
          <a:custGeom>
            <a:avLst/>
            <a:gdLst/>
            <a:ahLst/>
            <a:cxnLst/>
            <a:rect l="l" t="t" r="r" b="b"/>
            <a:pathLst>
              <a:path w="218" h="133" extrusionOk="0">
                <a:moveTo>
                  <a:pt x="213" y="1"/>
                </a:moveTo>
                <a:lnTo>
                  <a:pt x="1" y="130"/>
                </a:lnTo>
                <a:lnTo>
                  <a:pt x="1" y="132"/>
                </a:lnTo>
                <a:lnTo>
                  <a:pt x="217" y="1"/>
                </a:lnTo>
                <a:close/>
              </a:path>
            </a:pathLst>
          </a:custGeom>
          <a:solidFill>
            <a:srgbClr val="F600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8035150" y="1149450"/>
            <a:ext cx="21762" cy="17845"/>
          </a:xfrm>
          <a:custGeom>
            <a:avLst/>
            <a:gdLst/>
            <a:ahLst/>
            <a:cxnLst/>
            <a:rect l="l" t="t" r="r" b="b"/>
            <a:pathLst>
              <a:path w="213" h="131" extrusionOk="0">
                <a:moveTo>
                  <a:pt x="209" y="1"/>
                </a:moveTo>
                <a:lnTo>
                  <a:pt x="1" y="128"/>
                </a:lnTo>
                <a:lnTo>
                  <a:pt x="1" y="130"/>
                </a:lnTo>
                <a:lnTo>
                  <a:pt x="213" y="1"/>
                </a:lnTo>
                <a:close/>
              </a:path>
            </a:pathLst>
          </a:custGeom>
          <a:solidFill>
            <a:srgbClr val="F700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8035151" y="1149450"/>
            <a:ext cx="21455" cy="17436"/>
          </a:xfrm>
          <a:custGeom>
            <a:avLst/>
            <a:gdLst/>
            <a:ahLst/>
            <a:cxnLst/>
            <a:rect l="l" t="t" r="r" b="b"/>
            <a:pathLst>
              <a:path w="210" h="128" extrusionOk="0">
                <a:moveTo>
                  <a:pt x="206" y="1"/>
                </a:moveTo>
                <a:lnTo>
                  <a:pt x="1" y="125"/>
                </a:lnTo>
                <a:lnTo>
                  <a:pt x="1" y="128"/>
                </a:lnTo>
                <a:lnTo>
                  <a:pt x="209" y="1"/>
                </a:lnTo>
                <a:close/>
              </a:path>
            </a:pathLst>
          </a:custGeom>
          <a:solidFill>
            <a:srgbClr val="F800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8035151" y="1149450"/>
            <a:ext cx="21047" cy="17164"/>
          </a:xfrm>
          <a:custGeom>
            <a:avLst/>
            <a:gdLst/>
            <a:ahLst/>
            <a:cxnLst/>
            <a:rect l="l" t="t" r="r" b="b"/>
            <a:pathLst>
              <a:path w="206" h="126" extrusionOk="0">
                <a:moveTo>
                  <a:pt x="201" y="1"/>
                </a:moveTo>
                <a:lnTo>
                  <a:pt x="1" y="123"/>
                </a:lnTo>
                <a:lnTo>
                  <a:pt x="1" y="125"/>
                </a:lnTo>
                <a:lnTo>
                  <a:pt x="206" y="1"/>
                </a:lnTo>
                <a:close/>
              </a:path>
            </a:pathLst>
          </a:custGeom>
          <a:solidFill>
            <a:srgbClr val="F900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8035150" y="1149450"/>
            <a:ext cx="20638" cy="16892"/>
          </a:xfrm>
          <a:custGeom>
            <a:avLst/>
            <a:gdLst/>
            <a:ahLst/>
            <a:cxnLst/>
            <a:rect l="l" t="t" r="r" b="b"/>
            <a:pathLst>
              <a:path w="202" h="124" extrusionOk="0">
                <a:moveTo>
                  <a:pt x="198" y="1"/>
                </a:moveTo>
                <a:lnTo>
                  <a:pt x="1" y="121"/>
                </a:lnTo>
                <a:lnTo>
                  <a:pt x="1" y="123"/>
                </a:lnTo>
                <a:lnTo>
                  <a:pt x="201" y="1"/>
                </a:lnTo>
                <a:close/>
              </a:path>
            </a:pathLst>
          </a:custGeom>
          <a:solidFill>
            <a:srgbClr val="FA00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8035151" y="1149449"/>
            <a:ext cx="20229" cy="16483"/>
          </a:xfrm>
          <a:custGeom>
            <a:avLst/>
            <a:gdLst/>
            <a:ahLst/>
            <a:cxnLst/>
            <a:rect l="l" t="t" r="r" b="b"/>
            <a:pathLst>
              <a:path w="198" h="121" extrusionOk="0">
                <a:moveTo>
                  <a:pt x="194" y="1"/>
                </a:moveTo>
                <a:lnTo>
                  <a:pt x="1" y="118"/>
                </a:lnTo>
                <a:lnTo>
                  <a:pt x="1" y="121"/>
                </a:lnTo>
                <a:lnTo>
                  <a:pt x="198" y="1"/>
                </a:lnTo>
                <a:close/>
              </a:path>
            </a:pathLst>
          </a:custGeom>
          <a:solidFill>
            <a:srgbClr val="FB00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8035151" y="1149449"/>
            <a:ext cx="19923" cy="16211"/>
          </a:xfrm>
          <a:custGeom>
            <a:avLst/>
            <a:gdLst/>
            <a:ahLst/>
            <a:cxnLst/>
            <a:rect l="l" t="t" r="r" b="b"/>
            <a:pathLst>
              <a:path w="195" h="119" extrusionOk="0">
                <a:moveTo>
                  <a:pt x="189" y="1"/>
                </a:moveTo>
                <a:lnTo>
                  <a:pt x="1" y="116"/>
                </a:lnTo>
                <a:lnTo>
                  <a:pt x="1" y="118"/>
                </a:lnTo>
                <a:lnTo>
                  <a:pt x="194" y="1"/>
                </a:lnTo>
                <a:close/>
              </a:path>
            </a:pathLst>
          </a:custGeom>
          <a:solidFill>
            <a:srgbClr val="FC00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9"/>
          <p:cNvSpPr/>
          <p:nvPr/>
        </p:nvSpPr>
        <p:spPr>
          <a:xfrm>
            <a:off x="8035150" y="1149449"/>
            <a:ext cx="19412" cy="15939"/>
          </a:xfrm>
          <a:custGeom>
            <a:avLst/>
            <a:gdLst/>
            <a:ahLst/>
            <a:cxnLst/>
            <a:rect l="l" t="t" r="r" b="b"/>
            <a:pathLst>
              <a:path w="190" h="117" extrusionOk="0">
                <a:moveTo>
                  <a:pt x="186" y="1"/>
                </a:moveTo>
                <a:lnTo>
                  <a:pt x="1" y="114"/>
                </a:lnTo>
                <a:lnTo>
                  <a:pt x="1" y="116"/>
                </a:lnTo>
                <a:lnTo>
                  <a:pt x="189" y="1"/>
                </a:lnTo>
                <a:close/>
              </a:path>
            </a:pathLst>
          </a:custGeom>
          <a:solidFill>
            <a:srgbClr val="FD00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9"/>
          <p:cNvSpPr/>
          <p:nvPr/>
        </p:nvSpPr>
        <p:spPr>
          <a:xfrm>
            <a:off x="8035151" y="1149450"/>
            <a:ext cx="19003" cy="15529"/>
          </a:xfrm>
          <a:custGeom>
            <a:avLst/>
            <a:gdLst/>
            <a:ahLst/>
            <a:cxnLst/>
            <a:rect l="l" t="t" r="r" b="b"/>
            <a:pathLst>
              <a:path w="186" h="114" extrusionOk="0">
                <a:moveTo>
                  <a:pt x="182" y="1"/>
                </a:moveTo>
                <a:lnTo>
                  <a:pt x="1" y="111"/>
                </a:lnTo>
                <a:lnTo>
                  <a:pt x="1" y="114"/>
                </a:lnTo>
                <a:lnTo>
                  <a:pt x="186" y="1"/>
                </a:lnTo>
                <a:close/>
              </a:path>
            </a:pathLst>
          </a:custGeom>
          <a:solidFill>
            <a:srgbClr val="FE00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9"/>
          <p:cNvSpPr/>
          <p:nvPr/>
        </p:nvSpPr>
        <p:spPr>
          <a:xfrm>
            <a:off x="8035151" y="1149450"/>
            <a:ext cx="18697" cy="15257"/>
          </a:xfrm>
          <a:custGeom>
            <a:avLst/>
            <a:gdLst/>
            <a:ahLst/>
            <a:cxnLst/>
            <a:rect l="l" t="t" r="r" b="b"/>
            <a:pathLst>
              <a:path w="183" h="112" extrusionOk="0">
                <a:moveTo>
                  <a:pt x="178" y="1"/>
                </a:moveTo>
                <a:lnTo>
                  <a:pt x="1" y="109"/>
                </a:lnTo>
                <a:lnTo>
                  <a:pt x="1" y="111"/>
                </a:lnTo>
                <a:lnTo>
                  <a:pt x="182" y="1"/>
                </a:lnTo>
                <a:close/>
              </a:path>
            </a:pathLst>
          </a:custGeom>
          <a:solidFill>
            <a:srgbClr val="FF00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9"/>
          <p:cNvSpPr/>
          <p:nvPr/>
        </p:nvSpPr>
        <p:spPr>
          <a:xfrm>
            <a:off x="8035150" y="1149449"/>
            <a:ext cx="18186" cy="14984"/>
          </a:xfrm>
          <a:custGeom>
            <a:avLst/>
            <a:gdLst/>
            <a:ahLst/>
            <a:cxnLst/>
            <a:rect l="l" t="t" r="r" b="b"/>
            <a:pathLst>
              <a:path w="178" h="110" extrusionOk="0">
                <a:moveTo>
                  <a:pt x="1" y="1"/>
                </a:moveTo>
                <a:lnTo>
                  <a:pt x="1" y="109"/>
                </a:lnTo>
                <a:lnTo>
                  <a:pt x="178" y="1"/>
                </a:lnTo>
                <a:close/>
              </a:path>
            </a:pathLst>
          </a:custGeom>
          <a:solidFill>
            <a:srgbClr val="FF00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9"/>
          <p:cNvSpPr/>
          <p:nvPr/>
        </p:nvSpPr>
        <p:spPr>
          <a:xfrm>
            <a:off x="7620705" y="1107695"/>
            <a:ext cx="1294973" cy="1726767"/>
          </a:xfrm>
          <a:custGeom>
            <a:avLst/>
            <a:gdLst/>
            <a:ahLst/>
            <a:cxnLst/>
            <a:rect l="l" t="t" r="r" b="b"/>
            <a:pathLst>
              <a:path w="12675" h="12676" extrusionOk="0">
                <a:moveTo>
                  <a:pt x="6337" y="1"/>
                </a:moveTo>
                <a:cubicBezTo>
                  <a:pt x="4656" y="1"/>
                  <a:pt x="3045" y="668"/>
                  <a:pt x="1856" y="1857"/>
                </a:cubicBezTo>
                <a:cubicBezTo>
                  <a:pt x="667" y="3046"/>
                  <a:pt x="0" y="4658"/>
                  <a:pt x="0" y="6338"/>
                </a:cubicBezTo>
                <a:cubicBezTo>
                  <a:pt x="0" y="8019"/>
                  <a:pt x="667" y="9630"/>
                  <a:pt x="1856" y="10819"/>
                </a:cubicBezTo>
                <a:cubicBezTo>
                  <a:pt x="3045" y="12008"/>
                  <a:pt x="4656" y="12676"/>
                  <a:pt x="6337" y="12676"/>
                </a:cubicBezTo>
                <a:cubicBezTo>
                  <a:pt x="8018" y="12676"/>
                  <a:pt x="9630" y="12008"/>
                  <a:pt x="10819" y="10819"/>
                </a:cubicBezTo>
                <a:cubicBezTo>
                  <a:pt x="12006" y="9630"/>
                  <a:pt x="12674" y="8019"/>
                  <a:pt x="12674" y="6338"/>
                </a:cubicBezTo>
                <a:cubicBezTo>
                  <a:pt x="12674" y="4658"/>
                  <a:pt x="12006" y="3046"/>
                  <a:pt x="10819" y="1857"/>
                </a:cubicBezTo>
                <a:cubicBezTo>
                  <a:pt x="9630" y="668"/>
                  <a:pt x="8018" y="1"/>
                  <a:pt x="63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9"/>
          <p:cNvSpPr/>
          <p:nvPr/>
        </p:nvSpPr>
        <p:spPr>
          <a:xfrm>
            <a:off x="7861465" y="916646"/>
            <a:ext cx="266044" cy="232261"/>
          </a:xfrm>
          <a:custGeom>
            <a:avLst/>
            <a:gdLst/>
            <a:ahLst/>
            <a:cxnLst/>
            <a:rect l="l" t="t" r="r" b="b"/>
            <a:pathLst>
              <a:path w="2604" h="1705" extrusionOk="0">
                <a:moveTo>
                  <a:pt x="2604" y="0"/>
                </a:moveTo>
                <a:lnTo>
                  <a:pt x="0" y="472"/>
                </a:lnTo>
                <a:lnTo>
                  <a:pt x="1046" y="1705"/>
                </a:lnTo>
                <a:lnTo>
                  <a:pt x="260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9"/>
          <p:cNvSpPr/>
          <p:nvPr/>
        </p:nvSpPr>
        <p:spPr>
          <a:xfrm>
            <a:off x="6535226" y="605519"/>
            <a:ext cx="1263097" cy="150799"/>
          </a:xfrm>
          <a:custGeom>
            <a:avLst/>
            <a:gdLst/>
            <a:ahLst/>
            <a:cxnLst/>
            <a:rect l="l" t="t" r="r" b="b"/>
            <a:pathLst>
              <a:path w="12363" h="1107" extrusionOk="0">
                <a:moveTo>
                  <a:pt x="0" y="1"/>
                </a:moveTo>
                <a:lnTo>
                  <a:pt x="0" y="1107"/>
                </a:lnTo>
                <a:lnTo>
                  <a:pt x="12363" y="1107"/>
                </a:lnTo>
                <a:lnTo>
                  <a:pt x="1236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9"/>
          <p:cNvSpPr/>
          <p:nvPr/>
        </p:nvSpPr>
        <p:spPr>
          <a:xfrm>
            <a:off x="8411833" y="369500"/>
            <a:ext cx="2252283" cy="3002907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9"/>
          <p:cNvSpPr/>
          <p:nvPr/>
        </p:nvSpPr>
        <p:spPr>
          <a:xfrm>
            <a:off x="-388057" y="-1001475"/>
            <a:ext cx="2114765" cy="2997867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9"/>
          <p:cNvSpPr/>
          <p:nvPr/>
        </p:nvSpPr>
        <p:spPr>
          <a:xfrm>
            <a:off x="8633024" y="4168340"/>
            <a:ext cx="468642" cy="618181"/>
          </a:xfrm>
          <a:custGeom>
            <a:avLst/>
            <a:gdLst/>
            <a:ahLst/>
            <a:cxnLst/>
            <a:rect l="l" t="t" r="r" b="b"/>
            <a:pathLst>
              <a:path w="4587" h="4538" extrusionOk="0">
                <a:moveTo>
                  <a:pt x="1313" y="0"/>
                </a:moveTo>
                <a:lnTo>
                  <a:pt x="1" y="4537"/>
                </a:lnTo>
                <a:lnTo>
                  <a:pt x="1" y="4537"/>
                </a:lnTo>
                <a:lnTo>
                  <a:pt x="4587" y="3405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9"/>
          <p:cNvSpPr/>
          <p:nvPr/>
        </p:nvSpPr>
        <p:spPr>
          <a:xfrm>
            <a:off x="8633024" y="4168340"/>
            <a:ext cx="286478" cy="618181"/>
          </a:xfrm>
          <a:custGeom>
            <a:avLst/>
            <a:gdLst/>
            <a:ahLst/>
            <a:cxnLst/>
            <a:rect l="l" t="t" r="r" b="b"/>
            <a:pathLst>
              <a:path w="2804" h="4538" extrusionOk="0">
                <a:moveTo>
                  <a:pt x="1313" y="0"/>
                </a:moveTo>
                <a:lnTo>
                  <a:pt x="1" y="4537"/>
                </a:lnTo>
                <a:lnTo>
                  <a:pt x="2804" y="3846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9"/>
          <p:cNvSpPr/>
          <p:nvPr/>
        </p:nvSpPr>
        <p:spPr>
          <a:xfrm>
            <a:off x="8008988" y="1945732"/>
            <a:ext cx="44443" cy="50675"/>
          </a:xfrm>
          <a:custGeom>
            <a:avLst/>
            <a:gdLst/>
            <a:ahLst/>
            <a:cxnLst/>
            <a:rect l="l" t="t" r="r" b="b"/>
            <a:pathLst>
              <a:path w="435" h="372" extrusionOk="0">
                <a:moveTo>
                  <a:pt x="184" y="0"/>
                </a:moveTo>
                <a:cubicBezTo>
                  <a:pt x="83" y="0"/>
                  <a:pt x="1" y="84"/>
                  <a:pt x="1" y="186"/>
                </a:cubicBezTo>
                <a:cubicBezTo>
                  <a:pt x="1" y="298"/>
                  <a:pt x="92" y="372"/>
                  <a:pt x="187" y="372"/>
                </a:cubicBezTo>
                <a:cubicBezTo>
                  <a:pt x="233" y="372"/>
                  <a:pt x="280" y="354"/>
                  <a:pt x="318" y="316"/>
                </a:cubicBezTo>
                <a:cubicBezTo>
                  <a:pt x="434" y="200"/>
                  <a:pt x="352" y="0"/>
                  <a:pt x="186" y="0"/>
                </a:cubicBezTo>
                <a:cubicBezTo>
                  <a:pt x="185" y="0"/>
                  <a:pt x="185" y="0"/>
                  <a:pt x="18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9"/>
          <p:cNvSpPr/>
          <p:nvPr/>
        </p:nvSpPr>
        <p:spPr>
          <a:xfrm>
            <a:off x="8127502" y="1945732"/>
            <a:ext cx="44341" cy="50675"/>
          </a:xfrm>
          <a:custGeom>
            <a:avLst/>
            <a:gdLst/>
            <a:ahLst/>
            <a:cxnLst/>
            <a:rect l="l" t="t" r="r" b="b"/>
            <a:pathLst>
              <a:path w="434" h="372" extrusionOk="0">
                <a:moveTo>
                  <a:pt x="184" y="0"/>
                </a:moveTo>
                <a:cubicBezTo>
                  <a:pt x="82" y="0"/>
                  <a:pt x="0" y="84"/>
                  <a:pt x="0" y="186"/>
                </a:cubicBezTo>
                <a:cubicBezTo>
                  <a:pt x="0" y="298"/>
                  <a:pt x="92" y="372"/>
                  <a:pt x="187" y="372"/>
                </a:cubicBezTo>
                <a:cubicBezTo>
                  <a:pt x="233" y="372"/>
                  <a:pt x="280" y="354"/>
                  <a:pt x="317" y="316"/>
                </a:cubicBezTo>
                <a:cubicBezTo>
                  <a:pt x="434" y="200"/>
                  <a:pt x="351" y="0"/>
                  <a:pt x="186" y="0"/>
                </a:cubicBezTo>
                <a:cubicBezTo>
                  <a:pt x="185" y="0"/>
                  <a:pt x="184" y="0"/>
                  <a:pt x="18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9"/>
          <p:cNvSpPr/>
          <p:nvPr/>
        </p:nvSpPr>
        <p:spPr>
          <a:xfrm>
            <a:off x="8246016" y="1945732"/>
            <a:ext cx="44341" cy="50675"/>
          </a:xfrm>
          <a:custGeom>
            <a:avLst/>
            <a:gdLst/>
            <a:ahLst/>
            <a:cxnLst/>
            <a:rect l="l" t="t" r="r" b="b"/>
            <a:pathLst>
              <a:path w="434" h="372" extrusionOk="0">
                <a:moveTo>
                  <a:pt x="187" y="0"/>
                </a:moveTo>
                <a:cubicBezTo>
                  <a:pt x="186" y="0"/>
                  <a:pt x="186" y="0"/>
                  <a:pt x="185" y="0"/>
                </a:cubicBezTo>
                <a:cubicBezTo>
                  <a:pt x="83" y="0"/>
                  <a:pt x="0" y="83"/>
                  <a:pt x="0" y="186"/>
                </a:cubicBezTo>
                <a:cubicBezTo>
                  <a:pt x="0" y="298"/>
                  <a:pt x="92" y="372"/>
                  <a:pt x="187" y="372"/>
                </a:cubicBezTo>
                <a:cubicBezTo>
                  <a:pt x="233" y="372"/>
                  <a:pt x="279" y="354"/>
                  <a:pt x="317" y="316"/>
                </a:cubicBezTo>
                <a:cubicBezTo>
                  <a:pt x="433" y="200"/>
                  <a:pt x="351" y="0"/>
                  <a:pt x="18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9"/>
          <p:cNvSpPr/>
          <p:nvPr/>
        </p:nvSpPr>
        <p:spPr>
          <a:xfrm>
            <a:off x="8364427" y="1945732"/>
            <a:ext cx="44341" cy="50675"/>
          </a:xfrm>
          <a:custGeom>
            <a:avLst/>
            <a:gdLst/>
            <a:ahLst/>
            <a:cxnLst/>
            <a:rect l="l" t="t" r="r" b="b"/>
            <a:pathLst>
              <a:path w="434" h="372" extrusionOk="0">
                <a:moveTo>
                  <a:pt x="187" y="0"/>
                </a:moveTo>
                <a:cubicBezTo>
                  <a:pt x="187" y="0"/>
                  <a:pt x="186" y="0"/>
                  <a:pt x="186" y="0"/>
                </a:cubicBezTo>
                <a:cubicBezTo>
                  <a:pt x="83" y="0"/>
                  <a:pt x="1" y="83"/>
                  <a:pt x="1" y="186"/>
                </a:cubicBezTo>
                <a:cubicBezTo>
                  <a:pt x="1" y="298"/>
                  <a:pt x="92" y="372"/>
                  <a:pt x="187" y="372"/>
                </a:cubicBezTo>
                <a:cubicBezTo>
                  <a:pt x="233" y="372"/>
                  <a:pt x="280" y="354"/>
                  <a:pt x="318" y="316"/>
                </a:cubicBezTo>
                <a:cubicBezTo>
                  <a:pt x="434" y="200"/>
                  <a:pt x="352" y="0"/>
                  <a:pt x="18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9"/>
          <p:cNvSpPr/>
          <p:nvPr/>
        </p:nvSpPr>
        <p:spPr>
          <a:xfrm>
            <a:off x="8482941" y="1945732"/>
            <a:ext cx="44341" cy="50675"/>
          </a:xfrm>
          <a:custGeom>
            <a:avLst/>
            <a:gdLst/>
            <a:ahLst/>
            <a:cxnLst/>
            <a:rect l="l" t="t" r="r" b="b"/>
            <a:pathLst>
              <a:path w="434" h="372" extrusionOk="0">
                <a:moveTo>
                  <a:pt x="187" y="0"/>
                </a:moveTo>
                <a:cubicBezTo>
                  <a:pt x="84" y="0"/>
                  <a:pt x="0" y="83"/>
                  <a:pt x="0" y="186"/>
                </a:cubicBezTo>
                <a:cubicBezTo>
                  <a:pt x="0" y="298"/>
                  <a:pt x="92" y="372"/>
                  <a:pt x="187" y="372"/>
                </a:cubicBezTo>
                <a:cubicBezTo>
                  <a:pt x="233" y="372"/>
                  <a:pt x="279" y="354"/>
                  <a:pt x="317" y="316"/>
                </a:cubicBezTo>
                <a:cubicBezTo>
                  <a:pt x="434" y="200"/>
                  <a:pt x="351" y="0"/>
                  <a:pt x="18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9"/>
          <p:cNvSpPr/>
          <p:nvPr/>
        </p:nvSpPr>
        <p:spPr>
          <a:xfrm>
            <a:off x="8601353" y="1945732"/>
            <a:ext cx="44545" cy="50675"/>
          </a:xfrm>
          <a:custGeom>
            <a:avLst/>
            <a:gdLst/>
            <a:ahLst/>
            <a:cxnLst/>
            <a:rect l="l" t="t" r="r" b="b"/>
            <a:pathLst>
              <a:path w="436" h="372" extrusionOk="0">
                <a:moveTo>
                  <a:pt x="187" y="0"/>
                </a:moveTo>
                <a:cubicBezTo>
                  <a:pt x="85" y="0"/>
                  <a:pt x="1" y="83"/>
                  <a:pt x="1" y="186"/>
                </a:cubicBezTo>
                <a:cubicBezTo>
                  <a:pt x="1" y="298"/>
                  <a:pt x="92" y="372"/>
                  <a:pt x="188" y="372"/>
                </a:cubicBezTo>
                <a:cubicBezTo>
                  <a:pt x="233" y="372"/>
                  <a:pt x="280" y="354"/>
                  <a:pt x="318" y="316"/>
                </a:cubicBezTo>
                <a:cubicBezTo>
                  <a:pt x="435" y="200"/>
                  <a:pt x="353" y="0"/>
                  <a:pt x="18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9"/>
          <p:cNvSpPr/>
          <p:nvPr/>
        </p:nvSpPr>
        <p:spPr>
          <a:xfrm>
            <a:off x="8719969" y="1945732"/>
            <a:ext cx="44443" cy="50675"/>
          </a:xfrm>
          <a:custGeom>
            <a:avLst/>
            <a:gdLst/>
            <a:ahLst/>
            <a:cxnLst/>
            <a:rect l="l" t="t" r="r" b="b"/>
            <a:pathLst>
              <a:path w="435" h="372" extrusionOk="0">
                <a:moveTo>
                  <a:pt x="186" y="0"/>
                </a:moveTo>
                <a:cubicBezTo>
                  <a:pt x="83" y="0"/>
                  <a:pt x="1" y="83"/>
                  <a:pt x="1" y="186"/>
                </a:cubicBezTo>
                <a:cubicBezTo>
                  <a:pt x="1" y="298"/>
                  <a:pt x="91" y="372"/>
                  <a:pt x="186" y="372"/>
                </a:cubicBezTo>
                <a:cubicBezTo>
                  <a:pt x="232" y="372"/>
                  <a:pt x="279" y="354"/>
                  <a:pt x="316" y="316"/>
                </a:cubicBezTo>
                <a:cubicBezTo>
                  <a:pt x="434" y="200"/>
                  <a:pt x="351" y="0"/>
                  <a:pt x="18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9"/>
          <p:cNvSpPr/>
          <p:nvPr/>
        </p:nvSpPr>
        <p:spPr>
          <a:xfrm>
            <a:off x="6317740" y="5155779"/>
            <a:ext cx="673750" cy="864163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5" name="Google Shape;745;p9"/>
          <p:cNvGrpSpPr/>
          <p:nvPr/>
        </p:nvGrpSpPr>
        <p:grpSpPr>
          <a:xfrm rot="10800000">
            <a:off x="6580040" y="4786549"/>
            <a:ext cx="2606368" cy="2169448"/>
            <a:chOff x="5214075" y="2148650"/>
            <a:chExt cx="1023550" cy="638975"/>
          </a:xfrm>
        </p:grpSpPr>
        <p:sp>
          <p:nvSpPr>
            <p:cNvPr id="746" name="Google Shape;746;p9"/>
            <p:cNvSpPr/>
            <p:nvPr/>
          </p:nvSpPr>
          <p:spPr>
            <a:xfrm>
              <a:off x="5214075" y="2376425"/>
              <a:ext cx="699300" cy="411200"/>
            </a:xfrm>
            <a:custGeom>
              <a:avLst/>
              <a:gdLst/>
              <a:ahLst/>
              <a:cxnLst/>
              <a:rect l="l" t="t" r="r" b="b"/>
              <a:pathLst>
                <a:path w="27972" h="16448" extrusionOk="0">
                  <a:moveTo>
                    <a:pt x="1" y="0"/>
                  </a:moveTo>
                  <a:lnTo>
                    <a:pt x="1" y="16448"/>
                  </a:lnTo>
                  <a:lnTo>
                    <a:pt x="279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9"/>
            <p:cNvSpPr/>
            <p:nvPr/>
          </p:nvSpPr>
          <p:spPr>
            <a:xfrm>
              <a:off x="56079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9"/>
            <p:cNvSpPr/>
            <p:nvPr/>
          </p:nvSpPr>
          <p:spPr>
            <a:xfrm>
              <a:off x="5656050" y="2233275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10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10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9"/>
            <p:cNvSpPr/>
            <p:nvPr/>
          </p:nvSpPr>
          <p:spPr>
            <a:xfrm>
              <a:off x="57041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9"/>
            <p:cNvSpPr/>
            <p:nvPr/>
          </p:nvSpPr>
          <p:spPr>
            <a:xfrm>
              <a:off x="57522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9"/>
            <p:cNvSpPr/>
            <p:nvPr/>
          </p:nvSpPr>
          <p:spPr>
            <a:xfrm>
              <a:off x="58003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9"/>
            <p:cNvSpPr/>
            <p:nvPr/>
          </p:nvSpPr>
          <p:spPr>
            <a:xfrm>
              <a:off x="58484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9"/>
            <p:cNvSpPr/>
            <p:nvPr/>
          </p:nvSpPr>
          <p:spPr>
            <a:xfrm>
              <a:off x="58965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56079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9"/>
            <p:cNvSpPr/>
            <p:nvPr/>
          </p:nvSpPr>
          <p:spPr>
            <a:xfrm>
              <a:off x="5656050" y="2190975"/>
              <a:ext cx="15450" cy="15400"/>
            </a:xfrm>
            <a:custGeom>
              <a:avLst/>
              <a:gdLst/>
              <a:ahLst/>
              <a:cxnLst/>
              <a:rect l="l" t="t" r="r" b="b"/>
              <a:pathLst>
                <a:path w="618" h="616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8"/>
                    <a:pt x="140" y="616"/>
                    <a:pt x="309" y="616"/>
                  </a:cubicBezTo>
                  <a:cubicBezTo>
                    <a:pt x="479" y="616"/>
                    <a:pt x="617" y="478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57041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57522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58003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58484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8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9"/>
            <p:cNvSpPr/>
            <p:nvPr/>
          </p:nvSpPr>
          <p:spPr>
            <a:xfrm>
              <a:off x="58965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56079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5656050" y="21486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57041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9"/>
            <p:cNvSpPr/>
            <p:nvPr/>
          </p:nvSpPr>
          <p:spPr>
            <a:xfrm>
              <a:off x="57522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58003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58484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58965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56079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5656050" y="235905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09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09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57041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57522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58003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58484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58965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56079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5656050" y="23167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57041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57522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58003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58484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58965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56079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5656050" y="22744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57041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57522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58003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58484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58965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56079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5656050" y="24848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9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9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57041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57522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58003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58484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58965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56079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5656050" y="24425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57041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57522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58003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58484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58965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56079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5656050" y="240020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8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57041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57522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58003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58484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58965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59336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598180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60298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6077975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61260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617415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62222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59336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598180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60298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6077975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61260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617415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62222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59336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598180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60298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6077975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61260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617415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62222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59336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598180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60298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6077975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61260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617415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62222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59336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598180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60298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6077975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61260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617415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62222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9"/>
            <p:cNvSpPr/>
            <p:nvPr/>
          </p:nvSpPr>
          <p:spPr>
            <a:xfrm>
              <a:off x="59336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9"/>
            <p:cNvSpPr/>
            <p:nvPr/>
          </p:nvSpPr>
          <p:spPr>
            <a:xfrm>
              <a:off x="598180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60298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6077975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61260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617415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62222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59336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598180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60298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6077975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61260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617415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62222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59336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598180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60298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6077975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61260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617415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62222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59336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9"/>
            <p:cNvSpPr/>
            <p:nvPr/>
          </p:nvSpPr>
          <p:spPr>
            <a:xfrm>
              <a:off x="598180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9"/>
            <p:cNvSpPr/>
            <p:nvPr/>
          </p:nvSpPr>
          <p:spPr>
            <a:xfrm>
              <a:off x="60298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6077975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61260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617415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62222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3" name="Google Shape;873;p9"/>
          <p:cNvSpPr/>
          <p:nvPr/>
        </p:nvSpPr>
        <p:spPr>
          <a:xfrm>
            <a:off x="6535226" y="369486"/>
            <a:ext cx="1263097" cy="150799"/>
          </a:xfrm>
          <a:custGeom>
            <a:avLst/>
            <a:gdLst/>
            <a:ahLst/>
            <a:cxnLst/>
            <a:rect l="l" t="t" r="r" b="b"/>
            <a:pathLst>
              <a:path w="12363" h="1107" extrusionOk="0">
                <a:moveTo>
                  <a:pt x="0" y="1"/>
                </a:moveTo>
                <a:lnTo>
                  <a:pt x="0" y="1107"/>
                </a:lnTo>
                <a:lnTo>
                  <a:pt x="12363" y="1107"/>
                </a:lnTo>
                <a:lnTo>
                  <a:pt x="1236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0"/>
          <p:cNvSpPr txBox="1">
            <a:spLocks noGrp="1"/>
          </p:cNvSpPr>
          <p:nvPr>
            <p:ph type="subTitle" idx="1"/>
          </p:nvPr>
        </p:nvSpPr>
        <p:spPr>
          <a:xfrm>
            <a:off x="652544" y="1617367"/>
            <a:ext cx="17757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76" name="Google Shape;876;p10"/>
          <p:cNvSpPr txBox="1">
            <a:spLocks noGrp="1"/>
          </p:cNvSpPr>
          <p:nvPr>
            <p:ph type="title"/>
          </p:nvPr>
        </p:nvSpPr>
        <p:spPr>
          <a:xfrm>
            <a:off x="652532" y="982467"/>
            <a:ext cx="25080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7" name="Google Shape;877;p10"/>
          <p:cNvSpPr txBox="1">
            <a:spLocks noGrp="1"/>
          </p:cNvSpPr>
          <p:nvPr>
            <p:ph type="subTitle" idx="2"/>
          </p:nvPr>
        </p:nvSpPr>
        <p:spPr>
          <a:xfrm>
            <a:off x="5204756" y="1617367"/>
            <a:ext cx="1603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78" name="Google Shape;878;p10"/>
          <p:cNvSpPr txBox="1">
            <a:spLocks noGrp="1"/>
          </p:cNvSpPr>
          <p:nvPr>
            <p:ph type="title" idx="3"/>
          </p:nvPr>
        </p:nvSpPr>
        <p:spPr>
          <a:xfrm>
            <a:off x="5204744" y="982467"/>
            <a:ext cx="25080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1"/>
          <p:cNvSpPr/>
          <p:nvPr/>
        </p:nvSpPr>
        <p:spPr>
          <a:xfrm>
            <a:off x="-13450" y="3391033"/>
            <a:ext cx="9157500" cy="34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1" name="Google Shape;881;p11"/>
          <p:cNvGrpSpPr/>
          <p:nvPr/>
        </p:nvGrpSpPr>
        <p:grpSpPr>
          <a:xfrm>
            <a:off x="422815" y="3189243"/>
            <a:ext cx="1342909" cy="952192"/>
            <a:chOff x="481826" y="-400793"/>
            <a:chExt cx="1342909" cy="714144"/>
          </a:xfrm>
        </p:grpSpPr>
        <p:sp>
          <p:nvSpPr>
            <p:cNvPr id="882" name="Google Shape;882;p11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1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1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1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1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1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1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1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1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1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1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1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1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1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1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1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1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1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1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1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1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1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1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1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1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1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1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1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1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1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1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1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1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1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1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1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1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1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1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1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1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1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1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1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1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1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1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1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1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1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1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1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1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1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1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1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1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1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1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1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11"/>
          <p:cNvGrpSpPr/>
          <p:nvPr/>
        </p:nvGrpSpPr>
        <p:grpSpPr>
          <a:xfrm>
            <a:off x="6223452" y="2108609"/>
            <a:ext cx="1342909" cy="952192"/>
            <a:chOff x="481826" y="-400793"/>
            <a:chExt cx="1342909" cy="714144"/>
          </a:xfrm>
        </p:grpSpPr>
        <p:sp>
          <p:nvSpPr>
            <p:cNvPr id="987" name="Google Shape;987;p11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1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1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1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1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1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1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1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1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11"/>
          <p:cNvSpPr/>
          <p:nvPr/>
        </p:nvSpPr>
        <p:spPr>
          <a:xfrm rot="10800000">
            <a:off x="-701150" y="321067"/>
            <a:ext cx="1795532" cy="406029"/>
          </a:xfrm>
          <a:custGeom>
            <a:avLst/>
            <a:gdLst/>
            <a:ahLst/>
            <a:cxnLst/>
            <a:rect l="l" t="t" r="r" b="b"/>
            <a:pathLst>
              <a:path w="14092" h="2390" extrusionOk="0">
                <a:moveTo>
                  <a:pt x="1" y="0"/>
                </a:moveTo>
                <a:lnTo>
                  <a:pt x="1" y="2390"/>
                </a:lnTo>
                <a:lnTo>
                  <a:pt x="13096" y="2390"/>
                </a:lnTo>
                <a:lnTo>
                  <a:pt x="13096" y="2371"/>
                </a:lnTo>
                <a:cubicBezTo>
                  <a:pt x="13671" y="2274"/>
                  <a:pt x="14092" y="1778"/>
                  <a:pt x="14092" y="1195"/>
                </a:cubicBezTo>
                <a:cubicBezTo>
                  <a:pt x="14092" y="612"/>
                  <a:pt x="13671" y="116"/>
                  <a:pt x="13096" y="19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11"/>
          <p:cNvSpPr/>
          <p:nvPr/>
        </p:nvSpPr>
        <p:spPr>
          <a:xfrm rot="10800000">
            <a:off x="941994" y="321236"/>
            <a:ext cx="304522" cy="405859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5"/>
                  <a:pt x="535" y="2388"/>
                  <a:pt x="1195" y="2388"/>
                </a:cubicBezTo>
                <a:cubicBezTo>
                  <a:pt x="1854" y="2388"/>
                  <a:pt x="2389" y="1855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11"/>
          <p:cNvSpPr/>
          <p:nvPr/>
        </p:nvSpPr>
        <p:spPr>
          <a:xfrm rot="10800000">
            <a:off x="-701150" y="866200"/>
            <a:ext cx="1795532" cy="406029"/>
          </a:xfrm>
          <a:custGeom>
            <a:avLst/>
            <a:gdLst/>
            <a:ahLst/>
            <a:cxnLst/>
            <a:rect l="l" t="t" r="r" b="b"/>
            <a:pathLst>
              <a:path w="14092" h="2390" extrusionOk="0">
                <a:moveTo>
                  <a:pt x="1" y="0"/>
                </a:moveTo>
                <a:lnTo>
                  <a:pt x="1" y="2390"/>
                </a:lnTo>
                <a:lnTo>
                  <a:pt x="13096" y="2390"/>
                </a:lnTo>
                <a:lnTo>
                  <a:pt x="13096" y="2371"/>
                </a:lnTo>
                <a:cubicBezTo>
                  <a:pt x="13671" y="2274"/>
                  <a:pt x="14092" y="1778"/>
                  <a:pt x="14092" y="1195"/>
                </a:cubicBezTo>
                <a:cubicBezTo>
                  <a:pt x="14092" y="612"/>
                  <a:pt x="13671" y="116"/>
                  <a:pt x="13096" y="19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11"/>
          <p:cNvSpPr/>
          <p:nvPr/>
        </p:nvSpPr>
        <p:spPr>
          <a:xfrm rot="10800000">
            <a:off x="941994" y="866369"/>
            <a:ext cx="304522" cy="405859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5"/>
                  <a:pt x="535" y="2388"/>
                  <a:pt x="1195" y="2388"/>
                </a:cubicBezTo>
                <a:cubicBezTo>
                  <a:pt x="1854" y="2388"/>
                  <a:pt x="2389" y="1855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5" name="Google Shape;1095;p11"/>
          <p:cNvGrpSpPr/>
          <p:nvPr/>
        </p:nvGrpSpPr>
        <p:grpSpPr>
          <a:xfrm rot="-856058">
            <a:off x="8264307" y="-224809"/>
            <a:ext cx="1004539" cy="1841580"/>
            <a:chOff x="2290075" y="2412650"/>
            <a:chExt cx="391725" cy="538600"/>
          </a:xfrm>
        </p:grpSpPr>
        <p:sp>
          <p:nvSpPr>
            <p:cNvPr id="1096" name="Google Shape;1096;p11"/>
            <p:cNvSpPr/>
            <p:nvPr/>
          </p:nvSpPr>
          <p:spPr>
            <a:xfrm>
              <a:off x="242162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1"/>
            <p:cNvSpPr/>
            <p:nvPr/>
          </p:nvSpPr>
          <p:spPr>
            <a:xfrm>
              <a:off x="238667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rgbClr val="BEE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1"/>
            <p:cNvSpPr/>
            <p:nvPr/>
          </p:nvSpPr>
          <p:spPr>
            <a:xfrm>
              <a:off x="2314700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1"/>
            <p:cNvSpPr/>
            <p:nvPr/>
          </p:nvSpPr>
          <p:spPr>
            <a:xfrm>
              <a:off x="2290075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rgbClr val="BEE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0" name="Google Shape;1100;p11"/>
          <p:cNvSpPr txBox="1">
            <a:spLocks noGrp="1"/>
          </p:cNvSpPr>
          <p:nvPr>
            <p:ph type="title"/>
          </p:nvPr>
        </p:nvSpPr>
        <p:spPr>
          <a:xfrm>
            <a:off x="1157100" y="485800"/>
            <a:ext cx="6829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01" name="Google Shape;1101;p11"/>
          <p:cNvSpPr txBox="1">
            <a:spLocks noGrp="1"/>
          </p:cNvSpPr>
          <p:nvPr>
            <p:ph type="subTitle" idx="1"/>
          </p:nvPr>
        </p:nvSpPr>
        <p:spPr>
          <a:xfrm>
            <a:off x="1092650" y="4876600"/>
            <a:ext cx="14745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02" name="Google Shape;1102;p11"/>
          <p:cNvSpPr txBox="1">
            <a:spLocks noGrp="1"/>
          </p:cNvSpPr>
          <p:nvPr>
            <p:ph type="title" idx="2"/>
          </p:nvPr>
        </p:nvSpPr>
        <p:spPr>
          <a:xfrm>
            <a:off x="967725" y="4497733"/>
            <a:ext cx="17241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03" name="Google Shape;1103;p11"/>
          <p:cNvSpPr txBox="1">
            <a:spLocks noGrp="1"/>
          </p:cNvSpPr>
          <p:nvPr>
            <p:ph type="subTitle" idx="3"/>
          </p:nvPr>
        </p:nvSpPr>
        <p:spPr>
          <a:xfrm>
            <a:off x="2920797" y="4876600"/>
            <a:ext cx="14745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04" name="Google Shape;1104;p11"/>
          <p:cNvSpPr txBox="1">
            <a:spLocks noGrp="1"/>
          </p:cNvSpPr>
          <p:nvPr>
            <p:ph type="title" idx="4"/>
          </p:nvPr>
        </p:nvSpPr>
        <p:spPr>
          <a:xfrm>
            <a:off x="2795872" y="4497733"/>
            <a:ext cx="17241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05" name="Google Shape;1105;p11"/>
          <p:cNvSpPr txBox="1">
            <a:spLocks noGrp="1"/>
          </p:cNvSpPr>
          <p:nvPr>
            <p:ph type="subTitle" idx="5"/>
          </p:nvPr>
        </p:nvSpPr>
        <p:spPr>
          <a:xfrm>
            <a:off x="4748944" y="4876600"/>
            <a:ext cx="14745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06" name="Google Shape;1106;p11"/>
          <p:cNvSpPr txBox="1">
            <a:spLocks noGrp="1"/>
          </p:cNvSpPr>
          <p:nvPr>
            <p:ph type="title" idx="6"/>
          </p:nvPr>
        </p:nvSpPr>
        <p:spPr>
          <a:xfrm>
            <a:off x="4624020" y="4497733"/>
            <a:ext cx="17241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07" name="Google Shape;1107;p11"/>
          <p:cNvSpPr txBox="1">
            <a:spLocks noGrp="1"/>
          </p:cNvSpPr>
          <p:nvPr>
            <p:ph type="subTitle" idx="7"/>
          </p:nvPr>
        </p:nvSpPr>
        <p:spPr>
          <a:xfrm>
            <a:off x="6577092" y="4876600"/>
            <a:ext cx="14745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08" name="Google Shape;1108;p11"/>
          <p:cNvSpPr txBox="1">
            <a:spLocks noGrp="1"/>
          </p:cNvSpPr>
          <p:nvPr>
            <p:ph type="title" idx="8"/>
          </p:nvPr>
        </p:nvSpPr>
        <p:spPr>
          <a:xfrm>
            <a:off x="6452167" y="4497733"/>
            <a:ext cx="17241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"/>
          <p:cNvSpPr txBox="1">
            <a:spLocks noGrp="1"/>
          </p:cNvSpPr>
          <p:nvPr>
            <p:ph type="title"/>
          </p:nvPr>
        </p:nvSpPr>
        <p:spPr>
          <a:xfrm>
            <a:off x="797325" y="894967"/>
            <a:ext cx="3489300" cy="5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TITLE + BULLET POINTS 2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2"/>
          <p:cNvSpPr txBox="1">
            <a:spLocks noGrp="1"/>
          </p:cNvSpPr>
          <p:nvPr>
            <p:ph type="title"/>
          </p:nvPr>
        </p:nvSpPr>
        <p:spPr>
          <a:xfrm>
            <a:off x="1157100" y="485800"/>
            <a:ext cx="6829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11" name="Google Shape;1111;p12"/>
          <p:cNvSpPr txBox="1">
            <a:spLocks noGrp="1"/>
          </p:cNvSpPr>
          <p:nvPr>
            <p:ph type="body" idx="1"/>
          </p:nvPr>
        </p:nvSpPr>
        <p:spPr>
          <a:xfrm>
            <a:off x="5808350" y="2522100"/>
            <a:ext cx="2448900" cy="22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2" name="Google Shape;1112;p12"/>
          <p:cNvSpPr/>
          <p:nvPr/>
        </p:nvSpPr>
        <p:spPr>
          <a:xfrm>
            <a:off x="-190201" y="1608213"/>
            <a:ext cx="2082670" cy="846224"/>
          </a:xfrm>
          <a:custGeom>
            <a:avLst/>
            <a:gdLst/>
            <a:ahLst/>
            <a:cxnLst/>
            <a:rect l="l" t="t" r="r" b="b"/>
            <a:pathLst>
              <a:path w="27673" h="8433" extrusionOk="0">
                <a:moveTo>
                  <a:pt x="1" y="0"/>
                </a:moveTo>
                <a:lnTo>
                  <a:pt x="1" y="8433"/>
                </a:lnTo>
                <a:lnTo>
                  <a:pt x="27672" y="8433"/>
                </a:lnTo>
                <a:lnTo>
                  <a:pt x="276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12"/>
          <p:cNvSpPr/>
          <p:nvPr/>
        </p:nvSpPr>
        <p:spPr>
          <a:xfrm>
            <a:off x="-2384" y="2823458"/>
            <a:ext cx="74018" cy="9891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12"/>
          <p:cNvSpPr/>
          <p:nvPr/>
        </p:nvSpPr>
        <p:spPr>
          <a:xfrm>
            <a:off x="228286" y="2823458"/>
            <a:ext cx="74356" cy="9891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2"/>
          <p:cNvSpPr/>
          <p:nvPr/>
        </p:nvSpPr>
        <p:spPr>
          <a:xfrm>
            <a:off x="459294" y="2823458"/>
            <a:ext cx="74018" cy="9891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2"/>
          <p:cNvSpPr/>
          <p:nvPr/>
        </p:nvSpPr>
        <p:spPr>
          <a:xfrm>
            <a:off x="690133" y="2823458"/>
            <a:ext cx="74018" cy="9891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2"/>
          <p:cNvSpPr/>
          <p:nvPr/>
        </p:nvSpPr>
        <p:spPr>
          <a:xfrm>
            <a:off x="921141" y="2823458"/>
            <a:ext cx="74018" cy="9891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2"/>
          <p:cNvSpPr/>
          <p:nvPr/>
        </p:nvSpPr>
        <p:spPr>
          <a:xfrm>
            <a:off x="1151980" y="2823458"/>
            <a:ext cx="74018" cy="9891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8"/>
                  <a:pt x="1" y="219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12"/>
          <p:cNvSpPr/>
          <p:nvPr/>
        </p:nvSpPr>
        <p:spPr>
          <a:xfrm>
            <a:off x="1382820" y="2823458"/>
            <a:ext cx="74187" cy="9891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2"/>
          <p:cNvSpPr/>
          <p:nvPr/>
        </p:nvSpPr>
        <p:spPr>
          <a:xfrm>
            <a:off x="-2384" y="2552389"/>
            <a:ext cx="74018" cy="9891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19" y="439"/>
                </a:cubicBezTo>
                <a:cubicBezTo>
                  <a:pt x="339" y="439"/>
                  <a:pt x="437" y="341"/>
                  <a:pt x="437" y="220"/>
                </a:cubicBezTo>
                <a:cubicBezTo>
                  <a:pt x="437" y="99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2"/>
          <p:cNvSpPr/>
          <p:nvPr/>
        </p:nvSpPr>
        <p:spPr>
          <a:xfrm>
            <a:off x="228286" y="2552389"/>
            <a:ext cx="74356" cy="9891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2"/>
          <p:cNvSpPr/>
          <p:nvPr/>
        </p:nvSpPr>
        <p:spPr>
          <a:xfrm>
            <a:off x="459294" y="2552389"/>
            <a:ext cx="74018" cy="9891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12"/>
          <p:cNvSpPr/>
          <p:nvPr/>
        </p:nvSpPr>
        <p:spPr>
          <a:xfrm>
            <a:off x="690133" y="2552389"/>
            <a:ext cx="74018" cy="9891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12"/>
          <p:cNvSpPr/>
          <p:nvPr/>
        </p:nvSpPr>
        <p:spPr>
          <a:xfrm>
            <a:off x="921141" y="2552389"/>
            <a:ext cx="74018" cy="9891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12"/>
          <p:cNvSpPr/>
          <p:nvPr/>
        </p:nvSpPr>
        <p:spPr>
          <a:xfrm>
            <a:off x="1151980" y="2552389"/>
            <a:ext cx="74018" cy="9891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9"/>
                  <a:pt x="1" y="220"/>
                </a:cubicBezTo>
                <a:cubicBezTo>
                  <a:pt x="1" y="341"/>
                  <a:pt x="98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12"/>
          <p:cNvSpPr/>
          <p:nvPr/>
        </p:nvSpPr>
        <p:spPr>
          <a:xfrm>
            <a:off x="1382820" y="2552389"/>
            <a:ext cx="74187" cy="9891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12"/>
          <p:cNvSpPr/>
          <p:nvPr/>
        </p:nvSpPr>
        <p:spPr>
          <a:xfrm>
            <a:off x="-2384" y="2281543"/>
            <a:ext cx="74018" cy="98693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20"/>
                </a:cubicBezTo>
                <a:cubicBezTo>
                  <a:pt x="437" y="99"/>
                  <a:pt x="339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12"/>
          <p:cNvSpPr/>
          <p:nvPr/>
        </p:nvSpPr>
        <p:spPr>
          <a:xfrm>
            <a:off x="228286" y="2281543"/>
            <a:ext cx="74356" cy="98693"/>
          </a:xfrm>
          <a:custGeom>
            <a:avLst/>
            <a:gdLst/>
            <a:ahLst/>
            <a:cxnLst/>
            <a:rect l="l" t="t" r="r" b="b"/>
            <a:pathLst>
              <a:path w="440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12"/>
          <p:cNvSpPr/>
          <p:nvPr/>
        </p:nvSpPr>
        <p:spPr>
          <a:xfrm>
            <a:off x="459294" y="2281543"/>
            <a:ext cx="74018" cy="98693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12"/>
          <p:cNvSpPr/>
          <p:nvPr/>
        </p:nvSpPr>
        <p:spPr>
          <a:xfrm>
            <a:off x="690133" y="2281543"/>
            <a:ext cx="74018" cy="98693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2"/>
          <p:cNvSpPr/>
          <p:nvPr/>
        </p:nvSpPr>
        <p:spPr>
          <a:xfrm>
            <a:off x="921141" y="2281543"/>
            <a:ext cx="74018" cy="98693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2"/>
          <p:cNvSpPr/>
          <p:nvPr/>
        </p:nvSpPr>
        <p:spPr>
          <a:xfrm>
            <a:off x="1151980" y="2281543"/>
            <a:ext cx="74018" cy="98693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8" y="1"/>
                  <a:pt x="1" y="99"/>
                  <a:pt x="1" y="220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2"/>
          <p:cNvSpPr/>
          <p:nvPr/>
        </p:nvSpPr>
        <p:spPr>
          <a:xfrm>
            <a:off x="1382820" y="2281543"/>
            <a:ext cx="74187" cy="98693"/>
          </a:xfrm>
          <a:custGeom>
            <a:avLst/>
            <a:gdLst/>
            <a:ahLst/>
            <a:cxnLst/>
            <a:rect l="l" t="t" r="r" b="b"/>
            <a:pathLst>
              <a:path w="439" h="438" extrusionOk="0">
                <a:moveTo>
                  <a:pt x="220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2"/>
          <p:cNvSpPr/>
          <p:nvPr/>
        </p:nvSpPr>
        <p:spPr>
          <a:xfrm rot="-5400000">
            <a:off x="7792438" y="191803"/>
            <a:ext cx="1626304" cy="1227629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2"/>
          <p:cNvSpPr/>
          <p:nvPr/>
        </p:nvSpPr>
        <p:spPr>
          <a:xfrm rot="-5400000">
            <a:off x="8401306" y="-152362"/>
            <a:ext cx="625375" cy="385876"/>
          </a:xfrm>
          <a:custGeom>
            <a:avLst/>
            <a:gdLst/>
            <a:ahLst/>
            <a:cxnLst/>
            <a:rect l="l" t="t" r="r" b="b"/>
            <a:pathLst>
              <a:path w="5962" h="4905" extrusionOk="0">
                <a:moveTo>
                  <a:pt x="4070" y="0"/>
                </a:moveTo>
                <a:lnTo>
                  <a:pt x="0" y="4154"/>
                </a:lnTo>
                <a:lnTo>
                  <a:pt x="1892" y="4904"/>
                </a:lnTo>
                <a:lnTo>
                  <a:pt x="5961" y="751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2"/>
          <p:cNvSpPr/>
          <p:nvPr/>
        </p:nvSpPr>
        <p:spPr>
          <a:xfrm rot="-5400000">
            <a:off x="8132424" y="-214130"/>
            <a:ext cx="505691" cy="389731"/>
          </a:xfrm>
          <a:custGeom>
            <a:avLst/>
            <a:gdLst/>
            <a:ahLst/>
            <a:cxnLst/>
            <a:rect l="l" t="t" r="r" b="b"/>
            <a:pathLst>
              <a:path w="4821" h="4954" extrusionOk="0">
                <a:moveTo>
                  <a:pt x="0" y="1"/>
                </a:moveTo>
                <a:lnTo>
                  <a:pt x="2929" y="4203"/>
                </a:lnTo>
                <a:lnTo>
                  <a:pt x="4820" y="4954"/>
                </a:lnTo>
                <a:lnTo>
                  <a:pt x="1892" y="7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2"/>
          <p:cNvSpPr/>
          <p:nvPr/>
        </p:nvSpPr>
        <p:spPr>
          <a:xfrm rot="-5400000">
            <a:off x="8152052" y="-35301"/>
            <a:ext cx="734148" cy="657445"/>
          </a:xfrm>
          <a:custGeom>
            <a:avLst/>
            <a:gdLst/>
            <a:ahLst/>
            <a:cxnLst/>
            <a:rect l="l" t="t" r="r" b="b"/>
            <a:pathLst>
              <a:path w="6999" h="8357" extrusionOk="0">
                <a:moveTo>
                  <a:pt x="4070" y="1"/>
                </a:moveTo>
                <a:lnTo>
                  <a:pt x="1" y="4154"/>
                </a:lnTo>
                <a:lnTo>
                  <a:pt x="2929" y="8357"/>
                </a:lnTo>
                <a:lnTo>
                  <a:pt x="6999" y="4203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bg>
      <p:bgPr>
        <a:solidFill>
          <a:schemeClr val="accent1"/>
        </a:solidFill>
        <a:effectLst/>
      </p:bgPr>
    </p:bg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3"/>
          <p:cNvSpPr txBox="1">
            <a:spLocks noGrp="1"/>
          </p:cNvSpPr>
          <p:nvPr>
            <p:ph type="title"/>
          </p:nvPr>
        </p:nvSpPr>
        <p:spPr>
          <a:xfrm>
            <a:off x="1157100" y="485800"/>
            <a:ext cx="6829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40" name="Google Shape;1140;p13"/>
          <p:cNvSpPr/>
          <p:nvPr/>
        </p:nvSpPr>
        <p:spPr>
          <a:xfrm>
            <a:off x="8564603" y="4220004"/>
            <a:ext cx="2503725" cy="298861"/>
          </a:xfrm>
          <a:custGeom>
            <a:avLst/>
            <a:gdLst/>
            <a:ahLst/>
            <a:cxnLst/>
            <a:rect l="l" t="t" r="r" b="b"/>
            <a:pathLst>
              <a:path w="26864" h="2405" extrusionOk="0">
                <a:moveTo>
                  <a:pt x="0" y="1"/>
                </a:moveTo>
                <a:lnTo>
                  <a:pt x="0" y="2405"/>
                </a:lnTo>
                <a:lnTo>
                  <a:pt x="26864" y="2405"/>
                </a:lnTo>
                <a:lnTo>
                  <a:pt x="2686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1" name="Google Shape;1141;p13"/>
          <p:cNvGrpSpPr/>
          <p:nvPr/>
        </p:nvGrpSpPr>
        <p:grpSpPr>
          <a:xfrm>
            <a:off x="7836442" y="920545"/>
            <a:ext cx="1675084" cy="896584"/>
            <a:chOff x="2171300" y="4383950"/>
            <a:chExt cx="449325" cy="180375"/>
          </a:xfrm>
        </p:grpSpPr>
        <p:sp>
          <p:nvSpPr>
            <p:cNvPr id="1142" name="Google Shape;1142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6" name="Google Shape;1146;p13"/>
          <p:cNvSpPr/>
          <p:nvPr/>
        </p:nvSpPr>
        <p:spPr>
          <a:xfrm>
            <a:off x="7801076" y="5708276"/>
            <a:ext cx="1342919" cy="1149715"/>
          </a:xfrm>
          <a:custGeom>
            <a:avLst/>
            <a:gdLst/>
            <a:ahLst/>
            <a:cxnLst/>
            <a:rect l="l" t="t" r="r" b="b"/>
            <a:pathLst>
              <a:path w="14409" h="9252" extrusionOk="0">
                <a:moveTo>
                  <a:pt x="14409" y="1"/>
                </a:moveTo>
                <a:lnTo>
                  <a:pt x="1" y="4767"/>
                </a:lnTo>
                <a:lnTo>
                  <a:pt x="1484" y="9252"/>
                </a:lnTo>
                <a:lnTo>
                  <a:pt x="4007" y="9252"/>
                </a:lnTo>
                <a:lnTo>
                  <a:pt x="3125" y="6584"/>
                </a:lnTo>
                <a:lnTo>
                  <a:pt x="14409" y="2850"/>
                </a:lnTo>
                <a:lnTo>
                  <a:pt x="144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3"/>
          <p:cNvSpPr/>
          <p:nvPr/>
        </p:nvSpPr>
        <p:spPr>
          <a:xfrm>
            <a:off x="8055258" y="2971344"/>
            <a:ext cx="601625" cy="659817"/>
          </a:xfrm>
          <a:custGeom>
            <a:avLst/>
            <a:gdLst/>
            <a:ahLst/>
            <a:cxnLst/>
            <a:rect l="l" t="t" r="r" b="b"/>
            <a:pathLst>
              <a:path w="5962" h="4904" extrusionOk="0">
                <a:moveTo>
                  <a:pt x="1892" y="1"/>
                </a:moveTo>
                <a:lnTo>
                  <a:pt x="0" y="750"/>
                </a:lnTo>
                <a:lnTo>
                  <a:pt x="4070" y="4903"/>
                </a:lnTo>
                <a:lnTo>
                  <a:pt x="5961" y="4153"/>
                </a:lnTo>
                <a:lnTo>
                  <a:pt x="1892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3"/>
          <p:cNvSpPr/>
          <p:nvPr/>
        </p:nvSpPr>
        <p:spPr>
          <a:xfrm>
            <a:off x="8055258" y="2405977"/>
            <a:ext cx="486285" cy="666275"/>
          </a:xfrm>
          <a:custGeom>
            <a:avLst/>
            <a:gdLst/>
            <a:ahLst/>
            <a:cxnLst/>
            <a:rect l="l" t="t" r="r" b="b"/>
            <a:pathLst>
              <a:path w="4819" h="4952" extrusionOk="0">
                <a:moveTo>
                  <a:pt x="4819" y="0"/>
                </a:moveTo>
                <a:lnTo>
                  <a:pt x="2928" y="750"/>
                </a:lnTo>
                <a:lnTo>
                  <a:pt x="0" y="4952"/>
                </a:lnTo>
                <a:lnTo>
                  <a:pt x="1892" y="4203"/>
                </a:lnTo>
                <a:lnTo>
                  <a:pt x="4819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3"/>
          <p:cNvSpPr/>
          <p:nvPr/>
        </p:nvSpPr>
        <p:spPr>
          <a:xfrm>
            <a:off x="8246079" y="2405978"/>
            <a:ext cx="706269" cy="1124137"/>
          </a:xfrm>
          <a:custGeom>
            <a:avLst/>
            <a:gdLst/>
            <a:ahLst/>
            <a:cxnLst/>
            <a:rect l="l" t="t" r="r" b="b"/>
            <a:pathLst>
              <a:path w="6999" h="8355" extrusionOk="0">
                <a:moveTo>
                  <a:pt x="2928" y="0"/>
                </a:moveTo>
                <a:lnTo>
                  <a:pt x="1" y="4203"/>
                </a:lnTo>
                <a:lnTo>
                  <a:pt x="4070" y="8355"/>
                </a:lnTo>
                <a:lnTo>
                  <a:pt x="6999" y="4152"/>
                </a:lnTo>
                <a:lnTo>
                  <a:pt x="2928" y="0"/>
                </a:ln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3"/>
          <p:cNvSpPr/>
          <p:nvPr/>
        </p:nvSpPr>
        <p:spPr>
          <a:xfrm>
            <a:off x="8615303" y="4921867"/>
            <a:ext cx="185748" cy="238344"/>
          </a:xfrm>
          <a:custGeom>
            <a:avLst/>
            <a:gdLst/>
            <a:ahLst/>
            <a:cxnLst/>
            <a:rect l="l" t="t" r="r" b="b"/>
            <a:pathLst>
              <a:path w="1993" h="1918" extrusionOk="0">
                <a:moveTo>
                  <a:pt x="1034" y="480"/>
                </a:moveTo>
                <a:cubicBezTo>
                  <a:pt x="1298" y="480"/>
                  <a:pt x="1512" y="695"/>
                  <a:pt x="1513" y="959"/>
                </a:cubicBezTo>
                <a:cubicBezTo>
                  <a:pt x="1513" y="1153"/>
                  <a:pt x="1395" y="1328"/>
                  <a:pt x="1217" y="1401"/>
                </a:cubicBezTo>
                <a:cubicBezTo>
                  <a:pt x="1158" y="1426"/>
                  <a:pt x="1095" y="1438"/>
                  <a:pt x="1033" y="1438"/>
                </a:cubicBezTo>
                <a:cubicBezTo>
                  <a:pt x="909" y="1438"/>
                  <a:pt x="787" y="1389"/>
                  <a:pt x="695" y="1297"/>
                </a:cubicBezTo>
                <a:cubicBezTo>
                  <a:pt x="558" y="1161"/>
                  <a:pt x="517" y="955"/>
                  <a:pt x="591" y="775"/>
                </a:cubicBezTo>
                <a:cubicBezTo>
                  <a:pt x="666" y="597"/>
                  <a:pt x="840" y="480"/>
                  <a:pt x="1034" y="480"/>
                </a:cubicBezTo>
                <a:close/>
                <a:moveTo>
                  <a:pt x="1034" y="1"/>
                </a:moveTo>
                <a:cubicBezTo>
                  <a:pt x="785" y="1"/>
                  <a:pt x="540" y="98"/>
                  <a:pt x="356" y="281"/>
                </a:cubicBezTo>
                <a:cubicBezTo>
                  <a:pt x="82" y="555"/>
                  <a:pt x="0" y="967"/>
                  <a:pt x="148" y="1325"/>
                </a:cubicBezTo>
                <a:cubicBezTo>
                  <a:pt x="296" y="1683"/>
                  <a:pt x="646" y="1917"/>
                  <a:pt x="1034" y="1917"/>
                </a:cubicBezTo>
                <a:cubicBezTo>
                  <a:pt x="1562" y="1916"/>
                  <a:pt x="1991" y="1487"/>
                  <a:pt x="1992" y="959"/>
                </a:cubicBezTo>
                <a:cubicBezTo>
                  <a:pt x="1992" y="571"/>
                  <a:pt x="1758" y="222"/>
                  <a:pt x="1400" y="74"/>
                </a:cubicBezTo>
                <a:cubicBezTo>
                  <a:pt x="1282" y="25"/>
                  <a:pt x="1157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3"/>
          <p:cNvSpPr/>
          <p:nvPr/>
        </p:nvSpPr>
        <p:spPr>
          <a:xfrm>
            <a:off x="8445678" y="4735837"/>
            <a:ext cx="345958" cy="96928"/>
          </a:xfrm>
          <a:custGeom>
            <a:avLst/>
            <a:gdLst/>
            <a:ahLst/>
            <a:cxnLst/>
            <a:rect l="l" t="t" r="r" b="b"/>
            <a:pathLst>
              <a:path w="3712" h="780" extrusionOk="0">
                <a:moveTo>
                  <a:pt x="0" y="1"/>
                </a:moveTo>
                <a:lnTo>
                  <a:pt x="0" y="779"/>
                </a:lnTo>
                <a:lnTo>
                  <a:pt x="3712" y="779"/>
                </a:lnTo>
                <a:lnTo>
                  <a:pt x="371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3"/>
          <p:cNvSpPr/>
          <p:nvPr/>
        </p:nvSpPr>
        <p:spPr>
          <a:xfrm>
            <a:off x="8707013" y="2021959"/>
            <a:ext cx="164684" cy="1382840"/>
          </a:xfrm>
          <a:custGeom>
            <a:avLst/>
            <a:gdLst/>
            <a:ahLst/>
            <a:cxnLst/>
            <a:rect l="l" t="t" r="r" b="b"/>
            <a:pathLst>
              <a:path w="1767" h="11128" extrusionOk="0">
                <a:moveTo>
                  <a:pt x="1265" y="0"/>
                </a:moveTo>
                <a:lnTo>
                  <a:pt x="0" y="1364"/>
                </a:lnTo>
                <a:lnTo>
                  <a:pt x="1114" y="2565"/>
                </a:lnTo>
                <a:lnTo>
                  <a:pt x="0" y="3764"/>
                </a:lnTo>
                <a:lnTo>
                  <a:pt x="1114" y="4965"/>
                </a:lnTo>
                <a:lnTo>
                  <a:pt x="0" y="6165"/>
                </a:lnTo>
                <a:lnTo>
                  <a:pt x="1114" y="7364"/>
                </a:lnTo>
                <a:lnTo>
                  <a:pt x="0" y="8565"/>
                </a:lnTo>
                <a:lnTo>
                  <a:pt x="1114" y="9765"/>
                </a:lnTo>
                <a:lnTo>
                  <a:pt x="150" y="10801"/>
                </a:lnTo>
                <a:lnTo>
                  <a:pt x="501" y="11127"/>
                </a:lnTo>
                <a:lnTo>
                  <a:pt x="1767" y="9765"/>
                </a:lnTo>
                <a:lnTo>
                  <a:pt x="653" y="8565"/>
                </a:lnTo>
                <a:lnTo>
                  <a:pt x="1767" y="7364"/>
                </a:lnTo>
                <a:lnTo>
                  <a:pt x="653" y="6165"/>
                </a:lnTo>
                <a:lnTo>
                  <a:pt x="1767" y="4965"/>
                </a:lnTo>
                <a:lnTo>
                  <a:pt x="653" y="3764"/>
                </a:lnTo>
                <a:lnTo>
                  <a:pt x="1767" y="2565"/>
                </a:lnTo>
                <a:lnTo>
                  <a:pt x="653" y="1364"/>
                </a:lnTo>
                <a:lnTo>
                  <a:pt x="1616" y="326"/>
                </a:lnTo>
                <a:lnTo>
                  <a:pt x="126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" name="Google Shape;1153;p13"/>
          <p:cNvGrpSpPr/>
          <p:nvPr/>
        </p:nvGrpSpPr>
        <p:grpSpPr>
          <a:xfrm>
            <a:off x="7836442" y="-180888"/>
            <a:ext cx="1675084" cy="896584"/>
            <a:chOff x="2171300" y="4383950"/>
            <a:chExt cx="449325" cy="180375"/>
          </a:xfrm>
        </p:grpSpPr>
        <p:sp>
          <p:nvSpPr>
            <p:cNvPr id="1154" name="Google Shape;1154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8" name="Google Shape;1158;p13"/>
          <p:cNvSpPr/>
          <p:nvPr/>
        </p:nvSpPr>
        <p:spPr>
          <a:xfrm>
            <a:off x="144195" y="5169492"/>
            <a:ext cx="1313041" cy="1187912"/>
          </a:xfrm>
          <a:custGeom>
            <a:avLst/>
            <a:gdLst/>
            <a:ahLst/>
            <a:cxnLst/>
            <a:rect l="l" t="t" r="r" b="b"/>
            <a:pathLst>
              <a:path w="13012" h="8829" extrusionOk="0">
                <a:moveTo>
                  <a:pt x="11688" y="1"/>
                </a:moveTo>
                <a:cubicBezTo>
                  <a:pt x="11544" y="1"/>
                  <a:pt x="11397" y="27"/>
                  <a:pt x="11256" y="82"/>
                </a:cubicBezTo>
                <a:lnTo>
                  <a:pt x="11247" y="67"/>
                </a:lnTo>
                <a:lnTo>
                  <a:pt x="1" y="6778"/>
                </a:lnTo>
                <a:lnTo>
                  <a:pt x="1224" y="8829"/>
                </a:lnTo>
                <a:lnTo>
                  <a:pt x="12470" y="2118"/>
                </a:lnTo>
                <a:lnTo>
                  <a:pt x="12461" y="2102"/>
                </a:lnTo>
                <a:cubicBezTo>
                  <a:pt x="12904" y="1724"/>
                  <a:pt x="13011" y="1082"/>
                  <a:pt x="12713" y="582"/>
                </a:cubicBezTo>
                <a:cubicBezTo>
                  <a:pt x="12492" y="213"/>
                  <a:pt x="12098" y="1"/>
                  <a:pt x="1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3"/>
          <p:cNvSpPr/>
          <p:nvPr/>
        </p:nvSpPr>
        <p:spPr>
          <a:xfrm>
            <a:off x="79511" y="6058442"/>
            <a:ext cx="254899" cy="321567"/>
          </a:xfrm>
          <a:custGeom>
            <a:avLst/>
            <a:gdLst/>
            <a:ahLst/>
            <a:cxnLst/>
            <a:rect l="l" t="t" r="r" b="b"/>
            <a:pathLst>
              <a:path w="2526" h="2390" extrusionOk="0">
                <a:moveTo>
                  <a:pt x="1252" y="1"/>
                </a:moveTo>
                <a:cubicBezTo>
                  <a:pt x="1044" y="1"/>
                  <a:pt x="833" y="55"/>
                  <a:pt x="642" y="169"/>
                </a:cubicBezTo>
                <a:cubicBezTo>
                  <a:pt x="226" y="416"/>
                  <a:pt x="1" y="890"/>
                  <a:pt x="71" y="1369"/>
                </a:cubicBezTo>
                <a:cubicBezTo>
                  <a:pt x="140" y="1846"/>
                  <a:pt x="491" y="2236"/>
                  <a:pt x="960" y="2353"/>
                </a:cubicBezTo>
                <a:cubicBezTo>
                  <a:pt x="1057" y="2378"/>
                  <a:pt x="1155" y="2390"/>
                  <a:pt x="1253" y="2390"/>
                </a:cubicBezTo>
                <a:cubicBezTo>
                  <a:pt x="1625" y="2390"/>
                  <a:pt x="1982" y="2216"/>
                  <a:pt x="2211" y="1909"/>
                </a:cubicBezTo>
                <a:cubicBezTo>
                  <a:pt x="2499" y="1521"/>
                  <a:pt x="2526" y="998"/>
                  <a:pt x="2279" y="583"/>
                </a:cubicBezTo>
                <a:cubicBezTo>
                  <a:pt x="2055" y="208"/>
                  <a:pt x="1658" y="1"/>
                  <a:pt x="12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3"/>
          <p:cNvSpPr/>
          <p:nvPr/>
        </p:nvSpPr>
        <p:spPr>
          <a:xfrm>
            <a:off x="554596" y="-778413"/>
            <a:ext cx="305555" cy="5542381"/>
          </a:xfrm>
          <a:custGeom>
            <a:avLst/>
            <a:gdLst/>
            <a:ahLst/>
            <a:cxnLst/>
            <a:rect l="l" t="t" r="r" b="b"/>
            <a:pathLst>
              <a:path w="3028" h="41193" extrusionOk="0">
                <a:moveTo>
                  <a:pt x="1" y="0"/>
                </a:moveTo>
                <a:lnTo>
                  <a:pt x="1" y="41193"/>
                </a:lnTo>
                <a:lnTo>
                  <a:pt x="3027" y="41193"/>
                </a:lnTo>
                <a:lnTo>
                  <a:pt x="30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3"/>
          <p:cNvSpPr/>
          <p:nvPr/>
        </p:nvSpPr>
        <p:spPr>
          <a:xfrm>
            <a:off x="386480" y="6199717"/>
            <a:ext cx="62161" cy="8288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3"/>
          <p:cNvSpPr/>
          <p:nvPr/>
        </p:nvSpPr>
        <p:spPr>
          <a:xfrm>
            <a:off x="580631" y="6199717"/>
            <a:ext cx="62161" cy="8288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3"/>
          <p:cNvSpPr/>
          <p:nvPr/>
        </p:nvSpPr>
        <p:spPr>
          <a:xfrm>
            <a:off x="-197646" y="159890"/>
            <a:ext cx="1230426" cy="1640693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3"/>
          <p:cNvSpPr/>
          <p:nvPr/>
        </p:nvSpPr>
        <p:spPr>
          <a:xfrm>
            <a:off x="774681" y="6199717"/>
            <a:ext cx="62161" cy="8288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3"/>
          <p:cNvSpPr/>
          <p:nvPr/>
        </p:nvSpPr>
        <p:spPr>
          <a:xfrm>
            <a:off x="386480" y="5972064"/>
            <a:ext cx="62161" cy="8288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3"/>
          <p:cNvSpPr/>
          <p:nvPr/>
        </p:nvSpPr>
        <p:spPr>
          <a:xfrm>
            <a:off x="580631" y="5972064"/>
            <a:ext cx="62161" cy="8288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3"/>
          <p:cNvSpPr/>
          <p:nvPr/>
        </p:nvSpPr>
        <p:spPr>
          <a:xfrm>
            <a:off x="774681" y="5972064"/>
            <a:ext cx="62161" cy="8288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3"/>
          <p:cNvSpPr/>
          <p:nvPr/>
        </p:nvSpPr>
        <p:spPr>
          <a:xfrm>
            <a:off x="386480" y="5744141"/>
            <a:ext cx="62161" cy="83015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3"/>
          <p:cNvSpPr/>
          <p:nvPr/>
        </p:nvSpPr>
        <p:spPr>
          <a:xfrm>
            <a:off x="580631" y="5744141"/>
            <a:ext cx="62161" cy="83015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3"/>
          <p:cNvSpPr/>
          <p:nvPr/>
        </p:nvSpPr>
        <p:spPr>
          <a:xfrm>
            <a:off x="774681" y="5744141"/>
            <a:ext cx="62161" cy="83015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3"/>
          <p:cNvSpPr/>
          <p:nvPr/>
        </p:nvSpPr>
        <p:spPr>
          <a:xfrm>
            <a:off x="386480" y="6876621"/>
            <a:ext cx="62161" cy="8288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3"/>
          <p:cNvSpPr/>
          <p:nvPr/>
        </p:nvSpPr>
        <p:spPr>
          <a:xfrm>
            <a:off x="580631" y="6876621"/>
            <a:ext cx="62161" cy="8288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3"/>
          <p:cNvSpPr/>
          <p:nvPr/>
        </p:nvSpPr>
        <p:spPr>
          <a:xfrm>
            <a:off x="774681" y="6876621"/>
            <a:ext cx="62161" cy="8288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3"/>
          <p:cNvSpPr/>
          <p:nvPr/>
        </p:nvSpPr>
        <p:spPr>
          <a:xfrm>
            <a:off x="386480" y="6648833"/>
            <a:ext cx="62161" cy="83015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3"/>
          <p:cNvSpPr/>
          <p:nvPr/>
        </p:nvSpPr>
        <p:spPr>
          <a:xfrm>
            <a:off x="580631" y="6648833"/>
            <a:ext cx="62161" cy="83015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3"/>
          <p:cNvSpPr/>
          <p:nvPr/>
        </p:nvSpPr>
        <p:spPr>
          <a:xfrm>
            <a:off x="774681" y="6648833"/>
            <a:ext cx="62161" cy="83015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3"/>
          <p:cNvSpPr/>
          <p:nvPr/>
        </p:nvSpPr>
        <p:spPr>
          <a:xfrm>
            <a:off x="386480" y="6421046"/>
            <a:ext cx="62161" cy="83015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3"/>
          <p:cNvSpPr/>
          <p:nvPr/>
        </p:nvSpPr>
        <p:spPr>
          <a:xfrm>
            <a:off x="580631" y="6421046"/>
            <a:ext cx="62161" cy="83015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3"/>
          <p:cNvSpPr/>
          <p:nvPr/>
        </p:nvSpPr>
        <p:spPr>
          <a:xfrm>
            <a:off x="774681" y="6421046"/>
            <a:ext cx="62161" cy="83015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3"/>
          <p:cNvSpPr/>
          <p:nvPr/>
        </p:nvSpPr>
        <p:spPr>
          <a:xfrm>
            <a:off x="224621" y="3023741"/>
            <a:ext cx="972571" cy="1497235"/>
          </a:xfrm>
          <a:custGeom>
            <a:avLst/>
            <a:gdLst/>
            <a:ahLst/>
            <a:cxnLst/>
            <a:rect l="l" t="t" r="r" b="b"/>
            <a:pathLst>
              <a:path w="9638" h="11128" extrusionOk="0">
                <a:moveTo>
                  <a:pt x="393" y="682"/>
                </a:moveTo>
                <a:lnTo>
                  <a:pt x="8850" y="5564"/>
                </a:lnTo>
                <a:lnTo>
                  <a:pt x="393" y="10446"/>
                </a:lnTo>
                <a:lnTo>
                  <a:pt x="393" y="682"/>
                </a:lnTo>
                <a:close/>
                <a:moveTo>
                  <a:pt x="1" y="0"/>
                </a:moveTo>
                <a:lnTo>
                  <a:pt x="1" y="11127"/>
                </a:lnTo>
                <a:lnTo>
                  <a:pt x="9637" y="556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14"/>
          <p:cNvSpPr/>
          <p:nvPr/>
        </p:nvSpPr>
        <p:spPr>
          <a:xfrm flipH="1">
            <a:off x="0" y="-29400"/>
            <a:ext cx="9144000" cy="6887600"/>
          </a:xfrm>
          <a:prstGeom prst="rtTriangle">
            <a:avLst/>
          </a:prstGeom>
          <a:solidFill>
            <a:srgbClr val="FFDE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4"/>
          <p:cNvSpPr/>
          <p:nvPr/>
        </p:nvSpPr>
        <p:spPr>
          <a:xfrm>
            <a:off x="7519701" y="2414200"/>
            <a:ext cx="2271351" cy="3028331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4"/>
          <p:cNvSpPr/>
          <p:nvPr/>
        </p:nvSpPr>
        <p:spPr>
          <a:xfrm rot="5400000">
            <a:off x="-1560275" y="-336167"/>
            <a:ext cx="3028400" cy="23172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5" name="Google Shape;1185;p14"/>
          <p:cNvGrpSpPr/>
          <p:nvPr/>
        </p:nvGrpSpPr>
        <p:grpSpPr>
          <a:xfrm>
            <a:off x="-47427" y="-113643"/>
            <a:ext cx="1671675" cy="1604163"/>
            <a:chOff x="950122" y="468166"/>
            <a:chExt cx="902778" cy="649739"/>
          </a:xfrm>
        </p:grpSpPr>
        <p:grpSp>
          <p:nvGrpSpPr>
            <p:cNvPr id="1186" name="Google Shape;1186;p14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187" name="Google Shape;1187;p1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8" name="Google Shape;1208;p14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209" name="Google Shape;1209;p1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0" name="Google Shape;1230;p14"/>
          <p:cNvSpPr/>
          <p:nvPr/>
        </p:nvSpPr>
        <p:spPr>
          <a:xfrm>
            <a:off x="7884490" y="4091913"/>
            <a:ext cx="266044" cy="339332"/>
          </a:xfrm>
          <a:custGeom>
            <a:avLst/>
            <a:gdLst/>
            <a:ahLst/>
            <a:cxnLst/>
            <a:rect l="l" t="t" r="r" b="b"/>
            <a:pathLst>
              <a:path w="2604" h="2491" extrusionOk="0">
                <a:moveTo>
                  <a:pt x="2604" y="0"/>
                </a:moveTo>
                <a:lnTo>
                  <a:pt x="0" y="472"/>
                </a:lnTo>
                <a:lnTo>
                  <a:pt x="1711" y="2490"/>
                </a:lnTo>
                <a:lnTo>
                  <a:pt x="2604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1" name="Google Shape;1231;p14"/>
          <p:cNvGrpSpPr/>
          <p:nvPr/>
        </p:nvGrpSpPr>
        <p:grpSpPr>
          <a:xfrm rot="1256056">
            <a:off x="8158539" y="5436703"/>
            <a:ext cx="709937" cy="936471"/>
            <a:chOff x="7986905" y="2493722"/>
            <a:chExt cx="709930" cy="702346"/>
          </a:xfrm>
        </p:grpSpPr>
        <p:sp>
          <p:nvSpPr>
            <p:cNvPr id="1232" name="Google Shape;1232;p14"/>
            <p:cNvSpPr/>
            <p:nvPr/>
          </p:nvSpPr>
          <p:spPr>
            <a:xfrm>
              <a:off x="7986905" y="2493722"/>
              <a:ext cx="709930" cy="702346"/>
            </a:xfrm>
            <a:custGeom>
              <a:avLst/>
              <a:gdLst/>
              <a:ahLst/>
              <a:cxnLst/>
              <a:rect l="l" t="t" r="r" b="b"/>
              <a:pathLst>
                <a:path w="4587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1" y="4537"/>
                  </a:lnTo>
                  <a:lnTo>
                    <a:pt x="4587" y="3405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7986905" y="2493722"/>
              <a:ext cx="433975" cy="702346"/>
            </a:xfrm>
            <a:custGeom>
              <a:avLst/>
              <a:gdLst/>
              <a:ahLst/>
              <a:cxnLst/>
              <a:rect l="l" t="t" r="r" b="b"/>
              <a:pathLst>
                <a:path w="2804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2804" y="3846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4" name="Google Shape;1234;p14"/>
          <p:cNvSpPr/>
          <p:nvPr/>
        </p:nvSpPr>
        <p:spPr>
          <a:xfrm>
            <a:off x="-1004650" y="3976117"/>
            <a:ext cx="2475709" cy="3300795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4"/>
          <p:cNvSpPr/>
          <p:nvPr/>
        </p:nvSpPr>
        <p:spPr>
          <a:xfrm>
            <a:off x="307075" y="4289533"/>
            <a:ext cx="1317236" cy="1370699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4"/>
          <p:cNvSpPr/>
          <p:nvPr/>
        </p:nvSpPr>
        <p:spPr>
          <a:xfrm rot="5555023" flipH="1">
            <a:off x="7290512" y="16222"/>
            <a:ext cx="2082707" cy="182778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rgbClr val="BEEC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4"/>
          <p:cNvSpPr txBox="1">
            <a:spLocks noGrp="1"/>
          </p:cNvSpPr>
          <p:nvPr>
            <p:ph type="title"/>
          </p:nvPr>
        </p:nvSpPr>
        <p:spPr>
          <a:xfrm>
            <a:off x="1157100" y="485800"/>
            <a:ext cx="6829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 + DESIGN 3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5"/>
          <p:cNvSpPr txBox="1">
            <a:spLocks noGrp="1"/>
          </p:cNvSpPr>
          <p:nvPr>
            <p:ph type="title"/>
          </p:nvPr>
        </p:nvSpPr>
        <p:spPr>
          <a:xfrm>
            <a:off x="1157100" y="485800"/>
            <a:ext cx="6829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40" name="Google Shape;1240;p15"/>
          <p:cNvSpPr/>
          <p:nvPr/>
        </p:nvSpPr>
        <p:spPr>
          <a:xfrm>
            <a:off x="95109" y="-81604"/>
            <a:ext cx="1182910" cy="1176064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1" name="Google Shape;1241;p15"/>
          <p:cNvGrpSpPr/>
          <p:nvPr/>
        </p:nvGrpSpPr>
        <p:grpSpPr>
          <a:xfrm>
            <a:off x="1245147" y="-454231"/>
            <a:ext cx="1075384" cy="1357861"/>
            <a:chOff x="1245147" y="-340673"/>
            <a:chExt cx="1075384" cy="1018396"/>
          </a:xfrm>
        </p:grpSpPr>
        <p:sp>
          <p:nvSpPr>
            <p:cNvPr id="1242" name="Google Shape;1242;p15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15"/>
          <p:cNvSpPr/>
          <p:nvPr/>
        </p:nvSpPr>
        <p:spPr>
          <a:xfrm>
            <a:off x="-78982" y="-81604"/>
            <a:ext cx="404196" cy="498355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5"/>
          <p:cNvSpPr/>
          <p:nvPr/>
        </p:nvSpPr>
        <p:spPr>
          <a:xfrm>
            <a:off x="-73606" y="637270"/>
            <a:ext cx="81721" cy="93191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5"/>
          <p:cNvSpPr/>
          <p:nvPr/>
        </p:nvSpPr>
        <p:spPr>
          <a:xfrm>
            <a:off x="144359" y="637270"/>
            <a:ext cx="81721" cy="93191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5"/>
          <p:cNvSpPr/>
          <p:nvPr/>
        </p:nvSpPr>
        <p:spPr>
          <a:xfrm>
            <a:off x="362431" y="637270"/>
            <a:ext cx="81721" cy="93191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5"/>
          <p:cNvSpPr/>
          <p:nvPr/>
        </p:nvSpPr>
        <p:spPr>
          <a:xfrm>
            <a:off x="580288" y="637270"/>
            <a:ext cx="81721" cy="93191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5"/>
          <p:cNvSpPr/>
          <p:nvPr/>
        </p:nvSpPr>
        <p:spPr>
          <a:xfrm>
            <a:off x="798359" y="637270"/>
            <a:ext cx="81613" cy="93191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5"/>
          <p:cNvSpPr/>
          <p:nvPr/>
        </p:nvSpPr>
        <p:spPr>
          <a:xfrm>
            <a:off x="1016323" y="637270"/>
            <a:ext cx="81721" cy="93191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5"/>
          <p:cNvSpPr/>
          <p:nvPr/>
        </p:nvSpPr>
        <p:spPr>
          <a:xfrm>
            <a:off x="1234394" y="637270"/>
            <a:ext cx="81506" cy="93191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5"/>
          <p:cNvSpPr/>
          <p:nvPr/>
        </p:nvSpPr>
        <p:spPr>
          <a:xfrm>
            <a:off x="7767979" y="-777139"/>
            <a:ext cx="1978538" cy="205884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TITLE + DESIGN 4">
    <p:bg>
      <p:bgPr>
        <a:solidFill>
          <a:schemeClr val="accent1"/>
        </a:solidFill>
        <a:effectLst/>
      </p:bgPr>
    </p:bg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6"/>
          <p:cNvSpPr txBox="1">
            <a:spLocks noGrp="1"/>
          </p:cNvSpPr>
          <p:nvPr>
            <p:ph type="title"/>
          </p:nvPr>
        </p:nvSpPr>
        <p:spPr>
          <a:xfrm>
            <a:off x="1157100" y="485800"/>
            <a:ext cx="6829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-388057" y="-1001475"/>
            <a:ext cx="2114765" cy="2997867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6" name="Google Shape;1256;p16"/>
          <p:cNvGrpSpPr/>
          <p:nvPr/>
        </p:nvGrpSpPr>
        <p:grpSpPr>
          <a:xfrm rot="-5400000">
            <a:off x="7509637" y="245218"/>
            <a:ext cx="2233445" cy="672438"/>
            <a:chOff x="2171300" y="4383950"/>
            <a:chExt cx="449325" cy="180375"/>
          </a:xfrm>
        </p:grpSpPr>
        <p:sp>
          <p:nvSpPr>
            <p:cNvPr id="1257" name="Google Shape;1257;p16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7"/>
          <p:cNvSpPr/>
          <p:nvPr/>
        </p:nvSpPr>
        <p:spPr>
          <a:xfrm>
            <a:off x="4572300" y="0"/>
            <a:ext cx="4571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7"/>
          <p:cNvSpPr/>
          <p:nvPr/>
        </p:nvSpPr>
        <p:spPr>
          <a:xfrm>
            <a:off x="-1338550" y="3072767"/>
            <a:ext cx="2271351" cy="3028331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4" name="Google Shape;1264;p17"/>
          <p:cNvGrpSpPr/>
          <p:nvPr/>
        </p:nvGrpSpPr>
        <p:grpSpPr>
          <a:xfrm rot="-856116">
            <a:off x="8183893" y="4593862"/>
            <a:ext cx="1279112" cy="2345013"/>
            <a:chOff x="2290075" y="2412650"/>
            <a:chExt cx="391725" cy="538600"/>
          </a:xfrm>
        </p:grpSpPr>
        <p:sp>
          <p:nvSpPr>
            <p:cNvPr id="1265" name="Google Shape;1265;p17"/>
            <p:cNvSpPr/>
            <p:nvPr/>
          </p:nvSpPr>
          <p:spPr>
            <a:xfrm>
              <a:off x="242162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7"/>
            <p:cNvSpPr/>
            <p:nvPr/>
          </p:nvSpPr>
          <p:spPr>
            <a:xfrm>
              <a:off x="238667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7"/>
            <p:cNvSpPr/>
            <p:nvPr/>
          </p:nvSpPr>
          <p:spPr>
            <a:xfrm>
              <a:off x="2314700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7"/>
            <p:cNvSpPr/>
            <p:nvPr/>
          </p:nvSpPr>
          <p:spPr>
            <a:xfrm>
              <a:off x="2290075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17"/>
          <p:cNvGrpSpPr/>
          <p:nvPr/>
        </p:nvGrpSpPr>
        <p:grpSpPr>
          <a:xfrm>
            <a:off x="-190210" y="77285"/>
            <a:ext cx="2123764" cy="1767745"/>
            <a:chOff x="5214075" y="2148650"/>
            <a:chExt cx="1023550" cy="638975"/>
          </a:xfrm>
        </p:grpSpPr>
        <p:sp>
          <p:nvSpPr>
            <p:cNvPr id="1270" name="Google Shape;1270;p17"/>
            <p:cNvSpPr/>
            <p:nvPr/>
          </p:nvSpPr>
          <p:spPr>
            <a:xfrm>
              <a:off x="5214075" y="2376425"/>
              <a:ext cx="699300" cy="411200"/>
            </a:xfrm>
            <a:custGeom>
              <a:avLst/>
              <a:gdLst/>
              <a:ahLst/>
              <a:cxnLst/>
              <a:rect l="l" t="t" r="r" b="b"/>
              <a:pathLst>
                <a:path w="27972" h="16448" extrusionOk="0">
                  <a:moveTo>
                    <a:pt x="1" y="0"/>
                  </a:moveTo>
                  <a:lnTo>
                    <a:pt x="1" y="16448"/>
                  </a:lnTo>
                  <a:lnTo>
                    <a:pt x="27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7"/>
            <p:cNvSpPr/>
            <p:nvPr/>
          </p:nvSpPr>
          <p:spPr>
            <a:xfrm>
              <a:off x="56079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7"/>
            <p:cNvSpPr/>
            <p:nvPr/>
          </p:nvSpPr>
          <p:spPr>
            <a:xfrm>
              <a:off x="5656050" y="2233275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10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10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7"/>
            <p:cNvSpPr/>
            <p:nvPr/>
          </p:nvSpPr>
          <p:spPr>
            <a:xfrm>
              <a:off x="57041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7"/>
            <p:cNvSpPr/>
            <p:nvPr/>
          </p:nvSpPr>
          <p:spPr>
            <a:xfrm>
              <a:off x="57522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7"/>
            <p:cNvSpPr/>
            <p:nvPr/>
          </p:nvSpPr>
          <p:spPr>
            <a:xfrm>
              <a:off x="58003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7"/>
            <p:cNvSpPr/>
            <p:nvPr/>
          </p:nvSpPr>
          <p:spPr>
            <a:xfrm>
              <a:off x="58484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7"/>
            <p:cNvSpPr/>
            <p:nvPr/>
          </p:nvSpPr>
          <p:spPr>
            <a:xfrm>
              <a:off x="58965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7"/>
            <p:cNvSpPr/>
            <p:nvPr/>
          </p:nvSpPr>
          <p:spPr>
            <a:xfrm>
              <a:off x="56079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7"/>
            <p:cNvSpPr/>
            <p:nvPr/>
          </p:nvSpPr>
          <p:spPr>
            <a:xfrm>
              <a:off x="5656050" y="2190975"/>
              <a:ext cx="15450" cy="15400"/>
            </a:xfrm>
            <a:custGeom>
              <a:avLst/>
              <a:gdLst/>
              <a:ahLst/>
              <a:cxnLst/>
              <a:rect l="l" t="t" r="r" b="b"/>
              <a:pathLst>
                <a:path w="618" h="616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8"/>
                    <a:pt x="140" y="616"/>
                    <a:pt x="309" y="616"/>
                  </a:cubicBezTo>
                  <a:cubicBezTo>
                    <a:pt x="479" y="616"/>
                    <a:pt x="617" y="478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7"/>
            <p:cNvSpPr/>
            <p:nvPr/>
          </p:nvSpPr>
          <p:spPr>
            <a:xfrm>
              <a:off x="57041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7"/>
            <p:cNvSpPr/>
            <p:nvPr/>
          </p:nvSpPr>
          <p:spPr>
            <a:xfrm>
              <a:off x="57522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7"/>
            <p:cNvSpPr/>
            <p:nvPr/>
          </p:nvSpPr>
          <p:spPr>
            <a:xfrm>
              <a:off x="58003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7"/>
            <p:cNvSpPr/>
            <p:nvPr/>
          </p:nvSpPr>
          <p:spPr>
            <a:xfrm>
              <a:off x="58484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8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7"/>
            <p:cNvSpPr/>
            <p:nvPr/>
          </p:nvSpPr>
          <p:spPr>
            <a:xfrm>
              <a:off x="58965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7"/>
            <p:cNvSpPr/>
            <p:nvPr/>
          </p:nvSpPr>
          <p:spPr>
            <a:xfrm>
              <a:off x="56079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7"/>
            <p:cNvSpPr/>
            <p:nvPr/>
          </p:nvSpPr>
          <p:spPr>
            <a:xfrm>
              <a:off x="5656050" y="21486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7"/>
            <p:cNvSpPr/>
            <p:nvPr/>
          </p:nvSpPr>
          <p:spPr>
            <a:xfrm>
              <a:off x="57041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7"/>
            <p:cNvSpPr/>
            <p:nvPr/>
          </p:nvSpPr>
          <p:spPr>
            <a:xfrm>
              <a:off x="57522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7"/>
            <p:cNvSpPr/>
            <p:nvPr/>
          </p:nvSpPr>
          <p:spPr>
            <a:xfrm>
              <a:off x="58003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7"/>
            <p:cNvSpPr/>
            <p:nvPr/>
          </p:nvSpPr>
          <p:spPr>
            <a:xfrm>
              <a:off x="58484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7"/>
            <p:cNvSpPr/>
            <p:nvPr/>
          </p:nvSpPr>
          <p:spPr>
            <a:xfrm>
              <a:off x="58965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7"/>
            <p:cNvSpPr/>
            <p:nvPr/>
          </p:nvSpPr>
          <p:spPr>
            <a:xfrm>
              <a:off x="56079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5656050" y="235905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09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09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7"/>
            <p:cNvSpPr/>
            <p:nvPr/>
          </p:nvSpPr>
          <p:spPr>
            <a:xfrm>
              <a:off x="57041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7"/>
            <p:cNvSpPr/>
            <p:nvPr/>
          </p:nvSpPr>
          <p:spPr>
            <a:xfrm>
              <a:off x="57522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7"/>
            <p:cNvSpPr/>
            <p:nvPr/>
          </p:nvSpPr>
          <p:spPr>
            <a:xfrm>
              <a:off x="58003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7"/>
            <p:cNvSpPr/>
            <p:nvPr/>
          </p:nvSpPr>
          <p:spPr>
            <a:xfrm>
              <a:off x="58484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58965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7"/>
            <p:cNvSpPr/>
            <p:nvPr/>
          </p:nvSpPr>
          <p:spPr>
            <a:xfrm>
              <a:off x="56079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7"/>
            <p:cNvSpPr/>
            <p:nvPr/>
          </p:nvSpPr>
          <p:spPr>
            <a:xfrm>
              <a:off x="5656050" y="23167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7"/>
            <p:cNvSpPr/>
            <p:nvPr/>
          </p:nvSpPr>
          <p:spPr>
            <a:xfrm>
              <a:off x="57041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7"/>
            <p:cNvSpPr/>
            <p:nvPr/>
          </p:nvSpPr>
          <p:spPr>
            <a:xfrm>
              <a:off x="57522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7"/>
            <p:cNvSpPr/>
            <p:nvPr/>
          </p:nvSpPr>
          <p:spPr>
            <a:xfrm>
              <a:off x="58003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7"/>
            <p:cNvSpPr/>
            <p:nvPr/>
          </p:nvSpPr>
          <p:spPr>
            <a:xfrm>
              <a:off x="58484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7"/>
            <p:cNvSpPr/>
            <p:nvPr/>
          </p:nvSpPr>
          <p:spPr>
            <a:xfrm>
              <a:off x="58965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7"/>
            <p:cNvSpPr/>
            <p:nvPr/>
          </p:nvSpPr>
          <p:spPr>
            <a:xfrm>
              <a:off x="56079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7"/>
            <p:cNvSpPr/>
            <p:nvPr/>
          </p:nvSpPr>
          <p:spPr>
            <a:xfrm>
              <a:off x="5656050" y="22744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7"/>
            <p:cNvSpPr/>
            <p:nvPr/>
          </p:nvSpPr>
          <p:spPr>
            <a:xfrm>
              <a:off x="57041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7"/>
            <p:cNvSpPr/>
            <p:nvPr/>
          </p:nvSpPr>
          <p:spPr>
            <a:xfrm>
              <a:off x="57522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7"/>
            <p:cNvSpPr/>
            <p:nvPr/>
          </p:nvSpPr>
          <p:spPr>
            <a:xfrm>
              <a:off x="58003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7"/>
            <p:cNvSpPr/>
            <p:nvPr/>
          </p:nvSpPr>
          <p:spPr>
            <a:xfrm>
              <a:off x="58484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7"/>
            <p:cNvSpPr/>
            <p:nvPr/>
          </p:nvSpPr>
          <p:spPr>
            <a:xfrm>
              <a:off x="58965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>
              <a:off x="56079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7"/>
            <p:cNvSpPr/>
            <p:nvPr/>
          </p:nvSpPr>
          <p:spPr>
            <a:xfrm>
              <a:off x="5656050" y="24848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9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9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7"/>
            <p:cNvSpPr/>
            <p:nvPr/>
          </p:nvSpPr>
          <p:spPr>
            <a:xfrm>
              <a:off x="57041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7"/>
            <p:cNvSpPr/>
            <p:nvPr/>
          </p:nvSpPr>
          <p:spPr>
            <a:xfrm>
              <a:off x="57522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>
              <a:off x="58003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7"/>
            <p:cNvSpPr/>
            <p:nvPr/>
          </p:nvSpPr>
          <p:spPr>
            <a:xfrm>
              <a:off x="58484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7"/>
            <p:cNvSpPr/>
            <p:nvPr/>
          </p:nvSpPr>
          <p:spPr>
            <a:xfrm>
              <a:off x="58965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7"/>
            <p:cNvSpPr/>
            <p:nvPr/>
          </p:nvSpPr>
          <p:spPr>
            <a:xfrm>
              <a:off x="56079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7"/>
            <p:cNvSpPr/>
            <p:nvPr/>
          </p:nvSpPr>
          <p:spPr>
            <a:xfrm>
              <a:off x="5656050" y="24425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7"/>
            <p:cNvSpPr/>
            <p:nvPr/>
          </p:nvSpPr>
          <p:spPr>
            <a:xfrm>
              <a:off x="57041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7"/>
            <p:cNvSpPr/>
            <p:nvPr/>
          </p:nvSpPr>
          <p:spPr>
            <a:xfrm>
              <a:off x="57522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7"/>
            <p:cNvSpPr/>
            <p:nvPr/>
          </p:nvSpPr>
          <p:spPr>
            <a:xfrm>
              <a:off x="58003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7"/>
            <p:cNvSpPr/>
            <p:nvPr/>
          </p:nvSpPr>
          <p:spPr>
            <a:xfrm>
              <a:off x="58484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7"/>
            <p:cNvSpPr/>
            <p:nvPr/>
          </p:nvSpPr>
          <p:spPr>
            <a:xfrm>
              <a:off x="58965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7"/>
            <p:cNvSpPr/>
            <p:nvPr/>
          </p:nvSpPr>
          <p:spPr>
            <a:xfrm>
              <a:off x="56079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7"/>
            <p:cNvSpPr/>
            <p:nvPr/>
          </p:nvSpPr>
          <p:spPr>
            <a:xfrm>
              <a:off x="5656050" y="240020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8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7"/>
            <p:cNvSpPr/>
            <p:nvPr/>
          </p:nvSpPr>
          <p:spPr>
            <a:xfrm>
              <a:off x="57041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7"/>
            <p:cNvSpPr/>
            <p:nvPr/>
          </p:nvSpPr>
          <p:spPr>
            <a:xfrm>
              <a:off x="57522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7"/>
            <p:cNvSpPr/>
            <p:nvPr/>
          </p:nvSpPr>
          <p:spPr>
            <a:xfrm>
              <a:off x="58003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7"/>
            <p:cNvSpPr/>
            <p:nvPr/>
          </p:nvSpPr>
          <p:spPr>
            <a:xfrm>
              <a:off x="58484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7"/>
            <p:cNvSpPr/>
            <p:nvPr/>
          </p:nvSpPr>
          <p:spPr>
            <a:xfrm>
              <a:off x="58965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7"/>
            <p:cNvSpPr/>
            <p:nvPr/>
          </p:nvSpPr>
          <p:spPr>
            <a:xfrm>
              <a:off x="59336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7"/>
            <p:cNvSpPr/>
            <p:nvPr/>
          </p:nvSpPr>
          <p:spPr>
            <a:xfrm>
              <a:off x="598180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7"/>
            <p:cNvSpPr/>
            <p:nvPr/>
          </p:nvSpPr>
          <p:spPr>
            <a:xfrm>
              <a:off x="60298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7"/>
            <p:cNvSpPr/>
            <p:nvPr/>
          </p:nvSpPr>
          <p:spPr>
            <a:xfrm>
              <a:off x="6077975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7"/>
            <p:cNvSpPr/>
            <p:nvPr/>
          </p:nvSpPr>
          <p:spPr>
            <a:xfrm>
              <a:off x="61260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7"/>
            <p:cNvSpPr/>
            <p:nvPr/>
          </p:nvSpPr>
          <p:spPr>
            <a:xfrm>
              <a:off x="617415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7"/>
            <p:cNvSpPr/>
            <p:nvPr/>
          </p:nvSpPr>
          <p:spPr>
            <a:xfrm>
              <a:off x="62222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7"/>
            <p:cNvSpPr/>
            <p:nvPr/>
          </p:nvSpPr>
          <p:spPr>
            <a:xfrm>
              <a:off x="59336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7"/>
            <p:cNvSpPr/>
            <p:nvPr/>
          </p:nvSpPr>
          <p:spPr>
            <a:xfrm>
              <a:off x="598180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7"/>
            <p:cNvSpPr/>
            <p:nvPr/>
          </p:nvSpPr>
          <p:spPr>
            <a:xfrm>
              <a:off x="60298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7"/>
            <p:cNvSpPr/>
            <p:nvPr/>
          </p:nvSpPr>
          <p:spPr>
            <a:xfrm>
              <a:off x="6077975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7"/>
            <p:cNvSpPr/>
            <p:nvPr/>
          </p:nvSpPr>
          <p:spPr>
            <a:xfrm>
              <a:off x="61260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7"/>
            <p:cNvSpPr/>
            <p:nvPr/>
          </p:nvSpPr>
          <p:spPr>
            <a:xfrm>
              <a:off x="617415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7"/>
            <p:cNvSpPr/>
            <p:nvPr/>
          </p:nvSpPr>
          <p:spPr>
            <a:xfrm>
              <a:off x="62222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7"/>
            <p:cNvSpPr/>
            <p:nvPr/>
          </p:nvSpPr>
          <p:spPr>
            <a:xfrm>
              <a:off x="59336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7"/>
            <p:cNvSpPr/>
            <p:nvPr/>
          </p:nvSpPr>
          <p:spPr>
            <a:xfrm>
              <a:off x="598180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7"/>
            <p:cNvSpPr/>
            <p:nvPr/>
          </p:nvSpPr>
          <p:spPr>
            <a:xfrm>
              <a:off x="60298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6077975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7"/>
            <p:cNvSpPr/>
            <p:nvPr/>
          </p:nvSpPr>
          <p:spPr>
            <a:xfrm>
              <a:off x="61260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7"/>
            <p:cNvSpPr/>
            <p:nvPr/>
          </p:nvSpPr>
          <p:spPr>
            <a:xfrm>
              <a:off x="617415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62222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59336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598180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60298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6077975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61260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617415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62222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59336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7"/>
            <p:cNvSpPr/>
            <p:nvPr/>
          </p:nvSpPr>
          <p:spPr>
            <a:xfrm>
              <a:off x="598180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7"/>
            <p:cNvSpPr/>
            <p:nvPr/>
          </p:nvSpPr>
          <p:spPr>
            <a:xfrm>
              <a:off x="60298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6077975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7"/>
            <p:cNvSpPr/>
            <p:nvPr/>
          </p:nvSpPr>
          <p:spPr>
            <a:xfrm>
              <a:off x="61260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7"/>
            <p:cNvSpPr/>
            <p:nvPr/>
          </p:nvSpPr>
          <p:spPr>
            <a:xfrm>
              <a:off x="617415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7"/>
            <p:cNvSpPr/>
            <p:nvPr/>
          </p:nvSpPr>
          <p:spPr>
            <a:xfrm>
              <a:off x="62222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7"/>
            <p:cNvSpPr/>
            <p:nvPr/>
          </p:nvSpPr>
          <p:spPr>
            <a:xfrm>
              <a:off x="59336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98180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7"/>
            <p:cNvSpPr/>
            <p:nvPr/>
          </p:nvSpPr>
          <p:spPr>
            <a:xfrm>
              <a:off x="60298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7"/>
            <p:cNvSpPr/>
            <p:nvPr/>
          </p:nvSpPr>
          <p:spPr>
            <a:xfrm>
              <a:off x="6077975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7"/>
            <p:cNvSpPr/>
            <p:nvPr/>
          </p:nvSpPr>
          <p:spPr>
            <a:xfrm>
              <a:off x="61260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7"/>
            <p:cNvSpPr/>
            <p:nvPr/>
          </p:nvSpPr>
          <p:spPr>
            <a:xfrm>
              <a:off x="617415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7"/>
            <p:cNvSpPr/>
            <p:nvPr/>
          </p:nvSpPr>
          <p:spPr>
            <a:xfrm>
              <a:off x="62222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7"/>
            <p:cNvSpPr/>
            <p:nvPr/>
          </p:nvSpPr>
          <p:spPr>
            <a:xfrm>
              <a:off x="59336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7"/>
            <p:cNvSpPr/>
            <p:nvPr/>
          </p:nvSpPr>
          <p:spPr>
            <a:xfrm>
              <a:off x="598180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7"/>
            <p:cNvSpPr/>
            <p:nvPr/>
          </p:nvSpPr>
          <p:spPr>
            <a:xfrm>
              <a:off x="60298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7"/>
            <p:cNvSpPr/>
            <p:nvPr/>
          </p:nvSpPr>
          <p:spPr>
            <a:xfrm>
              <a:off x="6077975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7"/>
            <p:cNvSpPr/>
            <p:nvPr/>
          </p:nvSpPr>
          <p:spPr>
            <a:xfrm>
              <a:off x="61260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7"/>
            <p:cNvSpPr/>
            <p:nvPr/>
          </p:nvSpPr>
          <p:spPr>
            <a:xfrm>
              <a:off x="617415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7"/>
            <p:cNvSpPr/>
            <p:nvPr/>
          </p:nvSpPr>
          <p:spPr>
            <a:xfrm>
              <a:off x="62222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7"/>
            <p:cNvSpPr/>
            <p:nvPr/>
          </p:nvSpPr>
          <p:spPr>
            <a:xfrm>
              <a:off x="59336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7"/>
            <p:cNvSpPr/>
            <p:nvPr/>
          </p:nvSpPr>
          <p:spPr>
            <a:xfrm>
              <a:off x="598180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7"/>
            <p:cNvSpPr/>
            <p:nvPr/>
          </p:nvSpPr>
          <p:spPr>
            <a:xfrm>
              <a:off x="60298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7"/>
            <p:cNvSpPr/>
            <p:nvPr/>
          </p:nvSpPr>
          <p:spPr>
            <a:xfrm>
              <a:off x="6077975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7"/>
            <p:cNvSpPr/>
            <p:nvPr/>
          </p:nvSpPr>
          <p:spPr>
            <a:xfrm>
              <a:off x="61260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7"/>
            <p:cNvSpPr/>
            <p:nvPr/>
          </p:nvSpPr>
          <p:spPr>
            <a:xfrm>
              <a:off x="617415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7"/>
            <p:cNvSpPr/>
            <p:nvPr/>
          </p:nvSpPr>
          <p:spPr>
            <a:xfrm>
              <a:off x="62222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7"/>
            <p:cNvSpPr/>
            <p:nvPr/>
          </p:nvSpPr>
          <p:spPr>
            <a:xfrm>
              <a:off x="59336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7"/>
            <p:cNvSpPr/>
            <p:nvPr/>
          </p:nvSpPr>
          <p:spPr>
            <a:xfrm>
              <a:off x="598180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7"/>
            <p:cNvSpPr/>
            <p:nvPr/>
          </p:nvSpPr>
          <p:spPr>
            <a:xfrm>
              <a:off x="60298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7"/>
            <p:cNvSpPr/>
            <p:nvPr/>
          </p:nvSpPr>
          <p:spPr>
            <a:xfrm>
              <a:off x="6077975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7"/>
            <p:cNvSpPr/>
            <p:nvPr/>
          </p:nvSpPr>
          <p:spPr>
            <a:xfrm>
              <a:off x="61260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7"/>
            <p:cNvSpPr/>
            <p:nvPr/>
          </p:nvSpPr>
          <p:spPr>
            <a:xfrm>
              <a:off x="617415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7"/>
            <p:cNvSpPr/>
            <p:nvPr/>
          </p:nvSpPr>
          <p:spPr>
            <a:xfrm>
              <a:off x="62222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17"/>
          <p:cNvSpPr/>
          <p:nvPr/>
        </p:nvSpPr>
        <p:spPr>
          <a:xfrm>
            <a:off x="5500401" y="-2019934"/>
            <a:ext cx="2271351" cy="3028331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7"/>
          <p:cNvSpPr txBox="1">
            <a:spLocks noGrp="1"/>
          </p:cNvSpPr>
          <p:nvPr>
            <p:ph type="title"/>
          </p:nvPr>
        </p:nvSpPr>
        <p:spPr>
          <a:xfrm>
            <a:off x="1157100" y="485800"/>
            <a:ext cx="6829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99" name="Google Shape;1399;p17"/>
          <p:cNvSpPr txBox="1">
            <a:spLocks noGrp="1"/>
          </p:cNvSpPr>
          <p:nvPr>
            <p:ph type="subTitle" idx="1"/>
          </p:nvPr>
        </p:nvSpPr>
        <p:spPr>
          <a:xfrm>
            <a:off x="1282473" y="4221400"/>
            <a:ext cx="1715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00" name="Google Shape;1400;p17"/>
          <p:cNvSpPr txBox="1">
            <a:spLocks noGrp="1"/>
          </p:cNvSpPr>
          <p:nvPr>
            <p:ph type="title" idx="2"/>
          </p:nvPr>
        </p:nvSpPr>
        <p:spPr>
          <a:xfrm>
            <a:off x="1137125" y="5772933"/>
            <a:ext cx="20061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01" name="Google Shape;1401;p17"/>
          <p:cNvSpPr txBox="1">
            <a:spLocks noGrp="1"/>
          </p:cNvSpPr>
          <p:nvPr>
            <p:ph type="subTitle" idx="3"/>
          </p:nvPr>
        </p:nvSpPr>
        <p:spPr>
          <a:xfrm>
            <a:off x="3714298" y="4221400"/>
            <a:ext cx="1715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02" name="Google Shape;1402;p17"/>
          <p:cNvSpPr txBox="1">
            <a:spLocks noGrp="1"/>
          </p:cNvSpPr>
          <p:nvPr>
            <p:ph type="title" idx="4"/>
          </p:nvPr>
        </p:nvSpPr>
        <p:spPr>
          <a:xfrm>
            <a:off x="3568950" y="5772933"/>
            <a:ext cx="20061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03" name="Google Shape;1403;p17"/>
          <p:cNvSpPr txBox="1">
            <a:spLocks noGrp="1"/>
          </p:cNvSpPr>
          <p:nvPr>
            <p:ph type="subTitle" idx="5"/>
          </p:nvPr>
        </p:nvSpPr>
        <p:spPr>
          <a:xfrm>
            <a:off x="6146123" y="4221400"/>
            <a:ext cx="1715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04" name="Google Shape;1404;p17"/>
          <p:cNvSpPr txBox="1">
            <a:spLocks noGrp="1"/>
          </p:cNvSpPr>
          <p:nvPr>
            <p:ph type="title" idx="6"/>
          </p:nvPr>
        </p:nvSpPr>
        <p:spPr>
          <a:xfrm>
            <a:off x="6000775" y="5772933"/>
            <a:ext cx="20061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05" name="Google Shape;1405;p17"/>
          <p:cNvSpPr txBox="1">
            <a:spLocks noGrp="1"/>
          </p:cNvSpPr>
          <p:nvPr>
            <p:ph type="subTitle" idx="7"/>
          </p:nvPr>
        </p:nvSpPr>
        <p:spPr>
          <a:xfrm>
            <a:off x="1282473" y="2133667"/>
            <a:ext cx="1715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06" name="Google Shape;1406;p17"/>
          <p:cNvSpPr txBox="1">
            <a:spLocks noGrp="1"/>
          </p:cNvSpPr>
          <p:nvPr>
            <p:ph type="title" idx="8"/>
          </p:nvPr>
        </p:nvSpPr>
        <p:spPr>
          <a:xfrm>
            <a:off x="1137125" y="3685200"/>
            <a:ext cx="20061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07" name="Google Shape;1407;p17"/>
          <p:cNvSpPr txBox="1">
            <a:spLocks noGrp="1"/>
          </p:cNvSpPr>
          <p:nvPr>
            <p:ph type="subTitle" idx="9"/>
          </p:nvPr>
        </p:nvSpPr>
        <p:spPr>
          <a:xfrm>
            <a:off x="3714298" y="2133667"/>
            <a:ext cx="1715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08" name="Google Shape;1408;p17"/>
          <p:cNvSpPr txBox="1">
            <a:spLocks noGrp="1"/>
          </p:cNvSpPr>
          <p:nvPr>
            <p:ph type="title" idx="13"/>
          </p:nvPr>
        </p:nvSpPr>
        <p:spPr>
          <a:xfrm>
            <a:off x="3568950" y="3685200"/>
            <a:ext cx="20061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09" name="Google Shape;1409;p17"/>
          <p:cNvSpPr txBox="1">
            <a:spLocks noGrp="1"/>
          </p:cNvSpPr>
          <p:nvPr>
            <p:ph type="subTitle" idx="14"/>
          </p:nvPr>
        </p:nvSpPr>
        <p:spPr>
          <a:xfrm>
            <a:off x="6146123" y="2133667"/>
            <a:ext cx="1715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10" name="Google Shape;1410;p17"/>
          <p:cNvSpPr txBox="1">
            <a:spLocks noGrp="1"/>
          </p:cNvSpPr>
          <p:nvPr>
            <p:ph type="title" idx="15"/>
          </p:nvPr>
        </p:nvSpPr>
        <p:spPr>
          <a:xfrm>
            <a:off x="6000775" y="3685200"/>
            <a:ext cx="20061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 ">
  <p:cSld name="TITLE + TWO COLUMNS 2 "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18"/>
          <p:cNvSpPr/>
          <p:nvPr/>
        </p:nvSpPr>
        <p:spPr>
          <a:xfrm rot="10800000" flipH="1">
            <a:off x="0" y="-29400"/>
            <a:ext cx="9144000" cy="6887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3" name="Google Shape;1413;p18"/>
          <p:cNvGrpSpPr/>
          <p:nvPr/>
        </p:nvGrpSpPr>
        <p:grpSpPr>
          <a:xfrm>
            <a:off x="7361036" y="6424318"/>
            <a:ext cx="1739278" cy="763383"/>
            <a:chOff x="2235050" y="548425"/>
            <a:chExt cx="307875" cy="101325"/>
          </a:xfrm>
        </p:grpSpPr>
        <p:sp>
          <p:nvSpPr>
            <p:cNvPr id="1414" name="Google Shape;1414;p18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8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8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8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8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8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8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8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8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8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8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8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8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8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8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8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8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8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8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8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8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5" name="Google Shape;1435;p18"/>
          <p:cNvSpPr/>
          <p:nvPr/>
        </p:nvSpPr>
        <p:spPr>
          <a:xfrm>
            <a:off x="127199" y="5878307"/>
            <a:ext cx="468642" cy="618181"/>
          </a:xfrm>
          <a:custGeom>
            <a:avLst/>
            <a:gdLst/>
            <a:ahLst/>
            <a:cxnLst/>
            <a:rect l="l" t="t" r="r" b="b"/>
            <a:pathLst>
              <a:path w="4587" h="4538" extrusionOk="0">
                <a:moveTo>
                  <a:pt x="1313" y="0"/>
                </a:moveTo>
                <a:lnTo>
                  <a:pt x="1" y="4537"/>
                </a:lnTo>
                <a:lnTo>
                  <a:pt x="1" y="4537"/>
                </a:lnTo>
                <a:lnTo>
                  <a:pt x="4587" y="3405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127199" y="5878307"/>
            <a:ext cx="286478" cy="618181"/>
          </a:xfrm>
          <a:custGeom>
            <a:avLst/>
            <a:gdLst/>
            <a:ahLst/>
            <a:cxnLst/>
            <a:rect l="l" t="t" r="r" b="b"/>
            <a:pathLst>
              <a:path w="2804" h="4538" extrusionOk="0">
                <a:moveTo>
                  <a:pt x="1313" y="0"/>
                </a:moveTo>
                <a:lnTo>
                  <a:pt x="1" y="4537"/>
                </a:lnTo>
                <a:lnTo>
                  <a:pt x="2804" y="3846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 rot="10800000">
            <a:off x="7987110" y="4649499"/>
            <a:ext cx="1780698" cy="1396107"/>
          </a:xfrm>
          <a:custGeom>
            <a:avLst/>
            <a:gdLst/>
            <a:ahLst/>
            <a:cxnLst/>
            <a:rect l="l" t="t" r="r" b="b"/>
            <a:pathLst>
              <a:path w="27972" h="16448" extrusionOk="0">
                <a:moveTo>
                  <a:pt x="1" y="0"/>
                </a:moveTo>
                <a:lnTo>
                  <a:pt x="1" y="16448"/>
                </a:lnTo>
                <a:lnTo>
                  <a:pt x="279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 rot="10800000">
            <a:off x="9496653" y="1455489"/>
            <a:ext cx="39278" cy="52456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 rot="10800000">
            <a:off x="9374171" y="1455489"/>
            <a:ext cx="39342" cy="52456"/>
          </a:xfrm>
          <a:custGeom>
            <a:avLst/>
            <a:gdLst/>
            <a:ahLst/>
            <a:cxnLst/>
            <a:rect l="l" t="t" r="r" b="b"/>
            <a:pathLst>
              <a:path w="618" h="618" extrusionOk="0">
                <a:moveTo>
                  <a:pt x="309" y="1"/>
                </a:moveTo>
                <a:cubicBezTo>
                  <a:pt x="140" y="1"/>
                  <a:pt x="1" y="140"/>
                  <a:pt x="1" y="310"/>
                </a:cubicBezTo>
                <a:cubicBezTo>
                  <a:pt x="1" y="479"/>
                  <a:pt x="140" y="617"/>
                  <a:pt x="309" y="617"/>
                </a:cubicBezTo>
                <a:cubicBezTo>
                  <a:pt x="479" y="617"/>
                  <a:pt x="617" y="479"/>
                  <a:pt x="617" y="310"/>
                </a:cubicBezTo>
                <a:cubicBezTo>
                  <a:pt x="617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 rot="10800000">
            <a:off x="9251753" y="1455489"/>
            <a:ext cx="39278" cy="52456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8459940" y="4947379"/>
            <a:ext cx="673750" cy="864163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 rot="10800000">
            <a:off x="9129335" y="1455489"/>
            <a:ext cx="39278" cy="52456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 rot="10800000">
            <a:off x="9006853" y="1455489"/>
            <a:ext cx="39278" cy="52456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 rot="10800000">
            <a:off x="8884435" y="1455489"/>
            <a:ext cx="39278" cy="52456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8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8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 rot="10800000">
            <a:off x="8761953" y="1455489"/>
            <a:ext cx="39278" cy="52456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18"/>
          <p:cNvSpPr/>
          <p:nvPr/>
        </p:nvSpPr>
        <p:spPr>
          <a:xfrm rot="10800000">
            <a:off x="9496653" y="1599277"/>
            <a:ext cx="39278" cy="52287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18"/>
          <p:cNvSpPr/>
          <p:nvPr/>
        </p:nvSpPr>
        <p:spPr>
          <a:xfrm rot="10800000">
            <a:off x="9374171" y="1599277"/>
            <a:ext cx="39342" cy="52287"/>
          </a:xfrm>
          <a:custGeom>
            <a:avLst/>
            <a:gdLst/>
            <a:ahLst/>
            <a:cxnLst/>
            <a:rect l="l" t="t" r="r" b="b"/>
            <a:pathLst>
              <a:path w="618" h="616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8"/>
                  <a:pt x="140" y="616"/>
                  <a:pt x="309" y="616"/>
                </a:cubicBezTo>
                <a:cubicBezTo>
                  <a:pt x="479" y="616"/>
                  <a:pt x="617" y="478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18"/>
          <p:cNvSpPr/>
          <p:nvPr/>
        </p:nvSpPr>
        <p:spPr>
          <a:xfrm rot="10800000">
            <a:off x="9251753" y="1599277"/>
            <a:ext cx="39278" cy="52287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18"/>
          <p:cNvSpPr/>
          <p:nvPr/>
        </p:nvSpPr>
        <p:spPr>
          <a:xfrm rot="10800000">
            <a:off x="9129335" y="1599277"/>
            <a:ext cx="39278" cy="52287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18"/>
          <p:cNvSpPr/>
          <p:nvPr/>
        </p:nvSpPr>
        <p:spPr>
          <a:xfrm rot="10800000">
            <a:off x="9006853" y="1599277"/>
            <a:ext cx="39278" cy="52287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18"/>
          <p:cNvSpPr/>
          <p:nvPr/>
        </p:nvSpPr>
        <p:spPr>
          <a:xfrm rot="10800000">
            <a:off x="8884435" y="1599277"/>
            <a:ext cx="39278" cy="52287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8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8"/>
          <p:cNvSpPr/>
          <p:nvPr/>
        </p:nvSpPr>
        <p:spPr>
          <a:xfrm rot="10800000">
            <a:off x="8761953" y="1599277"/>
            <a:ext cx="39278" cy="52287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8"/>
          <p:cNvSpPr/>
          <p:nvPr/>
        </p:nvSpPr>
        <p:spPr>
          <a:xfrm rot="10800000">
            <a:off x="9496653" y="1742892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18"/>
          <p:cNvSpPr/>
          <p:nvPr/>
        </p:nvSpPr>
        <p:spPr>
          <a:xfrm rot="10800000">
            <a:off x="9374171" y="1742892"/>
            <a:ext cx="39342" cy="52371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9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9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18"/>
          <p:cNvSpPr/>
          <p:nvPr/>
        </p:nvSpPr>
        <p:spPr>
          <a:xfrm rot="10800000">
            <a:off x="9251753" y="1742892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18"/>
          <p:cNvSpPr/>
          <p:nvPr/>
        </p:nvSpPr>
        <p:spPr>
          <a:xfrm rot="10800000">
            <a:off x="9129335" y="1742892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18"/>
          <p:cNvSpPr/>
          <p:nvPr/>
        </p:nvSpPr>
        <p:spPr>
          <a:xfrm rot="10800000">
            <a:off x="9006853" y="1742892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18"/>
          <p:cNvSpPr/>
          <p:nvPr/>
        </p:nvSpPr>
        <p:spPr>
          <a:xfrm rot="10800000">
            <a:off x="8884435" y="1742892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18"/>
          <p:cNvSpPr/>
          <p:nvPr/>
        </p:nvSpPr>
        <p:spPr>
          <a:xfrm rot="10800000">
            <a:off x="8761953" y="1742892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18"/>
          <p:cNvSpPr/>
          <p:nvPr/>
        </p:nvSpPr>
        <p:spPr>
          <a:xfrm rot="10800000">
            <a:off x="9496653" y="1028457"/>
            <a:ext cx="39278" cy="52456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18"/>
          <p:cNvSpPr/>
          <p:nvPr/>
        </p:nvSpPr>
        <p:spPr>
          <a:xfrm rot="10800000">
            <a:off x="9374171" y="1028457"/>
            <a:ext cx="39342" cy="52456"/>
          </a:xfrm>
          <a:custGeom>
            <a:avLst/>
            <a:gdLst/>
            <a:ahLst/>
            <a:cxnLst/>
            <a:rect l="l" t="t" r="r" b="b"/>
            <a:pathLst>
              <a:path w="618" h="618" extrusionOk="0">
                <a:moveTo>
                  <a:pt x="309" y="1"/>
                </a:moveTo>
                <a:cubicBezTo>
                  <a:pt x="140" y="1"/>
                  <a:pt x="1" y="140"/>
                  <a:pt x="1" y="309"/>
                </a:cubicBezTo>
                <a:cubicBezTo>
                  <a:pt x="1" y="479"/>
                  <a:pt x="140" y="617"/>
                  <a:pt x="309" y="617"/>
                </a:cubicBezTo>
                <a:cubicBezTo>
                  <a:pt x="479" y="617"/>
                  <a:pt x="617" y="479"/>
                  <a:pt x="617" y="309"/>
                </a:cubicBezTo>
                <a:cubicBezTo>
                  <a:pt x="617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18"/>
          <p:cNvSpPr/>
          <p:nvPr/>
        </p:nvSpPr>
        <p:spPr>
          <a:xfrm rot="10800000">
            <a:off x="9251753" y="1028457"/>
            <a:ext cx="39278" cy="52456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18"/>
          <p:cNvSpPr/>
          <p:nvPr/>
        </p:nvSpPr>
        <p:spPr>
          <a:xfrm rot="10800000">
            <a:off x="9129335" y="1028457"/>
            <a:ext cx="39278" cy="52456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 rot="10800000">
            <a:off x="9006853" y="1028457"/>
            <a:ext cx="39278" cy="52456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18"/>
          <p:cNvSpPr/>
          <p:nvPr/>
        </p:nvSpPr>
        <p:spPr>
          <a:xfrm rot="10800000">
            <a:off x="8884435" y="1028457"/>
            <a:ext cx="39278" cy="52456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8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8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18"/>
          <p:cNvSpPr/>
          <p:nvPr/>
        </p:nvSpPr>
        <p:spPr>
          <a:xfrm rot="10800000">
            <a:off x="8761953" y="1028457"/>
            <a:ext cx="39278" cy="52456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18"/>
          <p:cNvSpPr/>
          <p:nvPr/>
        </p:nvSpPr>
        <p:spPr>
          <a:xfrm rot="10800000">
            <a:off x="9496653" y="1172160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18"/>
          <p:cNvSpPr/>
          <p:nvPr/>
        </p:nvSpPr>
        <p:spPr>
          <a:xfrm rot="10800000">
            <a:off x="9374171" y="1172160"/>
            <a:ext cx="39342" cy="52371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18"/>
          <p:cNvSpPr/>
          <p:nvPr/>
        </p:nvSpPr>
        <p:spPr>
          <a:xfrm rot="10800000">
            <a:off x="9251753" y="1172160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18"/>
          <p:cNvSpPr/>
          <p:nvPr/>
        </p:nvSpPr>
        <p:spPr>
          <a:xfrm rot="10800000">
            <a:off x="9129335" y="1172160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18"/>
          <p:cNvSpPr/>
          <p:nvPr/>
        </p:nvSpPr>
        <p:spPr>
          <a:xfrm rot="10800000">
            <a:off x="9006853" y="1172160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18"/>
          <p:cNvSpPr/>
          <p:nvPr/>
        </p:nvSpPr>
        <p:spPr>
          <a:xfrm rot="10800000">
            <a:off x="8884435" y="1172160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18"/>
          <p:cNvSpPr/>
          <p:nvPr/>
        </p:nvSpPr>
        <p:spPr>
          <a:xfrm rot="10800000">
            <a:off x="8761953" y="1172160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18"/>
          <p:cNvSpPr/>
          <p:nvPr/>
        </p:nvSpPr>
        <p:spPr>
          <a:xfrm rot="10800000">
            <a:off x="9496653" y="1315861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18"/>
          <p:cNvSpPr/>
          <p:nvPr/>
        </p:nvSpPr>
        <p:spPr>
          <a:xfrm rot="10800000">
            <a:off x="9374171" y="1315861"/>
            <a:ext cx="39342" cy="52371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9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9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18"/>
          <p:cNvSpPr/>
          <p:nvPr/>
        </p:nvSpPr>
        <p:spPr>
          <a:xfrm rot="10800000">
            <a:off x="9251753" y="1315861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18"/>
          <p:cNvSpPr/>
          <p:nvPr/>
        </p:nvSpPr>
        <p:spPr>
          <a:xfrm rot="10800000">
            <a:off x="9129335" y="1315861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18"/>
          <p:cNvSpPr/>
          <p:nvPr/>
        </p:nvSpPr>
        <p:spPr>
          <a:xfrm rot="10800000">
            <a:off x="9006853" y="1315861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18"/>
          <p:cNvSpPr/>
          <p:nvPr/>
        </p:nvSpPr>
        <p:spPr>
          <a:xfrm rot="10800000">
            <a:off x="8884435" y="1315861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18"/>
          <p:cNvSpPr/>
          <p:nvPr/>
        </p:nvSpPr>
        <p:spPr>
          <a:xfrm rot="10800000">
            <a:off x="8761953" y="1315861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18"/>
          <p:cNvSpPr/>
          <p:nvPr/>
        </p:nvSpPr>
        <p:spPr>
          <a:xfrm rot="10800000">
            <a:off x="9496653" y="601511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18"/>
          <p:cNvSpPr/>
          <p:nvPr/>
        </p:nvSpPr>
        <p:spPr>
          <a:xfrm rot="10800000">
            <a:off x="9374171" y="601511"/>
            <a:ext cx="39342" cy="52371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9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9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18"/>
          <p:cNvSpPr/>
          <p:nvPr/>
        </p:nvSpPr>
        <p:spPr>
          <a:xfrm rot="10800000">
            <a:off x="9251753" y="601511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8"/>
          <p:cNvSpPr/>
          <p:nvPr/>
        </p:nvSpPr>
        <p:spPr>
          <a:xfrm rot="10800000">
            <a:off x="9129335" y="601511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18"/>
          <p:cNvSpPr/>
          <p:nvPr/>
        </p:nvSpPr>
        <p:spPr>
          <a:xfrm rot="10800000">
            <a:off x="9006853" y="601511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18"/>
          <p:cNvSpPr/>
          <p:nvPr/>
        </p:nvSpPr>
        <p:spPr>
          <a:xfrm rot="10800000">
            <a:off x="8884435" y="601511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18"/>
          <p:cNvSpPr/>
          <p:nvPr/>
        </p:nvSpPr>
        <p:spPr>
          <a:xfrm rot="10800000">
            <a:off x="8761953" y="601511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18"/>
          <p:cNvSpPr/>
          <p:nvPr/>
        </p:nvSpPr>
        <p:spPr>
          <a:xfrm rot="10800000">
            <a:off x="9496653" y="745128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18"/>
          <p:cNvSpPr/>
          <p:nvPr/>
        </p:nvSpPr>
        <p:spPr>
          <a:xfrm rot="10800000">
            <a:off x="9374171" y="745128"/>
            <a:ext cx="39342" cy="52371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8"/>
          <p:cNvSpPr/>
          <p:nvPr/>
        </p:nvSpPr>
        <p:spPr>
          <a:xfrm rot="10800000">
            <a:off x="9251753" y="745128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8"/>
          <p:cNvSpPr/>
          <p:nvPr/>
        </p:nvSpPr>
        <p:spPr>
          <a:xfrm rot="10800000">
            <a:off x="9129335" y="745128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8"/>
          <p:cNvSpPr/>
          <p:nvPr/>
        </p:nvSpPr>
        <p:spPr>
          <a:xfrm rot="10800000">
            <a:off x="9006853" y="745128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8"/>
          <p:cNvSpPr/>
          <p:nvPr/>
        </p:nvSpPr>
        <p:spPr>
          <a:xfrm rot="10800000">
            <a:off x="8884435" y="745128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8"/>
          <p:cNvSpPr/>
          <p:nvPr/>
        </p:nvSpPr>
        <p:spPr>
          <a:xfrm rot="10800000">
            <a:off x="8761953" y="745128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8"/>
          <p:cNvSpPr/>
          <p:nvPr/>
        </p:nvSpPr>
        <p:spPr>
          <a:xfrm rot="10800000">
            <a:off x="9496653" y="888829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8"/>
          <p:cNvSpPr/>
          <p:nvPr/>
        </p:nvSpPr>
        <p:spPr>
          <a:xfrm rot="10800000">
            <a:off x="9374171" y="888829"/>
            <a:ext cx="39342" cy="52371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8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8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8"/>
          <p:cNvSpPr/>
          <p:nvPr/>
        </p:nvSpPr>
        <p:spPr>
          <a:xfrm rot="10800000">
            <a:off x="9251753" y="888829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8"/>
          <p:cNvSpPr/>
          <p:nvPr/>
        </p:nvSpPr>
        <p:spPr>
          <a:xfrm rot="10800000">
            <a:off x="9129335" y="888829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8"/>
          <p:cNvSpPr/>
          <p:nvPr/>
        </p:nvSpPr>
        <p:spPr>
          <a:xfrm rot="10800000">
            <a:off x="9006853" y="888829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8"/>
          <p:cNvSpPr/>
          <p:nvPr/>
        </p:nvSpPr>
        <p:spPr>
          <a:xfrm rot="10800000">
            <a:off x="8884435" y="888829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8"/>
          <p:cNvSpPr/>
          <p:nvPr/>
        </p:nvSpPr>
        <p:spPr>
          <a:xfrm rot="10800000">
            <a:off x="8761953" y="888829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8"/>
          <p:cNvSpPr/>
          <p:nvPr/>
        </p:nvSpPr>
        <p:spPr>
          <a:xfrm rot="10800000">
            <a:off x="8667290" y="1455489"/>
            <a:ext cx="39278" cy="52456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8"/>
          <p:cNvSpPr/>
          <p:nvPr/>
        </p:nvSpPr>
        <p:spPr>
          <a:xfrm rot="10800000">
            <a:off x="8544809" y="1455489"/>
            <a:ext cx="39215" cy="52456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8"/>
          <p:cNvSpPr/>
          <p:nvPr/>
        </p:nvSpPr>
        <p:spPr>
          <a:xfrm rot="10800000">
            <a:off x="8422390" y="1455489"/>
            <a:ext cx="39278" cy="52456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8"/>
          <p:cNvSpPr/>
          <p:nvPr/>
        </p:nvSpPr>
        <p:spPr>
          <a:xfrm rot="10800000">
            <a:off x="8299909" y="1455489"/>
            <a:ext cx="39215" cy="52456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8"/>
          <p:cNvSpPr/>
          <p:nvPr/>
        </p:nvSpPr>
        <p:spPr>
          <a:xfrm rot="10800000">
            <a:off x="8177490" y="1455489"/>
            <a:ext cx="39278" cy="52456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8"/>
          <p:cNvSpPr/>
          <p:nvPr/>
        </p:nvSpPr>
        <p:spPr>
          <a:xfrm rot="10800000">
            <a:off x="8055009" y="1455489"/>
            <a:ext cx="39215" cy="52456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8"/>
          <p:cNvSpPr/>
          <p:nvPr/>
        </p:nvSpPr>
        <p:spPr>
          <a:xfrm rot="10800000">
            <a:off x="7932590" y="1455489"/>
            <a:ext cx="39278" cy="52456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8"/>
          <p:cNvSpPr/>
          <p:nvPr/>
        </p:nvSpPr>
        <p:spPr>
          <a:xfrm rot="10800000">
            <a:off x="8667290" y="1599277"/>
            <a:ext cx="39278" cy="52287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8"/>
          <p:cNvSpPr/>
          <p:nvPr/>
        </p:nvSpPr>
        <p:spPr>
          <a:xfrm rot="10800000">
            <a:off x="8544809" y="1599277"/>
            <a:ext cx="39215" cy="52287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8"/>
          <p:cNvSpPr/>
          <p:nvPr/>
        </p:nvSpPr>
        <p:spPr>
          <a:xfrm rot="10800000">
            <a:off x="8422390" y="1599277"/>
            <a:ext cx="39278" cy="52287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8"/>
          <p:cNvSpPr/>
          <p:nvPr/>
        </p:nvSpPr>
        <p:spPr>
          <a:xfrm rot="10800000">
            <a:off x="8299909" y="1599277"/>
            <a:ext cx="39215" cy="52287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8"/>
          <p:cNvSpPr/>
          <p:nvPr/>
        </p:nvSpPr>
        <p:spPr>
          <a:xfrm rot="10800000">
            <a:off x="8177490" y="1599277"/>
            <a:ext cx="39278" cy="52287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8"/>
          <p:cNvSpPr/>
          <p:nvPr/>
        </p:nvSpPr>
        <p:spPr>
          <a:xfrm rot="10800000">
            <a:off x="8055009" y="1599277"/>
            <a:ext cx="39215" cy="52287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8"/>
          <p:cNvSpPr/>
          <p:nvPr/>
        </p:nvSpPr>
        <p:spPr>
          <a:xfrm rot="10800000">
            <a:off x="7932590" y="1599277"/>
            <a:ext cx="39278" cy="52287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8"/>
          <p:cNvSpPr/>
          <p:nvPr/>
        </p:nvSpPr>
        <p:spPr>
          <a:xfrm rot="10800000">
            <a:off x="8667290" y="1742892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8"/>
          <p:cNvSpPr/>
          <p:nvPr/>
        </p:nvSpPr>
        <p:spPr>
          <a:xfrm rot="10800000">
            <a:off x="8544809" y="1742892"/>
            <a:ext cx="39215" cy="5237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8"/>
          <p:cNvSpPr/>
          <p:nvPr/>
        </p:nvSpPr>
        <p:spPr>
          <a:xfrm rot="10800000">
            <a:off x="8422390" y="1742892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8"/>
          <p:cNvSpPr/>
          <p:nvPr/>
        </p:nvSpPr>
        <p:spPr>
          <a:xfrm rot="10800000">
            <a:off x="8299909" y="1742892"/>
            <a:ext cx="39215" cy="5237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8"/>
          <p:cNvSpPr/>
          <p:nvPr/>
        </p:nvSpPr>
        <p:spPr>
          <a:xfrm rot="10800000">
            <a:off x="8177490" y="1742892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8"/>
          <p:cNvSpPr/>
          <p:nvPr/>
        </p:nvSpPr>
        <p:spPr>
          <a:xfrm rot="10800000">
            <a:off x="8055009" y="1742892"/>
            <a:ext cx="39215" cy="5237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8"/>
          <p:cNvSpPr/>
          <p:nvPr/>
        </p:nvSpPr>
        <p:spPr>
          <a:xfrm rot="10800000">
            <a:off x="7932590" y="1742892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8"/>
          <p:cNvSpPr/>
          <p:nvPr/>
        </p:nvSpPr>
        <p:spPr>
          <a:xfrm rot="10800000">
            <a:off x="8667290" y="1028457"/>
            <a:ext cx="39278" cy="52456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8"/>
          <p:cNvSpPr/>
          <p:nvPr/>
        </p:nvSpPr>
        <p:spPr>
          <a:xfrm rot="10800000">
            <a:off x="8544809" y="1028457"/>
            <a:ext cx="39215" cy="52456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8"/>
          <p:cNvSpPr/>
          <p:nvPr/>
        </p:nvSpPr>
        <p:spPr>
          <a:xfrm rot="10800000">
            <a:off x="8422390" y="1028457"/>
            <a:ext cx="39278" cy="52456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8"/>
          <p:cNvSpPr/>
          <p:nvPr/>
        </p:nvSpPr>
        <p:spPr>
          <a:xfrm rot="10800000">
            <a:off x="8299909" y="1028457"/>
            <a:ext cx="39215" cy="52456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8"/>
          <p:cNvSpPr/>
          <p:nvPr/>
        </p:nvSpPr>
        <p:spPr>
          <a:xfrm rot="10800000">
            <a:off x="8177490" y="1028457"/>
            <a:ext cx="39278" cy="52456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8"/>
          <p:cNvSpPr/>
          <p:nvPr/>
        </p:nvSpPr>
        <p:spPr>
          <a:xfrm rot="10800000">
            <a:off x="8055009" y="1028457"/>
            <a:ext cx="39215" cy="52456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8"/>
          <p:cNvSpPr/>
          <p:nvPr/>
        </p:nvSpPr>
        <p:spPr>
          <a:xfrm rot="10800000">
            <a:off x="7932590" y="1028457"/>
            <a:ext cx="39278" cy="52456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8"/>
          <p:cNvSpPr/>
          <p:nvPr/>
        </p:nvSpPr>
        <p:spPr>
          <a:xfrm rot="10800000">
            <a:off x="8667290" y="1172160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8"/>
          <p:cNvSpPr/>
          <p:nvPr/>
        </p:nvSpPr>
        <p:spPr>
          <a:xfrm rot="10800000">
            <a:off x="8544809" y="1172160"/>
            <a:ext cx="39215" cy="5237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8"/>
          <p:cNvSpPr/>
          <p:nvPr/>
        </p:nvSpPr>
        <p:spPr>
          <a:xfrm rot="10800000">
            <a:off x="8422390" y="1172160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8"/>
          <p:cNvSpPr/>
          <p:nvPr/>
        </p:nvSpPr>
        <p:spPr>
          <a:xfrm rot="10800000">
            <a:off x="8299909" y="1172160"/>
            <a:ext cx="39215" cy="5237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8"/>
          <p:cNvSpPr/>
          <p:nvPr/>
        </p:nvSpPr>
        <p:spPr>
          <a:xfrm rot="10800000">
            <a:off x="8177490" y="1172160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8"/>
          <p:cNvSpPr/>
          <p:nvPr/>
        </p:nvSpPr>
        <p:spPr>
          <a:xfrm rot="10800000">
            <a:off x="8055009" y="1172160"/>
            <a:ext cx="39215" cy="5237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8"/>
          <p:cNvSpPr/>
          <p:nvPr/>
        </p:nvSpPr>
        <p:spPr>
          <a:xfrm rot="10800000">
            <a:off x="7932590" y="1172160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8"/>
          <p:cNvSpPr/>
          <p:nvPr/>
        </p:nvSpPr>
        <p:spPr>
          <a:xfrm rot="10800000">
            <a:off x="8667290" y="1315861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8"/>
          <p:cNvSpPr/>
          <p:nvPr/>
        </p:nvSpPr>
        <p:spPr>
          <a:xfrm rot="10800000">
            <a:off x="8544809" y="1315861"/>
            <a:ext cx="39215" cy="5237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18"/>
          <p:cNvSpPr/>
          <p:nvPr/>
        </p:nvSpPr>
        <p:spPr>
          <a:xfrm rot="10800000">
            <a:off x="8422390" y="1315861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18"/>
          <p:cNvSpPr/>
          <p:nvPr/>
        </p:nvSpPr>
        <p:spPr>
          <a:xfrm rot="10800000">
            <a:off x="8299909" y="1315861"/>
            <a:ext cx="39215" cy="5237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18"/>
          <p:cNvSpPr/>
          <p:nvPr/>
        </p:nvSpPr>
        <p:spPr>
          <a:xfrm rot="10800000">
            <a:off x="8177490" y="1315861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18"/>
          <p:cNvSpPr/>
          <p:nvPr/>
        </p:nvSpPr>
        <p:spPr>
          <a:xfrm rot="10800000">
            <a:off x="8055009" y="1315861"/>
            <a:ext cx="39215" cy="5237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18"/>
          <p:cNvSpPr/>
          <p:nvPr/>
        </p:nvSpPr>
        <p:spPr>
          <a:xfrm rot="10800000">
            <a:off x="7932590" y="1315861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18"/>
          <p:cNvSpPr/>
          <p:nvPr/>
        </p:nvSpPr>
        <p:spPr>
          <a:xfrm rot="10800000">
            <a:off x="8667290" y="601511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18"/>
          <p:cNvSpPr/>
          <p:nvPr/>
        </p:nvSpPr>
        <p:spPr>
          <a:xfrm rot="10800000">
            <a:off x="8544809" y="601511"/>
            <a:ext cx="39215" cy="5237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18"/>
          <p:cNvSpPr/>
          <p:nvPr/>
        </p:nvSpPr>
        <p:spPr>
          <a:xfrm rot="10800000">
            <a:off x="8422390" y="601511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18"/>
          <p:cNvSpPr/>
          <p:nvPr/>
        </p:nvSpPr>
        <p:spPr>
          <a:xfrm rot="10800000">
            <a:off x="8299909" y="601511"/>
            <a:ext cx="39215" cy="5237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18"/>
          <p:cNvSpPr/>
          <p:nvPr/>
        </p:nvSpPr>
        <p:spPr>
          <a:xfrm rot="10800000">
            <a:off x="8177490" y="601511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18"/>
          <p:cNvSpPr/>
          <p:nvPr/>
        </p:nvSpPr>
        <p:spPr>
          <a:xfrm rot="10800000">
            <a:off x="8055009" y="601511"/>
            <a:ext cx="39215" cy="5237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18"/>
          <p:cNvSpPr/>
          <p:nvPr/>
        </p:nvSpPr>
        <p:spPr>
          <a:xfrm rot="10800000">
            <a:off x="7932590" y="601511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18"/>
          <p:cNvSpPr/>
          <p:nvPr/>
        </p:nvSpPr>
        <p:spPr>
          <a:xfrm rot="10800000">
            <a:off x="8667290" y="745128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18"/>
          <p:cNvSpPr/>
          <p:nvPr/>
        </p:nvSpPr>
        <p:spPr>
          <a:xfrm rot="10800000">
            <a:off x="8544809" y="745128"/>
            <a:ext cx="39215" cy="5237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18"/>
          <p:cNvSpPr/>
          <p:nvPr/>
        </p:nvSpPr>
        <p:spPr>
          <a:xfrm rot="10800000">
            <a:off x="8422390" y="745128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18"/>
          <p:cNvSpPr/>
          <p:nvPr/>
        </p:nvSpPr>
        <p:spPr>
          <a:xfrm rot="10800000">
            <a:off x="8299909" y="745128"/>
            <a:ext cx="39215" cy="5237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18"/>
          <p:cNvSpPr/>
          <p:nvPr/>
        </p:nvSpPr>
        <p:spPr>
          <a:xfrm rot="10800000">
            <a:off x="8177490" y="745128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18"/>
          <p:cNvSpPr/>
          <p:nvPr/>
        </p:nvSpPr>
        <p:spPr>
          <a:xfrm rot="10800000">
            <a:off x="8055009" y="745128"/>
            <a:ext cx="39215" cy="5237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8"/>
          <p:cNvSpPr/>
          <p:nvPr/>
        </p:nvSpPr>
        <p:spPr>
          <a:xfrm rot="10800000">
            <a:off x="7932590" y="745128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8"/>
          <p:cNvSpPr/>
          <p:nvPr/>
        </p:nvSpPr>
        <p:spPr>
          <a:xfrm rot="10800000">
            <a:off x="8667290" y="888829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8"/>
          <p:cNvSpPr/>
          <p:nvPr/>
        </p:nvSpPr>
        <p:spPr>
          <a:xfrm rot="10800000">
            <a:off x="8544809" y="888829"/>
            <a:ext cx="39215" cy="5237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8"/>
          <p:cNvSpPr/>
          <p:nvPr/>
        </p:nvSpPr>
        <p:spPr>
          <a:xfrm rot="10800000">
            <a:off x="8422390" y="888829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18"/>
          <p:cNvSpPr/>
          <p:nvPr/>
        </p:nvSpPr>
        <p:spPr>
          <a:xfrm rot="10800000">
            <a:off x="8299909" y="888829"/>
            <a:ext cx="39215" cy="5237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8"/>
          <p:cNvSpPr/>
          <p:nvPr/>
        </p:nvSpPr>
        <p:spPr>
          <a:xfrm rot="10800000">
            <a:off x="8177490" y="888829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18"/>
          <p:cNvSpPr/>
          <p:nvPr/>
        </p:nvSpPr>
        <p:spPr>
          <a:xfrm rot="10800000">
            <a:off x="8055009" y="888829"/>
            <a:ext cx="39215" cy="5237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8"/>
          <p:cNvSpPr/>
          <p:nvPr/>
        </p:nvSpPr>
        <p:spPr>
          <a:xfrm rot="10800000">
            <a:off x="7932590" y="888829"/>
            <a:ext cx="39278" cy="52371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8"/>
          <p:cNvSpPr txBox="1">
            <a:spLocks noGrp="1"/>
          </p:cNvSpPr>
          <p:nvPr>
            <p:ph type="title"/>
          </p:nvPr>
        </p:nvSpPr>
        <p:spPr>
          <a:xfrm>
            <a:off x="1157100" y="485800"/>
            <a:ext cx="6829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66" name="Google Shape;1566;p18"/>
          <p:cNvSpPr txBox="1">
            <a:spLocks noGrp="1"/>
          </p:cNvSpPr>
          <p:nvPr>
            <p:ph type="subTitle" idx="1"/>
          </p:nvPr>
        </p:nvSpPr>
        <p:spPr>
          <a:xfrm>
            <a:off x="5098250" y="2900600"/>
            <a:ext cx="25509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67" name="Google Shape;1567;p18"/>
          <p:cNvSpPr txBox="1">
            <a:spLocks noGrp="1"/>
          </p:cNvSpPr>
          <p:nvPr>
            <p:ph type="subTitle" idx="2"/>
          </p:nvPr>
        </p:nvSpPr>
        <p:spPr>
          <a:xfrm>
            <a:off x="5098250" y="4729533"/>
            <a:ext cx="25509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5">
  <p:cSld name="TITLE + DESIGN 5"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19"/>
          <p:cNvSpPr txBox="1">
            <a:spLocks noGrp="1"/>
          </p:cNvSpPr>
          <p:nvPr>
            <p:ph type="title"/>
          </p:nvPr>
        </p:nvSpPr>
        <p:spPr>
          <a:xfrm>
            <a:off x="1157100" y="485800"/>
            <a:ext cx="6829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70" name="Google Shape;1570;p19"/>
          <p:cNvSpPr/>
          <p:nvPr/>
        </p:nvSpPr>
        <p:spPr>
          <a:xfrm rot="5400000">
            <a:off x="-1560275" y="-336167"/>
            <a:ext cx="3028400" cy="23172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19"/>
          <p:cNvSpPr/>
          <p:nvPr/>
        </p:nvSpPr>
        <p:spPr>
          <a:xfrm rot="-5782668">
            <a:off x="7794851" y="-336141"/>
            <a:ext cx="3028343" cy="2317141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6">
  <p:cSld name="TITLE + DESIGN 6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20"/>
          <p:cNvSpPr txBox="1">
            <a:spLocks noGrp="1"/>
          </p:cNvSpPr>
          <p:nvPr>
            <p:ph type="title"/>
          </p:nvPr>
        </p:nvSpPr>
        <p:spPr>
          <a:xfrm>
            <a:off x="1157100" y="485800"/>
            <a:ext cx="6829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74" name="Google Shape;1574;p20"/>
          <p:cNvGrpSpPr/>
          <p:nvPr/>
        </p:nvGrpSpPr>
        <p:grpSpPr>
          <a:xfrm>
            <a:off x="7853683" y="428696"/>
            <a:ext cx="1675084" cy="896584"/>
            <a:chOff x="2171300" y="4383950"/>
            <a:chExt cx="449325" cy="180375"/>
          </a:xfrm>
        </p:grpSpPr>
        <p:sp>
          <p:nvSpPr>
            <p:cNvPr id="1575" name="Google Shape;1575;p20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rgbClr val="BEE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0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0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rgbClr val="BEE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9" name="Google Shape;1579;p20"/>
          <p:cNvSpPr/>
          <p:nvPr/>
        </p:nvSpPr>
        <p:spPr>
          <a:xfrm>
            <a:off x="9" y="214803"/>
            <a:ext cx="81721" cy="93191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20"/>
          <p:cNvSpPr/>
          <p:nvPr/>
        </p:nvSpPr>
        <p:spPr>
          <a:xfrm>
            <a:off x="218081" y="214803"/>
            <a:ext cx="81721" cy="93191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20"/>
          <p:cNvSpPr/>
          <p:nvPr/>
        </p:nvSpPr>
        <p:spPr>
          <a:xfrm>
            <a:off x="435938" y="214803"/>
            <a:ext cx="81721" cy="93191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20"/>
          <p:cNvSpPr/>
          <p:nvPr/>
        </p:nvSpPr>
        <p:spPr>
          <a:xfrm>
            <a:off x="654008" y="214803"/>
            <a:ext cx="81613" cy="93191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20"/>
          <p:cNvSpPr/>
          <p:nvPr/>
        </p:nvSpPr>
        <p:spPr>
          <a:xfrm>
            <a:off x="871973" y="214803"/>
            <a:ext cx="81721" cy="93191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20"/>
          <p:cNvSpPr/>
          <p:nvPr/>
        </p:nvSpPr>
        <p:spPr>
          <a:xfrm>
            <a:off x="1090044" y="214803"/>
            <a:ext cx="81506" cy="93191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0"/>
          <p:cNvSpPr/>
          <p:nvPr/>
        </p:nvSpPr>
        <p:spPr>
          <a:xfrm>
            <a:off x="9" y="538303"/>
            <a:ext cx="81721" cy="93191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20"/>
          <p:cNvSpPr/>
          <p:nvPr/>
        </p:nvSpPr>
        <p:spPr>
          <a:xfrm>
            <a:off x="218081" y="538303"/>
            <a:ext cx="81721" cy="93191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20"/>
          <p:cNvSpPr/>
          <p:nvPr/>
        </p:nvSpPr>
        <p:spPr>
          <a:xfrm>
            <a:off x="435938" y="538303"/>
            <a:ext cx="81721" cy="93191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20"/>
          <p:cNvSpPr/>
          <p:nvPr/>
        </p:nvSpPr>
        <p:spPr>
          <a:xfrm>
            <a:off x="654008" y="538303"/>
            <a:ext cx="81613" cy="93191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20"/>
          <p:cNvSpPr/>
          <p:nvPr/>
        </p:nvSpPr>
        <p:spPr>
          <a:xfrm>
            <a:off x="871973" y="538303"/>
            <a:ext cx="81721" cy="93191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20"/>
          <p:cNvSpPr/>
          <p:nvPr/>
        </p:nvSpPr>
        <p:spPr>
          <a:xfrm>
            <a:off x="1090044" y="538303"/>
            <a:ext cx="81506" cy="93191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7">
  <p:cSld name="TITLE + DESIGN 7"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1"/>
          <p:cNvSpPr txBox="1">
            <a:spLocks noGrp="1"/>
          </p:cNvSpPr>
          <p:nvPr>
            <p:ph type="title"/>
          </p:nvPr>
        </p:nvSpPr>
        <p:spPr>
          <a:xfrm>
            <a:off x="1157100" y="485800"/>
            <a:ext cx="6829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93" name="Google Shape;1593;p21"/>
          <p:cNvSpPr/>
          <p:nvPr/>
        </p:nvSpPr>
        <p:spPr>
          <a:xfrm rot="5400000">
            <a:off x="-614975" y="567617"/>
            <a:ext cx="4550000" cy="3412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21"/>
          <p:cNvSpPr/>
          <p:nvPr/>
        </p:nvSpPr>
        <p:spPr>
          <a:xfrm rot="-5400000">
            <a:off x="7747850" y="5512517"/>
            <a:ext cx="1595600" cy="1196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21"/>
          <p:cNvSpPr/>
          <p:nvPr/>
        </p:nvSpPr>
        <p:spPr>
          <a:xfrm>
            <a:off x="-388057" y="-1001475"/>
            <a:ext cx="2114765" cy="2997867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21"/>
          <p:cNvSpPr/>
          <p:nvPr/>
        </p:nvSpPr>
        <p:spPr>
          <a:xfrm>
            <a:off x="8787140" y="4934279"/>
            <a:ext cx="673750" cy="864163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7" name="Google Shape;1597;p21"/>
          <p:cNvGrpSpPr/>
          <p:nvPr/>
        </p:nvGrpSpPr>
        <p:grpSpPr>
          <a:xfrm>
            <a:off x="1059971" y="-12110"/>
            <a:ext cx="1062028" cy="1019137"/>
            <a:chOff x="950122" y="468166"/>
            <a:chExt cx="902778" cy="649739"/>
          </a:xfrm>
        </p:grpSpPr>
        <p:grpSp>
          <p:nvGrpSpPr>
            <p:cNvPr id="1598" name="Google Shape;1598;p21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599" name="Google Shape;1599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0" name="Google Shape;1620;p21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621" name="Google Shape;1621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9"/>
          <p:cNvGrpSpPr/>
          <p:nvPr/>
        </p:nvGrpSpPr>
        <p:grpSpPr>
          <a:xfrm>
            <a:off x="353167" y="217747"/>
            <a:ext cx="8452699" cy="6442243"/>
            <a:chOff x="345766" y="155909"/>
            <a:chExt cx="8452699" cy="4831682"/>
          </a:xfrm>
        </p:grpSpPr>
        <p:grpSp>
          <p:nvGrpSpPr>
            <p:cNvPr id="292" name="Google Shape;292;p9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293" name="Google Shape;293;p9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9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9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9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7" name="Google Shape;297;p9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9"/>
          <p:cNvSpPr txBox="1">
            <a:spLocks noGrp="1"/>
          </p:cNvSpPr>
          <p:nvPr>
            <p:ph type="subTitle" idx="1"/>
          </p:nvPr>
        </p:nvSpPr>
        <p:spPr>
          <a:xfrm>
            <a:off x="4787775" y="2156833"/>
            <a:ext cx="3273000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1" name="Google Shape;301;p9"/>
          <p:cNvSpPr txBox="1">
            <a:spLocks noGrp="1"/>
          </p:cNvSpPr>
          <p:nvPr>
            <p:ph type="body" idx="2"/>
          </p:nvPr>
        </p:nvSpPr>
        <p:spPr>
          <a:xfrm>
            <a:off x="4787775" y="2818867"/>
            <a:ext cx="3273000" cy="33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800">
                <a:solidFill>
                  <a:schemeClr val="accent3"/>
                </a:solidFill>
              </a:defRPr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800">
                <a:solidFill>
                  <a:schemeClr val="accent3"/>
                </a:solidFill>
              </a:defRPr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2" name="Google Shape;302;p9"/>
          <p:cNvSpPr txBox="1">
            <a:spLocks noGrp="1"/>
          </p:cNvSpPr>
          <p:nvPr>
            <p:ph type="title"/>
          </p:nvPr>
        </p:nvSpPr>
        <p:spPr>
          <a:xfrm>
            <a:off x="697475" y="767793"/>
            <a:ext cx="7733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3" name="Google Shape;303;p9"/>
          <p:cNvSpPr/>
          <p:nvPr/>
        </p:nvSpPr>
        <p:spPr>
          <a:xfrm>
            <a:off x="247705" y="4470110"/>
            <a:ext cx="299362" cy="587653"/>
          </a:xfrm>
          <a:custGeom>
            <a:avLst/>
            <a:gdLst/>
            <a:ahLst/>
            <a:cxnLst/>
            <a:rect l="l" t="t" r="r" b="b"/>
            <a:pathLst>
              <a:path w="3858" h="5680" extrusionOk="0">
                <a:moveTo>
                  <a:pt x="1929" y="0"/>
                </a:moveTo>
                <a:lnTo>
                  <a:pt x="1679" y="941"/>
                </a:lnTo>
                <a:cubicBezTo>
                  <a:pt x="1489" y="1643"/>
                  <a:pt x="1024" y="2238"/>
                  <a:pt x="393" y="2608"/>
                </a:cubicBezTo>
                <a:lnTo>
                  <a:pt x="0" y="2834"/>
                </a:lnTo>
                <a:lnTo>
                  <a:pt x="393" y="3072"/>
                </a:lnTo>
                <a:cubicBezTo>
                  <a:pt x="1024" y="3441"/>
                  <a:pt x="1489" y="4036"/>
                  <a:pt x="1679" y="4739"/>
                </a:cubicBezTo>
                <a:lnTo>
                  <a:pt x="1929" y="5679"/>
                </a:lnTo>
                <a:lnTo>
                  <a:pt x="2179" y="4739"/>
                </a:lnTo>
                <a:cubicBezTo>
                  <a:pt x="2370" y="4036"/>
                  <a:pt x="2834" y="3441"/>
                  <a:pt x="3453" y="3072"/>
                </a:cubicBezTo>
                <a:lnTo>
                  <a:pt x="3858" y="2834"/>
                </a:lnTo>
                <a:lnTo>
                  <a:pt x="3453" y="2608"/>
                </a:lnTo>
                <a:cubicBezTo>
                  <a:pt x="2822" y="2238"/>
                  <a:pt x="2370" y="1643"/>
                  <a:pt x="2179" y="941"/>
                </a:cubicBezTo>
                <a:lnTo>
                  <a:pt x="1929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9"/>
          <p:cNvSpPr/>
          <p:nvPr/>
        </p:nvSpPr>
        <p:spPr>
          <a:xfrm>
            <a:off x="1283403" y="4470091"/>
            <a:ext cx="751197" cy="1079088"/>
          </a:xfrm>
          <a:custGeom>
            <a:avLst/>
            <a:gdLst/>
            <a:ahLst/>
            <a:cxnLst/>
            <a:rect l="l" t="t" r="r" b="b"/>
            <a:pathLst>
              <a:path w="9681" h="10430" extrusionOk="0">
                <a:moveTo>
                  <a:pt x="4846" y="0"/>
                </a:moveTo>
                <a:lnTo>
                  <a:pt x="4108" y="2179"/>
                </a:lnTo>
                <a:cubicBezTo>
                  <a:pt x="3763" y="3227"/>
                  <a:pt x="2965" y="4060"/>
                  <a:pt x="1941" y="4465"/>
                </a:cubicBezTo>
                <a:lnTo>
                  <a:pt x="0" y="5215"/>
                </a:lnTo>
                <a:lnTo>
                  <a:pt x="1941" y="5965"/>
                </a:lnTo>
                <a:cubicBezTo>
                  <a:pt x="2965" y="6370"/>
                  <a:pt x="3763" y="7203"/>
                  <a:pt x="4108" y="8251"/>
                </a:cubicBezTo>
                <a:lnTo>
                  <a:pt x="4846" y="10430"/>
                </a:lnTo>
                <a:lnTo>
                  <a:pt x="5573" y="8251"/>
                </a:lnTo>
                <a:cubicBezTo>
                  <a:pt x="5930" y="7203"/>
                  <a:pt x="6727" y="6370"/>
                  <a:pt x="7751" y="5965"/>
                </a:cubicBezTo>
                <a:lnTo>
                  <a:pt x="9680" y="5215"/>
                </a:lnTo>
                <a:lnTo>
                  <a:pt x="7751" y="4465"/>
                </a:lnTo>
                <a:cubicBezTo>
                  <a:pt x="6727" y="4060"/>
                  <a:pt x="5930" y="3227"/>
                  <a:pt x="5573" y="2179"/>
                </a:cubicBezTo>
                <a:lnTo>
                  <a:pt x="4846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162303" y="1407475"/>
            <a:ext cx="341030" cy="489056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9"/>
          <p:cNvSpPr/>
          <p:nvPr/>
        </p:nvSpPr>
        <p:spPr>
          <a:xfrm>
            <a:off x="872240" y="2123635"/>
            <a:ext cx="450905" cy="646832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9"/>
          <p:cNvSpPr/>
          <p:nvPr/>
        </p:nvSpPr>
        <p:spPr>
          <a:xfrm>
            <a:off x="1110525" y="3819686"/>
            <a:ext cx="172882" cy="349901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8">
  <p:cSld name="TITLE + DESIGN 8"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22"/>
          <p:cNvSpPr txBox="1">
            <a:spLocks noGrp="1"/>
          </p:cNvSpPr>
          <p:nvPr>
            <p:ph type="title"/>
          </p:nvPr>
        </p:nvSpPr>
        <p:spPr>
          <a:xfrm>
            <a:off x="1157100" y="485800"/>
            <a:ext cx="6829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44" name="Google Shape;1644;p22"/>
          <p:cNvSpPr/>
          <p:nvPr/>
        </p:nvSpPr>
        <p:spPr>
          <a:xfrm>
            <a:off x="91083" y="5322915"/>
            <a:ext cx="960687" cy="1280852"/>
          </a:xfrm>
          <a:custGeom>
            <a:avLst/>
            <a:gdLst/>
            <a:ahLst/>
            <a:cxnLst/>
            <a:rect l="l" t="t" r="r" b="b"/>
            <a:pathLst>
              <a:path w="19953" h="19952" extrusionOk="0">
                <a:moveTo>
                  <a:pt x="9976" y="1"/>
                </a:moveTo>
                <a:cubicBezTo>
                  <a:pt x="7331" y="1"/>
                  <a:pt x="4794" y="1052"/>
                  <a:pt x="2923" y="2923"/>
                </a:cubicBezTo>
                <a:cubicBezTo>
                  <a:pt x="1052" y="4793"/>
                  <a:pt x="1" y="7330"/>
                  <a:pt x="1" y="9976"/>
                </a:cubicBezTo>
                <a:cubicBezTo>
                  <a:pt x="1" y="12621"/>
                  <a:pt x="1052" y="15159"/>
                  <a:pt x="2923" y="17030"/>
                </a:cubicBezTo>
                <a:cubicBezTo>
                  <a:pt x="4794" y="18900"/>
                  <a:pt x="7331" y="19951"/>
                  <a:pt x="9976" y="19951"/>
                </a:cubicBezTo>
                <a:cubicBezTo>
                  <a:pt x="12622" y="19951"/>
                  <a:pt x="15159" y="18900"/>
                  <a:pt x="17029" y="17030"/>
                </a:cubicBezTo>
                <a:cubicBezTo>
                  <a:pt x="18901" y="15159"/>
                  <a:pt x="19952" y="12621"/>
                  <a:pt x="19952" y="9976"/>
                </a:cubicBezTo>
                <a:cubicBezTo>
                  <a:pt x="19952" y="7330"/>
                  <a:pt x="18901" y="4793"/>
                  <a:pt x="17029" y="2923"/>
                </a:cubicBezTo>
                <a:cubicBezTo>
                  <a:pt x="15159" y="1052"/>
                  <a:pt x="12622" y="1"/>
                  <a:pt x="9976" y="1"/>
                </a:cubicBezTo>
                <a:close/>
              </a:path>
            </a:pathLst>
          </a:custGeom>
          <a:solidFill>
            <a:srgbClr val="F8CE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22"/>
          <p:cNvSpPr/>
          <p:nvPr/>
        </p:nvSpPr>
        <p:spPr>
          <a:xfrm>
            <a:off x="-76518" y="5186179"/>
            <a:ext cx="1463443" cy="1761877"/>
          </a:xfrm>
          <a:custGeom>
            <a:avLst/>
            <a:gdLst/>
            <a:ahLst/>
            <a:cxnLst/>
            <a:rect l="l" t="t" r="r" b="b"/>
            <a:pathLst>
              <a:path w="30395" h="27445" extrusionOk="0">
                <a:moveTo>
                  <a:pt x="6796" y="1"/>
                </a:moveTo>
                <a:cubicBezTo>
                  <a:pt x="4493" y="1"/>
                  <a:pt x="2204" y="338"/>
                  <a:pt x="0" y="1002"/>
                </a:cubicBezTo>
                <a:lnTo>
                  <a:pt x="0" y="27445"/>
                </a:lnTo>
                <a:lnTo>
                  <a:pt x="30076" y="27445"/>
                </a:lnTo>
                <a:cubicBezTo>
                  <a:pt x="30287" y="26170"/>
                  <a:pt x="30393" y="24880"/>
                  <a:pt x="30394" y="23588"/>
                </a:cubicBezTo>
                <a:cubicBezTo>
                  <a:pt x="30394" y="10561"/>
                  <a:pt x="19834" y="1"/>
                  <a:pt x="6808" y="1"/>
                </a:cubicBezTo>
                <a:cubicBezTo>
                  <a:pt x="6804" y="1"/>
                  <a:pt x="6800" y="1"/>
                  <a:pt x="679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22"/>
          <p:cNvSpPr/>
          <p:nvPr/>
        </p:nvSpPr>
        <p:spPr>
          <a:xfrm>
            <a:off x="364556" y="6837358"/>
            <a:ext cx="380510" cy="417279"/>
          </a:xfrm>
          <a:custGeom>
            <a:avLst/>
            <a:gdLst/>
            <a:ahLst/>
            <a:cxnLst/>
            <a:rect l="l" t="t" r="r" b="b"/>
            <a:pathLst>
              <a:path w="7903" h="6500" extrusionOk="0">
                <a:moveTo>
                  <a:pt x="5395" y="0"/>
                </a:moveTo>
                <a:lnTo>
                  <a:pt x="1" y="5505"/>
                </a:lnTo>
                <a:lnTo>
                  <a:pt x="2508" y="6499"/>
                </a:lnTo>
                <a:lnTo>
                  <a:pt x="7902" y="994"/>
                </a:lnTo>
                <a:lnTo>
                  <a:pt x="53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22"/>
          <p:cNvSpPr/>
          <p:nvPr/>
        </p:nvSpPr>
        <p:spPr>
          <a:xfrm>
            <a:off x="437404" y="6479723"/>
            <a:ext cx="307663" cy="421515"/>
          </a:xfrm>
          <a:custGeom>
            <a:avLst/>
            <a:gdLst/>
            <a:ahLst/>
            <a:cxnLst/>
            <a:rect l="l" t="t" r="r" b="b"/>
            <a:pathLst>
              <a:path w="6390" h="6566" extrusionOk="0">
                <a:moveTo>
                  <a:pt x="0" y="0"/>
                </a:moveTo>
                <a:lnTo>
                  <a:pt x="3882" y="5571"/>
                </a:lnTo>
                <a:lnTo>
                  <a:pt x="6389" y="6565"/>
                </a:lnTo>
                <a:lnTo>
                  <a:pt x="2508" y="996"/>
                </a:lnTo>
                <a:lnTo>
                  <a:pt x="0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22"/>
          <p:cNvSpPr/>
          <p:nvPr/>
        </p:nvSpPr>
        <p:spPr>
          <a:xfrm>
            <a:off x="177651" y="6479723"/>
            <a:ext cx="446713" cy="711107"/>
          </a:xfrm>
          <a:custGeom>
            <a:avLst/>
            <a:gdLst/>
            <a:ahLst/>
            <a:cxnLst/>
            <a:rect l="l" t="t" r="r" b="b"/>
            <a:pathLst>
              <a:path w="9278" h="11077" extrusionOk="0">
                <a:moveTo>
                  <a:pt x="5395" y="0"/>
                </a:moveTo>
                <a:lnTo>
                  <a:pt x="1" y="5506"/>
                </a:lnTo>
                <a:lnTo>
                  <a:pt x="3883" y="11076"/>
                </a:lnTo>
                <a:lnTo>
                  <a:pt x="9277" y="5571"/>
                </a:lnTo>
                <a:lnTo>
                  <a:pt x="539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22"/>
          <p:cNvSpPr/>
          <p:nvPr/>
        </p:nvSpPr>
        <p:spPr>
          <a:xfrm>
            <a:off x="173702" y="4933504"/>
            <a:ext cx="225138" cy="260061"/>
          </a:xfrm>
          <a:custGeom>
            <a:avLst/>
            <a:gdLst/>
            <a:ahLst/>
            <a:cxnLst/>
            <a:rect l="l" t="t" r="r" b="b"/>
            <a:pathLst>
              <a:path w="4676" h="4051" extrusionOk="0">
                <a:moveTo>
                  <a:pt x="2338" y="1"/>
                </a:moveTo>
                <a:lnTo>
                  <a:pt x="0" y="4051"/>
                </a:lnTo>
                <a:lnTo>
                  <a:pt x="4676" y="4051"/>
                </a:lnTo>
                <a:lnTo>
                  <a:pt x="23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22"/>
          <p:cNvSpPr/>
          <p:nvPr/>
        </p:nvSpPr>
        <p:spPr>
          <a:xfrm>
            <a:off x="173702" y="5202163"/>
            <a:ext cx="225138" cy="260061"/>
          </a:xfrm>
          <a:custGeom>
            <a:avLst/>
            <a:gdLst/>
            <a:ahLst/>
            <a:cxnLst/>
            <a:rect l="l" t="t" r="r" b="b"/>
            <a:pathLst>
              <a:path w="4676" h="4051" extrusionOk="0">
                <a:moveTo>
                  <a:pt x="2338" y="1"/>
                </a:moveTo>
                <a:lnTo>
                  <a:pt x="0" y="4051"/>
                </a:lnTo>
                <a:lnTo>
                  <a:pt x="4676" y="4051"/>
                </a:lnTo>
                <a:lnTo>
                  <a:pt x="23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22"/>
          <p:cNvSpPr/>
          <p:nvPr/>
        </p:nvSpPr>
        <p:spPr>
          <a:xfrm>
            <a:off x="902839" y="6526907"/>
            <a:ext cx="30044" cy="40123"/>
          </a:xfrm>
          <a:custGeom>
            <a:avLst/>
            <a:gdLst/>
            <a:ahLst/>
            <a:cxnLst/>
            <a:rect l="l" t="t" r="r" b="b"/>
            <a:pathLst>
              <a:path w="624" h="625" extrusionOk="0">
                <a:moveTo>
                  <a:pt x="312" y="1"/>
                </a:moveTo>
                <a:cubicBezTo>
                  <a:pt x="140" y="1"/>
                  <a:pt x="0" y="141"/>
                  <a:pt x="0" y="313"/>
                </a:cubicBezTo>
                <a:cubicBezTo>
                  <a:pt x="0" y="486"/>
                  <a:pt x="140" y="624"/>
                  <a:pt x="312" y="624"/>
                </a:cubicBezTo>
                <a:cubicBezTo>
                  <a:pt x="484" y="624"/>
                  <a:pt x="624" y="486"/>
                  <a:pt x="624" y="313"/>
                </a:cubicBezTo>
                <a:cubicBezTo>
                  <a:pt x="624" y="141"/>
                  <a:pt x="484" y="1"/>
                  <a:pt x="31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22"/>
          <p:cNvSpPr/>
          <p:nvPr/>
        </p:nvSpPr>
        <p:spPr>
          <a:xfrm>
            <a:off x="996629" y="6526907"/>
            <a:ext cx="30092" cy="4012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12" y="1"/>
                </a:moveTo>
                <a:cubicBezTo>
                  <a:pt x="140" y="1"/>
                  <a:pt x="1" y="141"/>
                  <a:pt x="1" y="313"/>
                </a:cubicBezTo>
                <a:cubicBezTo>
                  <a:pt x="1" y="486"/>
                  <a:pt x="140" y="624"/>
                  <a:pt x="312" y="624"/>
                </a:cubicBezTo>
                <a:cubicBezTo>
                  <a:pt x="485" y="624"/>
                  <a:pt x="624" y="486"/>
                  <a:pt x="624" y="313"/>
                </a:cubicBezTo>
                <a:cubicBezTo>
                  <a:pt x="624" y="141"/>
                  <a:pt x="485" y="1"/>
                  <a:pt x="31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22"/>
          <p:cNvSpPr/>
          <p:nvPr/>
        </p:nvSpPr>
        <p:spPr>
          <a:xfrm>
            <a:off x="1090420" y="6526907"/>
            <a:ext cx="30044" cy="40123"/>
          </a:xfrm>
          <a:custGeom>
            <a:avLst/>
            <a:gdLst/>
            <a:ahLst/>
            <a:cxnLst/>
            <a:rect l="l" t="t" r="r" b="b"/>
            <a:pathLst>
              <a:path w="624" h="625" extrusionOk="0">
                <a:moveTo>
                  <a:pt x="313" y="1"/>
                </a:moveTo>
                <a:cubicBezTo>
                  <a:pt x="140" y="1"/>
                  <a:pt x="0" y="141"/>
                  <a:pt x="0" y="313"/>
                </a:cubicBezTo>
                <a:cubicBezTo>
                  <a:pt x="0" y="486"/>
                  <a:pt x="140" y="624"/>
                  <a:pt x="313" y="624"/>
                </a:cubicBezTo>
                <a:cubicBezTo>
                  <a:pt x="485" y="624"/>
                  <a:pt x="624" y="486"/>
                  <a:pt x="624" y="313"/>
                </a:cubicBezTo>
                <a:cubicBezTo>
                  <a:pt x="624" y="141"/>
                  <a:pt x="485" y="1"/>
                  <a:pt x="31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22"/>
          <p:cNvSpPr/>
          <p:nvPr/>
        </p:nvSpPr>
        <p:spPr>
          <a:xfrm>
            <a:off x="1184210" y="6526907"/>
            <a:ext cx="30092" cy="4012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13" y="1"/>
                </a:moveTo>
                <a:cubicBezTo>
                  <a:pt x="141" y="1"/>
                  <a:pt x="1" y="141"/>
                  <a:pt x="1" y="313"/>
                </a:cubicBezTo>
                <a:cubicBezTo>
                  <a:pt x="1" y="486"/>
                  <a:pt x="141" y="624"/>
                  <a:pt x="313" y="624"/>
                </a:cubicBezTo>
                <a:cubicBezTo>
                  <a:pt x="485" y="624"/>
                  <a:pt x="624" y="486"/>
                  <a:pt x="624" y="313"/>
                </a:cubicBezTo>
                <a:cubicBezTo>
                  <a:pt x="624" y="141"/>
                  <a:pt x="485" y="1"/>
                  <a:pt x="31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22"/>
          <p:cNvSpPr/>
          <p:nvPr/>
        </p:nvSpPr>
        <p:spPr>
          <a:xfrm>
            <a:off x="1278048" y="6526907"/>
            <a:ext cx="30044" cy="40123"/>
          </a:xfrm>
          <a:custGeom>
            <a:avLst/>
            <a:gdLst/>
            <a:ahLst/>
            <a:cxnLst/>
            <a:rect l="l" t="t" r="r" b="b"/>
            <a:pathLst>
              <a:path w="624" h="625" extrusionOk="0">
                <a:moveTo>
                  <a:pt x="312" y="1"/>
                </a:moveTo>
                <a:cubicBezTo>
                  <a:pt x="140" y="1"/>
                  <a:pt x="0" y="141"/>
                  <a:pt x="0" y="313"/>
                </a:cubicBezTo>
                <a:cubicBezTo>
                  <a:pt x="0" y="486"/>
                  <a:pt x="140" y="624"/>
                  <a:pt x="312" y="624"/>
                </a:cubicBezTo>
                <a:cubicBezTo>
                  <a:pt x="484" y="624"/>
                  <a:pt x="624" y="486"/>
                  <a:pt x="624" y="313"/>
                </a:cubicBezTo>
                <a:cubicBezTo>
                  <a:pt x="624" y="141"/>
                  <a:pt x="484" y="1"/>
                  <a:pt x="31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22"/>
          <p:cNvSpPr/>
          <p:nvPr/>
        </p:nvSpPr>
        <p:spPr>
          <a:xfrm>
            <a:off x="1371887" y="6526907"/>
            <a:ext cx="30044" cy="40123"/>
          </a:xfrm>
          <a:custGeom>
            <a:avLst/>
            <a:gdLst/>
            <a:ahLst/>
            <a:cxnLst/>
            <a:rect l="l" t="t" r="r" b="b"/>
            <a:pathLst>
              <a:path w="624" h="625" extrusionOk="0">
                <a:moveTo>
                  <a:pt x="311" y="1"/>
                </a:moveTo>
                <a:cubicBezTo>
                  <a:pt x="140" y="1"/>
                  <a:pt x="0" y="141"/>
                  <a:pt x="0" y="313"/>
                </a:cubicBezTo>
                <a:cubicBezTo>
                  <a:pt x="0" y="486"/>
                  <a:pt x="140" y="624"/>
                  <a:pt x="311" y="624"/>
                </a:cubicBezTo>
                <a:cubicBezTo>
                  <a:pt x="484" y="624"/>
                  <a:pt x="624" y="486"/>
                  <a:pt x="624" y="313"/>
                </a:cubicBezTo>
                <a:cubicBezTo>
                  <a:pt x="624" y="141"/>
                  <a:pt x="484" y="1"/>
                  <a:pt x="31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22"/>
          <p:cNvSpPr/>
          <p:nvPr/>
        </p:nvSpPr>
        <p:spPr>
          <a:xfrm>
            <a:off x="1465629" y="6526907"/>
            <a:ext cx="30044" cy="40123"/>
          </a:xfrm>
          <a:custGeom>
            <a:avLst/>
            <a:gdLst/>
            <a:ahLst/>
            <a:cxnLst/>
            <a:rect l="l" t="t" r="r" b="b"/>
            <a:pathLst>
              <a:path w="624" h="625" extrusionOk="0">
                <a:moveTo>
                  <a:pt x="313" y="1"/>
                </a:moveTo>
                <a:cubicBezTo>
                  <a:pt x="140" y="1"/>
                  <a:pt x="0" y="141"/>
                  <a:pt x="0" y="313"/>
                </a:cubicBezTo>
                <a:cubicBezTo>
                  <a:pt x="0" y="486"/>
                  <a:pt x="140" y="624"/>
                  <a:pt x="313" y="624"/>
                </a:cubicBezTo>
                <a:cubicBezTo>
                  <a:pt x="485" y="624"/>
                  <a:pt x="624" y="486"/>
                  <a:pt x="624" y="313"/>
                </a:cubicBezTo>
                <a:cubicBezTo>
                  <a:pt x="624" y="141"/>
                  <a:pt x="485" y="1"/>
                  <a:pt x="31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22"/>
          <p:cNvSpPr/>
          <p:nvPr/>
        </p:nvSpPr>
        <p:spPr>
          <a:xfrm>
            <a:off x="70379" y="6043127"/>
            <a:ext cx="99184" cy="127237"/>
          </a:xfrm>
          <a:custGeom>
            <a:avLst/>
            <a:gdLst/>
            <a:ahLst/>
            <a:cxnLst/>
            <a:rect l="l" t="t" r="r" b="b"/>
            <a:pathLst>
              <a:path w="2060" h="1982" extrusionOk="0">
                <a:moveTo>
                  <a:pt x="991" y="0"/>
                </a:moveTo>
                <a:cubicBezTo>
                  <a:pt x="443" y="0"/>
                  <a:pt x="1" y="443"/>
                  <a:pt x="1" y="991"/>
                </a:cubicBezTo>
                <a:cubicBezTo>
                  <a:pt x="1" y="1392"/>
                  <a:pt x="242" y="1753"/>
                  <a:pt x="612" y="1906"/>
                </a:cubicBezTo>
                <a:cubicBezTo>
                  <a:pt x="735" y="1956"/>
                  <a:pt x="863" y="1981"/>
                  <a:pt x="991" y="1981"/>
                </a:cubicBezTo>
                <a:cubicBezTo>
                  <a:pt x="1249" y="1981"/>
                  <a:pt x="1502" y="1880"/>
                  <a:pt x="1692" y="1691"/>
                </a:cubicBezTo>
                <a:cubicBezTo>
                  <a:pt x="1975" y="1408"/>
                  <a:pt x="2060" y="981"/>
                  <a:pt x="1906" y="612"/>
                </a:cubicBezTo>
                <a:cubicBezTo>
                  <a:pt x="1753" y="241"/>
                  <a:pt x="1392" y="0"/>
                  <a:pt x="9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22"/>
          <p:cNvSpPr/>
          <p:nvPr/>
        </p:nvSpPr>
        <p:spPr>
          <a:xfrm>
            <a:off x="368601" y="6043127"/>
            <a:ext cx="99184" cy="127237"/>
          </a:xfrm>
          <a:custGeom>
            <a:avLst/>
            <a:gdLst/>
            <a:ahLst/>
            <a:cxnLst/>
            <a:rect l="l" t="t" r="r" b="b"/>
            <a:pathLst>
              <a:path w="2060" h="1982" extrusionOk="0">
                <a:moveTo>
                  <a:pt x="991" y="0"/>
                </a:moveTo>
                <a:cubicBezTo>
                  <a:pt x="445" y="0"/>
                  <a:pt x="1" y="443"/>
                  <a:pt x="1" y="991"/>
                </a:cubicBezTo>
                <a:cubicBezTo>
                  <a:pt x="1" y="1392"/>
                  <a:pt x="242" y="1753"/>
                  <a:pt x="612" y="1906"/>
                </a:cubicBezTo>
                <a:cubicBezTo>
                  <a:pt x="735" y="1956"/>
                  <a:pt x="864" y="1981"/>
                  <a:pt x="991" y="1981"/>
                </a:cubicBezTo>
                <a:cubicBezTo>
                  <a:pt x="1249" y="1981"/>
                  <a:pt x="1502" y="1880"/>
                  <a:pt x="1692" y="1691"/>
                </a:cubicBezTo>
                <a:cubicBezTo>
                  <a:pt x="1975" y="1408"/>
                  <a:pt x="2060" y="981"/>
                  <a:pt x="1906" y="612"/>
                </a:cubicBezTo>
                <a:cubicBezTo>
                  <a:pt x="1753" y="241"/>
                  <a:pt x="1392" y="0"/>
                  <a:pt x="9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22"/>
          <p:cNvSpPr/>
          <p:nvPr/>
        </p:nvSpPr>
        <p:spPr>
          <a:xfrm>
            <a:off x="666823" y="6043127"/>
            <a:ext cx="99232" cy="127237"/>
          </a:xfrm>
          <a:custGeom>
            <a:avLst/>
            <a:gdLst/>
            <a:ahLst/>
            <a:cxnLst/>
            <a:rect l="l" t="t" r="r" b="b"/>
            <a:pathLst>
              <a:path w="2061" h="1982" extrusionOk="0">
                <a:moveTo>
                  <a:pt x="991" y="0"/>
                </a:moveTo>
                <a:cubicBezTo>
                  <a:pt x="445" y="0"/>
                  <a:pt x="1" y="443"/>
                  <a:pt x="1" y="991"/>
                </a:cubicBezTo>
                <a:cubicBezTo>
                  <a:pt x="1" y="1392"/>
                  <a:pt x="242" y="1753"/>
                  <a:pt x="613" y="1906"/>
                </a:cubicBezTo>
                <a:cubicBezTo>
                  <a:pt x="735" y="1956"/>
                  <a:pt x="864" y="1981"/>
                  <a:pt x="991" y="1981"/>
                </a:cubicBezTo>
                <a:cubicBezTo>
                  <a:pt x="1249" y="1981"/>
                  <a:pt x="1502" y="1880"/>
                  <a:pt x="1692" y="1691"/>
                </a:cubicBezTo>
                <a:cubicBezTo>
                  <a:pt x="1975" y="1408"/>
                  <a:pt x="2060" y="981"/>
                  <a:pt x="1906" y="612"/>
                </a:cubicBezTo>
                <a:cubicBezTo>
                  <a:pt x="1754" y="241"/>
                  <a:pt x="1392" y="0"/>
                  <a:pt x="9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22"/>
          <p:cNvSpPr/>
          <p:nvPr/>
        </p:nvSpPr>
        <p:spPr>
          <a:xfrm>
            <a:off x="965045" y="6043127"/>
            <a:ext cx="99232" cy="127237"/>
          </a:xfrm>
          <a:custGeom>
            <a:avLst/>
            <a:gdLst/>
            <a:ahLst/>
            <a:cxnLst/>
            <a:rect l="l" t="t" r="r" b="b"/>
            <a:pathLst>
              <a:path w="2061" h="1982" extrusionOk="0">
                <a:moveTo>
                  <a:pt x="991" y="0"/>
                </a:moveTo>
                <a:cubicBezTo>
                  <a:pt x="445" y="0"/>
                  <a:pt x="1" y="443"/>
                  <a:pt x="1" y="991"/>
                </a:cubicBezTo>
                <a:cubicBezTo>
                  <a:pt x="1" y="1392"/>
                  <a:pt x="242" y="1753"/>
                  <a:pt x="613" y="1906"/>
                </a:cubicBezTo>
                <a:cubicBezTo>
                  <a:pt x="735" y="1956"/>
                  <a:pt x="864" y="1981"/>
                  <a:pt x="992" y="1981"/>
                </a:cubicBezTo>
                <a:cubicBezTo>
                  <a:pt x="1250" y="1981"/>
                  <a:pt x="1502" y="1880"/>
                  <a:pt x="1692" y="1691"/>
                </a:cubicBezTo>
                <a:cubicBezTo>
                  <a:pt x="1975" y="1408"/>
                  <a:pt x="2060" y="981"/>
                  <a:pt x="1907" y="612"/>
                </a:cubicBezTo>
                <a:cubicBezTo>
                  <a:pt x="1754" y="241"/>
                  <a:pt x="1392" y="0"/>
                  <a:pt x="9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22"/>
          <p:cNvSpPr/>
          <p:nvPr/>
        </p:nvSpPr>
        <p:spPr>
          <a:xfrm>
            <a:off x="-262386" y="385208"/>
            <a:ext cx="1615851" cy="239085"/>
          </a:xfrm>
          <a:custGeom>
            <a:avLst/>
            <a:gdLst/>
            <a:ahLst/>
            <a:cxnLst/>
            <a:rect l="l" t="t" r="r" b="b"/>
            <a:pathLst>
              <a:path w="22851" h="2536" extrusionOk="0">
                <a:moveTo>
                  <a:pt x="5104" y="0"/>
                </a:moveTo>
                <a:lnTo>
                  <a:pt x="2576" y="2347"/>
                </a:lnTo>
                <a:lnTo>
                  <a:pt x="95" y="43"/>
                </a:lnTo>
                <a:lnTo>
                  <a:pt x="1" y="145"/>
                </a:lnTo>
                <a:lnTo>
                  <a:pt x="2576" y="2536"/>
                </a:lnTo>
                <a:lnTo>
                  <a:pt x="5104" y="189"/>
                </a:lnTo>
                <a:lnTo>
                  <a:pt x="7632" y="2536"/>
                </a:lnTo>
                <a:lnTo>
                  <a:pt x="10159" y="189"/>
                </a:lnTo>
                <a:lnTo>
                  <a:pt x="12687" y="2536"/>
                </a:lnTo>
                <a:lnTo>
                  <a:pt x="15216" y="189"/>
                </a:lnTo>
                <a:lnTo>
                  <a:pt x="17744" y="2536"/>
                </a:lnTo>
                <a:lnTo>
                  <a:pt x="20274" y="189"/>
                </a:lnTo>
                <a:lnTo>
                  <a:pt x="22757" y="2492"/>
                </a:lnTo>
                <a:lnTo>
                  <a:pt x="22851" y="2390"/>
                </a:lnTo>
                <a:lnTo>
                  <a:pt x="20274" y="0"/>
                </a:lnTo>
                <a:lnTo>
                  <a:pt x="17744" y="2347"/>
                </a:lnTo>
                <a:lnTo>
                  <a:pt x="15216" y="0"/>
                </a:lnTo>
                <a:lnTo>
                  <a:pt x="12687" y="2347"/>
                </a:lnTo>
                <a:lnTo>
                  <a:pt x="10159" y="0"/>
                </a:lnTo>
                <a:lnTo>
                  <a:pt x="7632" y="2347"/>
                </a:lnTo>
                <a:lnTo>
                  <a:pt x="5104" y="0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22"/>
          <p:cNvSpPr/>
          <p:nvPr/>
        </p:nvSpPr>
        <p:spPr>
          <a:xfrm>
            <a:off x="-266982" y="594030"/>
            <a:ext cx="1625044" cy="263975"/>
          </a:xfrm>
          <a:custGeom>
            <a:avLst/>
            <a:gdLst/>
            <a:ahLst/>
            <a:cxnLst/>
            <a:rect l="l" t="t" r="r" b="b"/>
            <a:pathLst>
              <a:path w="22981" h="2800" extrusionOk="0">
                <a:moveTo>
                  <a:pt x="5169" y="0"/>
                </a:moveTo>
                <a:lnTo>
                  <a:pt x="2641" y="2348"/>
                </a:lnTo>
                <a:lnTo>
                  <a:pt x="225" y="105"/>
                </a:lnTo>
                <a:lnTo>
                  <a:pt x="0" y="348"/>
                </a:lnTo>
                <a:lnTo>
                  <a:pt x="2641" y="2800"/>
                </a:lnTo>
                <a:lnTo>
                  <a:pt x="5169" y="451"/>
                </a:lnTo>
                <a:lnTo>
                  <a:pt x="7697" y="2800"/>
                </a:lnTo>
                <a:lnTo>
                  <a:pt x="10224" y="451"/>
                </a:lnTo>
                <a:lnTo>
                  <a:pt x="12752" y="2800"/>
                </a:lnTo>
                <a:lnTo>
                  <a:pt x="15281" y="451"/>
                </a:lnTo>
                <a:lnTo>
                  <a:pt x="17809" y="2800"/>
                </a:lnTo>
                <a:lnTo>
                  <a:pt x="20339" y="451"/>
                </a:lnTo>
                <a:lnTo>
                  <a:pt x="22756" y="2695"/>
                </a:lnTo>
                <a:lnTo>
                  <a:pt x="22981" y="2452"/>
                </a:lnTo>
                <a:lnTo>
                  <a:pt x="20339" y="0"/>
                </a:lnTo>
                <a:lnTo>
                  <a:pt x="17809" y="2348"/>
                </a:lnTo>
                <a:lnTo>
                  <a:pt x="15281" y="0"/>
                </a:lnTo>
                <a:lnTo>
                  <a:pt x="12752" y="2348"/>
                </a:lnTo>
                <a:lnTo>
                  <a:pt x="10224" y="0"/>
                </a:lnTo>
                <a:lnTo>
                  <a:pt x="7697" y="2348"/>
                </a:lnTo>
                <a:lnTo>
                  <a:pt x="5169" y="0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22"/>
          <p:cNvSpPr/>
          <p:nvPr/>
        </p:nvSpPr>
        <p:spPr>
          <a:xfrm>
            <a:off x="2501700" y="2147300"/>
            <a:ext cx="6642300" cy="37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22"/>
          <p:cNvSpPr/>
          <p:nvPr/>
        </p:nvSpPr>
        <p:spPr>
          <a:xfrm>
            <a:off x="8502973" y="-143538"/>
            <a:ext cx="545420" cy="629999"/>
          </a:xfrm>
          <a:custGeom>
            <a:avLst/>
            <a:gdLst/>
            <a:ahLst/>
            <a:cxnLst/>
            <a:rect l="l" t="t" r="r" b="b"/>
            <a:pathLst>
              <a:path w="4676" h="4051" extrusionOk="0">
                <a:moveTo>
                  <a:pt x="2338" y="1"/>
                </a:moveTo>
                <a:lnTo>
                  <a:pt x="0" y="4051"/>
                </a:lnTo>
                <a:lnTo>
                  <a:pt x="4676" y="4051"/>
                </a:lnTo>
                <a:lnTo>
                  <a:pt x="23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22"/>
          <p:cNvSpPr/>
          <p:nvPr/>
        </p:nvSpPr>
        <p:spPr>
          <a:xfrm>
            <a:off x="8502973" y="507294"/>
            <a:ext cx="545420" cy="629999"/>
          </a:xfrm>
          <a:custGeom>
            <a:avLst/>
            <a:gdLst/>
            <a:ahLst/>
            <a:cxnLst/>
            <a:rect l="l" t="t" r="r" b="b"/>
            <a:pathLst>
              <a:path w="4676" h="4051" extrusionOk="0">
                <a:moveTo>
                  <a:pt x="2338" y="1"/>
                </a:moveTo>
                <a:lnTo>
                  <a:pt x="0" y="4051"/>
                </a:lnTo>
                <a:lnTo>
                  <a:pt x="4676" y="4051"/>
                </a:lnTo>
                <a:lnTo>
                  <a:pt x="23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22"/>
          <p:cNvSpPr/>
          <p:nvPr/>
        </p:nvSpPr>
        <p:spPr>
          <a:xfrm rot="-5782668">
            <a:off x="7928551" y="4666659"/>
            <a:ext cx="3028343" cy="2317141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9">
  <p:cSld name="TITLE + DESIGN 9">
    <p:bg>
      <p:bgPr>
        <a:solidFill>
          <a:schemeClr val="accent1"/>
        </a:solidFill>
        <a:effectLst/>
      </p:bgPr>
    </p:bg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" name="Google Shape;1669;p23"/>
          <p:cNvGrpSpPr/>
          <p:nvPr/>
        </p:nvGrpSpPr>
        <p:grpSpPr>
          <a:xfrm flipH="1">
            <a:off x="7266846" y="-1838566"/>
            <a:ext cx="2268165" cy="5869095"/>
            <a:chOff x="-443430" y="-1657350"/>
            <a:chExt cx="2268165" cy="4401821"/>
          </a:xfrm>
        </p:grpSpPr>
        <p:sp>
          <p:nvSpPr>
            <p:cNvPr id="1670" name="Google Shape;1670;p23"/>
            <p:cNvSpPr/>
            <p:nvPr/>
          </p:nvSpPr>
          <p:spPr>
            <a:xfrm>
              <a:off x="349748" y="2175903"/>
              <a:ext cx="38904" cy="23690"/>
            </a:xfrm>
            <a:custGeom>
              <a:avLst/>
              <a:gdLst/>
              <a:ahLst/>
              <a:cxnLst/>
              <a:rect l="l" t="t" r="r" b="b"/>
              <a:pathLst>
                <a:path w="358" h="218" extrusionOk="0">
                  <a:moveTo>
                    <a:pt x="358" y="1"/>
                  </a:moveTo>
                  <a:lnTo>
                    <a:pt x="0" y="218"/>
                  </a:lnTo>
                  <a:lnTo>
                    <a:pt x="358" y="218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5C0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3"/>
            <p:cNvSpPr/>
            <p:nvPr/>
          </p:nvSpPr>
          <p:spPr>
            <a:xfrm>
              <a:off x="348770" y="2175360"/>
              <a:ext cx="39882" cy="24233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7" y="0"/>
                  </a:moveTo>
                  <a:lnTo>
                    <a:pt x="1" y="223"/>
                  </a:lnTo>
                  <a:lnTo>
                    <a:pt x="9" y="223"/>
                  </a:lnTo>
                  <a:lnTo>
                    <a:pt x="367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5C0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3"/>
            <p:cNvSpPr/>
            <p:nvPr/>
          </p:nvSpPr>
          <p:spPr>
            <a:xfrm>
              <a:off x="347792" y="2174817"/>
              <a:ext cx="40860" cy="24777"/>
            </a:xfrm>
            <a:custGeom>
              <a:avLst/>
              <a:gdLst/>
              <a:ahLst/>
              <a:cxnLst/>
              <a:rect l="l" t="t" r="r" b="b"/>
              <a:pathLst>
                <a:path w="376" h="228" extrusionOk="0">
                  <a:moveTo>
                    <a:pt x="376" y="0"/>
                  </a:moveTo>
                  <a:lnTo>
                    <a:pt x="1" y="228"/>
                  </a:lnTo>
                  <a:lnTo>
                    <a:pt x="10" y="228"/>
                  </a:lnTo>
                  <a:lnTo>
                    <a:pt x="376" y="5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5D0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3"/>
            <p:cNvSpPr/>
            <p:nvPr/>
          </p:nvSpPr>
          <p:spPr>
            <a:xfrm>
              <a:off x="346923" y="2174273"/>
              <a:ext cx="41729" cy="25320"/>
            </a:xfrm>
            <a:custGeom>
              <a:avLst/>
              <a:gdLst/>
              <a:ahLst/>
              <a:cxnLst/>
              <a:rect l="l" t="t" r="r" b="b"/>
              <a:pathLst>
                <a:path w="384" h="233" extrusionOk="0">
                  <a:moveTo>
                    <a:pt x="384" y="1"/>
                  </a:moveTo>
                  <a:lnTo>
                    <a:pt x="1" y="233"/>
                  </a:lnTo>
                  <a:lnTo>
                    <a:pt x="9" y="233"/>
                  </a:lnTo>
                  <a:lnTo>
                    <a:pt x="384" y="5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5E0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3"/>
            <p:cNvSpPr/>
            <p:nvPr/>
          </p:nvSpPr>
          <p:spPr>
            <a:xfrm>
              <a:off x="346053" y="2173621"/>
              <a:ext cx="42599" cy="25972"/>
            </a:xfrm>
            <a:custGeom>
              <a:avLst/>
              <a:gdLst/>
              <a:ahLst/>
              <a:cxnLst/>
              <a:rect l="l" t="t" r="r" b="b"/>
              <a:pathLst>
                <a:path w="392" h="239" extrusionOk="0">
                  <a:moveTo>
                    <a:pt x="392" y="1"/>
                  </a:moveTo>
                  <a:lnTo>
                    <a:pt x="0" y="239"/>
                  </a:lnTo>
                  <a:lnTo>
                    <a:pt x="9" y="239"/>
                  </a:lnTo>
                  <a:lnTo>
                    <a:pt x="392" y="7"/>
                  </a:lnTo>
                  <a:lnTo>
                    <a:pt x="392" y="1"/>
                  </a:lnTo>
                  <a:close/>
                </a:path>
              </a:pathLst>
            </a:custGeom>
            <a:solidFill>
              <a:srgbClr val="5F0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3"/>
            <p:cNvSpPr/>
            <p:nvPr/>
          </p:nvSpPr>
          <p:spPr>
            <a:xfrm>
              <a:off x="345184" y="2173187"/>
              <a:ext cx="43468" cy="26407"/>
            </a:xfrm>
            <a:custGeom>
              <a:avLst/>
              <a:gdLst/>
              <a:ahLst/>
              <a:cxnLst/>
              <a:rect l="l" t="t" r="r" b="b"/>
              <a:pathLst>
                <a:path w="400" h="243" extrusionOk="0">
                  <a:moveTo>
                    <a:pt x="400" y="0"/>
                  </a:moveTo>
                  <a:lnTo>
                    <a:pt x="0" y="243"/>
                  </a:lnTo>
                  <a:lnTo>
                    <a:pt x="8" y="243"/>
                  </a:lnTo>
                  <a:lnTo>
                    <a:pt x="400" y="5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600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3"/>
            <p:cNvSpPr/>
            <p:nvPr/>
          </p:nvSpPr>
          <p:spPr>
            <a:xfrm>
              <a:off x="344315" y="2172535"/>
              <a:ext cx="44337" cy="27059"/>
            </a:xfrm>
            <a:custGeom>
              <a:avLst/>
              <a:gdLst/>
              <a:ahLst/>
              <a:cxnLst/>
              <a:rect l="l" t="t" r="r" b="b"/>
              <a:pathLst>
                <a:path w="408" h="249" extrusionOk="0">
                  <a:moveTo>
                    <a:pt x="408" y="0"/>
                  </a:moveTo>
                  <a:lnTo>
                    <a:pt x="0" y="249"/>
                  </a:lnTo>
                  <a:lnTo>
                    <a:pt x="8" y="249"/>
                  </a:lnTo>
                  <a:lnTo>
                    <a:pt x="408" y="6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610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3"/>
            <p:cNvSpPr/>
            <p:nvPr/>
          </p:nvSpPr>
          <p:spPr>
            <a:xfrm>
              <a:off x="343228" y="2171991"/>
              <a:ext cx="45424" cy="27602"/>
            </a:xfrm>
            <a:custGeom>
              <a:avLst/>
              <a:gdLst/>
              <a:ahLst/>
              <a:cxnLst/>
              <a:rect l="l" t="t" r="r" b="b"/>
              <a:pathLst>
                <a:path w="418" h="254" extrusionOk="0">
                  <a:moveTo>
                    <a:pt x="418" y="1"/>
                  </a:moveTo>
                  <a:lnTo>
                    <a:pt x="1" y="254"/>
                  </a:lnTo>
                  <a:lnTo>
                    <a:pt x="10" y="254"/>
                  </a:lnTo>
                  <a:lnTo>
                    <a:pt x="418" y="5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620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3"/>
            <p:cNvSpPr/>
            <p:nvPr/>
          </p:nvSpPr>
          <p:spPr>
            <a:xfrm>
              <a:off x="342358" y="2171557"/>
              <a:ext cx="46293" cy="28037"/>
            </a:xfrm>
            <a:custGeom>
              <a:avLst/>
              <a:gdLst/>
              <a:ahLst/>
              <a:cxnLst/>
              <a:rect l="l" t="t" r="r" b="b"/>
              <a:pathLst>
                <a:path w="426" h="258" extrusionOk="0">
                  <a:moveTo>
                    <a:pt x="426" y="0"/>
                  </a:moveTo>
                  <a:lnTo>
                    <a:pt x="1" y="258"/>
                  </a:lnTo>
                  <a:lnTo>
                    <a:pt x="9" y="258"/>
                  </a:lnTo>
                  <a:lnTo>
                    <a:pt x="426" y="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630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3"/>
            <p:cNvSpPr/>
            <p:nvPr/>
          </p:nvSpPr>
          <p:spPr>
            <a:xfrm>
              <a:off x="341489" y="2170905"/>
              <a:ext cx="47163" cy="28689"/>
            </a:xfrm>
            <a:custGeom>
              <a:avLst/>
              <a:gdLst/>
              <a:ahLst/>
              <a:cxnLst/>
              <a:rect l="l" t="t" r="r" b="b"/>
              <a:pathLst>
                <a:path w="434" h="264" extrusionOk="0">
                  <a:moveTo>
                    <a:pt x="434" y="0"/>
                  </a:moveTo>
                  <a:lnTo>
                    <a:pt x="0" y="264"/>
                  </a:lnTo>
                  <a:lnTo>
                    <a:pt x="9" y="264"/>
                  </a:lnTo>
                  <a:lnTo>
                    <a:pt x="434" y="6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640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3"/>
            <p:cNvSpPr/>
            <p:nvPr/>
          </p:nvSpPr>
          <p:spPr>
            <a:xfrm>
              <a:off x="340620" y="2170361"/>
              <a:ext cx="48032" cy="29232"/>
            </a:xfrm>
            <a:custGeom>
              <a:avLst/>
              <a:gdLst/>
              <a:ahLst/>
              <a:cxnLst/>
              <a:rect l="l" t="t" r="r" b="b"/>
              <a:pathLst>
                <a:path w="442" h="269" extrusionOk="0">
                  <a:moveTo>
                    <a:pt x="442" y="1"/>
                  </a:moveTo>
                  <a:lnTo>
                    <a:pt x="0" y="269"/>
                  </a:lnTo>
                  <a:lnTo>
                    <a:pt x="8" y="269"/>
                  </a:lnTo>
                  <a:lnTo>
                    <a:pt x="442" y="5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650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3"/>
            <p:cNvSpPr/>
            <p:nvPr/>
          </p:nvSpPr>
          <p:spPr>
            <a:xfrm>
              <a:off x="339750" y="2169818"/>
              <a:ext cx="48901" cy="29776"/>
            </a:xfrm>
            <a:custGeom>
              <a:avLst/>
              <a:gdLst/>
              <a:ahLst/>
              <a:cxnLst/>
              <a:rect l="l" t="t" r="r" b="b"/>
              <a:pathLst>
                <a:path w="450" h="274" extrusionOk="0">
                  <a:moveTo>
                    <a:pt x="450" y="1"/>
                  </a:moveTo>
                  <a:lnTo>
                    <a:pt x="0" y="274"/>
                  </a:lnTo>
                  <a:lnTo>
                    <a:pt x="8" y="274"/>
                  </a:lnTo>
                  <a:lnTo>
                    <a:pt x="450" y="6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660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3"/>
            <p:cNvSpPr/>
            <p:nvPr/>
          </p:nvSpPr>
          <p:spPr>
            <a:xfrm>
              <a:off x="338664" y="2169275"/>
              <a:ext cx="49988" cy="30319"/>
            </a:xfrm>
            <a:custGeom>
              <a:avLst/>
              <a:gdLst/>
              <a:ahLst/>
              <a:cxnLst/>
              <a:rect l="l" t="t" r="r" b="b"/>
              <a:pathLst>
                <a:path w="460" h="279" extrusionOk="0">
                  <a:moveTo>
                    <a:pt x="460" y="0"/>
                  </a:moveTo>
                  <a:lnTo>
                    <a:pt x="1" y="279"/>
                  </a:lnTo>
                  <a:lnTo>
                    <a:pt x="10" y="279"/>
                  </a:lnTo>
                  <a:lnTo>
                    <a:pt x="460" y="6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670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3"/>
            <p:cNvSpPr/>
            <p:nvPr/>
          </p:nvSpPr>
          <p:spPr>
            <a:xfrm>
              <a:off x="337794" y="2168731"/>
              <a:ext cx="50858" cy="30862"/>
            </a:xfrm>
            <a:custGeom>
              <a:avLst/>
              <a:gdLst/>
              <a:ahLst/>
              <a:cxnLst/>
              <a:rect l="l" t="t" r="r" b="b"/>
              <a:pathLst>
                <a:path w="468" h="284" extrusionOk="0">
                  <a:moveTo>
                    <a:pt x="468" y="0"/>
                  </a:moveTo>
                  <a:lnTo>
                    <a:pt x="1" y="284"/>
                  </a:lnTo>
                  <a:lnTo>
                    <a:pt x="9" y="284"/>
                  </a:lnTo>
                  <a:lnTo>
                    <a:pt x="468" y="5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680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3"/>
            <p:cNvSpPr/>
            <p:nvPr/>
          </p:nvSpPr>
          <p:spPr>
            <a:xfrm>
              <a:off x="336925" y="2168188"/>
              <a:ext cx="51727" cy="31406"/>
            </a:xfrm>
            <a:custGeom>
              <a:avLst/>
              <a:gdLst/>
              <a:ahLst/>
              <a:cxnLst/>
              <a:rect l="l" t="t" r="r" b="b"/>
              <a:pathLst>
                <a:path w="476" h="289" extrusionOk="0">
                  <a:moveTo>
                    <a:pt x="476" y="1"/>
                  </a:moveTo>
                  <a:lnTo>
                    <a:pt x="0" y="289"/>
                  </a:lnTo>
                  <a:lnTo>
                    <a:pt x="9" y="289"/>
                  </a:lnTo>
                  <a:lnTo>
                    <a:pt x="476" y="5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rgbClr val="690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3"/>
            <p:cNvSpPr/>
            <p:nvPr/>
          </p:nvSpPr>
          <p:spPr>
            <a:xfrm>
              <a:off x="336056" y="2167536"/>
              <a:ext cx="52596" cy="32058"/>
            </a:xfrm>
            <a:custGeom>
              <a:avLst/>
              <a:gdLst/>
              <a:ahLst/>
              <a:cxnLst/>
              <a:rect l="l" t="t" r="r" b="b"/>
              <a:pathLst>
                <a:path w="484" h="295" extrusionOk="0">
                  <a:moveTo>
                    <a:pt x="484" y="1"/>
                  </a:moveTo>
                  <a:lnTo>
                    <a:pt x="0" y="295"/>
                  </a:lnTo>
                  <a:lnTo>
                    <a:pt x="8" y="295"/>
                  </a:lnTo>
                  <a:lnTo>
                    <a:pt x="484" y="7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6A0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3"/>
            <p:cNvSpPr/>
            <p:nvPr/>
          </p:nvSpPr>
          <p:spPr>
            <a:xfrm>
              <a:off x="335186" y="2167101"/>
              <a:ext cx="53466" cy="32492"/>
            </a:xfrm>
            <a:custGeom>
              <a:avLst/>
              <a:gdLst/>
              <a:ahLst/>
              <a:cxnLst/>
              <a:rect l="l" t="t" r="r" b="b"/>
              <a:pathLst>
                <a:path w="492" h="299" extrusionOk="0">
                  <a:moveTo>
                    <a:pt x="492" y="0"/>
                  </a:moveTo>
                  <a:lnTo>
                    <a:pt x="0" y="299"/>
                  </a:lnTo>
                  <a:lnTo>
                    <a:pt x="8" y="299"/>
                  </a:lnTo>
                  <a:lnTo>
                    <a:pt x="492" y="5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6B0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3"/>
            <p:cNvSpPr/>
            <p:nvPr/>
          </p:nvSpPr>
          <p:spPr>
            <a:xfrm>
              <a:off x="334100" y="2166449"/>
              <a:ext cx="54552" cy="33144"/>
            </a:xfrm>
            <a:custGeom>
              <a:avLst/>
              <a:gdLst/>
              <a:ahLst/>
              <a:cxnLst/>
              <a:rect l="l" t="t" r="r" b="b"/>
              <a:pathLst>
                <a:path w="502" h="305" extrusionOk="0">
                  <a:moveTo>
                    <a:pt x="502" y="0"/>
                  </a:moveTo>
                  <a:lnTo>
                    <a:pt x="1" y="305"/>
                  </a:lnTo>
                  <a:lnTo>
                    <a:pt x="10" y="305"/>
                  </a:lnTo>
                  <a:lnTo>
                    <a:pt x="502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6C0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3"/>
            <p:cNvSpPr/>
            <p:nvPr/>
          </p:nvSpPr>
          <p:spPr>
            <a:xfrm>
              <a:off x="333230" y="2165906"/>
              <a:ext cx="55422" cy="33688"/>
            </a:xfrm>
            <a:custGeom>
              <a:avLst/>
              <a:gdLst/>
              <a:ahLst/>
              <a:cxnLst/>
              <a:rect l="l" t="t" r="r" b="b"/>
              <a:pathLst>
                <a:path w="510" h="310" extrusionOk="0">
                  <a:moveTo>
                    <a:pt x="510" y="1"/>
                  </a:moveTo>
                  <a:lnTo>
                    <a:pt x="1" y="310"/>
                  </a:lnTo>
                  <a:lnTo>
                    <a:pt x="9" y="310"/>
                  </a:lnTo>
                  <a:lnTo>
                    <a:pt x="510" y="5"/>
                  </a:lnTo>
                  <a:lnTo>
                    <a:pt x="510" y="1"/>
                  </a:lnTo>
                  <a:close/>
                </a:path>
              </a:pathLst>
            </a:custGeom>
            <a:solidFill>
              <a:srgbClr val="6D0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3"/>
            <p:cNvSpPr/>
            <p:nvPr/>
          </p:nvSpPr>
          <p:spPr>
            <a:xfrm>
              <a:off x="332361" y="2165471"/>
              <a:ext cx="56291" cy="34122"/>
            </a:xfrm>
            <a:custGeom>
              <a:avLst/>
              <a:gdLst/>
              <a:ahLst/>
              <a:cxnLst/>
              <a:rect l="l" t="t" r="r" b="b"/>
              <a:pathLst>
                <a:path w="518" h="314" extrusionOk="0">
                  <a:moveTo>
                    <a:pt x="518" y="0"/>
                  </a:moveTo>
                  <a:lnTo>
                    <a:pt x="0" y="314"/>
                  </a:lnTo>
                  <a:lnTo>
                    <a:pt x="9" y="314"/>
                  </a:lnTo>
                  <a:lnTo>
                    <a:pt x="518" y="5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6E0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3"/>
            <p:cNvSpPr/>
            <p:nvPr/>
          </p:nvSpPr>
          <p:spPr>
            <a:xfrm>
              <a:off x="331492" y="2164819"/>
              <a:ext cx="57160" cy="34774"/>
            </a:xfrm>
            <a:custGeom>
              <a:avLst/>
              <a:gdLst/>
              <a:ahLst/>
              <a:cxnLst/>
              <a:rect l="l" t="t" r="r" b="b"/>
              <a:pathLst>
                <a:path w="526" h="320" extrusionOk="0">
                  <a:moveTo>
                    <a:pt x="526" y="0"/>
                  </a:moveTo>
                  <a:lnTo>
                    <a:pt x="0" y="320"/>
                  </a:lnTo>
                  <a:lnTo>
                    <a:pt x="8" y="320"/>
                  </a:lnTo>
                  <a:lnTo>
                    <a:pt x="526" y="6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6F0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3"/>
            <p:cNvSpPr/>
            <p:nvPr/>
          </p:nvSpPr>
          <p:spPr>
            <a:xfrm>
              <a:off x="330622" y="2164276"/>
              <a:ext cx="58030" cy="35318"/>
            </a:xfrm>
            <a:custGeom>
              <a:avLst/>
              <a:gdLst/>
              <a:ahLst/>
              <a:cxnLst/>
              <a:rect l="l" t="t" r="r" b="b"/>
              <a:pathLst>
                <a:path w="534" h="325" extrusionOk="0">
                  <a:moveTo>
                    <a:pt x="534" y="1"/>
                  </a:moveTo>
                  <a:lnTo>
                    <a:pt x="0" y="325"/>
                  </a:lnTo>
                  <a:lnTo>
                    <a:pt x="8" y="325"/>
                  </a:lnTo>
                  <a:lnTo>
                    <a:pt x="534" y="5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700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3"/>
            <p:cNvSpPr/>
            <p:nvPr/>
          </p:nvSpPr>
          <p:spPr>
            <a:xfrm>
              <a:off x="329536" y="2163841"/>
              <a:ext cx="59116" cy="35752"/>
            </a:xfrm>
            <a:custGeom>
              <a:avLst/>
              <a:gdLst/>
              <a:ahLst/>
              <a:cxnLst/>
              <a:rect l="l" t="t" r="r" b="b"/>
              <a:pathLst>
                <a:path w="544" h="329" extrusionOk="0">
                  <a:moveTo>
                    <a:pt x="544" y="0"/>
                  </a:moveTo>
                  <a:lnTo>
                    <a:pt x="1" y="329"/>
                  </a:lnTo>
                  <a:lnTo>
                    <a:pt x="10" y="329"/>
                  </a:lnTo>
                  <a:lnTo>
                    <a:pt x="544" y="5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710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3"/>
            <p:cNvSpPr/>
            <p:nvPr/>
          </p:nvSpPr>
          <p:spPr>
            <a:xfrm>
              <a:off x="328666" y="2163189"/>
              <a:ext cx="59986" cy="36404"/>
            </a:xfrm>
            <a:custGeom>
              <a:avLst/>
              <a:gdLst/>
              <a:ahLst/>
              <a:cxnLst/>
              <a:rect l="l" t="t" r="r" b="b"/>
              <a:pathLst>
                <a:path w="552" h="335" extrusionOk="0">
                  <a:moveTo>
                    <a:pt x="552" y="0"/>
                  </a:moveTo>
                  <a:lnTo>
                    <a:pt x="1" y="335"/>
                  </a:lnTo>
                  <a:lnTo>
                    <a:pt x="9" y="335"/>
                  </a:lnTo>
                  <a:lnTo>
                    <a:pt x="552" y="6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720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3"/>
            <p:cNvSpPr/>
            <p:nvPr/>
          </p:nvSpPr>
          <p:spPr>
            <a:xfrm>
              <a:off x="327797" y="2162646"/>
              <a:ext cx="60855" cy="36948"/>
            </a:xfrm>
            <a:custGeom>
              <a:avLst/>
              <a:gdLst/>
              <a:ahLst/>
              <a:cxnLst/>
              <a:rect l="l" t="t" r="r" b="b"/>
              <a:pathLst>
                <a:path w="560" h="340" extrusionOk="0">
                  <a:moveTo>
                    <a:pt x="560" y="1"/>
                  </a:moveTo>
                  <a:lnTo>
                    <a:pt x="1" y="340"/>
                  </a:lnTo>
                  <a:lnTo>
                    <a:pt x="9" y="340"/>
                  </a:lnTo>
                  <a:lnTo>
                    <a:pt x="560" y="5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730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3"/>
            <p:cNvSpPr/>
            <p:nvPr/>
          </p:nvSpPr>
          <p:spPr>
            <a:xfrm>
              <a:off x="326928" y="2162103"/>
              <a:ext cx="61725" cy="37491"/>
            </a:xfrm>
            <a:custGeom>
              <a:avLst/>
              <a:gdLst/>
              <a:ahLst/>
              <a:cxnLst/>
              <a:rect l="l" t="t" r="r" b="b"/>
              <a:pathLst>
                <a:path w="568" h="345" extrusionOk="0">
                  <a:moveTo>
                    <a:pt x="568" y="1"/>
                  </a:moveTo>
                  <a:lnTo>
                    <a:pt x="0" y="345"/>
                  </a:lnTo>
                  <a:lnTo>
                    <a:pt x="9" y="345"/>
                  </a:lnTo>
                  <a:lnTo>
                    <a:pt x="568" y="6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740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3"/>
            <p:cNvSpPr/>
            <p:nvPr/>
          </p:nvSpPr>
          <p:spPr>
            <a:xfrm>
              <a:off x="325950" y="2161559"/>
              <a:ext cx="62703" cy="38035"/>
            </a:xfrm>
            <a:custGeom>
              <a:avLst/>
              <a:gdLst/>
              <a:ahLst/>
              <a:cxnLst/>
              <a:rect l="l" t="t" r="r" b="b"/>
              <a:pathLst>
                <a:path w="577" h="350" extrusionOk="0">
                  <a:moveTo>
                    <a:pt x="577" y="0"/>
                  </a:moveTo>
                  <a:lnTo>
                    <a:pt x="0" y="350"/>
                  </a:lnTo>
                  <a:lnTo>
                    <a:pt x="9" y="350"/>
                  </a:lnTo>
                  <a:lnTo>
                    <a:pt x="577" y="6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750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3"/>
            <p:cNvSpPr/>
            <p:nvPr/>
          </p:nvSpPr>
          <p:spPr>
            <a:xfrm>
              <a:off x="324972" y="2161016"/>
              <a:ext cx="63681" cy="38578"/>
            </a:xfrm>
            <a:custGeom>
              <a:avLst/>
              <a:gdLst/>
              <a:ahLst/>
              <a:cxnLst/>
              <a:rect l="l" t="t" r="r" b="b"/>
              <a:pathLst>
                <a:path w="586" h="355" extrusionOk="0">
                  <a:moveTo>
                    <a:pt x="586" y="0"/>
                  </a:moveTo>
                  <a:lnTo>
                    <a:pt x="1" y="355"/>
                  </a:lnTo>
                  <a:lnTo>
                    <a:pt x="9" y="355"/>
                  </a:lnTo>
                  <a:lnTo>
                    <a:pt x="586" y="5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760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3"/>
            <p:cNvSpPr/>
            <p:nvPr/>
          </p:nvSpPr>
          <p:spPr>
            <a:xfrm>
              <a:off x="324102" y="2160473"/>
              <a:ext cx="64550" cy="39121"/>
            </a:xfrm>
            <a:custGeom>
              <a:avLst/>
              <a:gdLst/>
              <a:ahLst/>
              <a:cxnLst/>
              <a:rect l="l" t="t" r="r" b="b"/>
              <a:pathLst>
                <a:path w="594" h="360" extrusionOk="0">
                  <a:moveTo>
                    <a:pt x="594" y="1"/>
                  </a:moveTo>
                  <a:lnTo>
                    <a:pt x="1" y="360"/>
                  </a:lnTo>
                  <a:lnTo>
                    <a:pt x="9" y="360"/>
                  </a:lnTo>
                  <a:lnTo>
                    <a:pt x="594" y="5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rgbClr val="770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3"/>
            <p:cNvSpPr/>
            <p:nvPr/>
          </p:nvSpPr>
          <p:spPr>
            <a:xfrm>
              <a:off x="323233" y="2159821"/>
              <a:ext cx="65419" cy="39773"/>
            </a:xfrm>
            <a:custGeom>
              <a:avLst/>
              <a:gdLst/>
              <a:ahLst/>
              <a:cxnLst/>
              <a:rect l="l" t="t" r="r" b="b"/>
              <a:pathLst>
                <a:path w="602" h="366" extrusionOk="0">
                  <a:moveTo>
                    <a:pt x="602" y="1"/>
                  </a:moveTo>
                  <a:lnTo>
                    <a:pt x="1" y="366"/>
                  </a:lnTo>
                  <a:lnTo>
                    <a:pt x="9" y="366"/>
                  </a:lnTo>
                  <a:lnTo>
                    <a:pt x="602" y="7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780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3"/>
            <p:cNvSpPr/>
            <p:nvPr/>
          </p:nvSpPr>
          <p:spPr>
            <a:xfrm>
              <a:off x="322364" y="2159386"/>
              <a:ext cx="66289" cy="40208"/>
            </a:xfrm>
            <a:custGeom>
              <a:avLst/>
              <a:gdLst/>
              <a:ahLst/>
              <a:cxnLst/>
              <a:rect l="l" t="t" r="r" b="b"/>
              <a:pathLst>
                <a:path w="610" h="370" extrusionOk="0">
                  <a:moveTo>
                    <a:pt x="610" y="0"/>
                  </a:moveTo>
                  <a:lnTo>
                    <a:pt x="0" y="370"/>
                  </a:lnTo>
                  <a:lnTo>
                    <a:pt x="9" y="370"/>
                  </a:lnTo>
                  <a:lnTo>
                    <a:pt x="610" y="5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790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3"/>
            <p:cNvSpPr/>
            <p:nvPr/>
          </p:nvSpPr>
          <p:spPr>
            <a:xfrm>
              <a:off x="321386" y="2158734"/>
              <a:ext cx="67267" cy="40860"/>
            </a:xfrm>
            <a:custGeom>
              <a:avLst/>
              <a:gdLst/>
              <a:ahLst/>
              <a:cxnLst/>
              <a:rect l="l" t="t" r="r" b="b"/>
              <a:pathLst>
                <a:path w="619" h="376" extrusionOk="0">
                  <a:moveTo>
                    <a:pt x="619" y="0"/>
                  </a:moveTo>
                  <a:lnTo>
                    <a:pt x="0" y="376"/>
                  </a:lnTo>
                  <a:lnTo>
                    <a:pt x="9" y="376"/>
                  </a:lnTo>
                  <a:lnTo>
                    <a:pt x="619" y="6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7A0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3"/>
            <p:cNvSpPr/>
            <p:nvPr/>
          </p:nvSpPr>
          <p:spPr>
            <a:xfrm>
              <a:off x="320407" y="2158191"/>
              <a:ext cx="68245" cy="41403"/>
            </a:xfrm>
            <a:custGeom>
              <a:avLst/>
              <a:gdLst/>
              <a:ahLst/>
              <a:cxnLst/>
              <a:rect l="l" t="t" r="r" b="b"/>
              <a:pathLst>
                <a:path w="628" h="381" extrusionOk="0">
                  <a:moveTo>
                    <a:pt x="628" y="1"/>
                  </a:moveTo>
                  <a:lnTo>
                    <a:pt x="1" y="381"/>
                  </a:lnTo>
                  <a:lnTo>
                    <a:pt x="9" y="381"/>
                  </a:lnTo>
                  <a:lnTo>
                    <a:pt x="628" y="5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rgbClr val="7B0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3"/>
            <p:cNvSpPr/>
            <p:nvPr/>
          </p:nvSpPr>
          <p:spPr>
            <a:xfrm>
              <a:off x="319538" y="2157756"/>
              <a:ext cx="69114" cy="41838"/>
            </a:xfrm>
            <a:custGeom>
              <a:avLst/>
              <a:gdLst/>
              <a:ahLst/>
              <a:cxnLst/>
              <a:rect l="l" t="t" r="r" b="b"/>
              <a:pathLst>
                <a:path w="636" h="385" extrusionOk="0">
                  <a:moveTo>
                    <a:pt x="636" y="0"/>
                  </a:moveTo>
                  <a:lnTo>
                    <a:pt x="1" y="385"/>
                  </a:lnTo>
                  <a:lnTo>
                    <a:pt x="9" y="385"/>
                  </a:lnTo>
                  <a:lnTo>
                    <a:pt x="636" y="5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7C0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3"/>
            <p:cNvSpPr/>
            <p:nvPr/>
          </p:nvSpPr>
          <p:spPr>
            <a:xfrm>
              <a:off x="318669" y="2157104"/>
              <a:ext cx="69983" cy="42490"/>
            </a:xfrm>
            <a:custGeom>
              <a:avLst/>
              <a:gdLst/>
              <a:ahLst/>
              <a:cxnLst/>
              <a:rect l="l" t="t" r="r" b="b"/>
              <a:pathLst>
                <a:path w="644" h="391" extrusionOk="0">
                  <a:moveTo>
                    <a:pt x="644" y="0"/>
                  </a:moveTo>
                  <a:lnTo>
                    <a:pt x="1" y="391"/>
                  </a:lnTo>
                  <a:lnTo>
                    <a:pt x="9" y="391"/>
                  </a:lnTo>
                  <a:lnTo>
                    <a:pt x="644" y="6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7D0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3"/>
            <p:cNvSpPr/>
            <p:nvPr/>
          </p:nvSpPr>
          <p:spPr>
            <a:xfrm>
              <a:off x="317799" y="2156561"/>
              <a:ext cx="70853" cy="43033"/>
            </a:xfrm>
            <a:custGeom>
              <a:avLst/>
              <a:gdLst/>
              <a:ahLst/>
              <a:cxnLst/>
              <a:rect l="l" t="t" r="r" b="b"/>
              <a:pathLst>
                <a:path w="652" h="396" extrusionOk="0">
                  <a:moveTo>
                    <a:pt x="652" y="1"/>
                  </a:moveTo>
                  <a:lnTo>
                    <a:pt x="0" y="396"/>
                  </a:lnTo>
                  <a:lnTo>
                    <a:pt x="9" y="396"/>
                  </a:lnTo>
                  <a:lnTo>
                    <a:pt x="652" y="5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rgbClr val="7E0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3"/>
            <p:cNvSpPr/>
            <p:nvPr/>
          </p:nvSpPr>
          <p:spPr>
            <a:xfrm>
              <a:off x="316821" y="2156017"/>
              <a:ext cx="71831" cy="43577"/>
            </a:xfrm>
            <a:custGeom>
              <a:avLst/>
              <a:gdLst/>
              <a:ahLst/>
              <a:cxnLst/>
              <a:rect l="l" t="t" r="r" b="b"/>
              <a:pathLst>
                <a:path w="661" h="401" extrusionOk="0">
                  <a:moveTo>
                    <a:pt x="661" y="1"/>
                  </a:moveTo>
                  <a:lnTo>
                    <a:pt x="0" y="401"/>
                  </a:lnTo>
                  <a:lnTo>
                    <a:pt x="9" y="401"/>
                  </a:lnTo>
                  <a:lnTo>
                    <a:pt x="661" y="6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7F00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3"/>
            <p:cNvSpPr/>
            <p:nvPr/>
          </p:nvSpPr>
          <p:spPr>
            <a:xfrm>
              <a:off x="315843" y="2155474"/>
              <a:ext cx="72809" cy="44120"/>
            </a:xfrm>
            <a:custGeom>
              <a:avLst/>
              <a:gdLst/>
              <a:ahLst/>
              <a:cxnLst/>
              <a:rect l="l" t="t" r="r" b="b"/>
              <a:pathLst>
                <a:path w="670" h="406" extrusionOk="0">
                  <a:moveTo>
                    <a:pt x="670" y="0"/>
                  </a:moveTo>
                  <a:lnTo>
                    <a:pt x="1" y="406"/>
                  </a:lnTo>
                  <a:lnTo>
                    <a:pt x="9" y="406"/>
                  </a:lnTo>
                  <a:lnTo>
                    <a:pt x="670" y="6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8000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3"/>
            <p:cNvSpPr/>
            <p:nvPr/>
          </p:nvSpPr>
          <p:spPr>
            <a:xfrm>
              <a:off x="314974" y="2154931"/>
              <a:ext cx="73678" cy="44663"/>
            </a:xfrm>
            <a:custGeom>
              <a:avLst/>
              <a:gdLst/>
              <a:ahLst/>
              <a:cxnLst/>
              <a:rect l="l" t="t" r="r" b="b"/>
              <a:pathLst>
                <a:path w="678" h="411" extrusionOk="0">
                  <a:moveTo>
                    <a:pt x="678" y="0"/>
                  </a:moveTo>
                  <a:lnTo>
                    <a:pt x="1" y="411"/>
                  </a:lnTo>
                  <a:lnTo>
                    <a:pt x="9" y="411"/>
                  </a:lnTo>
                  <a:lnTo>
                    <a:pt x="678" y="5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8100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3"/>
            <p:cNvSpPr/>
            <p:nvPr/>
          </p:nvSpPr>
          <p:spPr>
            <a:xfrm>
              <a:off x="314105" y="2154387"/>
              <a:ext cx="74548" cy="45207"/>
            </a:xfrm>
            <a:custGeom>
              <a:avLst/>
              <a:gdLst/>
              <a:ahLst/>
              <a:cxnLst/>
              <a:rect l="l" t="t" r="r" b="b"/>
              <a:pathLst>
                <a:path w="686" h="416" extrusionOk="0">
                  <a:moveTo>
                    <a:pt x="686" y="1"/>
                  </a:moveTo>
                  <a:lnTo>
                    <a:pt x="1" y="416"/>
                  </a:lnTo>
                  <a:lnTo>
                    <a:pt x="9" y="416"/>
                  </a:lnTo>
                  <a:lnTo>
                    <a:pt x="686" y="5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8200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3"/>
            <p:cNvSpPr/>
            <p:nvPr/>
          </p:nvSpPr>
          <p:spPr>
            <a:xfrm>
              <a:off x="313235" y="2153735"/>
              <a:ext cx="75417" cy="45859"/>
            </a:xfrm>
            <a:custGeom>
              <a:avLst/>
              <a:gdLst/>
              <a:ahLst/>
              <a:cxnLst/>
              <a:rect l="l" t="t" r="r" b="b"/>
              <a:pathLst>
                <a:path w="694" h="422" extrusionOk="0">
                  <a:moveTo>
                    <a:pt x="694" y="1"/>
                  </a:moveTo>
                  <a:lnTo>
                    <a:pt x="1" y="422"/>
                  </a:lnTo>
                  <a:lnTo>
                    <a:pt x="9" y="422"/>
                  </a:lnTo>
                  <a:lnTo>
                    <a:pt x="694" y="7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830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3"/>
            <p:cNvSpPr/>
            <p:nvPr/>
          </p:nvSpPr>
          <p:spPr>
            <a:xfrm>
              <a:off x="312257" y="2153301"/>
              <a:ext cx="76395" cy="46293"/>
            </a:xfrm>
            <a:custGeom>
              <a:avLst/>
              <a:gdLst/>
              <a:ahLst/>
              <a:cxnLst/>
              <a:rect l="l" t="t" r="r" b="b"/>
              <a:pathLst>
                <a:path w="703" h="426" extrusionOk="0">
                  <a:moveTo>
                    <a:pt x="703" y="0"/>
                  </a:moveTo>
                  <a:lnTo>
                    <a:pt x="0" y="426"/>
                  </a:lnTo>
                  <a:lnTo>
                    <a:pt x="10" y="426"/>
                  </a:lnTo>
                  <a:lnTo>
                    <a:pt x="703" y="5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840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3"/>
            <p:cNvSpPr/>
            <p:nvPr/>
          </p:nvSpPr>
          <p:spPr>
            <a:xfrm>
              <a:off x="311388" y="2152757"/>
              <a:ext cx="77264" cy="46837"/>
            </a:xfrm>
            <a:custGeom>
              <a:avLst/>
              <a:gdLst/>
              <a:ahLst/>
              <a:cxnLst/>
              <a:rect l="l" t="t" r="r" b="b"/>
              <a:pathLst>
                <a:path w="711" h="431" extrusionOk="0">
                  <a:moveTo>
                    <a:pt x="711" y="1"/>
                  </a:moveTo>
                  <a:lnTo>
                    <a:pt x="0" y="431"/>
                  </a:lnTo>
                  <a:lnTo>
                    <a:pt x="8" y="431"/>
                  </a:lnTo>
                  <a:lnTo>
                    <a:pt x="711" y="5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850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3"/>
            <p:cNvSpPr/>
            <p:nvPr/>
          </p:nvSpPr>
          <p:spPr>
            <a:xfrm>
              <a:off x="310410" y="2152105"/>
              <a:ext cx="78242" cy="47489"/>
            </a:xfrm>
            <a:custGeom>
              <a:avLst/>
              <a:gdLst/>
              <a:ahLst/>
              <a:cxnLst/>
              <a:rect l="l" t="t" r="r" b="b"/>
              <a:pathLst>
                <a:path w="720" h="437" extrusionOk="0">
                  <a:moveTo>
                    <a:pt x="720" y="1"/>
                  </a:moveTo>
                  <a:lnTo>
                    <a:pt x="1" y="437"/>
                  </a:lnTo>
                  <a:lnTo>
                    <a:pt x="9" y="437"/>
                  </a:lnTo>
                  <a:lnTo>
                    <a:pt x="720" y="7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rgbClr val="860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3"/>
            <p:cNvSpPr/>
            <p:nvPr/>
          </p:nvSpPr>
          <p:spPr>
            <a:xfrm>
              <a:off x="309541" y="2151670"/>
              <a:ext cx="79112" cy="47923"/>
            </a:xfrm>
            <a:custGeom>
              <a:avLst/>
              <a:gdLst/>
              <a:ahLst/>
              <a:cxnLst/>
              <a:rect l="l" t="t" r="r" b="b"/>
              <a:pathLst>
                <a:path w="728" h="441" extrusionOk="0">
                  <a:moveTo>
                    <a:pt x="728" y="0"/>
                  </a:moveTo>
                  <a:lnTo>
                    <a:pt x="1" y="441"/>
                  </a:lnTo>
                  <a:lnTo>
                    <a:pt x="9" y="441"/>
                  </a:lnTo>
                  <a:lnTo>
                    <a:pt x="728" y="5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870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3"/>
            <p:cNvSpPr/>
            <p:nvPr/>
          </p:nvSpPr>
          <p:spPr>
            <a:xfrm>
              <a:off x="308671" y="2151018"/>
              <a:ext cx="79981" cy="48575"/>
            </a:xfrm>
            <a:custGeom>
              <a:avLst/>
              <a:gdLst/>
              <a:ahLst/>
              <a:cxnLst/>
              <a:rect l="l" t="t" r="r" b="b"/>
              <a:pathLst>
                <a:path w="736" h="447" extrusionOk="0">
                  <a:moveTo>
                    <a:pt x="736" y="0"/>
                  </a:moveTo>
                  <a:lnTo>
                    <a:pt x="1" y="447"/>
                  </a:lnTo>
                  <a:lnTo>
                    <a:pt x="9" y="447"/>
                  </a:lnTo>
                  <a:lnTo>
                    <a:pt x="736" y="6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880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3"/>
            <p:cNvSpPr/>
            <p:nvPr/>
          </p:nvSpPr>
          <p:spPr>
            <a:xfrm>
              <a:off x="307693" y="2150475"/>
              <a:ext cx="80959" cy="49119"/>
            </a:xfrm>
            <a:custGeom>
              <a:avLst/>
              <a:gdLst/>
              <a:ahLst/>
              <a:cxnLst/>
              <a:rect l="l" t="t" r="r" b="b"/>
              <a:pathLst>
                <a:path w="745" h="452" extrusionOk="0">
                  <a:moveTo>
                    <a:pt x="745" y="1"/>
                  </a:moveTo>
                  <a:lnTo>
                    <a:pt x="0" y="452"/>
                  </a:lnTo>
                  <a:lnTo>
                    <a:pt x="10" y="452"/>
                  </a:lnTo>
                  <a:lnTo>
                    <a:pt x="745" y="5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890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3"/>
            <p:cNvSpPr/>
            <p:nvPr/>
          </p:nvSpPr>
          <p:spPr>
            <a:xfrm>
              <a:off x="306824" y="2149932"/>
              <a:ext cx="81829" cy="49662"/>
            </a:xfrm>
            <a:custGeom>
              <a:avLst/>
              <a:gdLst/>
              <a:ahLst/>
              <a:cxnLst/>
              <a:rect l="l" t="t" r="r" b="b"/>
              <a:pathLst>
                <a:path w="753" h="457" extrusionOk="0">
                  <a:moveTo>
                    <a:pt x="753" y="1"/>
                  </a:moveTo>
                  <a:lnTo>
                    <a:pt x="0" y="457"/>
                  </a:lnTo>
                  <a:lnTo>
                    <a:pt x="8" y="457"/>
                  </a:lnTo>
                  <a:lnTo>
                    <a:pt x="753" y="6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8A0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3"/>
            <p:cNvSpPr/>
            <p:nvPr/>
          </p:nvSpPr>
          <p:spPr>
            <a:xfrm>
              <a:off x="305846" y="2149388"/>
              <a:ext cx="82807" cy="50206"/>
            </a:xfrm>
            <a:custGeom>
              <a:avLst/>
              <a:gdLst/>
              <a:ahLst/>
              <a:cxnLst/>
              <a:rect l="l" t="t" r="r" b="b"/>
              <a:pathLst>
                <a:path w="762" h="462" extrusionOk="0">
                  <a:moveTo>
                    <a:pt x="762" y="0"/>
                  </a:moveTo>
                  <a:lnTo>
                    <a:pt x="1" y="462"/>
                  </a:lnTo>
                  <a:lnTo>
                    <a:pt x="9" y="462"/>
                  </a:lnTo>
                  <a:lnTo>
                    <a:pt x="762" y="6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8B0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3"/>
            <p:cNvSpPr/>
            <p:nvPr/>
          </p:nvSpPr>
          <p:spPr>
            <a:xfrm>
              <a:off x="304977" y="2148845"/>
              <a:ext cx="83676" cy="50749"/>
            </a:xfrm>
            <a:custGeom>
              <a:avLst/>
              <a:gdLst/>
              <a:ahLst/>
              <a:cxnLst/>
              <a:rect l="l" t="t" r="r" b="b"/>
              <a:pathLst>
                <a:path w="770" h="467" extrusionOk="0">
                  <a:moveTo>
                    <a:pt x="770" y="0"/>
                  </a:moveTo>
                  <a:lnTo>
                    <a:pt x="1" y="467"/>
                  </a:lnTo>
                  <a:lnTo>
                    <a:pt x="9" y="467"/>
                  </a:lnTo>
                  <a:lnTo>
                    <a:pt x="770" y="5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rgbClr val="8C0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3"/>
            <p:cNvSpPr/>
            <p:nvPr/>
          </p:nvSpPr>
          <p:spPr>
            <a:xfrm>
              <a:off x="304107" y="2148302"/>
              <a:ext cx="84545" cy="51292"/>
            </a:xfrm>
            <a:custGeom>
              <a:avLst/>
              <a:gdLst/>
              <a:ahLst/>
              <a:cxnLst/>
              <a:rect l="l" t="t" r="r" b="b"/>
              <a:pathLst>
                <a:path w="778" h="472" extrusionOk="0">
                  <a:moveTo>
                    <a:pt x="778" y="1"/>
                  </a:moveTo>
                  <a:lnTo>
                    <a:pt x="1" y="472"/>
                  </a:lnTo>
                  <a:lnTo>
                    <a:pt x="9" y="472"/>
                  </a:lnTo>
                  <a:lnTo>
                    <a:pt x="778" y="5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8D0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3"/>
            <p:cNvSpPr/>
            <p:nvPr/>
          </p:nvSpPr>
          <p:spPr>
            <a:xfrm>
              <a:off x="303129" y="2147758"/>
              <a:ext cx="85523" cy="51836"/>
            </a:xfrm>
            <a:custGeom>
              <a:avLst/>
              <a:gdLst/>
              <a:ahLst/>
              <a:cxnLst/>
              <a:rect l="l" t="t" r="r" b="b"/>
              <a:pathLst>
                <a:path w="787" h="477" extrusionOk="0">
                  <a:moveTo>
                    <a:pt x="787" y="0"/>
                  </a:moveTo>
                  <a:lnTo>
                    <a:pt x="0" y="477"/>
                  </a:lnTo>
                  <a:lnTo>
                    <a:pt x="10" y="477"/>
                  </a:lnTo>
                  <a:lnTo>
                    <a:pt x="787" y="6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8E00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3"/>
            <p:cNvSpPr/>
            <p:nvPr/>
          </p:nvSpPr>
          <p:spPr>
            <a:xfrm>
              <a:off x="302260" y="2147215"/>
              <a:ext cx="86393" cy="52379"/>
            </a:xfrm>
            <a:custGeom>
              <a:avLst/>
              <a:gdLst/>
              <a:ahLst/>
              <a:cxnLst/>
              <a:rect l="l" t="t" r="r" b="b"/>
              <a:pathLst>
                <a:path w="795" h="482" extrusionOk="0">
                  <a:moveTo>
                    <a:pt x="795" y="0"/>
                  </a:moveTo>
                  <a:lnTo>
                    <a:pt x="0" y="482"/>
                  </a:lnTo>
                  <a:lnTo>
                    <a:pt x="8" y="482"/>
                  </a:lnTo>
                  <a:lnTo>
                    <a:pt x="795" y="5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8F00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3"/>
            <p:cNvSpPr/>
            <p:nvPr/>
          </p:nvSpPr>
          <p:spPr>
            <a:xfrm>
              <a:off x="301282" y="2146672"/>
              <a:ext cx="87371" cy="52922"/>
            </a:xfrm>
            <a:custGeom>
              <a:avLst/>
              <a:gdLst/>
              <a:ahLst/>
              <a:cxnLst/>
              <a:rect l="l" t="t" r="r" b="b"/>
              <a:pathLst>
                <a:path w="804" h="487" extrusionOk="0">
                  <a:moveTo>
                    <a:pt x="804" y="1"/>
                  </a:moveTo>
                  <a:lnTo>
                    <a:pt x="1" y="487"/>
                  </a:lnTo>
                  <a:lnTo>
                    <a:pt x="9" y="487"/>
                  </a:lnTo>
                  <a:lnTo>
                    <a:pt x="804" y="5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9000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3"/>
            <p:cNvSpPr/>
            <p:nvPr/>
          </p:nvSpPr>
          <p:spPr>
            <a:xfrm>
              <a:off x="300413" y="2146020"/>
              <a:ext cx="88240" cy="53574"/>
            </a:xfrm>
            <a:custGeom>
              <a:avLst/>
              <a:gdLst/>
              <a:ahLst/>
              <a:cxnLst/>
              <a:rect l="l" t="t" r="r" b="b"/>
              <a:pathLst>
                <a:path w="812" h="493" extrusionOk="0">
                  <a:moveTo>
                    <a:pt x="812" y="1"/>
                  </a:moveTo>
                  <a:lnTo>
                    <a:pt x="1" y="493"/>
                  </a:lnTo>
                  <a:lnTo>
                    <a:pt x="9" y="493"/>
                  </a:lnTo>
                  <a:lnTo>
                    <a:pt x="812" y="7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9100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3"/>
            <p:cNvSpPr/>
            <p:nvPr/>
          </p:nvSpPr>
          <p:spPr>
            <a:xfrm>
              <a:off x="299543" y="2145585"/>
              <a:ext cx="89109" cy="54009"/>
            </a:xfrm>
            <a:custGeom>
              <a:avLst/>
              <a:gdLst/>
              <a:ahLst/>
              <a:cxnLst/>
              <a:rect l="l" t="t" r="r" b="b"/>
              <a:pathLst>
                <a:path w="820" h="497" extrusionOk="0">
                  <a:moveTo>
                    <a:pt x="820" y="0"/>
                  </a:moveTo>
                  <a:lnTo>
                    <a:pt x="1" y="497"/>
                  </a:lnTo>
                  <a:lnTo>
                    <a:pt x="9" y="497"/>
                  </a:lnTo>
                  <a:lnTo>
                    <a:pt x="820" y="5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rgbClr val="920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3"/>
            <p:cNvSpPr/>
            <p:nvPr/>
          </p:nvSpPr>
          <p:spPr>
            <a:xfrm>
              <a:off x="298565" y="2145042"/>
              <a:ext cx="90087" cy="54552"/>
            </a:xfrm>
            <a:custGeom>
              <a:avLst/>
              <a:gdLst/>
              <a:ahLst/>
              <a:cxnLst/>
              <a:rect l="l" t="t" r="r" b="b"/>
              <a:pathLst>
                <a:path w="829" h="502" extrusionOk="0">
                  <a:moveTo>
                    <a:pt x="829" y="1"/>
                  </a:moveTo>
                  <a:lnTo>
                    <a:pt x="0" y="502"/>
                  </a:lnTo>
                  <a:lnTo>
                    <a:pt x="10" y="502"/>
                  </a:lnTo>
                  <a:lnTo>
                    <a:pt x="829" y="5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rgbClr val="930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3"/>
            <p:cNvSpPr/>
            <p:nvPr/>
          </p:nvSpPr>
          <p:spPr>
            <a:xfrm>
              <a:off x="297696" y="2144390"/>
              <a:ext cx="90957" cy="55204"/>
            </a:xfrm>
            <a:custGeom>
              <a:avLst/>
              <a:gdLst/>
              <a:ahLst/>
              <a:cxnLst/>
              <a:rect l="l" t="t" r="r" b="b"/>
              <a:pathLst>
                <a:path w="837" h="508" extrusionOk="0">
                  <a:moveTo>
                    <a:pt x="837" y="1"/>
                  </a:moveTo>
                  <a:lnTo>
                    <a:pt x="0" y="508"/>
                  </a:lnTo>
                  <a:lnTo>
                    <a:pt x="8" y="508"/>
                  </a:lnTo>
                  <a:lnTo>
                    <a:pt x="837" y="7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940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3"/>
            <p:cNvSpPr/>
            <p:nvPr/>
          </p:nvSpPr>
          <p:spPr>
            <a:xfrm>
              <a:off x="296826" y="2143955"/>
              <a:ext cx="91826" cy="55639"/>
            </a:xfrm>
            <a:custGeom>
              <a:avLst/>
              <a:gdLst/>
              <a:ahLst/>
              <a:cxnLst/>
              <a:rect l="l" t="t" r="r" b="b"/>
              <a:pathLst>
                <a:path w="845" h="512" extrusionOk="0">
                  <a:moveTo>
                    <a:pt x="845" y="0"/>
                  </a:moveTo>
                  <a:lnTo>
                    <a:pt x="0" y="512"/>
                  </a:lnTo>
                  <a:lnTo>
                    <a:pt x="8" y="512"/>
                  </a:lnTo>
                  <a:lnTo>
                    <a:pt x="845" y="5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950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3"/>
            <p:cNvSpPr/>
            <p:nvPr/>
          </p:nvSpPr>
          <p:spPr>
            <a:xfrm>
              <a:off x="295848" y="2143303"/>
              <a:ext cx="92804" cy="56291"/>
            </a:xfrm>
            <a:custGeom>
              <a:avLst/>
              <a:gdLst/>
              <a:ahLst/>
              <a:cxnLst/>
              <a:rect l="l" t="t" r="r" b="b"/>
              <a:pathLst>
                <a:path w="854" h="518" extrusionOk="0">
                  <a:moveTo>
                    <a:pt x="854" y="0"/>
                  </a:moveTo>
                  <a:lnTo>
                    <a:pt x="1" y="518"/>
                  </a:lnTo>
                  <a:lnTo>
                    <a:pt x="9" y="518"/>
                  </a:lnTo>
                  <a:lnTo>
                    <a:pt x="854" y="6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rgbClr val="96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3"/>
            <p:cNvSpPr/>
            <p:nvPr/>
          </p:nvSpPr>
          <p:spPr>
            <a:xfrm>
              <a:off x="294979" y="2142760"/>
              <a:ext cx="93674" cy="56834"/>
            </a:xfrm>
            <a:custGeom>
              <a:avLst/>
              <a:gdLst/>
              <a:ahLst/>
              <a:cxnLst/>
              <a:rect l="l" t="t" r="r" b="b"/>
              <a:pathLst>
                <a:path w="862" h="523" extrusionOk="0">
                  <a:moveTo>
                    <a:pt x="862" y="1"/>
                  </a:moveTo>
                  <a:lnTo>
                    <a:pt x="1" y="523"/>
                  </a:lnTo>
                  <a:lnTo>
                    <a:pt x="9" y="523"/>
                  </a:lnTo>
                  <a:lnTo>
                    <a:pt x="862" y="5"/>
                  </a:lnTo>
                  <a:lnTo>
                    <a:pt x="862" y="1"/>
                  </a:lnTo>
                  <a:close/>
                </a:path>
              </a:pathLst>
            </a:custGeom>
            <a:solidFill>
              <a:srgbClr val="97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3"/>
            <p:cNvSpPr/>
            <p:nvPr/>
          </p:nvSpPr>
          <p:spPr>
            <a:xfrm>
              <a:off x="294001" y="2142216"/>
              <a:ext cx="94652" cy="57378"/>
            </a:xfrm>
            <a:custGeom>
              <a:avLst/>
              <a:gdLst/>
              <a:ahLst/>
              <a:cxnLst/>
              <a:rect l="l" t="t" r="r" b="b"/>
              <a:pathLst>
                <a:path w="871" h="528" extrusionOk="0">
                  <a:moveTo>
                    <a:pt x="871" y="1"/>
                  </a:moveTo>
                  <a:lnTo>
                    <a:pt x="0" y="528"/>
                  </a:lnTo>
                  <a:lnTo>
                    <a:pt x="10" y="528"/>
                  </a:lnTo>
                  <a:lnTo>
                    <a:pt x="871" y="6"/>
                  </a:lnTo>
                  <a:lnTo>
                    <a:pt x="871" y="1"/>
                  </a:lnTo>
                  <a:close/>
                </a:path>
              </a:pathLst>
            </a:custGeom>
            <a:solidFill>
              <a:srgbClr val="98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3"/>
            <p:cNvSpPr/>
            <p:nvPr/>
          </p:nvSpPr>
          <p:spPr>
            <a:xfrm>
              <a:off x="293132" y="2141673"/>
              <a:ext cx="95521" cy="57921"/>
            </a:xfrm>
            <a:custGeom>
              <a:avLst/>
              <a:gdLst/>
              <a:ahLst/>
              <a:cxnLst/>
              <a:rect l="l" t="t" r="r" b="b"/>
              <a:pathLst>
                <a:path w="879" h="533" extrusionOk="0">
                  <a:moveTo>
                    <a:pt x="879" y="0"/>
                  </a:moveTo>
                  <a:lnTo>
                    <a:pt x="0" y="533"/>
                  </a:lnTo>
                  <a:lnTo>
                    <a:pt x="8" y="533"/>
                  </a:lnTo>
                  <a:lnTo>
                    <a:pt x="879" y="6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990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3"/>
            <p:cNvSpPr/>
            <p:nvPr/>
          </p:nvSpPr>
          <p:spPr>
            <a:xfrm>
              <a:off x="292262" y="2141130"/>
              <a:ext cx="96390" cy="58464"/>
            </a:xfrm>
            <a:custGeom>
              <a:avLst/>
              <a:gdLst/>
              <a:ahLst/>
              <a:cxnLst/>
              <a:rect l="l" t="t" r="r" b="b"/>
              <a:pathLst>
                <a:path w="887" h="538" extrusionOk="0">
                  <a:moveTo>
                    <a:pt x="887" y="0"/>
                  </a:moveTo>
                  <a:lnTo>
                    <a:pt x="0" y="538"/>
                  </a:lnTo>
                  <a:lnTo>
                    <a:pt x="8" y="538"/>
                  </a:lnTo>
                  <a:lnTo>
                    <a:pt x="887" y="5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9A0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3"/>
            <p:cNvSpPr/>
            <p:nvPr/>
          </p:nvSpPr>
          <p:spPr>
            <a:xfrm>
              <a:off x="291284" y="2140586"/>
              <a:ext cx="97368" cy="59008"/>
            </a:xfrm>
            <a:custGeom>
              <a:avLst/>
              <a:gdLst/>
              <a:ahLst/>
              <a:cxnLst/>
              <a:rect l="l" t="t" r="r" b="b"/>
              <a:pathLst>
                <a:path w="896" h="543" extrusionOk="0">
                  <a:moveTo>
                    <a:pt x="896" y="1"/>
                  </a:moveTo>
                  <a:lnTo>
                    <a:pt x="1" y="543"/>
                  </a:lnTo>
                  <a:lnTo>
                    <a:pt x="9" y="543"/>
                  </a:lnTo>
                  <a:lnTo>
                    <a:pt x="896" y="5"/>
                  </a:lnTo>
                  <a:lnTo>
                    <a:pt x="896" y="1"/>
                  </a:lnTo>
                  <a:close/>
                </a:path>
              </a:pathLst>
            </a:custGeom>
            <a:solidFill>
              <a:srgbClr val="9B0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3"/>
            <p:cNvSpPr/>
            <p:nvPr/>
          </p:nvSpPr>
          <p:spPr>
            <a:xfrm>
              <a:off x="290415" y="2139934"/>
              <a:ext cx="98238" cy="59660"/>
            </a:xfrm>
            <a:custGeom>
              <a:avLst/>
              <a:gdLst/>
              <a:ahLst/>
              <a:cxnLst/>
              <a:rect l="l" t="t" r="r" b="b"/>
              <a:pathLst>
                <a:path w="904" h="549" extrusionOk="0">
                  <a:moveTo>
                    <a:pt x="904" y="1"/>
                  </a:moveTo>
                  <a:lnTo>
                    <a:pt x="1" y="549"/>
                  </a:lnTo>
                  <a:lnTo>
                    <a:pt x="9" y="549"/>
                  </a:lnTo>
                  <a:lnTo>
                    <a:pt x="904" y="7"/>
                  </a:lnTo>
                  <a:lnTo>
                    <a:pt x="904" y="1"/>
                  </a:lnTo>
                  <a:close/>
                </a:path>
              </a:pathLst>
            </a:custGeom>
            <a:solidFill>
              <a:srgbClr val="9C0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3"/>
            <p:cNvSpPr/>
            <p:nvPr/>
          </p:nvSpPr>
          <p:spPr>
            <a:xfrm>
              <a:off x="289437" y="2139500"/>
              <a:ext cx="99216" cy="60095"/>
            </a:xfrm>
            <a:custGeom>
              <a:avLst/>
              <a:gdLst/>
              <a:ahLst/>
              <a:cxnLst/>
              <a:rect l="l" t="t" r="r" b="b"/>
              <a:pathLst>
                <a:path w="913" h="553" extrusionOk="0">
                  <a:moveTo>
                    <a:pt x="913" y="0"/>
                  </a:moveTo>
                  <a:lnTo>
                    <a:pt x="0" y="553"/>
                  </a:lnTo>
                  <a:lnTo>
                    <a:pt x="10" y="553"/>
                  </a:lnTo>
                  <a:lnTo>
                    <a:pt x="913" y="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9D0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3"/>
            <p:cNvSpPr/>
            <p:nvPr/>
          </p:nvSpPr>
          <p:spPr>
            <a:xfrm>
              <a:off x="288568" y="2138956"/>
              <a:ext cx="100085" cy="60638"/>
            </a:xfrm>
            <a:custGeom>
              <a:avLst/>
              <a:gdLst/>
              <a:ahLst/>
              <a:cxnLst/>
              <a:rect l="l" t="t" r="r" b="b"/>
              <a:pathLst>
                <a:path w="921" h="558" extrusionOk="0">
                  <a:moveTo>
                    <a:pt x="921" y="1"/>
                  </a:moveTo>
                  <a:lnTo>
                    <a:pt x="0" y="558"/>
                  </a:lnTo>
                  <a:lnTo>
                    <a:pt x="8" y="558"/>
                  </a:lnTo>
                  <a:lnTo>
                    <a:pt x="921" y="5"/>
                  </a:lnTo>
                  <a:lnTo>
                    <a:pt x="921" y="1"/>
                  </a:lnTo>
                  <a:close/>
                </a:path>
              </a:pathLst>
            </a:custGeom>
            <a:solidFill>
              <a:srgbClr val="9E0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3"/>
            <p:cNvSpPr/>
            <p:nvPr/>
          </p:nvSpPr>
          <p:spPr>
            <a:xfrm>
              <a:off x="287916" y="2138304"/>
              <a:ext cx="100737" cy="61290"/>
            </a:xfrm>
            <a:custGeom>
              <a:avLst/>
              <a:gdLst/>
              <a:ahLst/>
              <a:cxnLst/>
              <a:rect l="l" t="t" r="r" b="b"/>
              <a:pathLst>
                <a:path w="927" h="564" extrusionOk="0">
                  <a:moveTo>
                    <a:pt x="927" y="1"/>
                  </a:moveTo>
                  <a:lnTo>
                    <a:pt x="0" y="561"/>
                  </a:lnTo>
                  <a:lnTo>
                    <a:pt x="0" y="564"/>
                  </a:lnTo>
                  <a:lnTo>
                    <a:pt x="6" y="564"/>
                  </a:lnTo>
                  <a:lnTo>
                    <a:pt x="927" y="7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9F0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3"/>
            <p:cNvSpPr/>
            <p:nvPr/>
          </p:nvSpPr>
          <p:spPr>
            <a:xfrm>
              <a:off x="287916" y="2137870"/>
              <a:ext cx="100737" cy="61507"/>
            </a:xfrm>
            <a:custGeom>
              <a:avLst/>
              <a:gdLst/>
              <a:ahLst/>
              <a:cxnLst/>
              <a:rect l="l" t="t" r="r" b="b"/>
              <a:pathLst>
                <a:path w="927" h="566" extrusionOk="0">
                  <a:moveTo>
                    <a:pt x="927" y="0"/>
                  </a:moveTo>
                  <a:lnTo>
                    <a:pt x="0" y="561"/>
                  </a:lnTo>
                  <a:lnTo>
                    <a:pt x="0" y="565"/>
                  </a:lnTo>
                  <a:lnTo>
                    <a:pt x="927" y="5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A00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3"/>
            <p:cNvSpPr/>
            <p:nvPr/>
          </p:nvSpPr>
          <p:spPr>
            <a:xfrm>
              <a:off x="287916" y="2137218"/>
              <a:ext cx="100737" cy="61616"/>
            </a:xfrm>
            <a:custGeom>
              <a:avLst/>
              <a:gdLst/>
              <a:ahLst/>
              <a:cxnLst/>
              <a:rect l="l" t="t" r="r" b="b"/>
              <a:pathLst>
                <a:path w="927" h="567" extrusionOk="0">
                  <a:moveTo>
                    <a:pt x="927" y="0"/>
                  </a:moveTo>
                  <a:lnTo>
                    <a:pt x="0" y="561"/>
                  </a:lnTo>
                  <a:lnTo>
                    <a:pt x="0" y="567"/>
                  </a:lnTo>
                  <a:lnTo>
                    <a:pt x="927" y="6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A10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3"/>
            <p:cNvSpPr/>
            <p:nvPr/>
          </p:nvSpPr>
          <p:spPr>
            <a:xfrm>
              <a:off x="287916" y="2136674"/>
              <a:ext cx="100737" cy="61507"/>
            </a:xfrm>
            <a:custGeom>
              <a:avLst/>
              <a:gdLst/>
              <a:ahLst/>
              <a:cxnLst/>
              <a:rect l="l" t="t" r="r" b="b"/>
              <a:pathLst>
                <a:path w="927" h="566" extrusionOk="0">
                  <a:moveTo>
                    <a:pt x="927" y="1"/>
                  </a:moveTo>
                  <a:lnTo>
                    <a:pt x="0" y="561"/>
                  </a:lnTo>
                  <a:lnTo>
                    <a:pt x="0" y="566"/>
                  </a:lnTo>
                  <a:lnTo>
                    <a:pt x="927" y="5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A20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3"/>
            <p:cNvSpPr/>
            <p:nvPr/>
          </p:nvSpPr>
          <p:spPr>
            <a:xfrm>
              <a:off x="287916" y="2136131"/>
              <a:ext cx="100737" cy="61616"/>
            </a:xfrm>
            <a:custGeom>
              <a:avLst/>
              <a:gdLst/>
              <a:ahLst/>
              <a:cxnLst/>
              <a:rect l="l" t="t" r="r" b="b"/>
              <a:pathLst>
                <a:path w="927" h="567" extrusionOk="0">
                  <a:moveTo>
                    <a:pt x="927" y="1"/>
                  </a:moveTo>
                  <a:lnTo>
                    <a:pt x="0" y="562"/>
                  </a:lnTo>
                  <a:lnTo>
                    <a:pt x="0" y="566"/>
                  </a:lnTo>
                  <a:lnTo>
                    <a:pt x="927" y="6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A30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3"/>
            <p:cNvSpPr/>
            <p:nvPr/>
          </p:nvSpPr>
          <p:spPr>
            <a:xfrm>
              <a:off x="287916" y="2135588"/>
              <a:ext cx="100737" cy="61616"/>
            </a:xfrm>
            <a:custGeom>
              <a:avLst/>
              <a:gdLst/>
              <a:ahLst/>
              <a:cxnLst/>
              <a:rect l="l" t="t" r="r" b="b"/>
              <a:pathLst>
                <a:path w="927" h="567" extrusionOk="0">
                  <a:moveTo>
                    <a:pt x="927" y="0"/>
                  </a:moveTo>
                  <a:lnTo>
                    <a:pt x="0" y="561"/>
                  </a:lnTo>
                  <a:lnTo>
                    <a:pt x="0" y="567"/>
                  </a:lnTo>
                  <a:lnTo>
                    <a:pt x="927" y="6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A40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3"/>
            <p:cNvSpPr/>
            <p:nvPr/>
          </p:nvSpPr>
          <p:spPr>
            <a:xfrm>
              <a:off x="287916" y="2135044"/>
              <a:ext cx="100737" cy="61507"/>
            </a:xfrm>
            <a:custGeom>
              <a:avLst/>
              <a:gdLst/>
              <a:ahLst/>
              <a:cxnLst/>
              <a:rect l="l" t="t" r="r" b="b"/>
              <a:pathLst>
                <a:path w="927" h="566" extrusionOk="0">
                  <a:moveTo>
                    <a:pt x="927" y="0"/>
                  </a:moveTo>
                  <a:lnTo>
                    <a:pt x="0" y="561"/>
                  </a:lnTo>
                  <a:lnTo>
                    <a:pt x="0" y="566"/>
                  </a:lnTo>
                  <a:lnTo>
                    <a:pt x="927" y="5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A50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3"/>
            <p:cNvSpPr/>
            <p:nvPr/>
          </p:nvSpPr>
          <p:spPr>
            <a:xfrm>
              <a:off x="287916" y="2134501"/>
              <a:ext cx="100737" cy="61616"/>
            </a:xfrm>
            <a:custGeom>
              <a:avLst/>
              <a:gdLst/>
              <a:ahLst/>
              <a:cxnLst/>
              <a:rect l="l" t="t" r="r" b="b"/>
              <a:pathLst>
                <a:path w="927" h="567" extrusionOk="0">
                  <a:moveTo>
                    <a:pt x="927" y="1"/>
                  </a:moveTo>
                  <a:lnTo>
                    <a:pt x="0" y="561"/>
                  </a:lnTo>
                  <a:lnTo>
                    <a:pt x="0" y="566"/>
                  </a:lnTo>
                  <a:lnTo>
                    <a:pt x="927" y="5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A60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3"/>
            <p:cNvSpPr/>
            <p:nvPr/>
          </p:nvSpPr>
          <p:spPr>
            <a:xfrm>
              <a:off x="287916" y="2133849"/>
              <a:ext cx="100737" cy="61725"/>
            </a:xfrm>
            <a:custGeom>
              <a:avLst/>
              <a:gdLst/>
              <a:ahLst/>
              <a:cxnLst/>
              <a:rect l="l" t="t" r="r" b="b"/>
              <a:pathLst>
                <a:path w="927" h="568" extrusionOk="0">
                  <a:moveTo>
                    <a:pt x="927" y="1"/>
                  </a:moveTo>
                  <a:lnTo>
                    <a:pt x="0" y="562"/>
                  </a:lnTo>
                  <a:lnTo>
                    <a:pt x="0" y="567"/>
                  </a:lnTo>
                  <a:lnTo>
                    <a:pt x="927" y="7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A70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3"/>
            <p:cNvSpPr/>
            <p:nvPr/>
          </p:nvSpPr>
          <p:spPr>
            <a:xfrm>
              <a:off x="287916" y="2133414"/>
              <a:ext cx="100737" cy="61507"/>
            </a:xfrm>
            <a:custGeom>
              <a:avLst/>
              <a:gdLst/>
              <a:ahLst/>
              <a:cxnLst/>
              <a:rect l="l" t="t" r="r" b="b"/>
              <a:pathLst>
                <a:path w="927" h="566" extrusionOk="0">
                  <a:moveTo>
                    <a:pt x="927" y="0"/>
                  </a:moveTo>
                  <a:lnTo>
                    <a:pt x="0" y="561"/>
                  </a:lnTo>
                  <a:lnTo>
                    <a:pt x="0" y="566"/>
                  </a:lnTo>
                  <a:lnTo>
                    <a:pt x="927" y="5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A80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3"/>
            <p:cNvSpPr/>
            <p:nvPr/>
          </p:nvSpPr>
          <p:spPr>
            <a:xfrm>
              <a:off x="287916" y="2132871"/>
              <a:ext cx="100737" cy="61507"/>
            </a:xfrm>
            <a:custGeom>
              <a:avLst/>
              <a:gdLst/>
              <a:ahLst/>
              <a:cxnLst/>
              <a:rect l="l" t="t" r="r" b="b"/>
              <a:pathLst>
                <a:path w="927" h="566" extrusionOk="0">
                  <a:moveTo>
                    <a:pt x="927" y="1"/>
                  </a:moveTo>
                  <a:lnTo>
                    <a:pt x="0" y="560"/>
                  </a:lnTo>
                  <a:lnTo>
                    <a:pt x="0" y="566"/>
                  </a:lnTo>
                  <a:lnTo>
                    <a:pt x="927" y="5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A90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3"/>
            <p:cNvSpPr/>
            <p:nvPr/>
          </p:nvSpPr>
          <p:spPr>
            <a:xfrm>
              <a:off x="287916" y="2132219"/>
              <a:ext cx="100737" cy="61616"/>
            </a:xfrm>
            <a:custGeom>
              <a:avLst/>
              <a:gdLst/>
              <a:ahLst/>
              <a:cxnLst/>
              <a:rect l="l" t="t" r="r" b="b"/>
              <a:pathLst>
                <a:path w="927" h="567" extrusionOk="0">
                  <a:moveTo>
                    <a:pt x="927" y="1"/>
                  </a:moveTo>
                  <a:lnTo>
                    <a:pt x="0" y="561"/>
                  </a:lnTo>
                  <a:lnTo>
                    <a:pt x="0" y="566"/>
                  </a:lnTo>
                  <a:lnTo>
                    <a:pt x="927" y="7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AA0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3"/>
            <p:cNvSpPr/>
            <p:nvPr/>
          </p:nvSpPr>
          <p:spPr>
            <a:xfrm>
              <a:off x="287916" y="2131784"/>
              <a:ext cx="100737" cy="61507"/>
            </a:xfrm>
            <a:custGeom>
              <a:avLst/>
              <a:gdLst/>
              <a:ahLst/>
              <a:cxnLst/>
              <a:rect l="l" t="t" r="r" b="b"/>
              <a:pathLst>
                <a:path w="927" h="566" extrusionOk="0">
                  <a:moveTo>
                    <a:pt x="927" y="0"/>
                  </a:moveTo>
                  <a:lnTo>
                    <a:pt x="0" y="561"/>
                  </a:lnTo>
                  <a:lnTo>
                    <a:pt x="0" y="565"/>
                  </a:lnTo>
                  <a:lnTo>
                    <a:pt x="927" y="5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AB0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3"/>
            <p:cNvSpPr/>
            <p:nvPr/>
          </p:nvSpPr>
          <p:spPr>
            <a:xfrm>
              <a:off x="287916" y="2131241"/>
              <a:ext cx="100737" cy="61507"/>
            </a:xfrm>
            <a:custGeom>
              <a:avLst/>
              <a:gdLst/>
              <a:ahLst/>
              <a:cxnLst/>
              <a:rect l="l" t="t" r="r" b="b"/>
              <a:pathLst>
                <a:path w="927" h="566" extrusionOk="0">
                  <a:moveTo>
                    <a:pt x="927" y="1"/>
                  </a:moveTo>
                  <a:lnTo>
                    <a:pt x="0" y="560"/>
                  </a:lnTo>
                  <a:lnTo>
                    <a:pt x="0" y="566"/>
                  </a:lnTo>
                  <a:lnTo>
                    <a:pt x="927" y="5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AC00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3"/>
            <p:cNvSpPr/>
            <p:nvPr/>
          </p:nvSpPr>
          <p:spPr>
            <a:xfrm>
              <a:off x="287916" y="2130589"/>
              <a:ext cx="100737" cy="61507"/>
            </a:xfrm>
            <a:custGeom>
              <a:avLst/>
              <a:gdLst/>
              <a:ahLst/>
              <a:cxnLst/>
              <a:rect l="l" t="t" r="r" b="b"/>
              <a:pathLst>
                <a:path w="927" h="566" extrusionOk="0">
                  <a:moveTo>
                    <a:pt x="927" y="1"/>
                  </a:moveTo>
                  <a:lnTo>
                    <a:pt x="0" y="561"/>
                  </a:lnTo>
                  <a:lnTo>
                    <a:pt x="0" y="566"/>
                  </a:lnTo>
                  <a:lnTo>
                    <a:pt x="927" y="7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AE00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3"/>
            <p:cNvSpPr/>
            <p:nvPr/>
          </p:nvSpPr>
          <p:spPr>
            <a:xfrm>
              <a:off x="287916" y="2130154"/>
              <a:ext cx="100737" cy="61507"/>
            </a:xfrm>
            <a:custGeom>
              <a:avLst/>
              <a:gdLst/>
              <a:ahLst/>
              <a:cxnLst/>
              <a:rect l="l" t="t" r="r" b="b"/>
              <a:pathLst>
                <a:path w="927" h="566" extrusionOk="0">
                  <a:moveTo>
                    <a:pt x="927" y="0"/>
                  </a:moveTo>
                  <a:lnTo>
                    <a:pt x="0" y="561"/>
                  </a:lnTo>
                  <a:lnTo>
                    <a:pt x="0" y="565"/>
                  </a:lnTo>
                  <a:lnTo>
                    <a:pt x="927" y="5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AF00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3"/>
            <p:cNvSpPr/>
            <p:nvPr/>
          </p:nvSpPr>
          <p:spPr>
            <a:xfrm>
              <a:off x="287916" y="2129502"/>
              <a:ext cx="100737" cy="61616"/>
            </a:xfrm>
            <a:custGeom>
              <a:avLst/>
              <a:gdLst/>
              <a:ahLst/>
              <a:cxnLst/>
              <a:rect l="l" t="t" r="r" b="b"/>
              <a:pathLst>
                <a:path w="927" h="567" extrusionOk="0">
                  <a:moveTo>
                    <a:pt x="927" y="0"/>
                  </a:moveTo>
                  <a:lnTo>
                    <a:pt x="0" y="561"/>
                  </a:lnTo>
                  <a:lnTo>
                    <a:pt x="0" y="567"/>
                  </a:lnTo>
                  <a:lnTo>
                    <a:pt x="927" y="6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B00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3"/>
            <p:cNvSpPr/>
            <p:nvPr/>
          </p:nvSpPr>
          <p:spPr>
            <a:xfrm>
              <a:off x="287916" y="2128959"/>
              <a:ext cx="100737" cy="61507"/>
            </a:xfrm>
            <a:custGeom>
              <a:avLst/>
              <a:gdLst/>
              <a:ahLst/>
              <a:cxnLst/>
              <a:rect l="l" t="t" r="r" b="b"/>
              <a:pathLst>
                <a:path w="927" h="566" extrusionOk="0">
                  <a:moveTo>
                    <a:pt x="927" y="1"/>
                  </a:moveTo>
                  <a:lnTo>
                    <a:pt x="0" y="561"/>
                  </a:lnTo>
                  <a:lnTo>
                    <a:pt x="0" y="566"/>
                  </a:lnTo>
                  <a:lnTo>
                    <a:pt x="927" y="5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B10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3"/>
            <p:cNvSpPr/>
            <p:nvPr/>
          </p:nvSpPr>
          <p:spPr>
            <a:xfrm>
              <a:off x="287916" y="2128416"/>
              <a:ext cx="100737" cy="61616"/>
            </a:xfrm>
            <a:custGeom>
              <a:avLst/>
              <a:gdLst/>
              <a:ahLst/>
              <a:cxnLst/>
              <a:rect l="l" t="t" r="r" b="b"/>
              <a:pathLst>
                <a:path w="927" h="567" extrusionOk="0">
                  <a:moveTo>
                    <a:pt x="927" y="1"/>
                  </a:moveTo>
                  <a:lnTo>
                    <a:pt x="0" y="561"/>
                  </a:lnTo>
                  <a:lnTo>
                    <a:pt x="0" y="566"/>
                  </a:lnTo>
                  <a:lnTo>
                    <a:pt x="927" y="6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B20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3"/>
            <p:cNvSpPr/>
            <p:nvPr/>
          </p:nvSpPr>
          <p:spPr>
            <a:xfrm>
              <a:off x="287916" y="2127872"/>
              <a:ext cx="100737" cy="61616"/>
            </a:xfrm>
            <a:custGeom>
              <a:avLst/>
              <a:gdLst/>
              <a:ahLst/>
              <a:cxnLst/>
              <a:rect l="l" t="t" r="r" b="b"/>
              <a:pathLst>
                <a:path w="927" h="567" extrusionOk="0">
                  <a:moveTo>
                    <a:pt x="927" y="0"/>
                  </a:moveTo>
                  <a:lnTo>
                    <a:pt x="0" y="561"/>
                  </a:lnTo>
                  <a:lnTo>
                    <a:pt x="0" y="566"/>
                  </a:lnTo>
                  <a:lnTo>
                    <a:pt x="927" y="6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B30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3"/>
            <p:cNvSpPr/>
            <p:nvPr/>
          </p:nvSpPr>
          <p:spPr>
            <a:xfrm>
              <a:off x="287916" y="2127329"/>
              <a:ext cx="100737" cy="61507"/>
            </a:xfrm>
            <a:custGeom>
              <a:avLst/>
              <a:gdLst/>
              <a:ahLst/>
              <a:cxnLst/>
              <a:rect l="l" t="t" r="r" b="b"/>
              <a:pathLst>
                <a:path w="927" h="566" extrusionOk="0">
                  <a:moveTo>
                    <a:pt x="927" y="0"/>
                  </a:moveTo>
                  <a:lnTo>
                    <a:pt x="0" y="561"/>
                  </a:lnTo>
                  <a:lnTo>
                    <a:pt x="0" y="566"/>
                  </a:lnTo>
                  <a:lnTo>
                    <a:pt x="927" y="5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B40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3"/>
            <p:cNvSpPr/>
            <p:nvPr/>
          </p:nvSpPr>
          <p:spPr>
            <a:xfrm>
              <a:off x="287916" y="2126786"/>
              <a:ext cx="100737" cy="61507"/>
            </a:xfrm>
            <a:custGeom>
              <a:avLst/>
              <a:gdLst/>
              <a:ahLst/>
              <a:cxnLst/>
              <a:rect l="l" t="t" r="r" b="b"/>
              <a:pathLst>
                <a:path w="927" h="566" extrusionOk="0">
                  <a:moveTo>
                    <a:pt x="927" y="1"/>
                  </a:moveTo>
                  <a:lnTo>
                    <a:pt x="0" y="560"/>
                  </a:lnTo>
                  <a:lnTo>
                    <a:pt x="0" y="566"/>
                  </a:lnTo>
                  <a:lnTo>
                    <a:pt x="927" y="5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B50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3"/>
            <p:cNvSpPr/>
            <p:nvPr/>
          </p:nvSpPr>
          <p:spPr>
            <a:xfrm>
              <a:off x="287916" y="2126134"/>
              <a:ext cx="100737" cy="61616"/>
            </a:xfrm>
            <a:custGeom>
              <a:avLst/>
              <a:gdLst/>
              <a:ahLst/>
              <a:cxnLst/>
              <a:rect l="l" t="t" r="r" b="b"/>
              <a:pathLst>
                <a:path w="927" h="567" extrusionOk="0">
                  <a:moveTo>
                    <a:pt x="927" y="1"/>
                  </a:moveTo>
                  <a:lnTo>
                    <a:pt x="0" y="561"/>
                  </a:lnTo>
                  <a:lnTo>
                    <a:pt x="0" y="566"/>
                  </a:lnTo>
                  <a:lnTo>
                    <a:pt x="927" y="7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B60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3"/>
            <p:cNvSpPr/>
            <p:nvPr/>
          </p:nvSpPr>
          <p:spPr>
            <a:xfrm>
              <a:off x="287916" y="2125699"/>
              <a:ext cx="100737" cy="61507"/>
            </a:xfrm>
            <a:custGeom>
              <a:avLst/>
              <a:gdLst/>
              <a:ahLst/>
              <a:cxnLst/>
              <a:rect l="l" t="t" r="r" b="b"/>
              <a:pathLst>
                <a:path w="927" h="566" extrusionOk="0">
                  <a:moveTo>
                    <a:pt x="927" y="0"/>
                  </a:moveTo>
                  <a:lnTo>
                    <a:pt x="0" y="561"/>
                  </a:lnTo>
                  <a:lnTo>
                    <a:pt x="0" y="565"/>
                  </a:lnTo>
                  <a:lnTo>
                    <a:pt x="927" y="5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B70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3"/>
            <p:cNvSpPr/>
            <p:nvPr/>
          </p:nvSpPr>
          <p:spPr>
            <a:xfrm>
              <a:off x="287916" y="2125155"/>
              <a:ext cx="100737" cy="61507"/>
            </a:xfrm>
            <a:custGeom>
              <a:avLst/>
              <a:gdLst/>
              <a:ahLst/>
              <a:cxnLst/>
              <a:rect l="l" t="t" r="r" b="b"/>
              <a:pathLst>
                <a:path w="927" h="566" extrusionOk="0">
                  <a:moveTo>
                    <a:pt x="927" y="1"/>
                  </a:moveTo>
                  <a:lnTo>
                    <a:pt x="0" y="560"/>
                  </a:lnTo>
                  <a:lnTo>
                    <a:pt x="0" y="566"/>
                  </a:lnTo>
                  <a:lnTo>
                    <a:pt x="927" y="5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B80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3"/>
            <p:cNvSpPr/>
            <p:nvPr/>
          </p:nvSpPr>
          <p:spPr>
            <a:xfrm>
              <a:off x="287916" y="2124503"/>
              <a:ext cx="100737" cy="61507"/>
            </a:xfrm>
            <a:custGeom>
              <a:avLst/>
              <a:gdLst/>
              <a:ahLst/>
              <a:cxnLst/>
              <a:rect l="l" t="t" r="r" b="b"/>
              <a:pathLst>
                <a:path w="927" h="566" extrusionOk="0">
                  <a:moveTo>
                    <a:pt x="927" y="1"/>
                  </a:moveTo>
                  <a:lnTo>
                    <a:pt x="0" y="561"/>
                  </a:lnTo>
                  <a:lnTo>
                    <a:pt x="0" y="566"/>
                  </a:lnTo>
                  <a:lnTo>
                    <a:pt x="927" y="7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B90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3"/>
            <p:cNvSpPr/>
            <p:nvPr/>
          </p:nvSpPr>
          <p:spPr>
            <a:xfrm>
              <a:off x="287916" y="2124069"/>
              <a:ext cx="100737" cy="61507"/>
            </a:xfrm>
            <a:custGeom>
              <a:avLst/>
              <a:gdLst/>
              <a:ahLst/>
              <a:cxnLst/>
              <a:rect l="l" t="t" r="r" b="b"/>
              <a:pathLst>
                <a:path w="927" h="566" extrusionOk="0">
                  <a:moveTo>
                    <a:pt x="927" y="0"/>
                  </a:moveTo>
                  <a:lnTo>
                    <a:pt x="0" y="561"/>
                  </a:lnTo>
                  <a:lnTo>
                    <a:pt x="0" y="565"/>
                  </a:lnTo>
                  <a:lnTo>
                    <a:pt x="927" y="5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BA0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3"/>
            <p:cNvSpPr/>
            <p:nvPr/>
          </p:nvSpPr>
          <p:spPr>
            <a:xfrm>
              <a:off x="287916" y="2123525"/>
              <a:ext cx="100737" cy="61507"/>
            </a:xfrm>
            <a:custGeom>
              <a:avLst/>
              <a:gdLst/>
              <a:ahLst/>
              <a:cxnLst/>
              <a:rect l="l" t="t" r="r" b="b"/>
              <a:pathLst>
                <a:path w="927" h="566" extrusionOk="0">
                  <a:moveTo>
                    <a:pt x="927" y="0"/>
                  </a:moveTo>
                  <a:lnTo>
                    <a:pt x="0" y="560"/>
                  </a:lnTo>
                  <a:lnTo>
                    <a:pt x="0" y="566"/>
                  </a:lnTo>
                  <a:lnTo>
                    <a:pt x="927" y="5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BB0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3"/>
            <p:cNvSpPr/>
            <p:nvPr/>
          </p:nvSpPr>
          <p:spPr>
            <a:xfrm>
              <a:off x="287916" y="2122873"/>
              <a:ext cx="100737" cy="61507"/>
            </a:xfrm>
            <a:custGeom>
              <a:avLst/>
              <a:gdLst/>
              <a:ahLst/>
              <a:cxnLst/>
              <a:rect l="l" t="t" r="r" b="b"/>
              <a:pathLst>
                <a:path w="927" h="566" extrusionOk="0">
                  <a:moveTo>
                    <a:pt x="927" y="1"/>
                  </a:moveTo>
                  <a:lnTo>
                    <a:pt x="0" y="561"/>
                  </a:lnTo>
                  <a:lnTo>
                    <a:pt x="0" y="566"/>
                  </a:lnTo>
                  <a:lnTo>
                    <a:pt x="927" y="6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BC0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3"/>
            <p:cNvSpPr/>
            <p:nvPr/>
          </p:nvSpPr>
          <p:spPr>
            <a:xfrm>
              <a:off x="287916" y="2122330"/>
              <a:ext cx="100737" cy="61616"/>
            </a:xfrm>
            <a:custGeom>
              <a:avLst/>
              <a:gdLst/>
              <a:ahLst/>
              <a:cxnLst/>
              <a:rect l="l" t="t" r="r" b="b"/>
              <a:pathLst>
                <a:path w="927" h="567" extrusionOk="0">
                  <a:moveTo>
                    <a:pt x="927" y="1"/>
                  </a:moveTo>
                  <a:lnTo>
                    <a:pt x="0" y="561"/>
                  </a:lnTo>
                  <a:lnTo>
                    <a:pt x="0" y="566"/>
                  </a:lnTo>
                  <a:lnTo>
                    <a:pt x="927" y="6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BD0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3"/>
            <p:cNvSpPr/>
            <p:nvPr/>
          </p:nvSpPr>
          <p:spPr>
            <a:xfrm>
              <a:off x="287916" y="2121787"/>
              <a:ext cx="100737" cy="61616"/>
            </a:xfrm>
            <a:custGeom>
              <a:avLst/>
              <a:gdLst/>
              <a:ahLst/>
              <a:cxnLst/>
              <a:rect l="l" t="t" r="r" b="b"/>
              <a:pathLst>
                <a:path w="927" h="567" extrusionOk="0">
                  <a:moveTo>
                    <a:pt x="927" y="0"/>
                  </a:moveTo>
                  <a:lnTo>
                    <a:pt x="0" y="561"/>
                  </a:lnTo>
                  <a:lnTo>
                    <a:pt x="0" y="566"/>
                  </a:lnTo>
                  <a:lnTo>
                    <a:pt x="927" y="6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BE0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3"/>
            <p:cNvSpPr/>
            <p:nvPr/>
          </p:nvSpPr>
          <p:spPr>
            <a:xfrm>
              <a:off x="287916" y="2121352"/>
              <a:ext cx="100737" cy="61399"/>
            </a:xfrm>
            <a:custGeom>
              <a:avLst/>
              <a:gdLst/>
              <a:ahLst/>
              <a:cxnLst/>
              <a:rect l="l" t="t" r="r" b="b"/>
              <a:pathLst>
                <a:path w="927" h="565" extrusionOk="0">
                  <a:moveTo>
                    <a:pt x="925" y="1"/>
                  </a:moveTo>
                  <a:lnTo>
                    <a:pt x="0" y="560"/>
                  </a:lnTo>
                  <a:lnTo>
                    <a:pt x="0" y="565"/>
                  </a:lnTo>
                  <a:lnTo>
                    <a:pt x="927" y="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BF0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3"/>
            <p:cNvSpPr/>
            <p:nvPr/>
          </p:nvSpPr>
          <p:spPr>
            <a:xfrm>
              <a:off x="287916" y="2121352"/>
              <a:ext cx="100520" cy="60855"/>
            </a:xfrm>
            <a:custGeom>
              <a:avLst/>
              <a:gdLst/>
              <a:ahLst/>
              <a:cxnLst/>
              <a:rect l="l" t="t" r="r" b="b"/>
              <a:pathLst>
                <a:path w="925" h="560" extrusionOk="0">
                  <a:moveTo>
                    <a:pt x="916" y="1"/>
                  </a:moveTo>
                  <a:lnTo>
                    <a:pt x="0" y="555"/>
                  </a:lnTo>
                  <a:lnTo>
                    <a:pt x="0" y="560"/>
                  </a:lnTo>
                  <a:lnTo>
                    <a:pt x="925" y="1"/>
                  </a:lnTo>
                  <a:close/>
                </a:path>
              </a:pathLst>
            </a:custGeom>
            <a:solidFill>
              <a:srgbClr val="C00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3"/>
            <p:cNvSpPr/>
            <p:nvPr/>
          </p:nvSpPr>
          <p:spPr>
            <a:xfrm>
              <a:off x="287916" y="2121352"/>
              <a:ext cx="99650" cy="60421"/>
            </a:xfrm>
            <a:custGeom>
              <a:avLst/>
              <a:gdLst/>
              <a:ahLst/>
              <a:cxnLst/>
              <a:rect l="l" t="t" r="r" b="b"/>
              <a:pathLst>
                <a:path w="917" h="556" extrusionOk="0">
                  <a:moveTo>
                    <a:pt x="908" y="1"/>
                  </a:moveTo>
                  <a:lnTo>
                    <a:pt x="0" y="550"/>
                  </a:lnTo>
                  <a:lnTo>
                    <a:pt x="0" y="555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C10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3"/>
            <p:cNvSpPr/>
            <p:nvPr/>
          </p:nvSpPr>
          <p:spPr>
            <a:xfrm>
              <a:off x="287916" y="2121352"/>
              <a:ext cx="98781" cy="59769"/>
            </a:xfrm>
            <a:custGeom>
              <a:avLst/>
              <a:gdLst/>
              <a:ahLst/>
              <a:cxnLst/>
              <a:rect l="l" t="t" r="r" b="b"/>
              <a:pathLst>
                <a:path w="909" h="550" extrusionOk="0">
                  <a:moveTo>
                    <a:pt x="900" y="1"/>
                  </a:moveTo>
                  <a:lnTo>
                    <a:pt x="0" y="545"/>
                  </a:lnTo>
                  <a:lnTo>
                    <a:pt x="0" y="550"/>
                  </a:lnTo>
                  <a:lnTo>
                    <a:pt x="908" y="1"/>
                  </a:lnTo>
                  <a:close/>
                </a:path>
              </a:pathLst>
            </a:custGeom>
            <a:solidFill>
              <a:srgbClr val="C20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3"/>
            <p:cNvSpPr/>
            <p:nvPr/>
          </p:nvSpPr>
          <p:spPr>
            <a:xfrm>
              <a:off x="287916" y="2121352"/>
              <a:ext cx="97912" cy="59225"/>
            </a:xfrm>
            <a:custGeom>
              <a:avLst/>
              <a:gdLst/>
              <a:ahLst/>
              <a:cxnLst/>
              <a:rect l="l" t="t" r="r" b="b"/>
              <a:pathLst>
                <a:path w="901" h="545" extrusionOk="0">
                  <a:moveTo>
                    <a:pt x="892" y="1"/>
                  </a:moveTo>
                  <a:lnTo>
                    <a:pt x="0" y="539"/>
                  </a:lnTo>
                  <a:lnTo>
                    <a:pt x="0" y="545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C30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3"/>
            <p:cNvSpPr/>
            <p:nvPr/>
          </p:nvSpPr>
          <p:spPr>
            <a:xfrm>
              <a:off x="287916" y="2121352"/>
              <a:ext cx="96934" cy="58682"/>
            </a:xfrm>
            <a:custGeom>
              <a:avLst/>
              <a:gdLst/>
              <a:ahLst/>
              <a:cxnLst/>
              <a:rect l="l" t="t" r="r" b="b"/>
              <a:pathLst>
                <a:path w="892" h="540" extrusionOk="0">
                  <a:moveTo>
                    <a:pt x="884" y="1"/>
                  </a:moveTo>
                  <a:lnTo>
                    <a:pt x="0" y="534"/>
                  </a:lnTo>
                  <a:lnTo>
                    <a:pt x="0" y="539"/>
                  </a:lnTo>
                  <a:lnTo>
                    <a:pt x="892" y="1"/>
                  </a:lnTo>
                  <a:close/>
                </a:path>
              </a:pathLst>
            </a:custGeom>
            <a:solidFill>
              <a:srgbClr val="C40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3"/>
            <p:cNvSpPr/>
            <p:nvPr/>
          </p:nvSpPr>
          <p:spPr>
            <a:xfrm>
              <a:off x="287916" y="2121352"/>
              <a:ext cx="96064" cy="58138"/>
            </a:xfrm>
            <a:custGeom>
              <a:avLst/>
              <a:gdLst/>
              <a:ahLst/>
              <a:cxnLst/>
              <a:rect l="l" t="t" r="r" b="b"/>
              <a:pathLst>
                <a:path w="884" h="535" extrusionOk="0">
                  <a:moveTo>
                    <a:pt x="874" y="1"/>
                  </a:moveTo>
                  <a:lnTo>
                    <a:pt x="0" y="530"/>
                  </a:lnTo>
                  <a:lnTo>
                    <a:pt x="0" y="534"/>
                  </a:lnTo>
                  <a:lnTo>
                    <a:pt x="884" y="1"/>
                  </a:lnTo>
                  <a:close/>
                </a:path>
              </a:pathLst>
            </a:custGeom>
            <a:solidFill>
              <a:srgbClr val="C50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3"/>
            <p:cNvSpPr/>
            <p:nvPr/>
          </p:nvSpPr>
          <p:spPr>
            <a:xfrm>
              <a:off x="287916" y="2121352"/>
              <a:ext cx="95086" cy="57595"/>
            </a:xfrm>
            <a:custGeom>
              <a:avLst/>
              <a:gdLst/>
              <a:ahLst/>
              <a:cxnLst/>
              <a:rect l="l" t="t" r="r" b="b"/>
              <a:pathLst>
                <a:path w="875" h="530" extrusionOk="0">
                  <a:moveTo>
                    <a:pt x="866" y="1"/>
                  </a:moveTo>
                  <a:lnTo>
                    <a:pt x="0" y="524"/>
                  </a:lnTo>
                  <a:lnTo>
                    <a:pt x="0" y="530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C60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3"/>
            <p:cNvSpPr/>
            <p:nvPr/>
          </p:nvSpPr>
          <p:spPr>
            <a:xfrm>
              <a:off x="287916" y="2121352"/>
              <a:ext cx="94217" cy="56943"/>
            </a:xfrm>
            <a:custGeom>
              <a:avLst/>
              <a:gdLst/>
              <a:ahLst/>
              <a:cxnLst/>
              <a:rect l="l" t="t" r="r" b="b"/>
              <a:pathLst>
                <a:path w="867" h="524" extrusionOk="0">
                  <a:moveTo>
                    <a:pt x="858" y="1"/>
                  </a:moveTo>
                  <a:lnTo>
                    <a:pt x="0" y="519"/>
                  </a:lnTo>
                  <a:lnTo>
                    <a:pt x="0" y="524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C70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3"/>
            <p:cNvSpPr/>
            <p:nvPr/>
          </p:nvSpPr>
          <p:spPr>
            <a:xfrm>
              <a:off x="287916" y="2121352"/>
              <a:ext cx="93348" cy="56508"/>
            </a:xfrm>
            <a:custGeom>
              <a:avLst/>
              <a:gdLst/>
              <a:ahLst/>
              <a:cxnLst/>
              <a:rect l="l" t="t" r="r" b="b"/>
              <a:pathLst>
                <a:path w="859" h="520" extrusionOk="0">
                  <a:moveTo>
                    <a:pt x="850" y="1"/>
                  </a:moveTo>
                  <a:lnTo>
                    <a:pt x="0" y="515"/>
                  </a:lnTo>
                  <a:lnTo>
                    <a:pt x="0" y="519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C80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3"/>
            <p:cNvSpPr/>
            <p:nvPr/>
          </p:nvSpPr>
          <p:spPr>
            <a:xfrm>
              <a:off x="287916" y="2121352"/>
              <a:ext cx="92478" cy="55965"/>
            </a:xfrm>
            <a:custGeom>
              <a:avLst/>
              <a:gdLst/>
              <a:ahLst/>
              <a:cxnLst/>
              <a:rect l="l" t="t" r="r" b="b"/>
              <a:pathLst>
                <a:path w="851" h="515" extrusionOk="0">
                  <a:moveTo>
                    <a:pt x="841" y="1"/>
                  </a:moveTo>
                  <a:lnTo>
                    <a:pt x="0" y="509"/>
                  </a:lnTo>
                  <a:lnTo>
                    <a:pt x="0" y="515"/>
                  </a:lnTo>
                  <a:lnTo>
                    <a:pt x="850" y="1"/>
                  </a:lnTo>
                  <a:close/>
                </a:path>
              </a:pathLst>
            </a:custGeom>
            <a:solidFill>
              <a:srgbClr val="C90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3"/>
            <p:cNvSpPr/>
            <p:nvPr/>
          </p:nvSpPr>
          <p:spPr>
            <a:xfrm>
              <a:off x="287916" y="2121352"/>
              <a:ext cx="91391" cy="55313"/>
            </a:xfrm>
            <a:custGeom>
              <a:avLst/>
              <a:gdLst/>
              <a:ahLst/>
              <a:cxnLst/>
              <a:rect l="l" t="t" r="r" b="b"/>
              <a:pathLst>
                <a:path w="841" h="509" extrusionOk="0">
                  <a:moveTo>
                    <a:pt x="833" y="1"/>
                  </a:moveTo>
                  <a:lnTo>
                    <a:pt x="0" y="504"/>
                  </a:lnTo>
                  <a:lnTo>
                    <a:pt x="0" y="509"/>
                  </a:lnTo>
                  <a:lnTo>
                    <a:pt x="841" y="1"/>
                  </a:lnTo>
                  <a:close/>
                </a:path>
              </a:pathLst>
            </a:custGeom>
            <a:solidFill>
              <a:srgbClr val="CA0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3"/>
            <p:cNvSpPr/>
            <p:nvPr/>
          </p:nvSpPr>
          <p:spPr>
            <a:xfrm>
              <a:off x="287916" y="2121352"/>
              <a:ext cx="90522" cy="54878"/>
            </a:xfrm>
            <a:custGeom>
              <a:avLst/>
              <a:gdLst/>
              <a:ahLst/>
              <a:cxnLst/>
              <a:rect l="l" t="t" r="r" b="b"/>
              <a:pathLst>
                <a:path w="833" h="505" extrusionOk="0">
                  <a:moveTo>
                    <a:pt x="824" y="1"/>
                  </a:moveTo>
                  <a:lnTo>
                    <a:pt x="0" y="499"/>
                  </a:lnTo>
                  <a:lnTo>
                    <a:pt x="0" y="504"/>
                  </a:lnTo>
                  <a:lnTo>
                    <a:pt x="833" y="1"/>
                  </a:lnTo>
                  <a:close/>
                </a:path>
              </a:pathLst>
            </a:custGeom>
            <a:solidFill>
              <a:srgbClr val="CB0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3"/>
            <p:cNvSpPr/>
            <p:nvPr/>
          </p:nvSpPr>
          <p:spPr>
            <a:xfrm>
              <a:off x="287916" y="2121352"/>
              <a:ext cx="89653" cy="54335"/>
            </a:xfrm>
            <a:custGeom>
              <a:avLst/>
              <a:gdLst/>
              <a:ahLst/>
              <a:cxnLst/>
              <a:rect l="l" t="t" r="r" b="b"/>
              <a:pathLst>
                <a:path w="825" h="500" extrusionOk="0">
                  <a:moveTo>
                    <a:pt x="816" y="1"/>
                  </a:moveTo>
                  <a:lnTo>
                    <a:pt x="0" y="494"/>
                  </a:lnTo>
                  <a:lnTo>
                    <a:pt x="0" y="499"/>
                  </a:lnTo>
                  <a:lnTo>
                    <a:pt x="824" y="1"/>
                  </a:lnTo>
                  <a:close/>
                </a:path>
              </a:pathLst>
            </a:custGeom>
            <a:solidFill>
              <a:srgbClr val="CC0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3"/>
            <p:cNvSpPr/>
            <p:nvPr/>
          </p:nvSpPr>
          <p:spPr>
            <a:xfrm>
              <a:off x="287916" y="2121352"/>
              <a:ext cx="88783" cy="53683"/>
            </a:xfrm>
            <a:custGeom>
              <a:avLst/>
              <a:gdLst/>
              <a:ahLst/>
              <a:cxnLst/>
              <a:rect l="l" t="t" r="r" b="b"/>
              <a:pathLst>
                <a:path w="817" h="494" extrusionOk="0">
                  <a:moveTo>
                    <a:pt x="808" y="1"/>
                  </a:moveTo>
                  <a:lnTo>
                    <a:pt x="0" y="489"/>
                  </a:lnTo>
                  <a:lnTo>
                    <a:pt x="0" y="494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CD0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3"/>
            <p:cNvSpPr/>
            <p:nvPr/>
          </p:nvSpPr>
          <p:spPr>
            <a:xfrm>
              <a:off x="287916" y="2121352"/>
              <a:ext cx="87914" cy="53140"/>
            </a:xfrm>
            <a:custGeom>
              <a:avLst/>
              <a:gdLst/>
              <a:ahLst/>
              <a:cxnLst/>
              <a:rect l="l" t="t" r="r" b="b"/>
              <a:pathLst>
                <a:path w="809" h="489" extrusionOk="0">
                  <a:moveTo>
                    <a:pt x="799" y="1"/>
                  </a:moveTo>
                  <a:lnTo>
                    <a:pt x="0" y="484"/>
                  </a:lnTo>
                  <a:lnTo>
                    <a:pt x="0" y="489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CE0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3"/>
            <p:cNvSpPr/>
            <p:nvPr/>
          </p:nvSpPr>
          <p:spPr>
            <a:xfrm>
              <a:off x="287916" y="2121352"/>
              <a:ext cx="86827" cy="52705"/>
            </a:xfrm>
            <a:custGeom>
              <a:avLst/>
              <a:gdLst/>
              <a:ahLst/>
              <a:cxnLst/>
              <a:rect l="l" t="t" r="r" b="b"/>
              <a:pathLst>
                <a:path w="799" h="485" extrusionOk="0">
                  <a:moveTo>
                    <a:pt x="791" y="1"/>
                  </a:moveTo>
                  <a:lnTo>
                    <a:pt x="0" y="478"/>
                  </a:lnTo>
                  <a:lnTo>
                    <a:pt x="0" y="484"/>
                  </a:lnTo>
                  <a:lnTo>
                    <a:pt x="799" y="1"/>
                  </a:lnTo>
                  <a:close/>
                </a:path>
              </a:pathLst>
            </a:custGeom>
            <a:solidFill>
              <a:srgbClr val="CF0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3"/>
            <p:cNvSpPr/>
            <p:nvPr/>
          </p:nvSpPr>
          <p:spPr>
            <a:xfrm>
              <a:off x="287916" y="2121352"/>
              <a:ext cx="85958" cy="52053"/>
            </a:xfrm>
            <a:custGeom>
              <a:avLst/>
              <a:gdLst/>
              <a:ahLst/>
              <a:cxnLst/>
              <a:rect l="l" t="t" r="r" b="b"/>
              <a:pathLst>
                <a:path w="791" h="479" extrusionOk="0">
                  <a:moveTo>
                    <a:pt x="782" y="1"/>
                  </a:moveTo>
                  <a:lnTo>
                    <a:pt x="0" y="474"/>
                  </a:lnTo>
                  <a:lnTo>
                    <a:pt x="0" y="478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D00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3"/>
            <p:cNvSpPr/>
            <p:nvPr/>
          </p:nvSpPr>
          <p:spPr>
            <a:xfrm>
              <a:off x="287916" y="2121352"/>
              <a:ext cx="85089" cy="51510"/>
            </a:xfrm>
            <a:custGeom>
              <a:avLst/>
              <a:gdLst/>
              <a:ahLst/>
              <a:cxnLst/>
              <a:rect l="l" t="t" r="r" b="b"/>
              <a:pathLst>
                <a:path w="783" h="474" extrusionOk="0">
                  <a:moveTo>
                    <a:pt x="774" y="1"/>
                  </a:moveTo>
                  <a:lnTo>
                    <a:pt x="0" y="468"/>
                  </a:lnTo>
                  <a:lnTo>
                    <a:pt x="0" y="474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rgbClr val="D10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3"/>
            <p:cNvSpPr/>
            <p:nvPr/>
          </p:nvSpPr>
          <p:spPr>
            <a:xfrm>
              <a:off x="287916" y="2121352"/>
              <a:ext cx="84219" cy="50858"/>
            </a:xfrm>
            <a:custGeom>
              <a:avLst/>
              <a:gdLst/>
              <a:ahLst/>
              <a:cxnLst/>
              <a:rect l="l" t="t" r="r" b="b"/>
              <a:pathLst>
                <a:path w="775" h="468" extrusionOk="0">
                  <a:moveTo>
                    <a:pt x="766" y="1"/>
                  </a:moveTo>
                  <a:lnTo>
                    <a:pt x="0" y="463"/>
                  </a:lnTo>
                  <a:lnTo>
                    <a:pt x="0" y="4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D20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3"/>
            <p:cNvSpPr/>
            <p:nvPr/>
          </p:nvSpPr>
          <p:spPr>
            <a:xfrm>
              <a:off x="287916" y="2121352"/>
              <a:ext cx="83350" cy="50423"/>
            </a:xfrm>
            <a:custGeom>
              <a:avLst/>
              <a:gdLst/>
              <a:ahLst/>
              <a:cxnLst/>
              <a:rect l="l" t="t" r="r" b="b"/>
              <a:pathLst>
                <a:path w="767" h="464" extrusionOk="0">
                  <a:moveTo>
                    <a:pt x="757" y="1"/>
                  </a:moveTo>
                  <a:lnTo>
                    <a:pt x="0" y="459"/>
                  </a:lnTo>
                  <a:lnTo>
                    <a:pt x="0" y="463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30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3"/>
            <p:cNvSpPr/>
            <p:nvPr/>
          </p:nvSpPr>
          <p:spPr>
            <a:xfrm>
              <a:off x="287916" y="2121352"/>
              <a:ext cx="82263" cy="49880"/>
            </a:xfrm>
            <a:custGeom>
              <a:avLst/>
              <a:gdLst/>
              <a:ahLst/>
              <a:cxnLst/>
              <a:rect l="l" t="t" r="r" b="b"/>
              <a:pathLst>
                <a:path w="757" h="459" extrusionOk="0">
                  <a:moveTo>
                    <a:pt x="749" y="1"/>
                  </a:moveTo>
                  <a:lnTo>
                    <a:pt x="0" y="453"/>
                  </a:lnTo>
                  <a:lnTo>
                    <a:pt x="0" y="459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D40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3"/>
            <p:cNvSpPr/>
            <p:nvPr/>
          </p:nvSpPr>
          <p:spPr>
            <a:xfrm>
              <a:off x="287916" y="2121352"/>
              <a:ext cx="81394" cy="49228"/>
            </a:xfrm>
            <a:custGeom>
              <a:avLst/>
              <a:gdLst/>
              <a:ahLst/>
              <a:cxnLst/>
              <a:rect l="l" t="t" r="r" b="b"/>
              <a:pathLst>
                <a:path w="749" h="453" extrusionOk="0">
                  <a:moveTo>
                    <a:pt x="740" y="1"/>
                  </a:moveTo>
                  <a:lnTo>
                    <a:pt x="0" y="448"/>
                  </a:lnTo>
                  <a:lnTo>
                    <a:pt x="0" y="453"/>
                  </a:lnTo>
                  <a:lnTo>
                    <a:pt x="749" y="1"/>
                  </a:lnTo>
                  <a:close/>
                </a:path>
              </a:pathLst>
            </a:custGeom>
            <a:solidFill>
              <a:srgbClr val="D5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3"/>
            <p:cNvSpPr/>
            <p:nvPr/>
          </p:nvSpPr>
          <p:spPr>
            <a:xfrm>
              <a:off x="287916" y="2121352"/>
              <a:ext cx="80524" cy="48793"/>
            </a:xfrm>
            <a:custGeom>
              <a:avLst/>
              <a:gdLst/>
              <a:ahLst/>
              <a:cxnLst/>
              <a:rect l="l" t="t" r="r" b="b"/>
              <a:pathLst>
                <a:path w="741" h="449" extrusionOk="0">
                  <a:moveTo>
                    <a:pt x="732" y="1"/>
                  </a:moveTo>
                  <a:lnTo>
                    <a:pt x="0" y="443"/>
                  </a:lnTo>
                  <a:lnTo>
                    <a:pt x="0" y="448"/>
                  </a:lnTo>
                  <a:lnTo>
                    <a:pt x="740" y="1"/>
                  </a:lnTo>
                  <a:close/>
                </a:path>
              </a:pathLst>
            </a:custGeom>
            <a:solidFill>
              <a:srgbClr val="D6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3"/>
            <p:cNvSpPr/>
            <p:nvPr/>
          </p:nvSpPr>
          <p:spPr>
            <a:xfrm>
              <a:off x="287916" y="2121352"/>
              <a:ext cx="79655" cy="48249"/>
            </a:xfrm>
            <a:custGeom>
              <a:avLst/>
              <a:gdLst/>
              <a:ahLst/>
              <a:cxnLst/>
              <a:rect l="l" t="t" r="r" b="b"/>
              <a:pathLst>
                <a:path w="733" h="444" extrusionOk="0">
                  <a:moveTo>
                    <a:pt x="724" y="1"/>
                  </a:moveTo>
                  <a:lnTo>
                    <a:pt x="0" y="438"/>
                  </a:lnTo>
                  <a:lnTo>
                    <a:pt x="0" y="44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D7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3"/>
            <p:cNvSpPr/>
            <p:nvPr/>
          </p:nvSpPr>
          <p:spPr>
            <a:xfrm>
              <a:off x="287916" y="2121352"/>
              <a:ext cx="78786" cy="47597"/>
            </a:xfrm>
            <a:custGeom>
              <a:avLst/>
              <a:gdLst/>
              <a:ahLst/>
              <a:cxnLst/>
              <a:rect l="l" t="t" r="r" b="b"/>
              <a:pathLst>
                <a:path w="725" h="438" extrusionOk="0">
                  <a:moveTo>
                    <a:pt x="715" y="1"/>
                  </a:moveTo>
                  <a:lnTo>
                    <a:pt x="0" y="433"/>
                  </a:lnTo>
                  <a:lnTo>
                    <a:pt x="0" y="438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rgbClr val="D8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3"/>
            <p:cNvSpPr/>
            <p:nvPr/>
          </p:nvSpPr>
          <p:spPr>
            <a:xfrm>
              <a:off x="287916" y="2121352"/>
              <a:ext cx="77699" cy="47054"/>
            </a:xfrm>
            <a:custGeom>
              <a:avLst/>
              <a:gdLst/>
              <a:ahLst/>
              <a:cxnLst/>
              <a:rect l="l" t="t" r="r" b="b"/>
              <a:pathLst>
                <a:path w="715" h="433" extrusionOk="0">
                  <a:moveTo>
                    <a:pt x="707" y="1"/>
                  </a:moveTo>
                  <a:lnTo>
                    <a:pt x="0" y="428"/>
                  </a:lnTo>
                  <a:lnTo>
                    <a:pt x="0" y="4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D90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3"/>
            <p:cNvSpPr/>
            <p:nvPr/>
          </p:nvSpPr>
          <p:spPr>
            <a:xfrm>
              <a:off x="287916" y="2121352"/>
              <a:ext cx="76830" cy="46619"/>
            </a:xfrm>
            <a:custGeom>
              <a:avLst/>
              <a:gdLst/>
              <a:ahLst/>
              <a:cxnLst/>
              <a:rect l="l" t="t" r="r" b="b"/>
              <a:pathLst>
                <a:path w="707" h="429" extrusionOk="0">
                  <a:moveTo>
                    <a:pt x="699" y="1"/>
                  </a:moveTo>
                  <a:lnTo>
                    <a:pt x="0" y="422"/>
                  </a:lnTo>
                  <a:lnTo>
                    <a:pt x="0" y="42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A0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3"/>
            <p:cNvSpPr/>
            <p:nvPr/>
          </p:nvSpPr>
          <p:spPr>
            <a:xfrm>
              <a:off x="287916" y="2121352"/>
              <a:ext cx="75960" cy="45967"/>
            </a:xfrm>
            <a:custGeom>
              <a:avLst/>
              <a:gdLst/>
              <a:ahLst/>
              <a:cxnLst/>
              <a:rect l="l" t="t" r="r" b="b"/>
              <a:pathLst>
                <a:path w="699" h="423" extrusionOk="0">
                  <a:moveTo>
                    <a:pt x="690" y="1"/>
                  </a:moveTo>
                  <a:lnTo>
                    <a:pt x="0" y="418"/>
                  </a:lnTo>
                  <a:lnTo>
                    <a:pt x="0" y="422"/>
                  </a:lnTo>
                  <a:lnTo>
                    <a:pt x="699" y="1"/>
                  </a:lnTo>
                  <a:close/>
                </a:path>
              </a:pathLst>
            </a:custGeom>
            <a:solidFill>
              <a:srgbClr val="DB0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3"/>
            <p:cNvSpPr/>
            <p:nvPr/>
          </p:nvSpPr>
          <p:spPr>
            <a:xfrm>
              <a:off x="287916" y="2121352"/>
              <a:ext cx="75091" cy="45424"/>
            </a:xfrm>
            <a:custGeom>
              <a:avLst/>
              <a:gdLst/>
              <a:ahLst/>
              <a:cxnLst/>
              <a:rect l="l" t="t" r="r" b="b"/>
              <a:pathLst>
                <a:path w="691" h="418" extrusionOk="0">
                  <a:moveTo>
                    <a:pt x="682" y="1"/>
                  </a:moveTo>
                  <a:lnTo>
                    <a:pt x="0" y="412"/>
                  </a:lnTo>
                  <a:lnTo>
                    <a:pt x="0" y="418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DC0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3"/>
            <p:cNvSpPr/>
            <p:nvPr/>
          </p:nvSpPr>
          <p:spPr>
            <a:xfrm>
              <a:off x="287916" y="2121352"/>
              <a:ext cx="74222" cy="44772"/>
            </a:xfrm>
            <a:custGeom>
              <a:avLst/>
              <a:gdLst/>
              <a:ahLst/>
              <a:cxnLst/>
              <a:rect l="l" t="t" r="r" b="b"/>
              <a:pathLst>
                <a:path w="683" h="412" extrusionOk="0">
                  <a:moveTo>
                    <a:pt x="673" y="1"/>
                  </a:moveTo>
                  <a:lnTo>
                    <a:pt x="0" y="407"/>
                  </a:lnTo>
                  <a:lnTo>
                    <a:pt x="0" y="412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rgbClr val="DD0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3"/>
            <p:cNvSpPr/>
            <p:nvPr/>
          </p:nvSpPr>
          <p:spPr>
            <a:xfrm>
              <a:off x="287916" y="2121352"/>
              <a:ext cx="73135" cy="44337"/>
            </a:xfrm>
            <a:custGeom>
              <a:avLst/>
              <a:gdLst/>
              <a:ahLst/>
              <a:cxnLst/>
              <a:rect l="l" t="t" r="r" b="b"/>
              <a:pathLst>
                <a:path w="673" h="408" extrusionOk="0">
                  <a:moveTo>
                    <a:pt x="665" y="1"/>
                  </a:moveTo>
                  <a:lnTo>
                    <a:pt x="0" y="403"/>
                  </a:lnTo>
                  <a:lnTo>
                    <a:pt x="0" y="407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DE0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3"/>
            <p:cNvSpPr/>
            <p:nvPr/>
          </p:nvSpPr>
          <p:spPr>
            <a:xfrm>
              <a:off x="287916" y="2121352"/>
              <a:ext cx="72266" cy="43794"/>
            </a:xfrm>
            <a:custGeom>
              <a:avLst/>
              <a:gdLst/>
              <a:ahLst/>
              <a:cxnLst/>
              <a:rect l="l" t="t" r="r" b="b"/>
              <a:pathLst>
                <a:path w="665" h="403" extrusionOk="0">
                  <a:moveTo>
                    <a:pt x="657" y="1"/>
                  </a:moveTo>
                  <a:lnTo>
                    <a:pt x="0" y="397"/>
                  </a:lnTo>
                  <a:lnTo>
                    <a:pt x="0" y="403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DF0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3"/>
            <p:cNvSpPr/>
            <p:nvPr/>
          </p:nvSpPr>
          <p:spPr>
            <a:xfrm>
              <a:off x="287916" y="2121352"/>
              <a:ext cx="71396" cy="43142"/>
            </a:xfrm>
            <a:custGeom>
              <a:avLst/>
              <a:gdLst/>
              <a:ahLst/>
              <a:cxnLst/>
              <a:rect l="l" t="t" r="r" b="b"/>
              <a:pathLst>
                <a:path w="657" h="397" extrusionOk="0">
                  <a:moveTo>
                    <a:pt x="648" y="1"/>
                  </a:moveTo>
                  <a:lnTo>
                    <a:pt x="0" y="392"/>
                  </a:lnTo>
                  <a:lnTo>
                    <a:pt x="0" y="397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E00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3"/>
            <p:cNvSpPr/>
            <p:nvPr/>
          </p:nvSpPr>
          <p:spPr>
            <a:xfrm>
              <a:off x="287916" y="2121352"/>
              <a:ext cx="70527" cy="42707"/>
            </a:xfrm>
            <a:custGeom>
              <a:avLst/>
              <a:gdLst/>
              <a:ahLst/>
              <a:cxnLst/>
              <a:rect l="l" t="t" r="r" b="b"/>
              <a:pathLst>
                <a:path w="649" h="393" extrusionOk="0">
                  <a:moveTo>
                    <a:pt x="640" y="1"/>
                  </a:moveTo>
                  <a:lnTo>
                    <a:pt x="0" y="388"/>
                  </a:lnTo>
                  <a:lnTo>
                    <a:pt x="0" y="39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rgbClr val="E10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3"/>
            <p:cNvSpPr/>
            <p:nvPr/>
          </p:nvSpPr>
          <p:spPr>
            <a:xfrm>
              <a:off x="287916" y="2121352"/>
              <a:ext cx="69657" cy="42164"/>
            </a:xfrm>
            <a:custGeom>
              <a:avLst/>
              <a:gdLst/>
              <a:ahLst/>
              <a:cxnLst/>
              <a:rect l="l" t="t" r="r" b="b"/>
              <a:pathLst>
                <a:path w="641" h="388" extrusionOk="0">
                  <a:moveTo>
                    <a:pt x="631" y="1"/>
                  </a:moveTo>
                  <a:lnTo>
                    <a:pt x="0" y="382"/>
                  </a:lnTo>
                  <a:lnTo>
                    <a:pt x="0" y="38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E20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3"/>
            <p:cNvSpPr/>
            <p:nvPr/>
          </p:nvSpPr>
          <p:spPr>
            <a:xfrm>
              <a:off x="287916" y="2121352"/>
              <a:ext cx="68571" cy="41512"/>
            </a:xfrm>
            <a:custGeom>
              <a:avLst/>
              <a:gdLst/>
              <a:ahLst/>
              <a:cxnLst/>
              <a:rect l="l" t="t" r="r" b="b"/>
              <a:pathLst>
                <a:path w="631" h="382" extrusionOk="0">
                  <a:moveTo>
                    <a:pt x="623" y="1"/>
                  </a:moveTo>
                  <a:lnTo>
                    <a:pt x="0" y="377"/>
                  </a:lnTo>
                  <a:lnTo>
                    <a:pt x="0" y="38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E30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3"/>
            <p:cNvSpPr/>
            <p:nvPr/>
          </p:nvSpPr>
          <p:spPr>
            <a:xfrm>
              <a:off x="287916" y="2121352"/>
              <a:ext cx="67701" cy="41077"/>
            </a:xfrm>
            <a:custGeom>
              <a:avLst/>
              <a:gdLst/>
              <a:ahLst/>
              <a:cxnLst/>
              <a:rect l="l" t="t" r="r" b="b"/>
              <a:pathLst>
                <a:path w="623" h="378" extrusionOk="0">
                  <a:moveTo>
                    <a:pt x="615" y="1"/>
                  </a:moveTo>
                  <a:lnTo>
                    <a:pt x="0" y="372"/>
                  </a:lnTo>
                  <a:lnTo>
                    <a:pt x="0" y="377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rgbClr val="E40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3"/>
            <p:cNvSpPr/>
            <p:nvPr/>
          </p:nvSpPr>
          <p:spPr>
            <a:xfrm>
              <a:off x="287916" y="2121352"/>
              <a:ext cx="66832" cy="40534"/>
            </a:xfrm>
            <a:custGeom>
              <a:avLst/>
              <a:gdLst/>
              <a:ahLst/>
              <a:cxnLst/>
              <a:rect l="l" t="t" r="r" b="b"/>
              <a:pathLst>
                <a:path w="615" h="373" extrusionOk="0">
                  <a:moveTo>
                    <a:pt x="606" y="1"/>
                  </a:moveTo>
                  <a:lnTo>
                    <a:pt x="0" y="367"/>
                  </a:lnTo>
                  <a:lnTo>
                    <a:pt x="0" y="372"/>
                  </a:lnTo>
                  <a:lnTo>
                    <a:pt x="615" y="1"/>
                  </a:lnTo>
                  <a:close/>
                </a:path>
              </a:pathLst>
            </a:custGeom>
            <a:solidFill>
              <a:srgbClr val="E50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3"/>
            <p:cNvSpPr/>
            <p:nvPr/>
          </p:nvSpPr>
          <p:spPr>
            <a:xfrm>
              <a:off x="287916" y="2121352"/>
              <a:ext cx="65963" cy="39882"/>
            </a:xfrm>
            <a:custGeom>
              <a:avLst/>
              <a:gdLst/>
              <a:ahLst/>
              <a:cxnLst/>
              <a:rect l="l" t="t" r="r" b="b"/>
              <a:pathLst>
                <a:path w="607" h="367" extrusionOk="0">
                  <a:moveTo>
                    <a:pt x="598" y="1"/>
                  </a:moveTo>
                  <a:lnTo>
                    <a:pt x="0" y="362"/>
                  </a:lnTo>
                  <a:lnTo>
                    <a:pt x="0" y="367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E60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3"/>
            <p:cNvSpPr/>
            <p:nvPr/>
          </p:nvSpPr>
          <p:spPr>
            <a:xfrm>
              <a:off x="287916" y="2121352"/>
              <a:ext cx="65093" cy="39339"/>
            </a:xfrm>
            <a:custGeom>
              <a:avLst/>
              <a:gdLst/>
              <a:ahLst/>
              <a:cxnLst/>
              <a:rect l="l" t="t" r="r" b="b"/>
              <a:pathLst>
                <a:path w="599" h="362" extrusionOk="0">
                  <a:moveTo>
                    <a:pt x="589" y="1"/>
                  </a:moveTo>
                  <a:lnTo>
                    <a:pt x="0" y="357"/>
                  </a:lnTo>
                  <a:lnTo>
                    <a:pt x="0" y="362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rgbClr val="E70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3"/>
            <p:cNvSpPr/>
            <p:nvPr/>
          </p:nvSpPr>
          <p:spPr>
            <a:xfrm>
              <a:off x="287916" y="2121352"/>
              <a:ext cx="64007" cy="38904"/>
            </a:xfrm>
            <a:custGeom>
              <a:avLst/>
              <a:gdLst/>
              <a:ahLst/>
              <a:cxnLst/>
              <a:rect l="l" t="t" r="r" b="b"/>
              <a:pathLst>
                <a:path w="589" h="358" extrusionOk="0">
                  <a:moveTo>
                    <a:pt x="581" y="1"/>
                  </a:moveTo>
                  <a:lnTo>
                    <a:pt x="0" y="351"/>
                  </a:lnTo>
                  <a:lnTo>
                    <a:pt x="0" y="357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rgbClr val="E80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3"/>
            <p:cNvSpPr/>
            <p:nvPr/>
          </p:nvSpPr>
          <p:spPr>
            <a:xfrm>
              <a:off x="287916" y="2121352"/>
              <a:ext cx="63137" cy="38252"/>
            </a:xfrm>
            <a:custGeom>
              <a:avLst/>
              <a:gdLst/>
              <a:ahLst/>
              <a:cxnLst/>
              <a:rect l="l" t="t" r="r" b="b"/>
              <a:pathLst>
                <a:path w="581" h="352" extrusionOk="0">
                  <a:moveTo>
                    <a:pt x="573" y="1"/>
                  </a:moveTo>
                  <a:lnTo>
                    <a:pt x="0" y="347"/>
                  </a:lnTo>
                  <a:lnTo>
                    <a:pt x="0" y="351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E90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3"/>
            <p:cNvSpPr/>
            <p:nvPr/>
          </p:nvSpPr>
          <p:spPr>
            <a:xfrm>
              <a:off x="287916" y="2121352"/>
              <a:ext cx="62268" cy="37708"/>
            </a:xfrm>
            <a:custGeom>
              <a:avLst/>
              <a:gdLst/>
              <a:ahLst/>
              <a:cxnLst/>
              <a:rect l="l" t="t" r="r" b="b"/>
              <a:pathLst>
                <a:path w="573" h="347" extrusionOk="0">
                  <a:moveTo>
                    <a:pt x="564" y="1"/>
                  </a:moveTo>
                  <a:lnTo>
                    <a:pt x="0" y="341"/>
                  </a:lnTo>
                  <a:lnTo>
                    <a:pt x="0" y="347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EA0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3"/>
            <p:cNvSpPr/>
            <p:nvPr/>
          </p:nvSpPr>
          <p:spPr>
            <a:xfrm>
              <a:off x="287916" y="2121352"/>
              <a:ext cx="61399" cy="37056"/>
            </a:xfrm>
            <a:custGeom>
              <a:avLst/>
              <a:gdLst/>
              <a:ahLst/>
              <a:cxnLst/>
              <a:rect l="l" t="t" r="r" b="b"/>
              <a:pathLst>
                <a:path w="565" h="341" extrusionOk="0">
                  <a:moveTo>
                    <a:pt x="556" y="1"/>
                  </a:moveTo>
                  <a:lnTo>
                    <a:pt x="0" y="336"/>
                  </a:lnTo>
                  <a:lnTo>
                    <a:pt x="0" y="341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rgbClr val="EB0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3"/>
            <p:cNvSpPr/>
            <p:nvPr/>
          </p:nvSpPr>
          <p:spPr>
            <a:xfrm>
              <a:off x="287916" y="2121352"/>
              <a:ext cx="60529" cy="36622"/>
            </a:xfrm>
            <a:custGeom>
              <a:avLst/>
              <a:gdLst/>
              <a:ahLst/>
              <a:cxnLst/>
              <a:rect l="l" t="t" r="r" b="b"/>
              <a:pathLst>
                <a:path w="557" h="337" extrusionOk="0">
                  <a:moveTo>
                    <a:pt x="547" y="1"/>
                  </a:moveTo>
                  <a:lnTo>
                    <a:pt x="0" y="332"/>
                  </a:lnTo>
                  <a:lnTo>
                    <a:pt x="0" y="336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C0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3"/>
            <p:cNvSpPr/>
            <p:nvPr/>
          </p:nvSpPr>
          <p:spPr>
            <a:xfrm>
              <a:off x="287916" y="2121352"/>
              <a:ext cx="59442" cy="36078"/>
            </a:xfrm>
            <a:custGeom>
              <a:avLst/>
              <a:gdLst/>
              <a:ahLst/>
              <a:cxnLst/>
              <a:rect l="l" t="t" r="r" b="b"/>
              <a:pathLst>
                <a:path w="547" h="332" extrusionOk="0">
                  <a:moveTo>
                    <a:pt x="539" y="1"/>
                  </a:moveTo>
                  <a:lnTo>
                    <a:pt x="0" y="326"/>
                  </a:lnTo>
                  <a:lnTo>
                    <a:pt x="0" y="332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ED0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3"/>
            <p:cNvSpPr/>
            <p:nvPr/>
          </p:nvSpPr>
          <p:spPr>
            <a:xfrm>
              <a:off x="287916" y="2121352"/>
              <a:ext cx="58573" cy="35426"/>
            </a:xfrm>
            <a:custGeom>
              <a:avLst/>
              <a:gdLst/>
              <a:ahLst/>
              <a:cxnLst/>
              <a:rect l="l" t="t" r="r" b="b"/>
              <a:pathLst>
                <a:path w="539" h="326" extrusionOk="0">
                  <a:moveTo>
                    <a:pt x="531" y="1"/>
                  </a:moveTo>
                  <a:lnTo>
                    <a:pt x="0" y="321"/>
                  </a:lnTo>
                  <a:lnTo>
                    <a:pt x="0" y="326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EE0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3"/>
            <p:cNvSpPr/>
            <p:nvPr/>
          </p:nvSpPr>
          <p:spPr>
            <a:xfrm>
              <a:off x="287916" y="2121352"/>
              <a:ext cx="57704" cy="34992"/>
            </a:xfrm>
            <a:custGeom>
              <a:avLst/>
              <a:gdLst/>
              <a:ahLst/>
              <a:cxnLst/>
              <a:rect l="l" t="t" r="r" b="b"/>
              <a:pathLst>
                <a:path w="531" h="322" extrusionOk="0">
                  <a:moveTo>
                    <a:pt x="523" y="1"/>
                  </a:moveTo>
                  <a:lnTo>
                    <a:pt x="0" y="316"/>
                  </a:lnTo>
                  <a:lnTo>
                    <a:pt x="0" y="321"/>
                  </a:lnTo>
                  <a:lnTo>
                    <a:pt x="531" y="1"/>
                  </a:lnTo>
                  <a:close/>
                </a:path>
              </a:pathLst>
            </a:custGeom>
            <a:solidFill>
              <a:srgbClr val="EF0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3"/>
            <p:cNvSpPr/>
            <p:nvPr/>
          </p:nvSpPr>
          <p:spPr>
            <a:xfrm>
              <a:off x="287916" y="2121352"/>
              <a:ext cx="56834" cy="34448"/>
            </a:xfrm>
            <a:custGeom>
              <a:avLst/>
              <a:gdLst/>
              <a:ahLst/>
              <a:cxnLst/>
              <a:rect l="l" t="t" r="r" b="b"/>
              <a:pathLst>
                <a:path w="523" h="317" extrusionOk="0">
                  <a:moveTo>
                    <a:pt x="514" y="1"/>
                  </a:moveTo>
                  <a:lnTo>
                    <a:pt x="0" y="311"/>
                  </a:lnTo>
                  <a:lnTo>
                    <a:pt x="0" y="316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F00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3"/>
            <p:cNvSpPr/>
            <p:nvPr/>
          </p:nvSpPr>
          <p:spPr>
            <a:xfrm>
              <a:off x="287916" y="2121352"/>
              <a:ext cx="55965" cy="33796"/>
            </a:xfrm>
            <a:custGeom>
              <a:avLst/>
              <a:gdLst/>
              <a:ahLst/>
              <a:cxnLst/>
              <a:rect l="l" t="t" r="r" b="b"/>
              <a:pathLst>
                <a:path w="515" h="311" extrusionOk="0">
                  <a:moveTo>
                    <a:pt x="505" y="1"/>
                  </a:moveTo>
                  <a:lnTo>
                    <a:pt x="0" y="306"/>
                  </a:lnTo>
                  <a:lnTo>
                    <a:pt x="0" y="311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rgbClr val="F10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3"/>
            <p:cNvSpPr/>
            <p:nvPr/>
          </p:nvSpPr>
          <p:spPr>
            <a:xfrm>
              <a:off x="287916" y="2121352"/>
              <a:ext cx="54987" cy="33253"/>
            </a:xfrm>
            <a:custGeom>
              <a:avLst/>
              <a:gdLst/>
              <a:ahLst/>
              <a:cxnLst/>
              <a:rect l="l" t="t" r="r" b="b"/>
              <a:pathLst>
                <a:path w="506" h="306" extrusionOk="0">
                  <a:moveTo>
                    <a:pt x="497" y="1"/>
                  </a:moveTo>
                  <a:lnTo>
                    <a:pt x="0" y="301"/>
                  </a:lnTo>
                  <a:lnTo>
                    <a:pt x="0" y="306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20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3"/>
            <p:cNvSpPr/>
            <p:nvPr/>
          </p:nvSpPr>
          <p:spPr>
            <a:xfrm>
              <a:off x="287916" y="2121352"/>
              <a:ext cx="54009" cy="32818"/>
            </a:xfrm>
            <a:custGeom>
              <a:avLst/>
              <a:gdLst/>
              <a:ahLst/>
              <a:cxnLst/>
              <a:rect l="l" t="t" r="r" b="b"/>
              <a:pathLst>
                <a:path w="497" h="302" extrusionOk="0">
                  <a:moveTo>
                    <a:pt x="489" y="1"/>
                  </a:moveTo>
                  <a:lnTo>
                    <a:pt x="0" y="295"/>
                  </a:lnTo>
                  <a:lnTo>
                    <a:pt x="0" y="301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F30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3"/>
            <p:cNvSpPr/>
            <p:nvPr/>
          </p:nvSpPr>
          <p:spPr>
            <a:xfrm>
              <a:off x="287916" y="2121352"/>
              <a:ext cx="53140" cy="32166"/>
            </a:xfrm>
            <a:custGeom>
              <a:avLst/>
              <a:gdLst/>
              <a:ahLst/>
              <a:cxnLst/>
              <a:rect l="l" t="t" r="r" b="b"/>
              <a:pathLst>
                <a:path w="489" h="296" extrusionOk="0">
                  <a:moveTo>
                    <a:pt x="481" y="1"/>
                  </a:moveTo>
                  <a:lnTo>
                    <a:pt x="0" y="291"/>
                  </a:lnTo>
                  <a:lnTo>
                    <a:pt x="0" y="29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40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3"/>
            <p:cNvSpPr/>
            <p:nvPr/>
          </p:nvSpPr>
          <p:spPr>
            <a:xfrm>
              <a:off x="287916" y="2121352"/>
              <a:ext cx="52270" cy="31623"/>
            </a:xfrm>
            <a:custGeom>
              <a:avLst/>
              <a:gdLst/>
              <a:ahLst/>
              <a:cxnLst/>
              <a:rect l="l" t="t" r="r" b="b"/>
              <a:pathLst>
                <a:path w="481" h="291" extrusionOk="0">
                  <a:moveTo>
                    <a:pt x="472" y="1"/>
                  </a:moveTo>
                  <a:lnTo>
                    <a:pt x="0" y="286"/>
                  </a:lnTo>
                  <a:lnTo>
                    <a:pt x="0" y="291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F50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3"/>
            <p:cNvSpPr/>
            <p:nvPr/>
          </p:nvSpPr>
          <p:spPr>
            <a:xfrm>
              <a:off x="287916" y="2121352"/>
              <a:ext cx="51401" cy="31188"/>
            </a:xfrm>
            <a:custGeom>
              <a:avLst/>
              <a:gdLst/>
              <a:ahLst/>
              <a:cxnLst/>
              <a:rect l="l" t="t" r="r" b="b"/>
              <a:pathLst>
                <a:path w="473" h="287" extrusionOk="0">
                  <a:moveTo>
                    <a:pt x="463" y="1"/>
                  </a:moveTo>
                  <a:lnTo>
                    <a:pt x="0" y="280"/>
                  </a:lnTo>
                  <a:lnTo>
                    <a:pt x="0" y="28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60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3"/>
            <p:cNvSpPr/>
            <p:nvPr/>
          </p:nvSpPr>
          <p:spPr>
            <a:xfrm>
              <a:off x="287916" y="2121352"/>
              <a:ext cx="50423" cy="30536"/>
            </a:xfrm>
            <a:custGeom>
              <a:avLst/>
              <a:gdLst/>
              <a:ahLst/>
              <a:cxnLst/>
              <a:rect l="l" t="t" r="r" b="b"/>
              <a:pathLst>
                <a:path w="464" h="281" extrusionOk="0">
                  <a:moveTo>
                    <a:pt x="455" y="1"/>
                  </a:moveTo>
                  <a:lnTo>
                    <a:pt x="0" y="276"/>
                  </a:lnTo>
                  <a:lnTo>
                    <a:pt x="0" y="280"/>
                  </a:lnTo>
                  <a:lnTo>
                    <a:pt x="463" y="1"/>
                  </a:lnTo>
                  <a:close/>
                </a:path>
              </a:pathLst>
            </a:custGeom>
            <a:solidFill>
              <a:srgbClr val="F70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3"/>
            <p:cNvSpPr/>
            <p:nvPr/>
          </p:nvSpPr>
          <p:spPr>
            <a:xfrm>
              <a:off x="287916" y="2121352"/>
              <a:ext cx="49445" cy="29993"/>
            </a:xfrm>
            <a:custGeom>
              <a:avLst/>
              <a:gdLst/>
              <a:ahLst/>
              <a:cxnLst/>
              <a:rect l="l" t="t" r="r" b="b"/>
              <a:pathLst>
                <a:path w="455" h="276" extrusionOk="0">
                  <a:moveTo>
                    <a:pt x="447" y="1"/>
                  </a:moveTo>
                  <a:lnTo>
                    <a:pt x="0" y="270"/>
                  </a:lnTo>
                  <a:lnTo>
                    <a:pt x="0" y="276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rgbClr val="F80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3"/>
            <p:cNvSpPr/>
            <p:nvPr/>
          </p:nvSpPr>
          <p:spPr>
            <a:xfrm>
              <a:off x="287916" y="2121352"/>
              <a:ext cx="48575" cy="29341"/>
            </a:xfrm>
            <a:custGeom>
              <a:avLst/>
              <a:gdLst/>
              <a:ahLst/>
              <a:cxnLst/>
              <a:rect l="l" t="t" r="r" b="b"/>
              <a:pathLst>
                <a:path w="447" h="270" extrusionOk="0">
                  <a:moveTo>
                    <a:pt x="439" y="1"/>
                  </a:moveTo>
                  <a:lnTo>
                    <a:pt x="0" y="265"/>
                  </a:lnTo>
                  <a:lnTo>
                    <a:pt x="0" y="270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F90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3"/>
            <p:cNvSpPr/>
            <p:nvPr/>
          </p:nvSpPr>
          <p:spPr>
            <a:xfrm>
              <a:off x="287916" y="2121352"/>
              <a:ext cx="47706" cy="28906"/>
            </a:xfrm>
            <a:custGeom>
              <a:avLst/>
              <a:gdLst/>
              <a:ahLst/>
              <a:cxnLst/>
              <a:rect l="l" t="t" r="r" b="b"/>
              <a:pathLst>
                <a:path w="439" h="266" extrusionOk="0">
                  <a:moveTo>
                    <a:pt x="429" y="1"/>
                  </a:moveTo>
                  <a:lnTo>
                    <a:pt x="0" y="260"/>
                  </a:lnTo>
                  <a:lnTo>
                    <a:pt x="0" y="265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rgbClr val="FA0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3"/>
            <p:cNvSpPr/>
            <p:nvPr/>
          </p:nvSpPr>
          <p:spPr>
            <a:xfrm>
              <a:off x="287916" y="2121352"/>
              <a:ext cx="46728" cy="28363"/>
            </a:xfrm>
            <a:custGeom>
              <a:avLst/>
              <a:gdLst/>
              <a:ahLst/>
              <a:cxnLst/>
              <a:rect l="l" t="t" r="r" b="b"/>
              <a:pathLst>
                <a:path w="430" h="261" extrusionOk="0">
                  <a:moveTo>
                    <a:pt x="421" y="1"/>
                  </a:moveTo>
                  <a:lnTo>
                    <a:pt x="0" y="255"/>
                  </a:lnTo>
                  <a:lnTo>
                    <a:pt x="0" y="26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B0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3"/>
            <p:cNvSpPr/>
            <p:nvPr/>
          </p:nvSpPr>
          <p:spPr>
            <a:xfrm>
              <a:off x="287916" y="2121352"/>
              <a:ext cx="45859" cy="27711"/>
            </a:xfrm>
            <a:custGeom>
              <a:avLst/>
              <a:gdLst/>
              <a:ahLst/>
              <a:cxnLst/>
              <a:rect l="l" t="t" r="r" b="b"/>
              <a:pathLst>
                <a:path w="422" h="255" extrusionOk="0">
                  <a:moveTo>
                    <a:pt x="413" y="1"/>
                  </a:moveTo>
                  <a:lnTo>
                    <a:pt x="0" y="250"/>
                  </a:lnTo>
                  <a:lnTo>
                    <a:pt x="0" y="255"/>
                  </a:lnTo>
                  <a:lnTo>
                    <a:pt x="421" y="1"/>
                  </a:lnTo>
                  <a:close/>
                </a:path>
              </a:pathLst>
            </a:custGeom>
            <a:solidFill>
              <a:srgbClr val="FC0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3"/>
            <p:cNvSpPr/>
            <p:nvPr/>
          </p:nvSpPr>
          <p:spPr>
            <a:xfrm>
              <a:off x="287916" y="2121352"/>
              <a:ext cx="44881" cy="27167"/>
            </a:xfrm>
            <a:custGeom>
              <a:avLst/>
              <a:gdLst/>
              <a:ahLst/>
              <a:cxnLst/>
              <a:rect l="l" t="t" r="r" b="b"/>
              <a:pathLst>
                <a:path w="413" h="250" extrusionOk="0">
                  <a:moveTo>
                    <a:pt x="405" y="1"/>
                  </a:moveTo>
                  <a:lnTo>
                    <a:pt x="0" y="245"/>
                  </a:lnTo>
                  <a:lnTo>
                    <a:pt x="0" y="250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rgbClr val="FD0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3"/>
            <p:cNvSpPr/>
            <p:nvPr/>
          </p:nvSpPr>
          <p:spPr>
            <a:xfrm>
              <a:off x="287916" y="2121352"/>
              <a:ext cx="44011" cy="26733"/>
            </a:xfrm>
            <a:custGeom>
              <a:avLst/>
              <a:gdLst/>
              <a:ahLst/>
              <a:cxnLst/>
              <a:rect l="l" t="t" r="r" b="b"/>
              <a:pathLst>
                <a:path w="405" h="246" extrusionOk="0">
                  <a:moveTo>
                    <a:pt x="397" y="1"/>
                  </a:moveTo>
                  <a:lnTo>
                    <a:pt x="0" y="240"/>
                  </a:lnTo>
                  <a:lnTo>
                    <a:pt x="0" y="24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E00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3"/>
            <p:cNvSpPr/>
            <p:nvPr/>
          </p:nvSpPr>
          <p:spPr>
            <a:xfrm>
              <a:off x="287916" y="2121352"/>
              <a:ext cx="43142" cy="26081"/>
            </a:xfrm>
            <a:custGeom>
              <a:avLst/>
              <a:gdLst/>
              <a:ahLst/>
              <a:cxnLst/>
              <a:rect l="l" t="t" r="r" b="b"/>
              <a:pathLst>
                <a:path w="397" h="240" extrusionOk="0">
                  <a:moveTo>
                    <a:pt x="387" y="1"/>
                  </a:moveTo>
                  <a:lnTo>
                    <a:pt x="0" y="235"/>
                  </a:lnTo>
                  <a:lnTo>
                    <a:pt x="0" y="240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FF00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3"/>
            <p:cNvSpPr/>
            <p:nvPr/>
          </p:nvSpPr>
          <p:spPr>
            <a:xfrm>
              <a:off x="287916" y="2121352"/>
              <a:ext cx="42164" cy="25537"/>
            </a:xfrm>
            <a:custGeom>
              <a:avLst/>
              <a:gdLst/>
              <a:ahLst/>
              <a:cxnLst/>
              <a:rect l="l" t="t" r="r" b="b"/>
              <a:pathLst>
                <a:path w="388" h="235" extrusionOk="0">
                  <a:moveTo>
                    <a:pt x="0" y="1"/>
                  </a:moveTo>
                  <a:lnTo>
                    <a:pt x="0" y="235"/>
                  </a:lnTo>
                  <a:lnTo>
                    <a:pt x="387" y="1"/>
                  </a:lnTo>
                  <a:close/>
                </a:path>
              </a:pathLst>
            </a:custGeom>
            <a:solidFill>
              <a:srgbClr val="FF00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3"/>
            <p:cNvSpPr/>
            <p:nvPr/>
          </p:nvSpPr>
          <p:spPr>
            <a:xfrm>
              <a:off x="-443430" y="1497596"/>
              <a:ext cx="1012587" cy="1012696"/>
            </a:xfrm>
            <a:custGeom>
              <a:avLst/>
              <a:gdLst/>
              <a:ahLst/>
              <a:cxnLst/>
              <a:rect l="l" t="t" r="r" b="b"/>
              <a:pathLst>
                <a:path w="9318" h="9319" extrusionOk="0">
                  <a:moveTo>
                    <a:pt x="0" y="1"/>
                  </a:moveTo>
                  <a:lnTo>
                    <a:pt x="0" y="9318"/>
                  </a:lnTo>
                  <a:lnTo>
                    <a:pt x="9318" y="9318"/>
                  </a:lnTo>
                  <a:lnTo>
                    <a:pt x="93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3"/>
            <p:cNvSpPr/>
            <p:nvPr/>
          </p:nvSpPr>
          <p:spPr>
            <a:xfrm>
              <a:off x="-209141" y="1731884"/>
              <a:ext cx="1012478" cy="1012587"/>
            </a:xfrm>
            <a:custGeom>
              <a:avLst/>
              <a:gdLst/>
              <a:ahLst/>
              <a:cxnLst/>
              <a:rect l="l" t="t" r="r" b="b"/>
              <a:pathLst>
                <a:path w="9317" h="9318" extrusionOk="0">
                  <a:moveTo>
                    <a:pt x="0" y="1"/>
                  </a:moveTo>
                  <a:lnTo>
                    <a:pt x="0" y="9317"/>
                  </a:lnTo>
                  <a:lnTo>
                    <a:pt x="9317" y="9317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rgbClr val="FF9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3"/>
            <p:cNvSpPr/>
            <p:nvPr/>
          </p:nvSpPr>
          <p:spPr>
            <a:xfrm>
              <a:off x="588054" y="-1657350"/>
              <a:ext cx="178483" cy="1992839"/>
            </a:xfrm>
            <a:custGeom>
              <a:avLst/>
              <a:gdLst/>
              <a:ahLst/>
              <a:cxnLst/>
              <a:rect l="l" t="t" r="r" b="b"/>
              <a:pathLst>
                <a:path w="2406" h="26864" extrusionOk="0">
                  <a:moveTo>
                    <a:pt x="1" y="1"/>
                  </a:moveTo>
                  <a:lnTo>
                    <a:pt x="1" y="26863"/>
                  </a:lnTo>
                  <a:lnTo>
                    <a:pt x="2405" y="26863"/>
                  </a:lnTo>
                  <a:lnTo>
                    <a:pt x="24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3"/>
            <p:cNvSpPr/>
            <p:nvPr/>
          </p:nvSpPr>
          <p:spPr>
            <a:xfrm>
              <a:off x="99569" y="455259"/>
              <a:ext cx="566754" cy="512304"/>
            </a:xfrm>
            <a:custGeom>
              <a:avLst/>
              <a:gdLst/>
              <a:ahLst/>
              <a:cxnLst/>
              <a:rect l="l" t="t" r="r" b="b"/>
              <a:pathLst>
                <a:path w="7640" h="6906" extrusionOk="0">
                  <a:moveTo>
                    <a:pt x="3318" y="1"/>
                  </a:moveTo>
                  <a:lnTo>
                    <a:pt x="0" y="6906"/>
                  </a:lnTo>
                  <a:lnTo>
                    <a:pt x="7639" y="6326"/>
                  </a:lnTo>
                  <a:lnTo>
                    <a:pt x="3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9" name="Google Shape;1839;p23"/>
            <p:cNvGrpSpPr/>
            <p:nvPr/>
          </p:nvGrpSpPr>
          <p:grpSpPr>
            <a:xfrm>
              <a:off x="481826" y="-400793"/>
              <a:ext cx="1342909" cy="714144"/>
              <a:chOff x="481826" y="-400793"/>
              <a:chExt cx="1342909" cy="714144"/>
            </a:xfrm>
          </p:grpSpPr>
          <p:sp>
            <p:nvSpPr>
              <p:cNvPr id="1840" name="Google Shape;1840;p23"/>
              <p:cNvSpPr/>
              <p:nvPr/>
            </p:nvSpPr>
            <p:spPr>
              <a:xfrm>
                <a:off x="481826" y="-303097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1"/>
                    </a:moveTo>
                    <a:cubicBezTo>
                      <a:pt x="108" y="1"/>
                      <a:pt x="1" y="108"/>
                      <a:pt x="1" y="241"/>
                    </a:cubicBezTo>
                    <a:cubicBezTo>
                      <a:pt x="1" y="372"/>
                      <a:pt x="108" y="480"/>
                      <a:pt x="241" y="480"/>
                    </a:cubicBezTo>
                    <a:cubicBezTo>
                      <a:pt x="372" y="480"/>
                      <a:pt x="480" y="372"/>
                      <a:pt x="480" y="241"/>
                    </a:cubicBezTo>
                    <a:cubicBezTo>
                      <a:pt x="480" y="108"/>
                      <a:pt x="372" y="1"/>
                      <a:pt x="2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23"/>
              <p:cNvSpPr/>
              <p:nvPr/>
            </p:nvSpPr>
            <p:spPr>
              <a:xfrm>
                <a:off x="592950" y="-303097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1"/>
                    </a:moveTo>
                    <a:cubicBezTo>
                      <a:pt x="107" y="1"/>
                      <a:pt x="0" y="108"/>
                      <a:pt x="0" y="241"/>
                    </a:cubicBezTo>
                    <a:cubicBezTo>
                      <a:pt x="0" y="372"/>
                      <a:pt x="107" y="480"/>
                      <a:pt x="239" y="480"/>
                    </a:cubicBezTo>
                    <a:cubicBezTo>
                      <a:pt x="372" y="480"/>
                      <a:pt x="479" y="372"/>
                      <a:pt x="479" y="241"/>
                    </a:cubicBezTo>
                    <a:cubicBezTo>
                      <a:pt x="479" y="108"/>
                      <a:pt x="372" y="1"/>
                      <a:pt x="23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23"/>
              <p:cNvSpPr/>
              <p:nvPr/>
            </p:nvSpPr>
            <p:spPr>
              <a:xfrm>
                <a:off x="703926" y="-303097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1"/>
                    </a:moveTo>
                    <a:cubicBezTo>
                      <a:pt x="108" y="1"/>
                      <a:pt x="1" y="108"/>
                      <a:pt x="1" y="241"/>
                    </a:cubicBezTo>
                    <a:cubicBezTo>
                      <a:pt x="1" y="372"/>
                      <a:pt x="108" y="480"/>
                      <a:pt x="241" y="480"/>
                    </a:cubicBezTo>
                    <a:cubicBezTo>
                      <a:pt x="372" y="480"/>
                      <a:pt x="480" y="372"/>
                      <a:pt x="480" y="241"/>
                    </a:cubicBezTo>
                    <a:cubicBezTo>
                      <a:pt x="480" y="108"/>
                      <a:pt x="372" y="1"/>
                      <a:pt x="2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23"/>
              <p:cNvSpPr/>
              <p:nvPr/>
            </p:nvSpPr>
            <p:spPr>
              <a:xfrm>
                <a:off x="814901" y="-303097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1"/>
                    </a:moveTo>
                    <a:cubicBezTo>
                      <a:pt x="108" y="1"/>
                      <a:pt x="1" y="108"/>
                      <a:pt x="1" y="241"/>
                    </a:cubicBezTo>
                    <a:cubicBezTo>
                      <a:pt x="1" y="372"/>
                      <a:pt x="108" y="480"/>
                      <a:pt x="241" y="480"/>
                    </a:cubicBezTo>
                    <a:cubicBezTo>
                      <a:pt x="373" y="480"/>
                      <a:pt x="480" y="372"/>
                      <a:pt x="480" y="241"/>
                    </a:cubicBezTo>
                    <a:cubicBezTo>
                      <a:pt x="480" y="108"/>
                      <a:pt x="373" y="1"/>
                      <a:pt x="2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23"/>
              <p:cNvSpPr/>
              <p:nvPr/>
            </p:nvSpPr>
            <p:spPr>
              <a:xfrm>
                <a:off x="926025" y="-303097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1"/>
                    </a:moveTo>
                    <a:cubicBezTo>
                      <a:pt x="108" y="1"/>
                      <a:pt x="0" y="108"/>
                      <a:pt x="0" y="241"/>
                    </a:cubicBezTo>
                    <a:cubicBezTo>
                      <a:pt x="0" y="372"/>
                      <a:pt x="108" y="480"/>
                      <a:pt x="239" y="480"/>
                    </a:cubicBezTo>
                    <a:cubicBezTo>
                      <a:pt x="372" y="480"/>
                      <a:pt x="479" y="372"/>
                      <a:pt x="479" y="241"/>
                    </a:cubicBezTo>
                    <a:cubicBezTo>
                      <a:pt x="479" y="108"/>
                      <a:pt x="372" y="1"/>
                      <a:pt x="23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23"/>
              <p:cNvSpPr/>
              <p:nvPr/>
            </p:nvSpPr>
            <p:spPr>
              <a:xfrm>
                <a:off x="1037001" y="-303097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1"/>
                    </a:moveTo>
                    <a:cubicBezTo>
                      <a:pt x="108" y="1"/>
                      <a:pt x="1" y="108"/>
                      <a:pt x="1" y="241"/>
                    </a:cubicBezTo>
                    <a:cubicBezTo>
                      <a:pt x="1" y="372"/>
                      <a:pt x="108" y="480"/>
                      <a:pt x="241" y="480"/>
                    </a:cubicBezTo>
                    <a:cubicBezTo>
                      <a:pt x="373" y="480"/>
                      <a:pt x="480" y="372"/>
                      <a:pt x="480" y="241"/>
                    </a:cubicBezTo>
                    <a:cubicBezTo>
                      <a:pt x="480" y="108"/>
                      <a:pt x="373" y="1"/>
                      <a:pt x="2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23"/>
              <p:cNvSpPr/>
              <p:nvPr/>
            </p:nvSpPr>
            <p:spPr>
              <a:xfrm>
                <a:off x="1148125" y="-303097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1"/>
                    </a:moveTo>
                    <a:cubicBezTo>
                      <a:pt x="108" y="1"/>
                      <a:pt x="0" y="108"/>
                      <a:pt x="0" y="241"/>
                    </a:cubicBezTo>
                    <a:cubicBezTo>
                      <a:pt x="0" y="372"/>
                      <a:pt x="108" y="480"/>
                      <a:pt x="239" y="480"/>
                    </a:cubicBezTo>
                    <a:cubicBezTo>
                      <a:pt x="371" y="480"/>
                      <a:pt x="479" y="372"/>
                      <a:pt x="479" y="241"/>
                    </a:cubicBezTo>
                    <a:cubicBezTo>
                      <a:pt x="479" y="108"/>
                      <a:pt x="371" y="1"/>
                      <a:pt x="23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23"/>
              <p:cNvSpPr/>
              <p:nvPr/>
            </p:nvSpPr>
            <p:spPr>
              <a:xfrm>
                <a:off x="481826" y="-40079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1"/>
                    </a:moveTo>
                    <a:cubicBezTo>
                      <a:pt x="108" y="1"/>
                      <a:pt x="1" y="108"/>
                      <a:pt x="1" y="241"/>
                    </a:cubicBezTo>
                    <a:cubicBezTo>
                      <a:pt x="1" y="372"/>
                      <a:pt x="108" y="480"/>
                      <a:pt x="241" y="480"/>
                    </a:cubicBezTo>
                    <a:cubicBezTo>
                      <a:pt x="372" y="480"/>
                      <a:pt x="480" y="372"/>
                      <a:pt x="480" y="241"/>
                    </a:cubicBezTo>
                    <a:cubicBezTo>
                      <a:pt x="480" y="108"/>
                      <a:pt x="372" y="1"/>
                      <a:pt x="2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3"/>
              <p:cNvSpPr/>
              <p:nvPr/>
            </p:nvSpPr>
            <p:spPr>
              <a:xfrm>
                <a:off x="592950" y="-40079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1"/>
                    </a:moveTo>
                    <a:cubicBezTo>
                      <a:pt x="107" y="1"/>
                      <a:pt x="0" y="108"/>
                      <a:pt x="0" y="241"/>
                    </a:cubicBezTo>
                    <a:cubicBezTo>
                      <a:pt x="0" y="372"/>
                      <a:pt x="107" y="480"/>
                      <a:pt x="239" y="480"/>
                    </a:cubicBezTo>
                    <a:cubicBezTo>
                      <a:pt x="372" y="480"/>
                      <a:pt x="479" y="372"/>
                      <a:pt x="479" y="241"/>
                    </a:cubicBezTo>
                    <a:cubicBezTo>
                      <a:pt x="479" y="108"/>
                      <a:pt x="372" y="1"/>
                      <a:pt x="23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3"/>
              <p:cNvSpPr/>
              <p:nvPr/>
            </p:nvSpPr>
            <p:spPr>
              <a:xfrm>
                <a:off x="703926" y="-40079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1"/>
                    </a:moveTo>
                    <a:cubicBezTo>
                      <a:pt x="108" y="1"/>
                      <a:pt x="1" y="108"/>
                      <a:pt x="1" y="241"/>
                    </a:cubicBezTo>
                    <a:cubicBezTo>
                      <a:pt x="1" y="372"/>
                      <a:pt x="108" y="480"/>
                      <a:pt x="241" y="480"/>
                    </a:cubicBezTo>
                    <a:cubicBezTo>
                      <a:pt x="372" y="480"/>
                      <a:pt x="480" y="372"/>
                      <a:pt x="480" y="241"/>
                    </a:cubicBezTo>
                    <a:cubicBezTo>
                      <a:pt x="480" y="108"/>
                      <a:pt x="372" y="1"/>
                      <a:pt x="2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3"/>
              <p:cNvSpPr/>
              <p:nvPr/>
            </p:nvSpPr>
            <p:spPr>
              <a:xfrm>
                <a:off x="814901" y="-40079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1"/>
                    </a:moveTo>
                    <a:cubicBezTo>
                      <a:pt x="108" y="1"/>
                      <a:pt x="1" y="108"/>
                      <a:pt x="1" y="241"/>
                    </a:cubicBezTo>
                    <a:cubicBezTo>
                      <a:pt x="1" y="372"/>
                      <a:pt x="108" y="480"/>
                      <a:pt x="241" y="480"/>
                    </a:cubicBezTo>
                    <a:cubicBezTo>
                      <a:pt x="373" y="480"/>
                      <a:pt x="480" y="372"/>
                      <a:pt x="480" y="241"/>
                    </a:cubicBezTo>
                    <a:cubicBezTo>
                      <a:pt x="480" y="108"/>
                      <a:pt x="373" y="1"/>
                      <a:pt x="2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3"/>
              <p:cNvSpPr/>
              <p:nvPr/>
            </p:nvSpPr>
            <p:spPr>
              <a:xfrm>
                <a:off x="926025" y="-40079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1"/>
                    </a:moveTo>
                    <a:cubicBezTo>
                      <a:pt x="108" y="1"/>
                      <a:pt x="0" y="108"/>
                      <a:pt x="0" y="241"/>
                    </a:cubicBezTo>
                    <a:cubicBezTo>
                      <a:pt x="0" y="372"/>
                      <a:pt x="108" y="480"/>
                      <a:pt x="239" y="480"/>
                    </a:cubicBezTo>
                    <a:cubicBezTo>
                      <a:pt x="372" y="480"/>
                      <a:pt x="479" y="372"/>
                      <a:pt x="479" y="241"/>
                    </a:cubicBezTo>
                    <a:cubicBezTo>
                      <a:pt x="479" y="108"/>
                      <a:pt x="372" y="1"/>
                      <a:pt x="23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3"/>
              <p:cNvSpPr/>
              <p:nvPr/>
            </p:nvSpPr>
            <p:spPr>
              <a:xfrm>
                <a:off x="1037001" y="-40079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1"/>
                    </a:moveTo>
                    <a:cubicBezTo>
                      <a:pt x="108" y="1"/>
                      <a:pt x="1" y="108"/>
                      <a:pt x="1" y="241"/>
                    </a:cubicBezTo>
                    <a:cubicBezTo>
                      <a:pt x="1" y="372"/>
                      <a:pt x="108" y="480"/>
                      <a:pt x="241" y="480"/>
                    </a:cubicBezTo>
                    <a:cubicBezTo>
                      <a:pt x="373" y="480"/>
                      <a:pt x="480" y="372"/>
                      <a:pt x="480" y="241"/>
                    </a:cubicBezTo>
                    <a:cubicBezTo>
                      <a:pt x="480" y="108"/>
                      <a:pt x="373" y="1"/>
                      <a:pt x="2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23"/>
              <p:cNvSpPr/>
              <p:nvPr/>
            </p:nvSpPr>
            <p:spPr>
              <a:xfrm>
                <a:off x="1148125" y="-40079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1"/>
                    </a:moveTo>
                    <a:cubicBezTo>
                      <a:pt x="108" y="1"/>
                      <a:pt x="0" y="108"/>
                      <a:pt x="0" y="241"/>
                    </a:cubicBezTo>
                    <a:cubicBezTo>
                      <a:pt x="0" y="372"/>
                      <a:pt x="108" y="480"/>
                      <a:pt x="239" y="480"/>
                    </a:cubicBezTo>
                    <a:cubicBezTo>
                      <a:pt x="371" y="480"/>
                      <a:pt x="479" y="372"/>
                      <a:pt x="479" y="241"/>
                    </a:cubicBezTo>
                    <a:cubicBezTo>
                      <a:pt x="479" y="108"/>
                      <a:pt x="371" y="1"/>
                      <a:pt x="23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23"/>
              <p:cNvSpPr/>
              <p:nvPr/>
            </p:nvSpPr>
            <p:spPr>
              <a:xfrm>
                <a:off x="481826" y="-1260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0"/>
                    </a:moveTo>
                    <a:cubicBezTo>
                      <a:pt x="108" y="0"/>
                      <a:pt x="1" y="108"/>
                      <a:pt x="1" y="239"/>
                    </a:cubicBezTo>
                    <a:cubicBezTo>
                      <a:pt x="1" y="372"/>
                      <a:pt x="108" y="479"/>
                      <a:pt x="241" y="479"/>
                    </a:cubicBezTo>
                    <a:cubicBezTo>
                      <a:pt x="372" y="479"/>
                      <a:pt x="480" y="372"/>
                      <a:pt x="480" y="239"/>
                    </a:cubicBezTo>
                    <a:cubicBezTo>
                      <a:pt x="480" y="108"/>
                      <a:pt x="372" y="0"/>
                      <a:pt x="2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23"/>
              <p:cNvSpPr/>
              <p:nvPr/>
            </p:nvSpPr>
            <p:spPr>
              <a:xfrm>
                <a:off x="592950" y="-1260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0"/>
                    </a:moveTo>
                    <a:cubicBezTo>
                      <a:pt x="107" y="0"/>
                      <a:pt x="0" y="108"/>
                      <a:pt x="0" y="239"/>
                    </a:cubicBezTo>
                    <a:cubicBezTo>
                      <a:pt x="0" y="372"/>
                      <a:pt x="107" y="479"/>
                      <a:pt x="239" y="479"/>
                    </a:cubicBezTo>
                    <a:cubicBezTo>
                      <a:pt x="372" y="479"/>
                      <a:pt x="479" y="372"/>
                      <a:pt x="479" y="239"/>
                    </a:cubicBezTo>
                    <a:cubicBezTo>
                      <a:pt x="479" y="108"/>
                      <a:pt x="372" y="0"/>
                      <a:pt x="2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23"/>
              <p:cNvSpPr/>
              <p:nvPr/>
            </p:nvSpPr>
            <p:spPr>
              <a:xfrm>
                <a:off x="703926" y="-1260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0"/>
                    </a:moveTo>
                    <a:cubicBezTo>
                      <a:pt x="108" y="0"/>
                      <a:pt x="1" y="108"/>
                      <a:pt x="1" y="239"/>
                    </a:cubicBezTo>
                    <a:cubicBezTo>
                      <a:pt x="1" y="372"/>
                      <a:pt x="108" y="479"/>
                      <a:pt x="241" y="479"/>
                    </a:cubicBezTo>
                    <a:cubicBezTo>
                      <a:pt x="372" y="479"/>
                      <a:pt x="480" y="372"/>
                      <a:pt x="480" y="239"/>
                    </a:cubicBezTo>
                    <a:cubicBezTo>
                      <a:pt x="480" y="108"/>
                      <a:pt x="372" y="0"/>
                      <a:pt x="2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23"/>
              <p:cNvSpPr/>
              <p:nvPr/>
            </p:nvSpPr>
            <p:spPr>
              <a:xfrm>
                <a:off x="814901" y="-1260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0"/>
                    </a:moveTo>
                    <a:cubicBezTo>
                      <a:pt x="108" y="0"/>
                      <a:pt x="1" y="108"/>
                      <a:pt x="1" y="239"/>
                    </a:cubicBezTo>
                    <a:cubicBezTo>
                      <a:pt x="1" y="372"/>
                      <a:pt x="108" y="479"/>
                      <a:pt x="241" y="479"/>
                    </a:cubicBezTo>
                    <a:cubicBezTo>
                      <a:pt x="373" y="479"/>
                      <a:pt x="480" y="372"/>
                      <a:pt x="480" y="239"/>
                    </a:cubicBezTo>
                    <a:cubicBezTo>
                      <a:pt x="480" y="108"/>
                      <a:pt x="373" y="0"/>
                      <a:pt x="2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23"/>
              <p:cNvSpPr/>
              <p:nvPr/>
            </p:nvSpPr>
            <p:spPr>
              <a:xfrm>
                <a:off x="926025" y="-1260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0"/>
                    </a:moveTo>
                    <a:cubicBezTo>
                      <a:pt x="108" y="0"/>
                      <a:pt x="0" y="108"/>
                      <a:pt x="0" y="239"/>
                    </a:cubicBezTo>
                    <a:cubicBezTo>
                      <a:pt x="0" y="372"/>
                      <a:pt x="108" y="479"/>
                      <a:pt x="239" y="479"/>
                    </a:cubicBezTo>
                    <a:cubicBezTo>
                      <a:pt x="372" y="479"/>
                      <a:pt x="479" y="372"/>
                      <a:pt x="479" y="239"/>
                    </a:cubicBezTo>
                    <a:cubicBezTo>
                      <a:pt x="479" y="108"/>
                      <a:pt x="372" y="0"/>
                      <a:pt x="2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23"/>
              <p:cNvSpPr/>
              <p:nvPr/>
            </p:nvSpPr>
            <p:spPr>
              <a:xfrm>
                <a:off x="1037001" y="-1260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0"/>
                    </a:moveTo>
                    <a:cubicBezTo>
                      <a:pt x="108" y="0"/>
                      <a:pt x="1" y="108"/>
                      <a:pt x="1" y="239"/>
                    </a:cubicBezTo>
                    <a:cubicBezTo>
                      <a:pt x="1" y="372"/>
                      <a:pt x="108" y="479"/>
                      <a:pt x="241" y="479"/>
                    </a:cubicBezTo>
                    <a:cubicBezTo>
                      <a:pt x="373" y="479"/>
                      <a:pt x="480" y="372"/>
                      <a:pt x="480" y="239"/>
                    </a:cubicBezTo>
                    <a:cubicBezTo>
                      <a:pt x="480" y="108"/>
                      <a:pt x="373" y="0"/>
                      <a:pt x="2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23"/>
              <p:cNvSpPr/>
              <p:nvPr/>
            </p:nvSpPr>
            <p:spPr>
              <a:xfrm>
                <a:off x="1148125" y="-1260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0"/>
                    </a:moveTo>
                    <a:cubicBezTo>
                      <a:pt x="108" y="0"/>
                      <a:pt x="0" y="108"/>
                      <a:pt x="0" y="239"/>
                    </a:cubicBezTo>
                    <a:cubicBezTo>
                      <a:pt x="0" y="372"/>
                      <a:pt x="108" y="479"/>
                      <a:pt x="239" y="479"/>
                    </a:cubicBezTo>
                    <a:cubicBezTo>
                      <a:pt x="371" y="479"/>
                      <a:pt x="479" y="372"/>
                      <a:pt x="479" y="239"/>
                    </a:cubicBezTo>
                    <a:cubicBezTo>
                      <a:pt x="479" y="108"/>
                      <a:pt x="371" y="0"/>
                      <a:pt x="2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23"/>
              <p:cNvSpPr/>
              <p:nvPr/>
            </p:nvSpPr>
            <p:spPr>
              <a:xfrm>
                <a:off x="481826" y="-110374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0"/>
                    </a:moveTo>
                    <a:cubicBezTo>
                      <a:pt x="108" y="0"/>
                      <a:pt x="1" y="108"/>
                      <a:pt x="1" y="240"/>
                    </a:cubicBezTo>
                    <a:cubicBezTo>
                      <a:pt x="1" y="372"/>
                      <a:pt x="108" y="479"/>
                      <a:pt x="241" y="479"/>
                    </a:cubicBezTo>
                    <a:cubicBezTo>
                      <a:pt x="372" y="479"/>
                      <a:pt x="480" y="372"/>
                      <a:pt x="480" y="240"/>
                    </a:cubicBezTo>
                    <a:cubicBezTo>
                      <a:pt x="480" y="108"/>
                      <a:pt x="372" y="0"/>
                      <a:pt x="2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23"/>
              <p:cNvSpPr/>
              <p:nvPr/>
            </p:nvSpPr>
            <p:spPr>
              <a:xfrm>
                <a:off x="592950" y="-110374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0"/>
                    </a:moveTo>
                    <a:cubicBezTo>
                      <a:pt x="107" y="0"/>
                      <a:pt x="0" y="108"/>
                      <a:pt x="0" y="240"/>
                    </a:cubicBezTo>
                    <a:cubicBezTo>
                      <a:pt x="0" y="372"/>
                      <a:pt x="107" y="479"/>
                      <a:pt x="239" y="479"/>
                    </a:cubicBezTo>
                    <a:cubicBezTo>
                      <a:pt x="372" y="479"/>
                      <a:pt x="479" y="372"/>
                      <a:pt x="479" y="240"/>
                    </a:cubicBezTo>
                    <a:cubicBezTo>
                      <a:pt x="479" y="108"/>
                      <a:pt x="372" y="0"/>
                      <a:pt x="2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3"/>
              <p:cNvSpPr/>
              <p:nvPr/>
            </p:nvSpPr>
            <p:spPr>
              <a:xfrm>
                <a:off x="703926" y="-110374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0"/>
                    </a:moveTo>
                    <a:cubicBezTo>
                      <a:pt x="108" y="0"/>
                      <a:pt x="1" y="108"/>
                      <a:pt x="1" y="240"/>
                    </a:cubicBezTo>
                    <a:cubicBezTo>
                      <a:pt x="1" y="372"/>
                      <a:pt x="108" y="479"/>
                      <a:pt x="241" y="479"/>
                    </a:cubicBezTo>
                    <a:cubicBezTo>
                      <a:pt x="372" y="479"/>
                      <a:pt x="480" y="372"/>
                      <a:pt x="480" y="240"/>
                    </a:cubicBezTo>
                    <a:cubicBezTo>
                      <a:pt x="480" y="108"/>
                      <a:pt x="372" y="0"/>
                      <a:pt x="2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23"/>
              <p:cNvSpPr/>
              <p:nvPr/>
            </p:nvSpPr>
            <p:spPr>
              <a:xfrm>
                <a:off x="814901" y="-110374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0"/>
                    </a:moveTo>
                    <a:cubicBezTo>
                      <a:pt x="108" y="0"/>
                      <a:pt x="1" y="108"/>
                      <a:pt x="1" y="240"/>
                    </a:cubicBezTo>
                    <a:cubicBezTo>
                      <a:pt x="1" y="372"/>
                      <a:pt x="108" y="479"/>
                      <a:pt x="241" y="479"/>
                    </a:cubicBezTo>
                    <a:cubicBezTo>
                      <a:pt x="373" y="479"/>
                      <a:pt x="480" y="372"/>
                      <a:pt x="480" y="240"/>
                    </a:cubicBezTo>
                    <a:cubicBezTo>
                      <a:pt x="480" y="108"/>
                      <a:pt x="373" y="0"/>
                      <a:pt x="2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23"/>
              <p:cNvSpPr/>
              <p:nvPr/>
            </p:nvSpPr>
            <p:spPr>
              <a:xfrm>
                <a:off x="926025" y="-110374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0"/>
                    </a:moveTo>
                    <a:cubicBezTo>
                      <a:pt x="108" y="0"/>
                      <a:pt x="0" y="108"/>
                      <a:pt x="0" y="240"/>
                    </a:cubicBezTo>
                    <a:cubicBezTo>
                      <a:pt x="0" y="372"/>
                      <a:pt x="108" y="479"/>
                      <a:pt x="239" y="479"/>
                    </a:cubicBezTo>
                    <a:cubicBezTo>
                      <a:pt x="372" y="479"/>
                      <a:pt x="479" y="372"/>
                      <a:pt x="479" y="240"/>
                    </a:cubicBezTo>
                    <a:cubicBezTo>
                      <a:pt x="479" y="108"/>
                      <a:pt x="372" y="0"/>
                      <a:pt x="2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23"/>
              <p:cNvSpPr/>
              <p:nvPr/>
            </p:nvSpPr>
            <p:spPr>
              <a:xfrm>
                <a:off x="1037001" y="-110374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0"/>
                    </a:moveTo>
                    <a:cubicBezTo>
                      <a:pt x="108" y="0"/>
                      <a:pt x="1" y="108"/>
                      <a:pt x="1" y="240"/>
                    </a:cubicBezTo>
                    <a:cubicBezTo>
                      <a:pt x="1" y="372"/>
                      <a:pt x="108" y="479"/>
                      <a:pt x="241" y="479"/>
                    </a:cubicBezTo>
                    <a:cubicBezTo>
                      <a:pt x="373" y="479"/>
                      <a:pt x="480" y="372"/>
                      <a:pt x="480" y="240"/>
                    </a:cubicBezTo>
                    <a:cubicBezTo>
                      <a:pt x="480" y="108"/>
                      <a:pt x="373" y="0"/>
                      <a:pt x="2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3"/>
              <p:cNvSpPr/>
              <p:nvPr/>
            </p:nvSpPr>
            <p:spPr>
              <a:xfrm>
                <a:off x="1148125" y="-110374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0"/>
                    </a:moveTo>
                    <a:cubicBezTo>
                      <a:pt x="108" y="0"/>
                      <a:pt x="0" y="108"/>
                      <a:pt x="0" y="240"/>
                    </a:cubicBezTo>
                    <a:cubicBezTo>
                      <a:pt x="0" y="372"/>
                      <a:pt x="108" y="479"/>
                      <a:pt x="239" y="479"/>
                    </a:cubicBezTo>
                    <a:cubicBezTo>
                      <a:pt x="371" y="479"/>
                      <a:pt x="479" y="372"/>
                      <a:pt x="479" y="240"/>
                    </a:cubicBezTo>
                    <a:cubicBezTo>
                      <a:pt x="479" y="108"/>
                      <a:pt x="371" y="0"/>
                      <a:pt x="2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3"/>
              <p:cNvSpPr/>
              <p:nvPr/>
            </p:nvSpPr>
            <p:spPr>
              <a:xfrm>
                <a:off x="481826" y="-208070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0"/>
                    </a:moveTo>
                    <a:cubicBezTo>
                      <a:pt x="108" y="0"/>
                      <a:pt x="1" y="108"/>
                      <a:pt x="1" y="240"/>
                    </a:cubicBezTo>
                    <a:cubicBezTo>
                      <a:pt x="1" y="372"/>
                      <a:pt x="108" y="479"/>
                      <a:pt x="241" y="479"/>
                    </a:cubicBezTo>
                    <a:cubicBezTo>
                      <a:pt x="372" y="479"/>
                      <a:pt x="480" y="372"/>
                      <a:pt x="480" y="240"/>
                    </a:cubicBezTo>
                    <a:cubicBezTo>
                      <a:pt x="480" y="108"/>
                      <a:pt x="372" y="0"/>
                      <a:pt x="2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3"/>
              <p:cNvSpPr/>
              <p:nvPr/>
            </p:nvSpPr>
            <p:spPr>
              <a:xfrm>
                <a:off x="592950" y="-208070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0"/>
                    </a:moveTo>
                    <a:cubicBezTo>
                      <a:pt x="107" y="0"/>
                      <a:pt x="0" y="108"/>
                      <a:pt x="0" y="240"/>
                    </a:cubicBezTo>
                    <a:cubicBezTo>
                      <a:pt x="0" y="372"/>
                      <a:pt x="107" y="479"/>
                      <a:pt x="239" y="479"/>
                    </a:cubicBezTo>
                    <a:cubicBezTo>
                      <a:pt x="372" y="479"/>
                      <a:pt x="479" y="372"/>
                      <a:pt x="479" y="240"/>
                    </a:cubicBezTo>
                    <a:cubicBezTo>
                      <a:pt x="479" y="108"/>
                      <a:pt x="372" y="0"/>
                      <a:pt x="2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23"/>
              <p:cNvSpPr/>
              <p:nvPr/>
            </p:nvSpPr>
            <p:spPr>
              <a:xfrm>
                <a:off x="703926" y="-208070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0"/>
                    </a:moveTo>
                    <a:cubicBezTo>
                      <a:pt x="108" y="0"/>
                      <a:pt x="1" y="108"/>
                      <a:pt x="1" y="240"/>
                    </a:cubicBezTo>
                    <a:cubicBezTo>
                      <a:pt x="1" y="372"/>
                      <a:pt x="108" y="479"/>
                      <a:pt x="241" y="479"/>
                    </a:cubicBezTo>
                    <a:cubicBezTo>
                      <a:pt x="372" y="479"/>
                      <a:pt x="480" y="372"/>
                      <a:pt x="480" y="240"/>
                    </a:cubicBezTo>
                    <a:cubicBezTo>
                      <a:pt x="480" y="108"/>
                      <a:pt x="372" y="0"/>
                      <a:pt x="2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23"/>
              <p:cNvSpPr/>
              <p:nvPr/>
            </p:nvSpPr>
            <p:spPr>
              <a:xfrm>
                <a:off x="814901" y="-208070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0"/>
                    </a:moveTo>
                    <a:cubicBezTo>
                      <a:pt x="108" y="0"/>
                      <a:pt x="1" y="108"/>
                      <a:pt x="1" y="240"/>
                    </a:cubicBezTo>
                    <a:cubicBezTo>
                      <a:pt x="1" y="372"/>
                      <a:pt x="108" y="479"/>
                      <a:pt x="241" y="479"/>
                    </a:cubicBezTo>
                    <a:cubicBezTo>
                      <a:pt x="373" y="479"/>
                      <a:pt x="480" y="372"/>
                      <a:pt x="480" y="240"/>
                    </a:cubicBezTo>
                    <a:cubicBezTo>
                      <a:pt x="480" y="108"/>
                      <a:pt x="373" y="0"/>
                      <a:pt x="2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3"/>
              <p:cNvSpPr/>
              <p:nvPr/>
            </p:nvSpPr>
            <p:spPr>
              <a:xfrm>
                <a:off x="926025" y="-208070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0"/>
                    </a:moveTo>
                    <a:cubicBezTo>
                      <a:pt x="108" y="0"/>
                      <a:pt x="0" y="108"/>
                      <a:pt x="0" y="240"/>
                    </a:cubicBezTo>
                    <a:cubicBezTo>
                      <a:pt x="0" y="372"/>
                      <a:pt x="108" y="479"/>
                      <a:pt x="239" y="479"/>
                    </a:cubicBezTo>
                    <a:cubicBezTo>
                      <a:pt x="372" y="479"/>
                      <a:pt x="479" y="372"/>
                      <a:pt x="479" y="240"/>
                    </a:cubicBezTo>
                    <a:cubicBezTo>
                      <a:pt x="479" y="108"/>
                      <a:pt x="372" y="0"/>
                      <a:pt x="2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23"/>
              <p:cNvSpPr/>
              <p:nvPr/>
            </p:nvSpPr>
            <p:spPr>
              <a:xfrm>
                <a:off x="1037001" y="-208070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0"/>
                    </a:moveTo>
                    <a:cubicBezTo>
                      <a:pt x="108" y="0"/>
                      <a:pt x="1" y="108"/>
                      <a:pt x="1" y="240"/>
                    </a:cubicBezTo>
                    <a:cubicBezTo>
                      <a:pt x="1" y="372"/>
                      <a:pt x="108" y="479"/>
                      <a:pt x="241" y="479"/>
                    </a:cubicBezTo>
                    <a:cubicBezTo>
                      <a:pt x="373" y="479"/>
                      <a:pt x="480" y="372"/>
                      <a:pt x="480" y="240"/>
                    </a:cubicBezTo>
                    <a:cubicBezTo>
                      <a:pt x="480" y="108"/>
                      <a:pt x="373" y="0"/>
                      <a:pt x="2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23"/>
              <p:cNvSpPr/>
              <p:nvPr/>
            </p:nvSpPr>
            <p:spPr>
              <a:xfrm>
                <a:off x="1148125" y="-208070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0"/>
                    </a:moveTo>
                    <a:cubicBezTo>
                      <a:pt x="108" y="0"/>
                      <a:pt x="0" y="108"/>
                      <a:pt x="0" y="240"/>
                    </a:cubicBezTo>
                    <a:cubicBezTo>
                      <a:pt x="0" y="372"/>
                      <a:pt x="108" y="479"/>
                      <a:pt x="239" y="479"/>
                    </a:cubicBezTo>
                    <a:cubicBezTo>
                      <a:pt x="371" y="479"/>
                      <a:pt x="479" y="372"/>
                      <a:pt x="479" y="240"/>
                    </a:cubicBezTo>
                    <a:cubicBezTo>
                      <a:pt x="479" y="108"/>
                      <a:pt x="371" y="0"/>
                      <a:pt x="2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23"/>
              <p:cNvSpPr/>
              <p:nvPr/>
            </p:nvSpPr>
            <p:spPr>
              <a:xfrm>
                <a:off x="481826" y="27774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1"/>
                    </a:moveTo>
                    <a:cubicBezTo>
                      <a:pt x="108" y="1"/>
                      <a:pt x="1" y="108"/>
                      <a:pt x="1" y="240"/>
                    </a:cubicBezTo>
                    <a:cubicBezTo>
                      <a:pt x="1" y="373"/>
                      <a:pt x="108" y="480"/>
                      <a:pt x="241" y="480"/>
                    </a:cubicBezTo>
                    <a:cubicBezTo>
                      <a:pt x="372" y="480"/>
                      <a:pt x="480" y="373"/>
                      <a:pt x="480" y="240"/>
                    </a:cubicBezTo>
                    <a:cubicBezTo>
                      <a:pt x="480" y="108"/>
                      <a:pt x="372" y="1"/>
                      <a:pt x="2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3"/>
              <p:cNvSpPr/>
              <p:nvPr/>
            </p:nvSpPr>
            <p:spPr>
              <a:xfrm>
                <a:off x="592950" y="27774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1"/>
                    </a:moveTo>
                    <a:cubicBezTo>
                      <a:pt x="107" y="1"/>
                      <a:pt x="0" y="108"/>
                      <a:pt x="0" y="240"/>
                    </a:cubicBezTo>
                    <a:cubicBezTo>
                      <a:pt x="0" y="373"/>
                      <a:pt x="107" y="480"/>
                      <a:pt x="239" y="480"/>
                    </a:cubicBezTo>
                    <a:cubicBezTo>
                      <a:pt x="372" y="480"/>
                      <a:pt x="479" y="373"/>
                      <a:pt x="479" y="240"/>
                    </a:cubicBezTo>
                    <a:cubicBezTo>
                      <a:pt x="479" y="108"/>
                      <a:pt x="372" y="1"/>
                      <a:pt x="23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23"/>
              <p:cNvSpPr/>
              <p:nvPr/>
            </p:nvSpPr>
            <p:spPr>
              <a:xfrm>
                <a:off x="703926" y="27774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1"/>
                    </a:moveTo>
                    <a:cubicBezTo>
                      <a:pt x="108" y="1"/>
                      <a:pt x="1" y="108"/>
                      <a:pt x="1" y="240"/>
                    </a:cubicBezTo>
                    <a:cubicBezTo>
                      <a:pt x="1" y="373"/>
                      <a:pt x="108" y="480"/>
                      <a:pt x="241" y="480"/>
                    </a:cubicBezTo>
                    <a:cubicBezTo>
                      <a:pt x="372" y="480"/>
                      <a:pt x="480" y="373"/>
                      <a:pt x="480" y="240"/>
                    </a:cubicBezTo>
                    <a:cubicBezTo>
                      <a:pt x="480" y="108"/>
                      <a:pt x="372" y="1"/>
                      <a:pt x="2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23"/>
              <p:cNvSpPr/>
              <p:nvPr/>
            </p:nvSpPr>
            <p:spPr>
              <a:xfrm>
                <a:off x="814901" y="27774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1"/>
                    </a:moveTo>
                    <a:cubicBezTo>
                      <a:pt x="108" y="1"/>
                      <a:pt x="1" y="108"/>
                      <a:pt x="1" y="240"/>
                    </a:cubicBezTo>
                    <a:cubicBezTo>
                      <a:pt x="1" y="373"/>
                      <a:pt x="108" y="480"/>
                      <a:pt x="241" y="480"/>
                    </a:cubicBezTo>
                    <a:cubicBezTo>
                      <a:pt x="373" y="480"/>
                      <a:pt x="480" y="373"/>
                      <a:pt x="480" y="240"/>
                    </a:cubicBezTo>
                    <a:cubicBezTo>
                      <a:pt x="480" y="108"/>
                      <a:pt x="373" y="1"/>
                      <a:pt x="2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23"/>
              <p:cNvSpPr/>
              <p:nvPr/>
            </p:nvSpPr>
            <p:spPr>
              <a:xfrm>
                <a:off x="926025" y="27774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1"/>
                    </a:moveTo>
                    <a:cubicBezTo>
                      <a:pt x="108" y="1"/>
                      <a:pt x="0" y="108"/>
                      <a:pt x="0" y="240"/>
                    </a:cubicBezTo>
                    <a:cubicBezTo>
                      <a:pt x="0" y="373"/>
                      <a:pt x="108" y="480"/>
                      <a:pt x="239" y="480"/>
                    </a:cubicBezTo>
                    <a:cubicBezTo>
                      <a:pt x="372" y="480"/>
                      <a:pt x="479" y="373"/>
                      <a:pt x="479" y="240"/>
                    </a:cubicBezTo>
                    <a:cubicBezTo>
                      <a:pt x="479" y="108"/>
                      <a:pt x="372" y="1"/>
                      <a:pt x="23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23"/>
              <p:cNvSpPr/>
              <p:nvPr/>
            </p:nvSpPr>
            <p:spPr>
              <a:xfrm>
                <a:off x="1037001" y="27774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1"/>
                    </a:moveTo>
                    <a:cubicBezTo>
                      <a:pt x="108" y="1"/>
                      <a:pt x="1" y="108"/>
                      <a:pt x="1" y="240"/>
                    </a:cubicBezTo>
                    <a:cubicBezTo>
                      <a:pt x="1" y="373"/>
                      <a:pt x="108" y="480"/>
                      <a:pt x="241" y="480"/>
                    </a:cubicBezTo>
                    <a:cubicBezTo>
                      <a:pt x="373" y="480"/>
                      <a:pt x="480" y="373"/>
                      <a:pt x="480" y="240"/>
                    </a:cubicBezTo>
                    <a:cubicBezTo>
                      <a:pt x="480" y="108"/>
                      <a:pt x="373" y="1"/>
                      <a:pt x="2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23"/>
              <p:cNvSpPr/>
              <p:nvPr/>
            </p:nvSpPr>
            <p:spPr>
              <a:xfrm>
                <a:off x="1148125" y="27774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1"/>
                    </a:moveTo>
                    <a:cubicBezTo>
                      <a:pt x="108" y="1"/>
                      <a:pt x="0" y="108"/>
                      <a:pt x="0" y="240"/>
                    </a:cubicBezTo>
                    <a:cubicBezTo>
                      <a:pt x="0" y="373"/>
                      <a:pt x="108" y="480"/>
                      <a:pt x="239" y="480"/>
                    </a:cubicBezTo>
                    <a:cubicBezTo>
                      <a:pt x="371" y="480"/>
                      <a:pt x="479" y="373"/>
                      <a:pt x="479" y="240"/>
                    </a:cubicBezTo>
                    <a:cubicBezTo>
                      <a:pt x="479" y="108"/>
                      <a:pt x="371" y="1"/>
                      <a:pt x="23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23"/>
              <p:cNvSpPr/>
              <p:nvPr/>
            </p:nvSpPr>
            <p:spPr>
              <a:xfrm>
                <a:off x="481826" y="180120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0"/>
                    </a:moveTo>
                    <a:cubicBezTo>
                      <a:pt x="108" y="0"/>
                      <a:pt x="1" y="107"/>
                      <a:pt x="1" y="239"/>
                    </a:cubicBezTo>
                    <a:cubicBezTo>
                      <a:pt x="1" y="372"/>
                      <a:pt x="108" y="479"/>
                      <a:pt x="241" y="479"/>
                    </a:cubicBezTo>
                    <a:cubicBezTo>
                      <a:pt x="372" y="479"/>
                      <a:pt x="480" y="372"/>
                      <a:pt x="480" y="239"/>
                    </a:cubicBezTo>
                    <a:cubicBezTo>
                      <a:pt x="480" y="107"/>
                      <a:pt x="372" y="0"/>
                      <a:pt x="2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23"/>
              <p:cNvSpPr/>
              <p:nvPr/>
            </p:nvSpPr>
            <p:spPr>
              <a:xfrm>
                <a:off x="592950" y="180120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0"/>
                    </a:moveTo>
                    <a:cubicBezTo>
                      <a:pt x="107" y="0"/>
                      <a:pt x="0" y="107"/>
                      <a:pt x="0" y="239"/>
                    </a:cubicBezTo>
                    <a:cubicBezTo>
                      <a:pt x="0" y="372"/>
                      <a:pt x="107" y="479"/>
                      <a:pt x="239" y="479"/>
                    </a:cubicBezTo>
                    <a:cubicBezTo>
                      <a:pt x="372" y="479"/>
                      <a:pt x="479" y="372"/>
                      <a:pt x="479" y="239"/>
                    </a:cubicBezTo>
                    <a:cubicBezTo>
                      <a:pt x="479" y="107"/>
                      <a:pt x="372" y="0"/>
                      <a:pt x="2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23"/>
              <p:cNvSpPr/>
              <p:nvPr/>
            </p:nvSpPr>
            <p:spPr>
              <a:xfrm>
                <a:off x="703926" y="180120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0"/>
                    </a:moveTo>
                    <a:cubicBezTo>
                      <a:pt x="108" y="0"/>
                      <a:pt x="1" y="107"/>
                      <a:pt x="1" y="239"/>
                    </a:cubicBezTo>
                    <a:cubicBezTo>
                      <a:pt x="1" y="372"/>
                      <a:pt x="108" y="479"/>
                      <a:pt x="241" y="479"/>
                    </a:cubicBezTo>
                    <a:cubicBezTo>
                      <a:pt x="372" y="479"/>
                      <a:pt x="480" y="372"/>
                      <a:pt x="480" y="239"/>
                    </a:cubicBezTo>
                    <a:cubicBezTo>
                      <a:pt x="480" y="107"/>
                      <a:pt x="372" y="0"/>
                      <a:pt x="2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23"/>
              <p:cNvSpPr/>
              <p:nvPr/>
            </p:nvSpPr>
            <p:spPr>
              <a:xfrm>
                <a:off x="814901" y="180120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0"/>
                    </a:moveTo>
                    <a:cubicBezTo>
                      <a:pt x="108" y="0"/>
                      <a:pt x="1" y="107"/>
                      <a:pt x="1" y="239"/>
                    </a:cubicBezTo>
                    <a:cubicBezTo>
                      <a:pt x="1" y="372"/>
                      <a:pt x="108" y="479"/>
                      <a:pt x="241" y="479"/>
                    </a:cubicBezTo>
                    <a:cubicBezTo>
                      <a:pt x="373" y="479"/>
                      <a:pt x="480" y="372"/>
                      <a:pt x="480" y="239"/>
                    </a:cubicBezTo>
                    <a:cubicBezTo>
                      <a:pt x="480" y="107"/>
                      <a:pt x="373" y="0"/>
                      <a:pt x="2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23"/>
              <p:cNvSpPr/>
              <p:nvPr/>
            </p:nvSpPr>
            <p:spPr>
              <a:xfrm>
                <a:off x="926025" y="180120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0"/>
                    </a:moveTo>
                    <a:cubicBezTo>
                      <a:pt x="108" y="0"/>
                      <a:pt x="0" y="107"/>
                      <a:pt x="0" y="239"/>
                    </a:cubicBezTo>
                    <a:cubicBezTo>
                      <a:pt x="0" y="372"/>
                      <a:pt x="108" y="479"/>
                      <a:pt x="239" y="479"/>
                    </a:cubicBezTo>
                    <a:cubicBezTo>
                      <a:pt x="372" y="479"/>
                      <a:pt x="479" y="372"/>
                      <a:pt x="479" y="239"/>
                    </a:cubicBezTo>
                    <a:cubicBezTo>
                      <a:pt x="479" y="107"/>
                      <a:pt x="372" y="0"/>
                      <a:pt x="2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23"/>
              <p:cNvSpPr/>
              <p:nvPr/>
            </p:nvSpPr>
            <p:spPr>
              <a:xfrm>
                <a:off x="1037001" y="180120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0"/>
                    </a:moveTo>
                    <a:cubicBezTo>
                      <a:pt x="108" y="0"/>
                      <a:pt x="1" y="107"/>
                      <a:pt x="1" y="239"/>
                    </a:cubicBezTo>
                    <a:cubicBezTo>
                      <a:pt x="1" y="372"/>
                      <a:pt x="108" y="479"/>
                      <a:pt x="241" y="479"/>
                    </a:cubicBezTo>
                    <a:cubicBezTo>
                      <a:pt x="373" y="479"/>
                      <a:pt x="480" y="372"/>
                      <a:pt x="480" y="239"/>
                    </a:cubicBezTo>
                    <a:cubicBezTo>
                      <a:pt x="480" y="107"/>
                      <a:pt x="373" y="0"/>
                      <a:pt x="2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23"/>
              <p:cNvSpPr/>
              <p:nvPr/>
            </p:nvSpPr>
            <p:spPr>
              <a:xfrm>
                <a:off x="1148125" y="180120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0"/>
                    </a:moveTo>
                    <a:cubicBezTo>
                      <a:pt x="108" y="0"/>
                      <a:pt x="0" y="107"/>
                      <a:pt x="0" y="239"/>
                    </a:cubicBezTo>
                    <a:cubicBezTo>
                      <a:pt x="0" y="372"/>
                      <a:pt x="108" y="479"/>
                      <a:pt x="239" y="479"/>
                    </a:cubicBezTo>
                    <a:cubicBezTo>
                      <a:pt x="371" y="479"/>
                      <a:pt x="479" y="372"/>
                      <a:pt x="479" y="239"/>
                    </a:cubicBezTo>
                    <a:cubicBezTo>
                      <a:pt x="479" y="107"/>
                      <a:pt x="371" y="0"/>
                      <a:pt x="2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23"/>
              <p:cNvSpPr/>
              <p:nvPr/>
            </p:nvSpPr>
            <p:spPr>
              <a:xfrm>
                <a:off x="481826" y="82275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1"/>
                    </a:moveTo>
                    <a:cubicBezTo>
                      <a:pt x="108" y="1"/>
                      <a:pt x="1" y="108"/>
                      <a:pt x="1" y="241"/>
                    </a:cubicBezTo>
                    <a:cubicBezTo>
                      <a:pt x="1" y="373"/>
                      <a:pt x="108" y="480"/>
                      <a:pt x="241" y="480"/>
                    </a:cubicBezTo>
                    <a:cubicBezTo>
                      <a:pt x="372" y="480"/>
                      <a:pt x="480" y="373"/>
                      <a:pt x="480" y="241"/>
                    </a:cubicBezTo>
                    <a:cubicBezTo>
                      <a:pt x="480" y="108"/>
                      <a:pt x="372" y="1"/>
                      <a:pt x="2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23"/>
              <p:cNvSpPr/>
              <p:nvPr/>
            </p:nvSpPr>
            <p:spPr>
              <a:xfrm>
                <a:off x="592950" y="82275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1"/>
                    </a:moveTo>
                    <a:cubicBezTo>
                      <a:pt x="107" y="1"/>
                      <a:pt x="0" y="108"/>
                      <a:pt x="0" y="241"/>
                    </a:cubicBezTo>
                    <a:cubicBezTo>
                      <a:pt x="0" y="373"/>
                      <a:pt x="107" y="480"/>
                      <a:pt x="239" y="480"/>
                    </a:cubicBezTo>
                    <a:cubicBezTo>
                      <a:pt x="372" y="480"/>
                      <a:pt x="479" y="373"/>
                      <a:pt x="479" y="241"/>
                    </a:cubicBezTo>
                    <a:cubicBezTo>
                      <a:pt x="479" y="108"/>
                      <a:pt x="372" y="1"/>
                      <a:pt x="23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23"/>
              <p:cNvSpPr/>
              <p:nvPr/>
            </p:nvSpPr>
            <p:spPr>
              <a:xfrm>
                <a:off x="703926" y="82275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1"/>
                    </a:moveTo>
                    <a:cubicBezTo>
                      <a:pt x="108" y="1"/>
                      <a:pt x="1" y="108"/>
                      <a:pt x="1" y="241"/>
                    </a:cubicBezTo>
                    <a:cubicBezTo>
                      <a:pt x="1" y="373"/>
                      <a:pt x="108" y="480"/>
                      <a:pt x="241" y="480"/>
                    </a:cubicBezTo>
                    <a:cubicBezTo>
                      <a:pt x="372" y="480"/>
                      <a:pt x="480" y="373"/>
                      <a:pt x="480" y="241"/>
                    </a:cubicBezTo>
                    <a:cubicBezTo>
                      <a:pt x="480" y="108"/>
                      <a:pt x="372" y="1"/>
                      <a:pt x="2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23"/>
              <p:cNvSpPr/>
              <p:nvPr/>
            </p:nvSpPr>
            <p:spPr>
              <a:xfrm>
                <a:off x="814901" y="82275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1"/>
                    </a:moveTo>
                    <a:cubicBezTo>
                      <a:pt x="108" y="1"/>
                      <a:pt x="1" y="108"/>
                      <a:pt x="1" y="241"/>
                    </a:cubicBezTo>
                    <a:cubicBezTo>
                      <a:pt x="1" y="373"/>
                      <a:pt x="108" y="480"/>
                      <a:pt x="241" y="480"/>
                    </a:cubicBezTo>
                    <a:cubicBezTo>
                      <a:pt x="373" y="480"/>
                      <a:pt x="480" y="373"/>
                      <a:pt x="480" y="241"/>
                    </a:cubicBezTo>
                    <a:cubicBezTo>
                      <a:pt x="480" y="108"/>
                      <a:pt x="373" y="1"/>
                      <a:pt x="2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23"/>
              <p:cNvSpPr/>
              <p:nvPr/>
            </p:nvSpPr>
            <p:spPr>
              <a:xfrm>
                <a:off x="926025" y="82275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1"/>
                    </a:moveTo>
                    <a:cubicBezTo>
                      <a:pt x="108" y="1"/>
                      <a:pt x="0" y="108"/>
                      <a:pt x="0" y="241"/>
                    </a:cubicBezTo>
                    <a:cubicBezTo>
                      <a:pt x="0" y="373"/>
                      <a:pt x="108" y="480"/>
                      <a:pt x="239" y="480"/>
                    </a:cubicBezTo>
                    <a:cubicBezTo>
                      <a:pt x="372" y="480"/>
                      <a:pt x="479" y="373"/>
                      <a:pt x="479" y="241"/>
                    </a:cubicBezTo>
                    <a:cubicBezTo>
                      <a:pt x="479" y="108"/>
                      <a:pt x="372" y="1"/>
                      <a:pt x="23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23"/>
              <p:cNvSpPr/>
              <p:nvPr/>
            </p:nvSpPr>
            <p:spPr>
              <a:xfrm>
                <a:off x="1037001" y="82275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1"/>
                    </a:moveTo>
                    <a:cubicBezTo>
                      <a:pt x="108" y="1"/>
                      <a:pt x="1" y="108"/>
                      <a:pt x="1" y="241"/>
                    </a:cubicBezTo>
                    <a:cubicBezTo>
                      <a:pt x="1" y="373"/>
                      <a:pt x="108" y="480"/>
                      <a:pt x="241" y="480"/>
                    </a:cubicBezTo>
                    <a:cubicBezTo>
                      <a:pt x="373" y="480"/>
                      <a:pt x="480" y="373"/>
                      <a:pt x="480" y="241"/>
                    </a:cubicBezTo>
                    <a:cubicBezTo>
                      <a:pt x="480" y="108"/>
                      <a:pt x="373" y="1"/>
                      <a:pt x="2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23"/>
              <p:cNvSpPr/>
              <p:nvPr/>
            </p:nvSpPr>
            <p:spPr>
              <a:xfrm>
                <a:off x="1148125" y="82275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1"/>
                    </a:moveTo>
                    <a:cubicBezTo>
                      <a:pt x="108" y="1"/>
                      <a:pt x="0" y="108"/>
                      <a:pt x="0" y="241"/>
                    </a:cubicBezTo>
                    <a:cubicBezTo>
                      <a:pt x="0" y="373"/>
                      <a:pt x="108" y="480"/>
                      <a:pt x="239" y="480"/>
                    </a:cubicBezTo>
                    <a:cubicBezTo>
                      <a:pt x="371" y="480"/>
                      <a:pt x="479" y="373"/>
                      <a:pt x="479" y="241"/>
                    </a:cubicBezTo>
                    <a:cubicBezTo>
                      <a:pt x="479" y="108"/>
                      <a:pt x="371" y="1"/>
                      <a:pt x="23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23"/>
              <p:cNvSpPr/>
              <p:nvPr/>
            </p:nvSpPr>
            <p:spPr>
              <a:xfrm>
                <a:off x="1233953" y="-303097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1"/>
                    </a:moveTo>
                    <a:cubicBezTo>
                      <a:pt x="108" y="1"/>
                      <a:pt x="1" y="108"/>
                      <a:pt x="1" y="241"/>
                    </a:cubicBezTo>
                    <a:cubicBezTo>
                      <a:pt x="1" y="372"/>
                      <a:pt x="108" y="480"/>
                      <a:pt x="240" y="480"/>
                    </a:cubicBezTo>
                    <a:cubicBezTo>
                      <a:pt x="372" y="480"/>
                      <a:pt x="480" y="372"/>
                      <a:pt x="480" y="241"/>
                    </a:cubicBezTo>
                    <a:cubicBezTo>
                      <a:pt x="480" y="108"/>
                      <a:pt x="372" y="1"/>
                      <a:pt x="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23"/>
              <p:cNvSpPr/>
              <p:nvPr/>
            </p:nvSpPr>
            <p:spPr>
              <a:xfrm>
                <a:off x="1344928" y="-303097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1"/>
                    </a:moveTo>
                    <a:cubicBezTo>
                      <a:pt x="108" y="1"/>
                      <a:pt x="1" y="108"/>
                      <a:pt x="1" y="241"/>
                    </a:cubicBezTo>
                    <a:cubicBezTo>
                      <a:pt x="1" y="372"/>
                      <a:pt x="108" y="480"/>
                      <a:pt x="241" y="480"/>
                    </a:cubicBezTo>
                    <a:cubicBezTo>
                      <a:pt x="373" y="480"/>
                      <a:pt x="480" y="372"/>
                      <a:pt x="480" y="241"/>
                    </a:cubicBezTo>
                    <a:cubicBezTo>
                      <a:pt x="480" y="108"/>
                      <a:pt x="373" y="1"/>
                      <a:pt x="2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23"/>
              <p:cNvSpPr/>
              <p:nvPr/>
            </p:nvSpPr>
            <p:spPr>
              <a:xfrm>
                <a:off x="1456052" y="-303097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1"/>
                    </a:moveTo>
                    <a:cubicBezTo>
                      <a:pt x="108" y="1"/>
                      <a:pt x="1" y="108"/>
                      <a:pt x="1" y="241"/>
                    </a:cubicBezTo>
                    <a:cubicBezTo>
                      <a:pt x="1" y="372"/>
                      <a:pt x="108" y="480"/>
                      <a:pt x="239" y="480"/>
                    </a:cubicBezTo>
                    <a:cubicBezTo>
                      <a:pt x="371" y="480"/>
                      <a:pt x="480" y="372"/>
                      <a:pt x="480" y="241"/>
                    </a:cubicBezTo>
                    <a:cubicBezTo>
                      <a:pt x="480" y="108"/>
                      <a:pt x="371" y="1"/>
                      <a:pt x="23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23"/>
              <p:cNvSpPr/>
              <p:nvPr/>
            </p:nvSpPr>
            <p:spPr>
              <a:xfrm>
                <a:off x="1567028" y="-303097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1"/>
                    </a:moveTo>
                    <a:cubicBezTo>
                      <a:pt x="108" y="1"/>
                      <a:pt x="1" y="108"/>
                      <a:pt x="1" y="241"/>
                    </a:cubicBezTo>
                    <a:cubicBezTo>
                      <a:pt x="1" y="372"/>
                      <a:pt x="108" y="480"/>
                      <a:pt x="240" y="480"/>
                    </a:cubicBezTo>
                    <a:cubicBezTo>
                      <a:pt x="373" y="480"/>
                      <a:pt x="480" y="372"/>
                      <a:pt x="480" y="241"/>
                    </a:cubicBezTo>
                    <a:cubicBezTo>
                      <a:pt x="480" y="108"/>
                      <a:pt x="373" y="1"/>
                      <a:pt x="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23"/>
              <p:cNvSpPr/>
              <p:nvPr/>
            </p:nvSpPr>
            <p:spPr>
              <a:xfrm>
                <a:off x="1678078" y="-303097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1"/>
                    </a:moveTo>
                    <a:cubicBezTo>
                      <a:pt x="107" y="1"/>
                      <a:pt x="0" y="108"/>
                      <a:pt x="0" y="241"/>
                    </a:cubicBezTo>
                    <a:cubicBezTo>
                      <a:pt x="0" y="372"/>
                      <a:pt x="107" y="480"/>
                      <a:pt x="240" y="480"/>
                    </a:cubicBezTo>
                    <a:cubicBezTo>
                      <a:pt x="372" y="480"/>
                      <a:pt x="479" y="372"/>
                      <a:pt x="479" y="241"/>
                    </a:cubicBezTo>
                    <a:cubicBezTo>
                      <a:pt x="479" y="108"/>
                      <a:pt x="372" y="1"/>
                      <a:pt x="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23"/>
              <p:cNvSpPr/>
              <p:nvPr/>
            </p:nvSpPr>
            <p:spPr>
              <a:xfrm>
                <a:off x="1789127" y="-303097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1"/>
                    </a:moveTo>
                    <a:cubicBezTo>
                      <a:pt x="108" y="1"/>
                      <a:pt x="1" y="108"/>
                      <a:pt x="1" y="241"/>
                    </a:cubicBezTo>
                    <a:cubicBezTo>
                      <a:pt x="1" y="372"/>
                      <a:pt x="108" y="480"/>
                      <a:pt x="240" y="480"/>
                    </a:cubicBezTo>
                    <a:cubicBezTo>
                      <a:pt x="371" y="480"/>
                      <a:pt x="480" y="372"/>
                      <a:pt x="480" y="241"/>
                    </a:cubicBezTo>
                    <a:cubicBezTo>
                      <a:pt x="480" y="108"/>
                      <a:pt x="371" y="1"/>
                      <a:pt x="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23"/>
              <p:cNvSpPr/>
              <p:nvPr/>
            </p:nvSpPr>
            <p:spPr>
              <a:xfrm>
                <a:off x="1233953" y="-40079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1"/>
                    </a:moveTo>
                    <a:cubicBezTo>
                      <a:pt x="108" y="1"/>
                      <a:pt x="1" y="108"/>
                      <a:pt x="1" y="241"/>
                    </a:cubicBezTo>
                    <a:cubicBezTo>
                      <a:pt x="1" y="372"/>
                      <a:pt x="108" y="480"/>
                      <a:pt x="240" y="480"/>
                    </a:cubicBezTo>
                    <a:cubicBezTo>
                      <a:pt x="372" y="480"/>
                      <a:pt x="480" y="372"/>
                      <a:pt x="480" y="241"/>
                    </a:cubicBezTo>
                    <a:cubicBezTo>
                      <a:pt x="480" y="108"/>
                      <a:pt x="372" y="1"/>
                      <a:pt x="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23"/>
              <p:cNvSpPr/>
              <p:nvPr/>
            </p:nvSpPr>
            <p:spPr>
              <a:xfrm>
                <a:off x="1344928" y="-40079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1"/>
                    </a:moveTo>
                    <a:cubicBezTo>
                      <a:pt x="108" y="1"/>
                      <a:pt x="1" y="108"/>
                      <a:pt x="1" y="241"/>
                    </a:cubicBezTo>
                    <a:cubicBezTo>
                      <a:pt x="1" y="372"/>
                      <a:pt x="108" y="480"/>
                      <a:pt x="241" y="480"/>
                    </a:cubicBezTo>
                    <a:cubicBezTo>
                      <a:pt x="373" y="480"/>
                      <a:pt x="480" y="372"/>
                      <a:pt x="480" y="241"/>
                    </a:cubicBezTo>
                    <a:cubicBezTo>
                      <a:pt x="480" y="108"/>
                      <a:pt x="373" y="1"/>
                      <a:pt x="2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23"/>
              <p:cNvSpPr/>
              <p:nvPr/>
            </p:nvSpPr>
            <p:spPr>
              <a:xfrm>
                <a:off x="1456052" y="-40079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1"/>
                    </a:moveTo>
                    <a:cubicBezTo>
                      <a:pt x="108" y="1"/>
                      <a:pt x="1" y="108"/>
                      <a:pt x="1" y="241"/>
                    </a:cubicBezTo>
                    <a:cubicBezTo>
                      <a:pt x="1" y="372"/>
                      <a:pt x="108" y="480"/>
                      <a:pt x="239" y="480"/>
                    </a:cubicBezTo>
                    <a:cubicBezTo>
                      <a:pt x="371" y="480"/>
                      <a:pt x="480" y="372"/>
                      <a:pt x="480" y="241"/>
                    </a:cubicBezTo>
                    <a:cubicBezTo>
                      <a:pt x="480" y="108"/>
                      <a:pt x="371" y="1"/>
                      <a:pt x="23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23"/>
              <p:cNvSpPr/>
              <p:nvPr/>
            </p:nvSpPr>
            <p:spPr>
              <a:xfrm>
                <a:off x="1567028" y="-40079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1"/>
                    </a:moveTo>
                    <a:cubicBezTo>
                      <a:pt x="108" y="1"/>
                      <a:pt x="1" y="108"/>
                      <a:pt x="1" y="241"/>
                    </a:cubicBezTo>
                    <a:cubicBezTo>
                      <a:pt x="1" y="372"/>
                      <a:pt x="108" y="480"/>
                      <a:pt x="240" y="480"/>
                    </a:cubicBezTo>
                    <a:cubicBezTo>
                      <a:pt x="373" y="480"/>
                      <a:pt x="480" y="372"/>
                      <a:pt x="480" y="241"/>
                    </a:cubicBezTo>
                    <a:cubicBezTo>
                      <a:pt x="480" y="108"/>
                      <a:pt x="373" y="1"/>
                      <a:pt x="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23"/>
              <p:cNvSpPr/>
              <p:nvPr/>
            </p:nvSpPr>
            <p:spPr>
              <a:xfrm>
                <a:off x="1678078" y="-40079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1"/>
                    </a:moveTo>
                    <a:cubicBezTo>
                      <a:pt x="107" y="1"/>
                      <a:pt x="0" y="108"/>
                      <a:pt x="0" y="241"/>
                    </a:cubicBezTo>
                    <a:cubicBezTo>
                      <a:pt x="0" y="372"/>
                      <a:pt x="107" y="480"/>
                      <a:pt x="240" y="480"/>
                    </a:cubicBezTo>
                    <a:cubicBezTo>
                      <a:pt x="372" y="480"/>
                      <a:pt x="479" y="372"/>
                      <a:pt x="479" y="241"/>
                    </a:cubicBezTo>
                    <a:cubicBezTo>
                      <a:pt x="479" y="108"/>
                      <a:pt x="372" y="1"/>
                      <a:pt x="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23"/>
              <p:cNvSpPr/>
              <p:nvPr/>
            </p:nvSpPr>
            <p:spPr>
              <a:xfrm>
                <a:off x="1789127" y="-40079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1"/>
                    </a:moveTo>
                    <a:cubicBezTo>
                      <a:pt x="108" y="1"/>
                      <a:pt x="1" y="108"/>
                      <a:pt x="1" y="241"/>
                    </a:cubicBezTo>
                    <a:cubicBezTo>
                      <a:pt x="1" y="372"/>
                      <a:pt x="108" y="480"/>
                      <a:pt x="240" y="480"/>
                    </a:cubicBezTo>
                    <a:cubicBezTo>
                      <a:pt x="371" y="480"/>
                      <a:pt x="480" y="372"/>
                      <a:pt x="480" y="241"/>
                    </a:cubicBezTo>
                    <a:cubicBezTo>
                      <a:pt x="480" y="108"/>
                      <a:pt x="371" y="1"/>
                      <a:pt x="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23"/>
              <p:cNvSpPr/>
              <p:nvPr/>
            </p:nvSpPr>
            <p:spPr>
              <a:xfrm>
                <a:off x="1233953" y="-1260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0"/>
                    </a:moveTo>
                    <a:cubicBezTo>
                      <a:pt x="108" y="0"/>
                      <a:pt x="1" y="108"/>
                      <a:pt x="1" y="239"/>
                    </a:cubicBezTo>
                    <a:cubicBezTo>
                      <a:pt x="1" y="372"/>
                      <a:pt x="108" y="479"/>
                      <a:pt x="240" y="479"/>
                    </a:cubicBezTo>
                    <a:cubicBezTo>
                      <a:pt x="372" y="479"/>
                      <a:pt x="480" y="372"/>
                      <a:pt x="480" y="239"/>
                    </a:cubicBezTo>
                    <a:cubicBezTo>
                      <a:pt x="480" y="108"/>
                      <a:pt x="372" y="0"/>
                      <a:pt x="2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23"/>
              <p:cNvSpPr/>
              <p:nvPr/>
            </p:nvSpPr>
            <p:spPr>
              <a:xfrm>
                <a:off x="1344928" y="-1260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0"/>
                    </a:moveTo>
                    <a:cubicBezTo>
                      <a:pt x="108" y="0"/>
                      <a:pt x="1" y="108"/>
                      <a:pt x="1" y="239"/>
                    </a:cubicBezTo>
                    <a:cubicBezTo>
                      <a:pt x="1" y="372"/>
                      <a:pt x="108" y="479"/>
                      <a:pt x="241" y="479"/>
                    </a:cubicBezTo>
                    <a:cubicBezTo>
                      <a:pt x="373" y="479"/>
                      <a:pt x="480" y="372"/>
                      <a:pt x="480" y="239"/>
                    </a:cubicBezTo>
                    <a:cubicBezTo>
                      <a:pt x="480" y="108"/>
                      <a:pt x="373" y="0"/>
                      <a:pt x="2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23"/>
              <p:cNvSpPr/>
              <p:nvPr/>
            </p:nvSpPr>
            <p:spPr>
              <a:xfrm>
                <a:off x="1456052" y="-1260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0"/>
                    </a:moveTo>
                    <a:cubicBezTo>
                      <a:pt x="108" y="0"/>
                      <a:pt x="1" y="108"/>
                      <a:pt x="1" y="239"/>
                    </a:cubicBezTo>
                    <a:cubicBezTo>
                      <a:pt x="1" y="372"/>
                      <a:pt x="108" y="479"/>
                      <a:pt x="239" y="479"/>
                    </a:cubicBezTo>
                    <a:cubicBezTo>
                      <a:pt x="371" y="479"/>
                      <a:pt x="480" y="372"/>
                      <a:pt x="480" y="239"/>
                    </a:cubicBezTo>
                    <a:cubicBezTo>
                      <a:pt x="480" y="108"/>
                      <a:pt x="371" y="0"/>
                      <a:pt x="2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23"/>
              <p:cNvSpPr/>
              <p:nvPr/>
            </p:nvSpPr>
            <p:spPr>
              <a:xfrm>
                <a:off x="1567028" y="-1260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0"/>
                    </a:moveTo>
                    <a:cubicBezTo>
                      <a:pt x="108" y="0"/>
                      <a:pt x="1" y="108"/>
                      <a:pt x="1" y="239"/>
                    </a:cubicBezTo>
                    <a:cubicBezTo>
                      <a:pt x="1" y="372"/>
                      <a:pt x="108" y="479"/>
                      <a:pt x="240" y="479"/>
                    </a:cubicBezTo>
                    <a:cubicBezTo>
                      <a:pt x="373" y="479"/>
                      <a:pt x="480" y="372"/>
                      <a:pt x="480" y="239"/>
                    </a:cubicBezTo>
                    <a:cubicBezTo>
                      <a:pt x="480" y="108"/>
                      <a:pt x="373" y="0"/>
                      <a:pt x="2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23"/>
              <p:cNvSpPr/>
              <p:nvPr/>
            </p:nvSpPr>
            <p:spPr>
              <a:xfrm>
                <a:off x="1678078" y="-1260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0"/>
                    </a:moveTo>
                    <a:cubicBezTo>
                      <a:pt x="107" y="0"/>
                      <a:pt x="0" y="108"/>
                      <a:pt x="0" y="239"/>
                    </a:cubicBezTo>
                    <a:cubicBezTo>
                      <a:pt x="0" y="372"/>
                      <a:pt x="107" y="479"/>
                      <a:pt x="240" y="479"/>
                    </a:cubicBezTo>
                    <a:cubicBezTo>
                      <a:pt x="372" y="479"/>
                      <a:pt x="479" y="372"/>
                      <a:pt x="479" y="239"/>
                    </a:cubicBezTo>
                    <a:cubicBezTo>
                      <a:pt x="479" y="108"/>
                      <a:pt x="372" y="0"/>
                      <a:pt x="2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23"/>
              <p:cNvSpPr/>
              <p:nvPr/>
            </p:nvSpPr>
            <p:spPr>
              <a:xfrm>
                <a:off x="1789127" y="-1260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0"/>
                    </a:moveTo>
                    <a:cubicBezTo>
                      <a:pt x="108" y="0"/>
                      <a:pt x="1" y="108"/>
                      <a:pt x="1" y="239"/>
                    </a:cubicBezTo>
                    <a:cubicBezTo>
                      <a:pt x="1" y="372"/>
                      <a:pt x="108" y="479"/>
                      <a:pt x="240" y="479"/>
                    </a:cubicBezTo>
                    <a:cubicBezTo>
                      <a:pt x="371" y="479"/>
                      <a:pt x="480" y="372"/>
                      <a:pt x="480" y="239"/>
                    </a:cubicBezTo>
                    <a:cubicBezTo>
                      <a:pt x="480" y="108"/>
                      <a:pt x="371" y="0"/>
                      <a:pt x="2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23"/>
              <p:cNvSpPr/>
              <p:nvPr/>
            </p:nvSpPr>
            <p:spPr>
              <a:xfrm>
                <a:off x="1233953" y="-110374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0"/>
                    </a:moveTo>
                    <a:cubicBezTo>
                      <a:pt x="108" y="0"/>
                      <a:pt x="1" y="108"/>
                      <a:pt x="1" y="240"/>
                    </a:cubicBezTo>
                    <a:cubicBezTo>
                      <a:pt x="1" y="372"/>
                      <a:pt x="108" y="479"/>
                      <a:pt x="240" y="479"/>
                    </a:cubicBezTo>
                    <a:cubicBezTo>
                      <a:pt x="372" y="479"/>
                      <a:pt x="480" y="372"/>
                      <a:pt x="480" y="240"/>
                    </a:cubicBezTo>
                    <a:cubicBezTo>
                      <a:pt x="480" y="108"/>
                      <a:pt x="372" y="0"/>
                      <a:pt x="2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23"/>
              <p:cNvSpPr/>
              <p:nvPr/>
            </p:nvSpPr>
            <p:spPr>
              <a:xfrm>
                <a:off x="1344928" y="-110374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0"/>
                    </a:moveTo>
                    <a:cubicBezTo>
                      <a:pt x="108" y="0"/>
                      <a:pt x="1" y="108"/>
                      <a:pt x="1" y="240"/>
                    </a:cubicBezTo>
                    <a:cubicBezTo>
                      <a:pt x="1" y="372"/>
                      <a:pt x="108" y="479"/>
                      <a:pt x="241" y="479"/>
                    </a:cubicBezTo>
                    <a:cubicBezTo>
                      <a:pt x="373" y="479"/>
                      <a:pt x="480" y="372"/>
                      <a:pt x="480" y="240"/>
                    </a:cubicBezTo>
                    <a:cubicBezTo>
                      <a:pt x="480" y="108"/>
                      <a:pt x="373" y="0"/>
                      <a:pt x="2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23"/>
              <p:cNvSpPr/>
              <p:nvPr/>
            </p:nvSpPr>
            <p:spPr>
              <a:xfrm>
                <a:off x="1456052" y="-110374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0"/>
                    </a:moveTo>
                    <a:cubicBezTo>
                      <a:pt x="108" y="0"/>
                      <a:pt x="1" y="108"/>
                      <a:pt x="1" y="240"/>
                    </a:cubicBezTo>
                    <a:cubicBezTo>
                      <a:pt x="1" y="372"/>
                      <a:pt x="108" y="479"/>
                      <a:pt x="239" y="479"/>
                    </a:cubicBezTo>
                    <a:cubicBezTo>
                      <a:pt x="371" y="479"/>
                      <a:pt x="480" y="372"/>
                      <a:pt x="480" y="240"/>
                    </a:cubicBezTo>
                    <a:cubicBezTo>
                      <a:pt x="480" y="108"/>
                      <a:pt x="371" y="0"/>
                      <a:pt x="2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23"/>
              <p:cNvSpPr/>
              <p:nvPr/>
            </p:nvSpPr>
            <p:spPr>
              <a:xfrm>
                <a:off x="1567028" y="-110374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0"/>
                    </a:moveTo>
                    <a:cubicBezTo>
                      <a:pt x="108" y="0"/>
                      <a:pt x="1" y="108"/>
                      <a:pt x="1" y="240"/>
                    </a:cubicBezTo>
                    <a:cubicBezTo>
                      <a:pt x="1" y="372"/>
                      <a:pt x="108" y="479"/>
                      <a:pt x="240" y="479"/>
                    </a:cubicBezTo>
                    <a:cubicBezTo>
                      <a:pt x="373" y="479"/>
                      <a:pt x="480" y="372"/>
                      <a:pt x="480" y="240"/>
                    </a:cubicBezTo>
                    <a:cubicBezTo>
                      <a:pt x="480" y="108"/>
                      <a:pt x="373" y="0"/>
                      <a:pt x="2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23"/>
              <p:cNvSpPr/>
              <p:nvPr/>
            </p:nvSpPr>
            <p:spPr>
              <a:xfrm>
                <a:off x="1678078" y="-110374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0"/>
                    </a:moveTo>
                    <a:cubicBezTo>
                      <a:pt x="107" y="0"/>
                      <a:pt x="0" y="108"/>
                      <a:pt x="0" y="240"/>
                    </a:cubicBezTo>
                    <a:cubicBezTo>
                      <a:pt x="0" y="372"/>
                      <a:pt x="107" y="479"/>
                      <a:pt x="240" y="479"/>
                    </a:cubicBezTo>
                    <a:cubicBezTo>
                      <a:pt x="372" y="479"/>
                      <a:pt x="479" y="372"/>
                      <a:pt x="479" y="240"/>
                    </a:cubicBezTo>
                    <a:cubicBezTo>
                      <a:pt x="479" y="108"/>
                      <a:pt x="372" y="0"/>
                      <a:pt x="2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23"/>
              <p:cNvSpPr/>
              <p:nvPr/>
            </p:nvSpPr>
            <p:spPr>
              <a:xfrm>
                <a:off x="1789127" y="-110374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0"/>
                    </a:moveTo>
                    <a:cubicBezTo>
                      <a:pt x="108" y="0"/>
                      <a:pt x="1" y="108"/>
                      <a:pt x="1" y="240"/>
                    </a:cubicBezTo>
                    <a:cubicBezTo>
                      <a:pt x="1" y="372"/>
                      <a:pt x="108" y="479"/>
                      <a:pt x="240" y="479"/>
                    </a:cubicBezTo>
                    <a:cubicBezTo>
                      <a:pt x="371" y="479"/>
                      <a:pt x="480" y="372"/>
                      <a:pt x="480" y="240"/>
                    </a:cubicBezTo>
                    <a:cubicBezTo>
                      <a:pt x="480" y="108"/>
                      <a:pt x="371" y="0"/>
                      <a:pt x="2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23"/>
              <p:cNvSpPr/>
              <p:nvPr/>
            </p:nvSpPr>
            <p:spPr>
              <a:xfrm>
                <a:off x="1233953" y="-208070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0"/>
                    </a:moveTo>
                    <a:cubicBezTo>
                      <a:pt x="108" y="0"/>
                      <a:pt x="1" y="108"/>
                      <a:pt x="1" y="240"/>
                    </a:cubicBezTo>
                    <a:cubicBezTo>
                      <a:pt x="1" y="372"/>
                      <a:pt x="108" y="479"/>
                      <a:pt x="240" y="479"/>
                    </a:cubicBezTo>
                    <a:cubicBezTo>
                      <a:pt x="372" y="479"/>
                      <a:pt x="480" y="372"/>
                      <a:pt x="480" y="240"/>
                    </a:cubicBezTo>
                    <a:cubicBezTo>
                      <a:pt x="480" y="108"/>
                      <a:pt x="372" y="0"/>
                      <a:pt x="2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23"/>
              <p:cNvSpPr/>
              <p:nvPr/>
            </p:nvSpPr>
            <p:spPr>
              <a:xfrm>
                <a:off x="1344928" y="-208070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0"/>
                    </a:moveTo>
                    <a:cubicBezTo>
                      <a:pt x="108" y="0"/>
                      <a:pt x="1" y="108"/>
                      <a:pt x="1" y="240"/>
                    </a:cubicBezTo>
                    <a:cubicBezTo>
                      <a:pt x="1" y="372"/>
                      <a:pt x="108" y="479"/>
                      <a:pt x="241" y="479"/>
                    </a:cubicBezTo>
                    <a:cubicBezTo>
                      <a:pt x="373" y="479"/>
                      <a:pt x="480" y="372"/>
                      <a:pt x="480" y="240"/>
                    </a:cubicBezTo>
                    <a:cubicBezTo>
                      <a:pt x="480" y="108"/>
                      <a:pt x="373" y="0"/>
                      <a:pt x="2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23"/>
              <p:cNvSpPr/>
              <p:nvPr/>
            </p:nvSpPr>
            <p:spPr>
              <a:xfrm>
                <a:off x="1456052" y="-208070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0"/>
                    </a:moveTo>
                    <a:cubicBezTo>
                      <a:pt x="108" y="0"/>
                      <a:pt x="1" y="108"/>
                      <a:pt x="1" y="240"/>
                    </a:cubicBezTo>
                    <a:cubicBezTo>
                      <a:pt x="1" y="372"/>
                      <a:pt x="108" y="479"/>
                      <a:pt x="239" y="479"/>
                    </a:cubicBezTo>
                    <a:cubicBezTo>
                      <a:pt x="371" y="479"/>
                      <a:pt x="480" y="372"/>
                      <a:pt x="480" y="240"/>
                    </a:cubicBezTo>
                    <a:cubicBezTo>
                      <a:pt x="480" y="108"/>
                      <a:pt x="371" y="0"/>
                      <a:pt x="2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23"/>
              <p:cNvSpPr/>
              <p:nvPr/>
            </p:nvSpPr>
            <p:spPr>
              <a:xfrm>
                <a:off x="1567028" y="-208070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0"/>
                    </a:moveTo>
                    <a:cubicBezTo>
                      <a:pt x="108" y="0"/>
                      <a:pt x="1" y="108"/>
                      <a:pt x="1" y="240"/>
                    </a:cubicBezTo>
                    <a:cubicBezTo>
                      <a:pt x="1" y="372"/>
                      <a:pt x="108" y="479"/>
                      <a:pt x="240" y="479"/>
                    </a:cubicBezTo>
                    <a:cubicBezTo>
                      <a:pt x="373" y="479"/>
                      <a:pt x="480" y="372"/>
                      <a:pt x="480" y="240"/>
                    </a:cubicBezTo>
                    <a:cubicBezTo>
                      <a:pt x="480" y="108"/>
                      <a:pt x="373" y="0"/>
                      <a:pt x="2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23"/>
              <p:cNvSpPr/>
              <p:nvPr/>
            </p:nvSpPr>
            <p:spPr>
              <a:xfrm>
                <a:off x="1678078" y="-208070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0"/>
                    </a:moveTo>
                    <a:cubicBezTo>
                      <a:pt x="107" y="0"/>
                      <a:pt x="0" y="108"/>
                      <a:pt x="0" y="240"/>
                    </a:cubicBezTo>
                    <a:cubicBezTo>
                      <a:pt x="0" y="372"/>
                      <a:pt x="107" y="479"/>
                      <a:pt x="240" y="479"/>
                    </a:cubicBezTo>
                    <a:cubicBezTo>
                      <a:pt x="372" y="479"/>
                      <a:pt x="479" y="372"/>
                      <a:pt x="479" y="240"/>
                    </a:cubicBezTo>
                    <a:cubicBezTo>
                      <a:pt x="479" y="108"/>
                      <a:pt x="372" y="0"/>
                      <a:pt x="2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23"/>
              <p:cNvSpPr/>
              <p:nvPr/>
            </p:nvSpPr>
            <p:spPr>
              <a:xfrm>
                <a:off x="1789127" y="-208070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0"/>
                    </a:moveTo>
                    <a:cubicBezTo>
                      <a:pt x="108" y="0"/>
                      <a:pt x="1" y="108"/>
                      <a:pt x="1" y="240"/>
                    </a:cubicBezTo>
                    <a:cubicBezTo>
                      <a:pt x="1" y="372"/>
                      <a:pt x="108" y="479"/>
                      <a:pt x="240" y="479"/>
                    </a:cubicBezTo>
                    <a:cubicBezTo>
                      <a:pt x="371" y="479"/>
                      <a:pt x="480" y="372"/>
                      <a:pt x="480" y="240"/>
                    </a:cubicBezTo>
                    <a:cubicBezTo>
                      <a:pt x="480" y="108"/>
                      <a:pt x="371" y="0"/>
                      <a:pt x="2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23"/>
              <p:cNvSpPr/>
              <p:nvPr/>
            </p:nvSpPr>
            <p:spPr>
              <a:xfrm>
                <a:off x="1233953" y="27774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1"/>
                    </a:moveTo>
                    <a:cubicBezTo>
                      <a:pt x="108" y="1"/>
                      <a:pt x="1" y="108"/>
                      <a:pt x="1" y="240"/>
                    </a:cubicBezTo>
                    <a:cubicBezTo>
                      <a:pt x="1" y="373"/>
                      <a:pt x="108" y="480"/>
                      <a:pt x="240" y="480"/>
                    </a:cubicBezTo>
                    <a:cubicBezTo>
                      <a:pt x="372" y="480"/>
                      <a:pt x="480" y="373"/>
                      <a:pt x="480" y="240"/>
                    </a:cubicBezTo>
                    <a:cubicBezTo>
                      <a:pt x="480" y="108"/>
                      <a:pt x="372" y="1"/>
                      <a:pt x="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23"/>
              <p:cNvSpPr/>
              <p:nvPr/>
            </p:nvSpPr>
            <p:spPr>
              <a:xfrm>
                <a:off x="1344928" y="27774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1"/>
                    </a:moveTo>
                    <a:cubicBezTo>
                      <a:pt x="108" y="1"/>
                      <a:pt x="1" y="108"/>
                      <a:pt x="1" y="240"/>
                    </a:cubicBezTo>
                    <a:cubicBezTo>
                      <a:pt x="1" y="373"/>
                      <a:pt x="108" y="480"/>
                      <a:pt x="241" y="480"/>
                    </a:cubicBezTo>
                    <a:cubicBezTo>
                      <a:pt x="373" y="480"/>
                      <a:pt x="480" y="373"/>
                      <a:pt x="480" y="240"/>
                    </a:cubicBezTo>
                    <a:cubicBezTo>
                      <a:pt x="480" y="108"/>
                      <a:pt x="373" y="1"/>
                      <a:pt x="2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23"/>
              <p:cNvSpPr/>
              <p:nvPr/>
            </p:nvSpPr>
            <p:spPr>
              <a:xfrm>
                <a:off x="1456052" y="27774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1"/>
                    </a:moveTo>
                    <a:cubicBezTo>
                      <a:pt x="108" y="1"/>
                      <a:pt x="1" y="108"/>
                      <a:pt x="1" y="240"/>
                    </a:cubicBezTo>
                    <a:cubicBezTo>
                      <a:pt x="1" y="373"/>
                      <a:pt x="108" y="480"/>
                      <a:pt x="239" y="480"/>
                    </a:cubicBezTo>
                    <a:cubicBezTo>
                      <a:pt x="371" y="480"/>
                      <a:pt x="480" y="373"/>
                      <a:pt x="480" y="240"/>
                    </a:cubicBezTo>
                    <a:cubicBezTo>
                      <a:pt x="480" y="108"/>
                      <a:pt x="371" y="1"/>
                      <a:pt x="23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23"/>
              <p:cNvSpPr/>
              <p:nvPr/>
            </p:nvSpPr>
            <p:spPr>
              <a:xfrm>
                <a:off x="1567028" y="27774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1"/>
                    </a:moveTo>
                    <a:cubicBezTo>
                      <a:pt x="108" y="1"/>
                      <a:pt x="1" y="108"/>
                      <a:pt x="1" y="240"/>
                    </a:cubicBezTo>
                    <a:cubicBezTo>
                      <a:pt x="1" y="373"/>
                      <a:pt x="108" y="480"/>
                      <a:pt x="240" y="480"/>
                    </a:cubicBezTo>
                    <a:cubicBezTo>
                      <a:pt x="373" y="480"/>
                      <a:pt x="480" y="373"/>
                      <a:pt x="480" y="240"/>
                    </a:cubicBezTo>
                    <a:cubicBezTo>
                      <a:pt x="480" y="108"/>
                      <a:pt x="373" y="1"/>
                      <a:pt x="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23"/>
              <p:cNvSpPr/>
              <p:nvPr/>
            </p:nvSpPr>
            <p:spPr>
              <a:xfrm>
                <a:off x="1678078" y="27774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1"/>
                    </a:moveTo>
                    <a:cubicBezTo>
                      <a:pt x="107" y="1"/>
                      <a:pt x="0" y="108"/>
                      <a:pt x="0" y="240"/>
                    </a:cubicBezTo>
                    <a:cubicBezTo>
                      <a:pt x="0" y="373"/>
                      <a:pt x="107" y="480"/>
                      <a:pt x="240" y="480"/>
                    </a:cubicBezTo>
                    <a:cubicBezTo>
                      <a:pt x="372" y="480"/>
                      <a:pt x="479" y="373"/>
                      <a:pt x="479" y="240"/>
                    </a:cubicBezTo>
                    <a:cubicBezTo>
                      <a:pt x="479" y="108"/>
                      <a:pt x="372" y="1"/>
                      <a:pt x="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23"/>
              <p:cNvSpPr/>
              <p:nvPr/>
            </p:nvSpPr>
            <p:spPr>
              <a:xfrm>
                <a:off x="1789127" y="277743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1"/>
                    </a:moveTo>
                    <a:cubicBezTo>
                      <a:pt x="108" y="1"/>
                      <a:pt x="1" y="108"/>
                      <a:pt x="1" y="240"/>
                    </a:cubicBezTo>
                    <a:cubicBezTo>
                      <a:pt x="1" y="373"/>
                      <a:pt x="108" y="480"/>
                      <a:pt x="240" y="480"/>
                    </a:cubicBezTo>
                    <a:cubicBezTo>
                      <a:pt x="371" y="480"/>
                      <a:pt x="480" y="373"/>
                      <a:pt x="480" y="240"/>
                    </a:cubicBezTo>
                    <a:cubicBezTo>
                      <a:pt x="480" y="108"/>
                      <a:pt x="371" y="1"/>
                      <a:pt x="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23"/>
              <p:cNvSpPr/>
              <p:nvPr/>
            </p:nvSpPr>
            <p:spPr>
              <a:xfrm>
                <a:off x="1233953" y="180120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0"/>
                    </a:moveTo>
                    <a:cubicBezTo>
                      <a:pt x="108" y="0"/>
                      <a:pt x="1" y="107"/>
                      <a:pt x="1" y="239"/>
                    </a:cubicBezTo>
                    <a:cubicBezTo>
                      <a:pt x="1" y="372"/>
                      <a:pt x="108" y="479"/>
                      <a:pt x="240" y="479"/>
                    </a:cubicBezTo>
                    <a:cubicBezTo>
                      <a:pt x="372" y="479"/>
                      <a:pt x="480" y="372"/>
                      <a:pt x="480" y="239"/>
                    </a:cubicBezTo>
                    <a:cubicBezTo>
                      <a:pt x="480" y="107"/>
                      <a:pt x="372" y="0"/>
                      <a:pt x="2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23"/>
              <p:cNvSpPr/>
              <p:nvPr/>
            </p:nvSpPr>
            <p:spPr>
              <a:xfrm>
                <a:off x="1344928" y="180120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0"/>
                    </a:moveTo>
                    <a:cubicBezTo>
                      <a:pt x="108" y="0"/>
                      <a:pt x="1" y="107"/>
                      <a:pt x="1" y="239"/>
                    </a:cubicBezTo>
                    <a:cubicBezTo>
                      <a:pt x="1" y="372"/>
                      <a:pt x="108" y="479"/>
                      <a:pt x="241" y="479"/>
                    </a:cubicBezTo>
                    <a:cubicBezTo>
                      <a:pt x="373" y="479"/>
                      <a:pt x="480" y="372"/>
                      <a:pt x="480" y="239"/>
                    </a:cubicBezTo>
                    <a:cubicBezTo>
                      <a:pt x="480" y="107"/>
                      <a:pt x="373" y="0"/>
                      <a:pt x="2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23"/>
              <p:cNvSpPr/>
              <p:nvPr/>
            </p:nvSpPr>
            <p:spPr>
              <a:xfrm>
                <a:off x="1456052" y="180120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0"/>
                    </a:moveTo>
                    <a:cubicBezTo>
                      <a:pt x="108" y="0"/>
                      <a:pt x="1" y="107"/>
                      <a:pt x="1" y="239"/>
                    </a:cubicBezTo>
                    <a:cubicBezTo>
                      <a:pt x="1" y="372"/>
                      <a:pt x="108" y="479"/>
                      <a:pt x="239" y="479"/>
                    </a:cubicBezTo>
                    <a:cubicBezTo>
                      <a:pt x="371" y="479"/>
                      <a:pt x="480" y="372"/>
                      <a:pt x="480" y="239"/>
                    </a:cubicBezTo>
                    <a:cubicBezTo>
                      <a:pt x="480" y="107"/>
                      <a:pt x="371" y="0"/>
                      <a:pt x="2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23"/>
              <p:cNvSpPr/>
              <p:nvPr/>
            </p:nvSpPr>
            <p:spPr>
              <a:xfrm>
                <a:off x="1567028" y="180120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0"/>
                    </a:moveTo>
                    <a:cubicBezTo>
                      <a:pt x="108" y="0"/>
                      <a:pt x="1" y="107"/>
                      <a:pt x="1" y="239"/>
                    </a:cubicBezTo>
                    <a:cubicBezTo>
                      <a:pt x="1" y="372"/>
                      <a:pt x="108" y="479"/>
                      <a:pt x="240" y="479"/>
                    </a:cubicBezTo>
                    <a:cubicBezTo>
                      <a:pt x="373" y="479"/>
                      <a:pt x="480" y="372"/>
                      <a:pt x="480" y="239"/>
                    </a:cubicBezTo>
                    <a:cubicBezTo>
                      <a:pt x="480" y="107"/>
                      <a:pt x="373" y="0"/>
                      <a:pt x="2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23"/>
              <p:cNvSpPr/>
              <p:nvPr/>
            </p:nvSpPr>
            <p:spPr>
              <a:xfrm>
                <a:off x="1678078" y="180120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0"/>
                    </a:moveTo>
                    <a:cubicBezTo>
                      <a:pt x="107" y="0"/>
                      <a:pt x="0" y="107"/>
                      <a:pt x="0" y="239"/>
                    </a:cubicBezTo>
                    <a:cubicBezTo>
                      <a:pt x="0" y="372"/>
                      <a:pt x="107" y="479"/>
                      <a:pt x="240" y="479"/>
                    </a:cubicBezTo>
                    <a:cubicBezTo>
                      <a:pt x="372" y="479"/>
                      <a:pt x="479" y="372"/>
                      <a:pt x="479" y="239"/>
                    </a:cubicBezTo>
                    <a:cubicBezTo>
                      <a:pt x="479" y="107"/>
                      <a:pt x="372" y="0"/>
                      <a:pt x="2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23"/>
              <p:cNvSpPr/>
              <p:nvPr/>
            </p:nvSpPr>
            <p:spPr>
              <a:xfrm>
                <a:off x="1789127" y="180120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0"/>
                    </a:moveTo>
                    <a:cubicBezTo>
                      <a:pt x="108" y="0"/>
                      <a:pt x="1" y="107"/>
                      <a:pt x="1" y="239"/>
                    </a:cubicBezTo>
                    <a:cubicBezTo>
                      <a:pt x="1" y="372"/>
                      <a:pt x="108" y="479"/>
                      <a:pt x="240" y="479"/>
                    </a:cubicBezTo>
                    <a:cubicBezTo>
                      <a:pt x="371" y="479"/>
                      <a:pt x="480" y="372"/>
                      <a:pt x="480" y="239"/>
                    </a:cubicBezTo>
                    <a:cubicBezTo>
                      <a:pt x="480" y="107"/>
                      <a:pt x="371" y="0"/>
                      <a:pt x="2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23"/>
              <p:cNvSpPr/>
              <p:nvPr/>
            </p:nvSpPr>
            <p:spPr>
              <a:xfrm>
                <a:off x="1233953" y="82275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1"/>
                    </a:moveTo>
                    <a:cubicBezTo>
                      <a:pt x="108" y="1"/>
                      <a:pt x="1" y="108"/>
                      <a:pt x="1" y="241"/>
                    </a:cubicBezTo>
                    <a:cubicBezTo>
                      <a:pt x="1" y="373"/>
                      <a:pt x="108" y="480"/>
                      <a:pt x="240" y="480"/>
                    </a:cubicBezTo>
                    <a:cubicBezTo>
                      <a:pt x="372" y="480"/>
                      <a:pt x="480" y="373"/>
                      <a:pt x="480" y="241"/>
                    </a:cubicBezTo>
                    <a:cubicBezTo>
                      <a:pt x="480" y="108"/>
                      <a:pt x="372" y="1"/>
                      <a:pt x="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23"/>
              <p:cNvSpPr/>
              <p:nvPr/>
            </p:nvSpPr>
            <p:spPr>
              <a:xfrm>
                <a:off x="1344928" y="82275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1" y="1"/>
                    </a:moveTo>
                    <a:cubicBezTo>
                      <a:pt x="108" y="1"/>
                      <a:pt x="1" y="108"/>
                      <a:pt x="1" y="241"/>
                    </a:cubicBezTo>
                    <a:cubicBezTo>
                      <a:pt x="1" y="373"/>
                      <a:pt x="108" y="480"/>
                      <a:pt x="241" y="480"/>
                    </a:cubicBezTo>
                    <a:cubicBezTo>
                      <a:pt x="373" y="480"/>
                      <a:pt x="480" y="373"/>
                      <a:pt x="480" y="241"/>
                    </a:cubicBezTo>
                    <a:cubicBezTo>
                      <a:pt x="480" y="108"/>
                      <a:pt x="373" y="1"/>
                      <a:pt x="2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23"/>
              <p:cNvSpPr/>
              <p:nvPr/>
            </p:nvSpPr>
            <p:spPr>
              <a:xfrm>
                <a:off x="1456052" y="82275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39" y="1"/>
                    </a:moveTo>
                    <a:cubicBezTo>
                      <a:pt x="108" y="1"/>
                      <a:pt x="1" y="108"/>
                      <a:pt x="1" y="241"/>
                    </a:cubicBezTo>
                    <a:cubicBezTo>
                      <a:pt x="1" y="373"/>
                      <a:pt x="108" y="480"/>
                      <a:pt x="239" y="480"/>
                    </a:cubicBezTo>
                    <a:cubicBezTo>
                      <a:pt x="371" y="480"/>
                      <a:pt x="480" y="373"/>
                      <a:pt x="480" y="241"/>
                    </a:cubicBezTo>
                    <a:cubicBezTo>
                      <a:pt x="480" y="108"/>
                      <a:pt x="371" y="1"/>
                      <a:pt x="23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23"/>
              <p:cNvSpPr/>
              <p:nvPr/>
            </p:nvSpPr>
            <p:spPr>
              <a:xfrm>
                <a:off x="1567028" y="82275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1"/>
                    </a:moveTo>
                    <a:cubicBezTo>
                      <a:pt x="108" y="1"/>
                      <a:pt x="1" y="108"/>
                      <a:pt x="1" y="241"/>
                    </a:cubicBezTo>
                    <a:cubicBezTo>
                      <a:pt x="1" y="373"/>
                      <a:pt x="108" y="480"/>
                      <a:pt x="240" y="480"/>
                    </a:cubicBezTo>
                    <a:cubicBezTo>
                      <a:pt x="373" y="480"/>
                      <a:pt x="480" y="373"/>
                      <a:pt x="480" y="241"/>
                    </a:cubicBezTo>
                    <a:cubicBezTo>
                      <a:pt x="480" y="108"/>
                      <a:pt x="373" y="1"/>
                      <a:pt x="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23"/>
              <p:cNvSpPr/>
              <p:nvPr/>
            </p:nvSpPr>
            <p:spPr>
              <a:xfrm>
                <a:off x="1678078" y="82275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1"/>
                    </a:moveTo>
                    <a:cubicBezTo>
                      <a:pt x="107" y="1"/>
                      <a:pt x="0" y="108"/>
                      <a:pt x="0" y="241"/>
                    </a:cubicBezTo>
                    <a:cubicBezTo>
                      <a:pt x="0" y="373"/>
                      <a:pt x="107" y="480"/>
                      <a:pt x="240" y="480"/>
                    </a:cubicBezTo>
                    <a:cubicBezTo>
                      <a:pt x="372" y="480"/>
                      <a:pt x="479" y="373"/>
                      <a:pt x="479" y="241"/>
                    </a:cubicBezTo>
                    <a:cubicBezTo>
                      <a:pt x="479" y="108"/>
                      <a:pt x="372" y="1"/>
                      <a:pt x="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23"/>
              <p:cNvSpPr/>
              <p:nvPr/>
            </p:nvSpPr>
            <p:spPr>
              <a:xfrm>
                <a:off x="1789127" y="82275"/>
                <a:ext cx="35608" cy="3560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1"/>
                    </a:moveTo>
                    <a:cubicBezTo>
                      <a:pt x="108" y="1"/>
                      <a:pt x="1" y="108"/>
                      <a:pt x="1" y="241"/>
                    </a:cubicBezTo>
                    <a:cubicBezTo>
                      <a:pt x="1" y="373"/>
                      <a:pt x="108" y="480"/>
                      <a:pt x="240" y="480"/>
                    </a:cubicBezTo>
                    <a:cubicBezTo>
                      <a:pt x="371" y="480"/>
                      <a:pt x="480" y="373"/>
                      <a:pt x="480" y="241"/>
                    </a:cubicBezTo>
                    <a:cubicBezTo>
                      <a:pt x="480" y="108"/>
                      <a:pt x="371" y="1"/>
                      <a:pt x="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44" name="Google Shape;1944;p23"/>
            <p:cNvSpPr/>
            <p:nvPr/>
          </p:nvSpPr>
          <p:spPr>
            <a:xfrm>
              <a:off x="713198" y="548208"/>
              <a:ext cx="147697" cy="142208"/>
            </a:xfrm>
            <a:custGeom>
              <a:avLst/>
              <a:gdLst/>
              <a:ahLst/>
              <a:cxnLst/>
              <a:rect l="l" t="t" r="r" b="b"/>
              <a:pathLst>
                <a:path w="1991" h="1917" extrusionOk="0">
                  <a:moveTo>
                    <a:pt x="1033" y="479"/>
                  </a:moveTo>
                  <a:cubicBezTo>
                    <a:pt x="1297" y="479"/>
                    <a:pt x="1512" y="694"/>
                    <a:pt x="1512" y="958"/>
                  </a:cubicBezTo>
                  <a:cubicBezTo>
                    <a:pt x="1512" y="1152"/>
                    <a:pt x="1395" y="1327"/>
                    <a:pt x="1217" y="1401"/>
                  </a:cubicBezTo>
                  <a:cubicBezTo>
                    <a:pt x="1158" y="1425"/>
                    <a:pt x="1095" y="1437"/>
                    <a:pt x="1034" y="1437"/>
                  </a:cubicBezTo>
                  <a:cubicBezTo>
                    <a:pt x="909" y="1437"/>
                    <a:pt x="786" y="1389"/>
                    <a:pt x="695" y="1297"/>
                  </a:cubicBezTo>
                  <a:cubicBezTo>
                    <a:pt x="557" y="1160"/>
                    <a:pt x="516" y="954"/>
                    <a:pt x="591" y="775"/>
                  </a:cubicBezTo>
                  <a:cubicBezTo>
                    <a:pt x="664" y="596"/>
                    <a:pt x="839" y="479"/>
                    <a:pt x="1033" y="479"/>
                  </a:cubicBezTo>
                  <a:close/>
                  <a:moveTo>
                    <a:pt x="1033" y="0"/>
                  </a:moveTo>
                  <a:cubicBezTo>
                    <a:pt x="784" y="0"/>
                    <a:pt x="539" y="98"/>
                    <a:pt x="356" y="281"/>
                  </a:cubicBezTo>
                  <a:cubicBezTo>
                    <a:pt x="82" y="555"/>
                    <a:pt x="0" y="968"/>
                    <a:pt x="148" y="1325"/>
                  </a:cubicBezTo>
                  <a:cubicBezTo>
                    <a:pt x="296" y="1683"/>
                    <a:pt x="646" y="1916"/>
                    <a:pt x="1033" y="1916"/>
                  </a:cubicBezTo>
                  <a:cubicBezTo>
                    <a:pt x="1562" y="1916"/>
                    <a:pt x="1991" y="1487"/>
                    <a:pt x="1991" y="958"/>
                  </a:cubicBezTo>
                  <a:cubicBezTo>
                    <a:pt x="1991" y="571"/>
                    <a:pt x="1758" y="222"/>
                    <a:pt x="1400" y="74"/>
                  </a:cubicBezTo>
                  <a:cubicBezTo>
                    <a:pt x="1281" y="24"/>
                    <a:pt x="1157" y="0"/>
                    <a:pt x="10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3"/>
            <p:cNvSpPr/>
            <p:nvPr/>
          </p:nvSpPr>
          <p:spPr>
            <a:xfrm>
              <a:off x="936411" y="592642"/>
              <a:ext cx="275440" cy="57788"/>
            </a:xfrm>
            <a:custGeom>
              <a:avLst/>
              <a:gdLst/>
              <a:ahLst/>
              <a:cxnLst/>
              <a:rect l="l" t="t" r="r" b="b"/>
              <a:pathLst>
                <a:path w="3713" h="779" extrusionOk="0">
                  <a:moveTo>
                    <a:pt x="0" y="0"/>
                  </a:moveTo>
                  <a:lnTo>
                    <a:pt x="0" y="779"/>
                  </a:lnTo>
                  <a:lnTo>
                    <a:pt x="3712" y="779"/>
                  </a:lnTo>
                  <a:lnTo>
                    <a:pt x="3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6" name="Google Shape;1946;p23"/>
          <p:cNvSpPr/>
          <p:nvPr/>
        </p:nvSpPr>
        <p:spPr>
          <a:xfrm flipH="1">
            <a:off x="-603158" y="1717925"/>
            <a:ext cx="1660815" cy="2214320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7" name="Google Shape;1947;p23"/>
          <p:cNvGrpSpPr/>
          <p:nvPr/>
        </p:nvGrpSpPr>
        <p:grpSpPr>
          <a:xfrm rot="-1256310" flipH="1">
            <a:off x="-154423" y="2406238"/>
            <a:ext cx="519089" cy="684725"/>
            <a:chOff x="7986905" y="2493722"/>
            <a:chExt cx="709930" cy="702346"/>
          </a:xfrm>
        </p:grpSpPr>
        <p:sp>
          <p:nvSpPr>
            <p:cNvPr id="1948" name="Google Shape;1948;p23"/>
            <p:cNvSpPr/>
            <p:nvPr/>
          </p:nvSpPr>
          <p:spPr>
            <a:xfrm>
              <a:off x="7986905" y="2493722"/>
              <a:ext cx="709930" cy="702346"/>
            </a:xfrm>
            <a:custGeom>
              <a:avLst/>
              <a:gdLst/>
              <a:ahLst/>
              <a:cxnLst/>
              <a:rect l="l" t="t" r="r" b="b"/>
              <a:pathLst>
                <a:path w="4587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1" y="4537"/>
                  </a:lnTo>
                  <a:lnTo>
                    <a:pt x="4587" y="3405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3"/>
            <p:cNvSpPr/>
            <p:nvPr/>
          </p:nvSpPr>
          <p:spPr>
            <a:xfrm>
              <a:off x="7986905" y="2493722"/>
              <a:ext cx="433975" cy="702346"/>
            </a:xfrm>
            <a:custGeom>
              <a:avLst/>
              <a:gdLst/>
              <a:ahLst/>
              <a:cxnLst/>
              <a:rect l="l" t="t" r="r" b="b"/>
              <a:pathLst>
                <a:path w="2804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2804" y="3846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0" name="Google Shape;1950;p23"/>
          <p:cNvSpPr/>
          <p:nvPr/>
        </p:nvSpPr>
        <p:spPr>
          <a:xfrm rot="-5554973">
            <a:off x="-297617" y="-35468"/>
            <a:ext cx="1522869" cy="1336487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23"/>
          <p:cNvSpPr/>
          <p:nvPr/>
        </p:nvSpPr>
        <p:spPr>
          <a:xfrm flipH="1">
            <a:off x="-148595" y="130256"/>
            <a:ext cx="275440" cy="77051"/>
          </a:xfrm>
          <a:custGeom>
            <a:avLst/>
            <a:gdLst/>
            <a:ahLst/>
            <a:cxnLst/>
            <a:rect l="l" t="t" r="r" b="b"/>
            <a:pathLst>
              <a:path w="3713" h="779" extrusionOk="0">
                <a:moveTo>
                  <a:pt x="0" y="0"/>
                </a:moveTo>
                <a:lnTo>
                  <a:pt x="0" y="779"/>
                </a:lnTo>
                <a:lnTo>
                  <a:pt x="3712" y="779"/>
                </a:lnTo>
                <a:lnTo>
                  <a:pt x="37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23"/>
          <p:cNvSpPr/>
          <p:nvPr/>
        </p:nvSpPr>
        <p:spPr>
          <a:xfrm flipH="1">
            <a:off x="1018969" y="73977"/>
            <a:ext cx="147697" cy="189611"/>
          </a:xfrm>
          <a:custGeom>
            <a:avLst/>
            <a:gdLst/>
            <a:ahLst/>
            <a:cxnLst/>
            <a:rect l="l" t="t" r="r" b="b"/>
            <a:pathLst>
              <a:path w="1991" h="1917" extrusionOk="0">
                <a:moveTo>
                  <a:pt x="1033" y="479"/>
                </a:moveTo>
                <a:cubicBezTo>
                  <a:pt x="1297" y="479"/>
                  <a:pt x="1512" y="694"/>
                  <a:pt x="1512" y="958"/>
                </a:cubicBezTo>
                <a:cubicBezTo>
                  <a:pt x="1512" y="1152"/>
                  <a:pt x="1395" y="1327"/>
                  <a:pt x="1217" y="1401"/>
                </a:cubicBezTo>
                <a:cubicBezTo>
                  <a:pt x="1158" y="1425"/>
                  <a:pt x="1095" y="1437"/>
                  <a:pt x="1034" y="1437"/>
                </a:cubicBezTo>
                <a:cubicBezTo>
                  <a:pt x="909" y="1437"/>
                  <a:pt x="786" y="1389"/>
                  <a:pt x="695" y="1297"/>
                </a:cubicBezTo>
                <a:cubicBezTo>
                  <a:pt x="557" y="1160"/>
                  <a:pt x="516" y="954"/>
                  <a:pt x="591" y="775"/>
                </a:cubicBezTo>
                <a:cubicBezTo>
                  <a:pt x="664" y="596"/>
                  <a:pt x="839" y="479"/>
                  <a:pt x="1033" y="479"/>
                </a:cubicBezTo>
                <a:close/>
                <a:moveTo>
                  <a:pt x="1033" y="0"/>
                </a:moveTo>
                <a:cubicBezTo>
                  <a:pt x="784" y="0"/>
                  <a:pt x="539" y="98"/>
                  <a:pt x="356" y="281"/>
                </a:cubicBezTo>
                <a:cubicBezTo>
                  <a:pt x="82" y="555"/>
                  <a:pt x="0" y="968"/>
                  <a:pt x="148" y="1325"/>
                </a:cubicBezTo>
                <a:cubicBezTo>
                  <a:pt x="296" y="1683"/>
                  <a:pt x="646" y="1916"/>
                  <a:pt x="1033" y="1916"/>
                </a:cubicBezTo>
                <a:cubicBezTo>
                  <a:pt x="1562" y="1916"/>
                  <a:pt x="1991" y="1487"/>
                  <a:pt x="1991" y="958"/>
                </a:cubicBezTo>
                <a:cubicBezTo>
                  <a:pt x="1991" y="571"/>
                  <a:pt x="1758" y="222"/>
                  <a:pt x="1400" y="74"/>
                </a:cubicBezTo>
                <a:cubicBezTo>
                  <a:pt x="1281" y="24"/>
                  <a:pt x="1157" y="0"/>
                  <a:pt x="10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23"/>
          <p:cNvSpPr txBox="1">
            <a:spLocks noGrp="1"/>
          </p:cNvSpPr>
          <p:nvPr>
            <p:ph type="title"/>
          </p:nvPr>
        </p:nvSpPr>
        <p:spPr>
          <a:xfrm>
            <a:off x="1157100" y="485800"/>
            <a:ext cx="6829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3">
  <p:cSld name="TITLE + TWO COLUMNS 3"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24"/>
          <p:cNvSpPr/>
          <p:nvPr/>
        </p:nvSpPr>
        <p:spPr>
          <a:xfrm rot="10800000" flipH="1">
            <a:off x="0" y="33"/>
            <a:ext cx="7030500" cy="2606000"/>
          </a:xfrm>
          <a:prstGeom prst="rtTriangle">
            <a:avLst/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6" name="Google Shape;1956;p24"/>
          <p:cNvSpPr/>
          <p:nvPr/>
        </p:nvSpPr>
        <p:spPr>
          <a:xfrm flipH="1">
            <a:off x="2113500" y="4252267"/>
            <a:ext cx="7030500" cy="2606000"/>
          </a:xfrm>
          <a:prstGeom prst="rtTriangle">
            <a:avLst/>
          </a:prstGeom>
          <a:solidFill>
            <a:srgbClr val="FFDE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7" name="Google Shape;1957;p24"/>
          <p:cNvSpPr/>
          <p:nvPr/>
        </p:nvSpPr>
        <p:spPr>
          <a:xfrm rot="10800000">
            <a:off x="6872699" y="-1655575"/>
            <a:ext cx="2271300" cy="30896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8" name="Google Shape;1958;p24"/>
          <p:cNvSpPr/>
          <p:nvPr/>
        </p:nvSpPr>
        <p:spPr>
          <a:xfrm rot="6229950">
            <a:off x="-1897897" y="1166632"/>
            <a:ext cx="3028221" cy="2317152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DE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9" name="Google Shape;1959;p24"/>
          <p:cNvGrpSpPr/>
          <p:nvPr/>
        </p:nvGrpSpPr>
        <p:grpSpPr>
          <a:xfrm>
            <a:off x="8362546" y="5707090"/>
            <a:ext cx="1062028" cy="1019137"/>
            <a:chOff x="950122" y="468166"/>
            <a:chExt cx="902778" cy="649739"/>
          </a:xfrm>
        </p:grpSpPr>
        <p:grpSp>
          <p:nvGrpSpPr>
            <p:cNvPr id="1960" name="Google Shape;1960;p24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961" name="Google Shape;1961;p2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2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2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2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2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2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2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2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2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2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2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2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2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2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2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2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2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2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2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2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2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2" name="Google Shape;1982;p24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983" name="Google Shape;1983;p2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2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2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2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2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2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2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2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2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2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2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2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2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2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2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2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2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2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2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2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2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04" name="Google Shape;2004;p24"/>
          <p:cNvSpPr txBox="1">
            <a:spLocks noGrp="1"/>
          </p:cNvSpPr>
          <p:nvPr>
            <p:ph type="title"/>
          </p:nvPr>
        </p:nvSpPr>
        <p:spPr>
          <a:xfrm>
            <a:off x="1157100" y="485800"/>
            <a:ext cx="6829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05" name="Google Shape;2005;p24"/>
          <p:cNvSpPr txBox="1">
            <a:spLocks noGrp="1"/>
          </p:cNvSpPr>
          <p:nvPr>
            <p:ph type="subTitle" idx="1"/>
          </p:nvPr>
        </p:nvSpPr>
        <p:spPr>
          <a:xfrm>
            <a:off x="5585050" y="3030433"/>
            <a:ext cx="24285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06" name="Google Shape;2006;p24"/>
          <p:cNvSpPr txBox="1">
            <a:spLocks noGrp="1"/>
          </p:cNvSpPr>
          <p:nvPr>
            <p:ph type="title" idx="2"/>
          </p:nvPr>
        </p:nvSpPr>
        <p:spPr>
          <a:xfrm>
            <a:off x="5585050" y="2651567"/>
            <a:ext cx="25740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07" name="Google Shape;2007;p24"/>
          <p:cNvSpPr txBox="1">
            <a:spLocks noGrp="1"/>
          </p:cNvSpPr>
          <p:nvPr>
            <p:ph type="subTitle" idx="3"/>
          </p:nvPr>
        </p:nvSpPr>
        <p:spPr>
          <a:xfrm>
            <a:off x="5585050" y="4650300"/>
            <a:ext cx="24285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08" name="Google Shape;2008;p24"/>
          <p:cNvSpPr txBox="1">
            <a:spLocks noGrp="1"/>
          </p:cNvSpPr>
          <p:nvPr>
            <p:ph type="title" idx="4"/>
          </p:nvPr>
        </p:nvSpPr>
        <p:spPr>
          <a:xfrm>
            <a:off x="5585050" y="4271433"/>
            <a:ext cx="25740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0">
  <p:cSld name="TITLE + DESIGN 10"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25"/>
          <p:cNvSpPr txBox="1">
            <a:spLocks noGrp="1"/>
          </p:cNvSpPr>
          <p:nvPr>
            <p:ph type="title"/>
          </p:nvPr>
        </p:nvSpPr>
        <p:spPr>
          <a:xfrm>
            <a:off x="1157100" y="485800"/>
            <a:ext cx="6829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11" name="Google Shape;2011;p25"/>
          <p:cNvSpPr/>
          <p:nvPr/>
        </p:nvSpPr>
        <p:spPr>
          <a:xfrm>
            <a:off x="-1169375" y="4618845"/>
            <a:ext cx="1739351" cy="2318955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25"/>
          <p:cNvSpPr/>
          <p:nvPr/>
        </p:nvSpPr>
        <p:spPr>
          <a:xfrm rot="511048">
            <a:off x="62871" y="1678925"/>
            <a:ext cx="783718" cy="1209489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3" name="Google Shape;2013;p25"/>
          <p:cNvGrpSpPr/>
          <p:nvPr/>
        </p:nvGrpSpPr>
        <p:grpSpPr>
          <a:xfrm rot="5400000">
            <a:off x="-240208" y="307391"/>
            <a:ext cx="1031217" cy="254599"/>
            <a:chOff x="2235050" y="548425"/>
            <a:chExt cx="307875" cy="101325"/>
          </a:xfrm>
        </p:grpSpPr>
        <p:sp>
          <p:nvSpPr>
            <p:cNvPr id="2014" name="Google Shape;2014;p25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5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5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5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5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5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5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5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5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5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5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5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5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5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5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5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5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5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5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5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5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5" name="Google Shape;2035;p25"/>
          <p:cNvSpPr/>
          <p:nvPr/>
        </p:nvSpPr>
        <p:spPr>
          <a:xfrm rot="511048">
            <a:off x="8567146" y="5173592"/>
            <a:ext cx="783718" cy="1209489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" name="Google Shape;2036;p25"/>
          <p:cNvSpPr/>
          <p:nvPr/>
        </p:nvSpPr>
        <p:spPr>
          <a:xfrm>
            <a:off x="8100695" y="-271141"/>
            <a:ext cx="1313041" cy="1187912"/>
          </a:xfrm>
          <a:custGeom>
            <a:avLst/>
            <a:gdLst/>
            <a:ahLst/>
            <a:cxnLst/>
            <a:rect l="l" t="t" r="r" b="b"/>
            <a:pathLst>
              <a:path w="13012" h="8829" extrusionOk="0">
                <a:moveTo>
                  <a:pt x="11688" y="1"/>
                </a:moveTo>
                <a:cubicBezTo>
                  <a:pt x="11544" y="1"/>
                  <a:pt x="11397" y="27"/>
                  <a:pt x="11256" y="82"/>
                </a:cubicBezTo>
                <a:lnTo>
                  <a:pt x="11247" y="67"/>
                </a:lnTo>
                <a:lnTo>
                  <a:pt x="1" y="6778"/>
                </a:lnTo>
                <a:lnTo>
                  <a:pt x="1224" y="8829"/>
                </a:lnTo>
                <a:lnTo>
                  <a:pt x="12470" y="2118"/>
                </a:lnTo>
                <a:lnTo>
                  <a:pt x="12461" y="2102"/>
                </a:lnTo>
                <a:cubicBezTo>
                  <a:pt x="12904" y="1724"/>
                  <a:pt x="13011" y="1082"/>
                  <a:pt x="12713" y="582"/>
                </a:cubicBezTo>
                <a:cubicBezTo>
                  <a:pt x="12492" y="213"/>
                  <a:pt x="12098" y="1"/>
                  <a:pt x="1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25"/>
          <p:cNvSpPr/>
          <p:nvPr/>
        </p:nvSpPr>
        <p:spPr>
          <a:xfrm>
            <a:off x="8036012" y="617809"/>
            <a:ext cx="254899" cy="321567"/>
          </a:xfrm>
          <a:custGeom>
            <a:avLst/>
            <a:gdLst/>
            <a:ahLst/>
            <a:cxnLst/>
            <a:rect l="l" t="t" r="r" b="b"/>
            <a:pathLst>
              <a:path w="2526" h="2390" extrusionOk="0">
                <a:moveTo>
                  <a:pt x="1252" y="1"/>
                </a:moveTo>
                <a:cubicBezTo>
                  <a:pt x="1044" y="1"/>
                  <a:pt x="833" y="55"/>
                  <a:pt x="642" y="169"/>
                </a:cubicBezTo>
                <a:cubicBezTo>
                  <a:pt x="226" y="416"/>
                  <a:pt x="1" y="890"/>
                  <a:pt x="71" y="1369"/>
                </a:cubicBezTo>
                <a:cubicBezTo>
                  <a:pt x="140" y="1846"/>
                  <a:pt x="491" y="2236"/>
                  <a:pt x="960" y="2353"/>
                </a:cubicBezTo>
                <a:cubicBezTo>
                  <a:pt x="1057" y="2378"/>
                  <a:pt x="1155" y="2390"/>
                  <a:pt x="1253" y="2390"/>
                </a:cubicBezTo>
                <a:cubicBezTo>
                  <a:pt x="1625" y="2390"/>
                  <a:pt x="1982" y="2216"/>
                  <a:pt x="2211" y="1909"/>
                </a:cubicBezTo>
                <a:cubicBezTo>
                  <a:pt x="2499" y="1521"/>
                  <a:pt x="2526" y="998"/>
                  <a:pt x="2279" y="583"/>
                </a:cubicBezTo>
                <a:cubicBezTo>
                  <a:pt x="2055" y="208"/>
                  <a:pt x="1658" y="1"/>
                  <a:pt x="12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25"/>
          <p:cNvSpPr/>
          <p:nvPr/>
        </p:nvSpPr>
        <p:spPr>
          <a:xfrm>
            <a:off x="8342980" y="759084"/>
            <a:ext cx="62161" cy="8288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25"/>
          <p:cNvSpPr/>
          <p:nvPr/>
        </p:nvSpPr>
        <p:spPr>
          <a:xfrm>
            <a:off x="8537131" y="759084"/>
            <a:ext cx="62161" cy="8288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25"/>
          <p:cNvSpPr/>
          <p:nvPr/>
        </p:nvSpPr>
        <p:spPr>
          <a:xfrm>
            <a:off x="8731181" y="759084"/>
            <a:ext cx="62161" cy="8288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p25"/>
          <p:cNvSpPr/>
          <p:nvPr/>
        </p:nvSpPr>
        <p:spPr>
          <a:xfrm>
            <a:off x="8342980" y="531430"/>
            <a:ext cx="62161" cy="8288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25"/>
          <p:cNvSpPr/>
          <p:nvPr/>
        </p:nvSpPr>
        <p:spPr>
          <a:xfrm>
            <a:off x="8537131" y="531430"/>
            <a:ext cx="62161" cy="8288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25"/>
          <p:cNvSpPr/>
          <p:nvPr/>
        </p:nvSpPr>
        <p:spPr>
          <a:xfrm>
            <a:off x="8731181" y="531430"/>
            <a:ext cx="62161" cy="8288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4" name="Google Shape;2044;p25"/>
          <p:cNvSpPr/>
          <p:nvPr/>
        </p:nvSpPr>
        <p:spPr>
          <a:xfrm>
            <a:off x="8342980" y="303507"/>
            <a:ext cx="62161" cy="83015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25"/>
          <p:cNvSpPr/>
          <p:nvPr/>
        </p:nvSpPr>
        <p:spPr>
          <a:xfrm>
            <a:off x="8537131" y="303507"/>
            <a:ext cx="62161" cy="83015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25"/>
          <p:cNvSpPr/>
          <p:nvPr/>
        </p:nvSpPr>
        <p:spPr>
          <a:xfrm>
            <a:off x="8731181" y="303507"/>
            <a:ext cx="62161" cy="83015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25"/>
          <p:cNvSpPr/>
          <p:nvPr/>
        </p:nvSpPr>
        <p:spPr>
          <a:xfrm>
            <a:off x="8342980" y="1435988"/>
            <a:ext cx="62161" cy="8288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25"/>
          <p:cNvSpPr/>
          <p:nvPr/>
        </p:nvSpPr>
        <p:spPr>
          <a:xfrm>
            <a:off x="8537131" y="1435988"/>
            <a:ext cx="62161" cy="8288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25"/>
          <p:cNvSpPr/>
          <p:nvPr/>
        </p:nvSpPr>
        <p:spPr>
          <a:xfrm>
            <a:off x="8731181" y="1435988"/>
            <a:ext cx="62161" cy="8288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p25"/>
          <p:cNvSpPr/>
          <p:nvPr/>
        </p:nvSpPr>
        <p:spPr>
          <a:xfrm>
            <a:off x="8342980" y="1208199"/>
            <a:ext cx="62161" cy="83015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25"/>
          <p:cNvSpPr/>
          <p:nvPr/>
        </p:nvSpPr>
        <p:spPr>
          <a:xfrm>
            <a:off x="8537131" y="1208199"/>
            <a:ext cx="62161" cy="83015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25"/>
          <p:cNvSpPr/>
          <p:nvPr/>
        </p:nvSpPr>
        <p:spPr>
          <a:xfrm>
            <a:off x="8731181" y="1208199"/>
            <a:ext cx="62161" cy="83015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25"/>
          <p:cNvSpPr/>
          <p:nvPr/>
        </p:nvSpPr>
        <p:spPr>
          <a:xfrm>
            <a:off x="8342980" y="980413"/>
            <a:ext cx="62161" cy="83015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4" name="Google Shape;2054;p25"/>
          <p:cNvSpPr/>
          <p:nvPr/>
        </p:nvSpPr>
        <p:spPr>
          <a:xfrm>
            <a:off x="8537131" y="980413"/>
            <a:ext cx="62161" cy="83015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5" name="Google Shape;2055;p25"/>
          <p:cNvSpPr/>
          <p:nvPr/>
        </p:nvSpPr>
        <p:spPr>
          <a:xfrm>
            <a:off x="8731181" y="980413"/>
            <a:ext cx="62161" cy="83015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6" name="Google Shape;2056;p25"/>
          <p:cNvGrpSpPr/>
          <p:nvPr/>
        </p:nvGrpSpPr>
        <p:grpSpPr>
          <a:xfrm rot="5400000">
            <a:off x="235193" y="307391"/>
            <a:ext cx="1031217" cy="254599"/>
            <a:chOff x="2235050" y="548425"/>
            <a:chExt cx="307875" cy="101325"/>
          </a:xfrm>
        </p:grpSpPr>
        <p:sp>
          <p:nvSpPr>
            <p:cNvPr id="2057" name="Google Shape;2057;p25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5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5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5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5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5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5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5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5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5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5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5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5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5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5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5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5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5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5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5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5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&amp;CREDITS">
  <p:cSld name="THANKS&amp;CREDITS"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p26"/>
          <p:cNvSpPr/>
          <p:nvPr/>
        </p:nvSpPr>
        <p:spPr>
          <a:xfrm>
            <a:off x="7811476" y="2456450"/>
            <a:ext cx="2271351" cy="3028331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0" name="Google Shape;2080;p26"/>
          <p:cNvSpPr/>
          <p:nvPr/>
        </p:nvSpPr>
        <p:spPr>
          <a:xfrm>
            <a:off x="8122600" y="5487280"/>
            <a:ext cx="1021388" cy="1370673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1" name="Google Shape;2081;p26"/>
          <p:cNvGrpSpPr/>
          <p:nvPr/>
        </p:nvGrpSpPr>
        <p:grpSpPr>
          <a:xfrm rot="5400000">
            <a:off x="8064020" y="829573"/>
            <a:ext cx="1467825" cy="362389"/>
            <a:chOff x="2235050" y="548425"/>
            <a:chExt cx="307875" cy="101325"/>
          </a:xfrm>
        </p:grpSpPr>
        <p:sp>
          <p:nvSpPr>
            <p:cNvPr id="2082" name="Google Shape;2082;p2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3" name="Google Shape;2103;p26"/>
          <p:cNvSpPr/>
          <p:nvPr/>
        </p:nvSpPr>
        <p:spPr>
          <a:xfrm>
            <a:off x="7215975" y="3330200"/>
            <a:ext cx="1317236" cy="1370699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26"/>
          <p:cNvSpPr/>
          <p:nvPr/>
        </p:nvSpPr>
        <p:spPr>
          <a:xfrm>
            <a:off x="8217193" y="541367"/>
            <a:ext cx="704164" cy="938795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4" y="2929"/>
                </a:moveTo>
                <a:cubicBezTo>
                  <a:pt x="5497" y="2929"/>
                  <a:pt x="5792" y="2986"/>
                  <a:pt x="6074" y="3102"/>
                </a:cubicBezTo>
                <a:cubicBezTo>
                  <a:pt x="6923" y="3454"/>
                  <a:pt x="7477" y="4283"/>
                  <a:pt x="7477" y="5202"/>
                </a:cubicBezTo>
                <a:cubicBezTo>
                  <a:pt x="7478" y="6458"/>
                  <a:pt x="6460" y="7476"/>
                  <a:pt x="5205" y="7476"/>
                </a:cubicBezTo>
                <a:cubicBezTo>
                  <a:pt x="5204" y="7476"/>
                  <a:pt x="5204" y="7476"/>
                  <a:pt x="5203" y="7476"/>
                </a:cubicBezTo>
                <a:cubicBezTo>
                  <a:pt x="4284" y="7476"/>
                  <a:pt x="3455" y="6923"/>
                  <a:pt x="3103" y="6073"/>
                </a:cubicBezTo>
                <a:cubicBezTo>
                  <a:pt x="2751" y="5223"/>
                  <a:pt x="2946" y="4246"/>
                  <a:pt x="3596" y="3595"/>
                </a:cubicBezTo>
                <a:cubicBezTo>
                  <a:pt x="4031" y="3160"/>
                  <a:pt x="4612" y="2929"/>
                  <a:pt x="5204" y="2929"/>
                </a:cubicBezTo>
                <a:close/>
                <a:moveTo>
                  <a:pt x="5203" y="0"/>
                </a:moveTo>
                <a:cubicBezTo>
                  <a:pt x="2329" y="0"/>
                  <a:pt x="1" y="2330"/>
                  <a:pt x="1" y="5202"/>
                </a:cubicBezTo>
                <a:cubicBezTo>
                  <a:pt x="1" y="8076"/>
                  <a:pt x="2330" y="10406"/>
                  <a:pt x="5203" y="10406"/>
                </a:cubicBezTo>
                <a:cubicBezTo>
                  <a:pt x="8076" y="10406"/>
                  <a:pt x="10407" y="8076"/>
                  <a:pt x="10407" y="5202"/>
                </a:cubicBezTo>
                <a:cubicBezTo>
                  <a:pt x="10407" y="2329"/>
                  <a:pt x="8077" y="0"/>
                  <a:pt x="52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5" name="Google Shape;2105;p26"/>
          <p:cNvSpPr/>
          <p:nvPr/>
        </p:nvSpPr>
        <p:spPr>
          <a:xfrm>
            <a:off x="8122600" y="541367"/>
            <a:ext cx="704164" cy="938795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2" y="2929"/>
                </a:moveTo>
                <a:cubicBezTo>
                  <a:pt x="5495" y="2929"/>
                  <a:pt x="5791" y="2986"/>
                  <a:pt x="6072" y="3102"/>
                </a:cubicBezTo>
                <a:cubicBezTo>
                  <a:pt x="6921" y="3454"/>
                  <a:pt x="7476" y="4283"/>
                  <a:pt x="7476" y="5202"/>
                </a:cubicBezTo>
                <a:cubicBezTo>
                  <a:pt x="7476" y="6459"/>
                  <a:pt x="6459" y="7476"/>
                  <a:pt x="5203" y="7476"/>
                </a:cubicBezTo>
                <a:cubicBezTo>
                  <a:pt x="4283" y="7476"/>
                  <a:pt x="3453" y="6923"/>
                  <a:pt x="3101" y="6073"/>
                </a:cubicBezTo>
                <a:cubicBezTo>
                  <a:pt x="2749" y="5223"/>
                  <a:pt x="2944" y="4246"/>
                  <a:pt x="3594" y="3595"/>
                </a:cubicBezTo>
                <a:cubicBezTo>
                  <a:pt x="4029" y="3160"/>
                  <a:pt x="4611" y="2929"/>
                  <a:pt x="5202" y="2929"/>
                </a:cubicBezTo>
                <a:close/>
                <a:moveTo>
                  <a:pt x="5203" y="0"/>
                </a:moveTo>
                <a:cubicBezTo>
                  <a:pt x="2329" y="0"/>
                  <a:pt x="0" y="2330"/>
                  <a:pt x="0" y="5202"/>
                </a:cubicBezTo>
                <a:cubicBezTo>
                  <a:pt x="0" y="8076"/>
                  <a:pt x="2329" y="10406"/>
                  <a:pt x="5203" y="10406"/>
                </a:cubicBezTo>
                <a:cubicBezTo>
                  <a:pt x="8076" y="10406"/>
                  <a:pt x="10406" y="8076"/>
                  <a:pt x="10406" y="5202"/>
                </a:cubicBezTo>
                <a:cubicBezTo>
                  <a:pt x="10406" y="2330"/>
                  <a:pt x="8076" y="0"/>
                  <a:pt x="52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6" name="Google Shape;2106;p26"/>
          <p:cNvGrpSpPr/>
          <p:nvPr/>
        </p:nvGrpSpPr>
        <p:grpSpPr>
          <a:xfrm>
            <a:off x="-964023" y="4184987"/>
            <a:ext cx="2660319" cy="1423928"/>
            <a:chOff x="2171300" y="4383950"/>
            <a:chExt cx="449325" cy="180375"/>
          </a:xfrm>
        </p:grpSpPr>
        <p:sp>
          <p:nvSpPr>
            <p:cNvPr id="2107" name="Google Shape;2107;p26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6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6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6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1" name="Google Shape;2111;p26"/>
          <p:cNvGrpSpPr/>
          <p:nvPr/>
        </p:nvGrpSpPr>
        <p:grpSpPr>
          <a:xfrm rot="5400000">
            <a:off x="-57306" y="1094090"/>
            <a:ext cx="1467825" cy="362389"/>
            <a:chOff x="2235050" y="548425"/>
            <a:chExt cx="307875" cy="101325"/>
          </a:xfrm>
        </p:grpSpPr>
        <p:sp>
          <p:nvSpPr>
            <p:cNvPr id="2112" name="Google Shape;2112;p2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3" name="Google Shape;2133;p26"/>
          <p:cNvSpPr txBox="1">
            <a:spLocks noGrp="1"/>
          </p:cNvSpPr>
          <p:nvPr>
            <p:ph type="title"/>
          </p:nvPr>
        </p:nvSpPr>
        <p:spPr>
          <a:xfrm>
            <a:off x="5353875" y="1540833"/>
            <a:ext cx="2925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34" name="Google Shape;2134;p26"/>
          <p:cNvSpPr txBox="1">
            <a:spLocks noGrp="1"/>
          </p:cNvSpPr>
          <p:nvPr>
            <p:ph type="subTitle" idx="1"/>
          </p:nvPr>
        </p:nvSpPr>
        <p:spPr>
          <a:xfrm>
            <a:off x="5353875" y="2780833"/>
            <a:ext cx="2457600" cy="1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35" name="Google Shape;2135;p26"/>
          <p:cNvSpPr txBox="1"/>
          <p:nvPr/>
        </p:nvSpPr>
        <p:spPr>
          <a:xfrm>
            <a:off x="5353875" y="5234100"/>
            <a:ext cx="24786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800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/>
              </a:rPr>
              <a:t>Slidesgo</a:t>
            </a: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800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Flaticon</a:t>
            </a: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800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Freepik</a:t>
            </a: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3 ">
  <p:cSld name="TITLE + BULLET POINTS 3 "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27"/>
          <p:cNvSpPr/>
          <p:nvPr/>
        </p:nvSpPr>
        <p:spPr>
          <a:xfrm rot="10800000" flipH="1">
            <a:off x="0" y="-29400"/>
            <a:ext cx="9144000" cy="68876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27"/>
          <p:cNvSpPr txBox="1">
            <a:spLocks noGrp="1"/>
          </p:cNvSpPr>
          <p:nvPr>
            <p:ph type="title"/>
          </p:nvPr>
        </p:nvSpPr>
        <p:spPr>
          <a:xfrm>
            <a:off x="1157100" y="485800"/>
            <a:ext cx="6829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39" name="Google Shape;2139;p27"/>
          <p:cNvSpPr txBox="1">
            <a:spLocks noGrp="1"/>
          </p:cNvSpPr>
          <p:nvPr>
            <p:ph type="body" idx="1"/>
          </p:nvPr>
        </p:nvSpPr>
        <p:spPr>
          <a:xfrm>
            <a:off x="4647294" y="1980967"/>
            <a:ext cx="3490800" cy="42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0" name="Google Shape;2140;p27"/>
          <p:cNvSpPr txBox="1">
            <a:spLocks noGrp="1"/>
          </p:cNvSpPr>
          <p:nvPr>
            <p:ph type="body" idx="2"/>
          </p:nvPr>
        </p:nvSpPr>
        <p:spPr>
          <a:xfrm>
            <a:off x="1005900" y="1980967"/>
            <a:ext cx="3490800" cy="42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1">
  <p:cSld name="TITLE + DESIGN 11"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28"/>
          <p:cNvSpPr txBox="1">
            <a:spLocks noGrp="1"/>
          </p:cNvSpPr>
          <p:nvPr>
            <p:ph type="title"/>
          </p:nvPr>
        </p:nvSpPr>
        <p:spPr>
          <a:xfrm>
            <a:off x="1157100" y="485800"/>
            <a:ext cx="6829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44D5CFDC-8A9F-4EE6-AAB8-8150684198B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88D3F08D-5528-4EB1-AC61-E3C37D3C5E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"/>
          <p:cNvSpPr txBox="1">
            <a:spLocks noGrp="1"/>
          </p:cNvSpPr>
          <p:nvPr>
            <p:ph type="title"/>
          </p:nvPr>
        </p:nvSpPr>
        <p:spPr>
          <a:xfrm>
            <a:off x="4572000" y="480068"/>
            <a:ext cx="3858900" cy="2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112437" y="2255317"/>
            <a:ext cx="2522610" cy="3144363"/>
          </a:xfrm>
          <a:custGeom>
            <a:avLst/>
            <a:gdLst/>
            <a:ahLst/>
            <a:cxnLst/>
            <a:rect l="l" t="t" r="r" b="b"/>
            <a:pathLst>
              <a:path w="21398" h="20004" extrusionOk="0">
                <a:moveTo>
                  <a:pt x="14157" y="627"/>
                </a:moveTo>
                <a:cubicBezTo>
                  <a:pt x="14153" y="627"/>
                  <a:pt x="14150" y="627"/>
                  <a:pt x="14146" y="628"/>
                </a:cubicBezTo>
                <a:lnTo>
                  <a:pt x="14146" y="628"/>
                </a:lnTo>
                <a:cubicBezTo>
                  <a:pt x="14151" y="628"/>
                  <a:pt x="14157" y="628"/>
                  <a:pt x="14162" y="628"/>
                </a:cubicBezTo>
                <a:cubicBezTo>
                  <a:pt x="14164" y="628"/>
                  <a:pt x="14166" y="628"/>
                  <a:pt x="14168" y="628"/>
                </a:cubicBezTo>
                <a:cubicBezTo>
                  <a:pt x="14164" y="627"/>
                  <a:pt x="14161" y="627"/>
                  <a:pt x="14157" y="627"/>
                </a:cubicBezTo>
                <a:close/>
                <a:moveTo>
                  <a:pt x="5805" y="1102"/>
                </a:moveTo>
                <a:cubicBezTo>
                  <a:pt x="5836" y="1139"/>
                  <a:pt x="5859" y="1176"/>
                  <a:pt x="5879" y="1220"/>
                </a:cubicBezTo>
                <a:cubicBezTo>
                  <a:pt x="5839" y="1244"/>
                  <a:pt x="5795" y="1267"/>
                  <a:pt x="5755" y="1294"/>
                </a:cubicBezTo>
                <a:cubicBezTo>
                  <a:pt x="5738" y="1244"/>
                  <a:pt x="5745" y="1180"/>
                  <a:pt x="5805" y="1102"/>
                </a:cubicBezTo>
                <a:close/>
                <a:moveTo>
                  <a:pt x="2676" y="4407"/>
                </a:moveTo>
                <a:lnTo>
                  <a:pt x="2817" y="4421"/>
                </a:lnTo>
                <a:cubicBezTo>
                  <a:pt x="2790" y="4471"/>
                  <a:pt x="2763" y="4522"/>
                  <a:pt x="2733" y="4572"/>
                </a:cubicBezTo>
                <a:cubicBezTo>
                  <a:pt x="2699" y="4525"/>
                  <a:pt x="2679" y="4464"/>
                  <a:pt x="2676" y="4407"/>
                </a:cubicBezTo>
                <a:close/>
                <a:moveTo>
                  <a:pt x="21150" y="4830"/>
                </a:moveTo>
                <a:cubicBezTo>
                  <a:pt x="21159" y="4846"/>
                  <a:pt x="21168" y="4859"/>
                  <a:pt x="21179" y="4868"/>
                </a:cubicBezTo>
                <a:cubicBezTo>
                  <a:pt x="21172" y="4858"/>
                  <a:pt x="21162" y="4843"/>
                  <a:pt x="21150" y="4830"/>
                </a:cubicBezTo>
                <a:close/>
                <a:moveTo>
                  <a:pt x="2173" y="5468"/>
                </a:moveTo>
                <a:cubicBezTo>
                  <a:pt x="2211" y="5468"/>
                  <a:pt x="2250" y="5479"/>
                  <a:pt x="2285" y="5498"/>
                </a:cubicBezTo>
                <a:cubicBezTo>
                  <a:pt x="2255" y="5562"/>
                  <a:pt x="2228" y="5625"/>
                  <a:pt x="2201" y="5689"/>
                </a:cubicBezTo>
                <a:cubicBezTo>
                  <a:pt x="2174" y="5619"/>
                  <a:pt x="2147" y="5545"/>
                  <a:pt x="2124" y="5474"/>
                </a:cubicBezTo>
                <a:cubicBezTo>
                  <a:pt x="2140" y="5470"/>
                  <a:pt x="2156" y="5468"/>
                  <a:pt x="2173" y="5468"/>
                </a:cubicBezTo>
                <a:close/>
                <a:moveTo>
                  <a:pt x="1797" y="6352"/>
                </a:moveTo>
                <a:lnTo>
                  <a:pt x="1797" y="6352"/>
                </a:lnTo>
                <a:cubicBezTo>
                  <a:pt x="1791" y="6360"/>
                  <a:pt x="1783" y="6367"/>
                  <a:pt x="1776" y="6374"/>
                </a:cubicBezTo>
                <a:lnTo>
                  <a:pt x="1776" y="6374"/>
                </a:lnTo>
                <a:cubicBezTo>
                  <a:pt x="1787" y="6372"/>
                  <a:pt x="1794" y="6365"/>
                  <a:pt x="1797" y="6352"/>
                </a:cubicBezTo>
                <a:close/>
                <a:moveTo>
                  <a:pt x="485" y="8250"/>
                </a:moveTo>
                <a:cubicBezTo>
                  <a:pt x="486" y="8257"/>
                  <a:pt x="487" y="8263"/>
                  <a:pt x="488" y="8269"/>
                </a:cubicBezTo>
                <a:lnTo>
                  <a:pt x="488" y="8269"/>
                </a:lnTo>
                <a:cubicBezTo>
                  <a:pt x="487" y="8263"/>
                  <a:pt x="486" y="8257"/>
                  <a:pt x="485" y="8250"/>
                </a:cubicBezTo>
                <a:close/>
                <a:moveTo>
                  <a:pt x="7666" y="9573"/>
                </a:moveTo>
                <a:cubicBezTo>
                  <a:pt x="7670" y="9580"/>
                  <a:pt x="7677" y="9587"/>
                  <a:pt x="7683" y="9597"/>
                </a:cubicBezTo>
                <a:lnTo>
                  <a:pt x="7693" y="9627"/>
                </a:lnTo>
                <a:cubicBezTo>
                  <a:pt x="7691" y="9627"/>
                  <a:pt x="7690" y="9628"/>
                  <a:pt x="7687" y="9628"/>
                </a:cubicBezTo>
                <a:cubicBezTo>
                  <a:pt x="7686" y="9628"/>
                  <a:pt x="7683" y="9628"/>
                  <a:pt x="7680" y="9627"/>
                </a:cubicBezTo>
                <a:cubicBezTo>
                  <a:pt x="7673" y="9607"/>
                  <a:pt x="7670" y="9590"/>
                  <a:pt x="7666" y="9573"/>
                </a:cubicBezTo>
                <a:close/>
                <a:moveTo>
                  <a:pt x="7592" y="9637"/>
                </a:moveTo>
                <a:lnTo>
                  <a:pt x="7592" y="9637"/>
                </a:lnTo>
                <a:cubicBezTo>
                  <a:pt x="7606" y="9664"/>
                  <a:pt x="7609" y="9681"/>
                  <a:pt x="7616" y="9701"/>
                </a:cubicBezTo>
                <a:lnTo>
                  <a:pt x="7613" y="9698"/>
                </a:lnTo>
                <a:cubicBezTo>
                  <a:pt x="7606" y="9677"/>
                  <a:pt x="7599" y="9661"/>
                  <a:pt x="7592" y="9637"/>
                </a:cubicBezTo>
                <a:close/>
                <a:moveTo>
                  <a:pt x="7569" y="9714"/>
                </a:moveTo>
                <a:cubicBezTo>
                  <a:pt x="7579" y="9728"/>
                  <a:pt x="7589" y="9741"/>
                  <a:pt x="7596" y="9758"/>
                </a:cubicBezTo>
                <a:lnTo>
                  <a:pt x="7582" y="9748"/>
                </a:lnTo>
                <a:lnTo>
                  <a:pt x="7582" y="9748"/>
                </a:lnTo>
                <a:cubicBezTo>
                  <a:pt x="7582" y="9748"/>
                  <a:pt x="7582" y="9748"/>
                  <a:pt x="7582" y="9748"/>
                </a:cubicBezTo>
                <a:lnTo>
                  <a:pt x="7569" y="9714"/>
                </a:lnTo>
                <a:close/>
                <a:moveTo>
                  <a:pt x="7582" y="9748"/>
                </a:moveTo>
                <a:lnTo>
                  <a:pt x="7599" y="9762"/>
                </a:lnTo>
                <a:lnTo>
                  <a:pt x="7616" y="9792"/>
                </a:lnTo>
                <a:lnTo>
                  <a:pt x="7596" y="9778"/>
                </a:lnTo>
                <a:cubicBezTo>
                  <a:pt x="7592" y="9772"/>
                  <a:pt x="7586" y="9758"/>
                  <a:pt x="7582" y="9748"/>
                </a:cubicBezTo>
                <a:close/>
                <a:moveTo>
                  <a:pt x="7616" y="9714"/>
                </a:moveTo>
                <a:cubicBezTo>
                  <a:pt x="7619" y="9718"/>
                  <a:pt x="7623" y="9718"/>
                  <a:pt x="7623" y="9718"/>
                </a:cubicBezTo>
                <a:lnTo>
                  <a:pt x="7623" y="9721"/>
                </a:lnTo>
                <a:cubicBezTo>
                  <a:pt x="7636" y="9751"/>
                  <a:pt x="7643" y="9772"/>
                  <a:pt x="7650" y="9795"/>
                </a:cubicBezTo>
                <a:lnTo>
                  <a:pt x="7636" y="9785"/>
                </a:lnTo>
                <a:cubicBezTo>
                  <a:pt x="7633" y="9765"/>
                  <a:pt x="7626" y="9738"/>
                  <a:pt x="7616" y="9714"/>
                </a:cubicBezTo>
                <a:close/>
                <a:moveTo>
                  <a:pt x="7643" y="9795"/>
                </a:moveTo>
                <a:lnTo>
                  <a:pt x="7656" y="9805"/>
                </a:lnTo>
                <a:cubicBezTo>
                  <a:pt x="7656" y="9805"/>
                  <a:pt x="7656" y="9812"/>
                  <a:pt x="7660" y="9815"/>
                </a:cubicBezTo>
                <a:lnTo>
                  <a:pt x="7660" y="9819"/>
                </a:lnTo>
                <a:lnTo>
                  <a:pt x="7646" y="9812"/>
                </a:lnTo>
                <a:cubicBezTo>
                  <a:pt x="7646" y="9805"/>
                  <a:pt x="7643" y="9799"/>
                  <a:pt x="7643" y="9795"/>
                </a:cubicBezTo>
                <a:close/>
                <a:moveTo>
                  <a:pt x="7680" y="9640"/>
                </a:moveTo>
                <a:lnTo>
                  <a:pt x="7700" y="9644"/>
                </a:lnTo>
                <a:cubicBezTo>
                  <a:pt x="7707" y="9661"/>
                  <a:pt x="7710" y="9681"/>
                  <a:pt x="7714" y="9698"/>
                </a:cubicBezTo>
                <a:lnTo>
                  <a:pt x="7714" y="9714"/>
                </a:lnTo>
                <a:cubicBezTo>
                  <a:pt x="7714" y="9681"/>
                  <a:pt x="7720" y="9667"/>
                  <a:pt x="7727" y="9664"/>
                </a:cubicBezTo>
                <a:cubicBezTo>
                  <a:pt x="7737" y="9674"/>
                  <a:pt x="7751" y="9684"/>
                  <a:pt x="7764" y="9694"/>
                </a:cubicBezTo>
                <a:cubicBezTo>
                  <a:pt x="7781" y="9718"/>
                  <a:pt x="7798" y="9745"/>
                  <a:pt x="7815" y="9775"/>
                </a:cubicBezTo>
                <a:cubicBezTo>
                  <a:pt x="7791" y="9768"/>
                  <a:pt x="7767" y="9755"/>
                  <a:pt x="7744" y="9745"/>
                </a:cubicBezTo>
                <a:lnTo>
                  <a:pt x="7744" y="9745"/>
                </a:lnTo>
                <a:cubicBezTo>
                  <a:pt x="7790" y="9785"/>
                  <a:pt x="7839" y="9826"/>
                  <a:pt x="7818" y="9826"/>
                </a:cubicBezTo>
                <a:cubicBezTo>
                  <a:pt x="7814" y="9826"/>
                  <a:pt x="7809" y="9824"/>
                  <a:pt x="7801" y="9822"/>
                </a:cubicBezTo>
                <a:lnTo>
                  <a:pt x="7697" y="9755"/>
                </a:lnTo>
                <a:cubicBezTo>
                  <a:pt x="7697" y="9741"/>
                  <a:pt x="7700" y="9728"/>
                  <a:pt x="7703" y="9711"/>
                </a:cubicBezTo>
                <a:cubicBezTo>
                  <a:pt x="7717" y="9725"/>
                  <a:pt x="7730" y="9735"/>
                  <a:pt x="7744" y="9745"/>
                </a:cubicBezTo>
                <a:lnTo>
                  <a:pt x="7703" y="9704"/>
                </a:lnTo>
                <a:lnTo>
                  <a:pt x="7697" y="9687"/>
                </a:lnTo>
                <a:cubicBezTo>
                  <a:pt x="7707" y="9687"/>
                  <a:pt x="7714" y="9687"/>
                  <a:pt x="7700" y="9674"/>
                </a:cubicBezTo>
                <a:lnTo>
                  <a:pt x="7693" y="9674"/>
                </a:lnTo>
                <a:cubicBezTo>
                  <a:pt x="7687" y="9664"/>
                  <a:pt x="7683" y="9650"/>
                  <a:pt x="7680" y="9640"/>
                </a:cubicBezTo>
                <a:close/>
                <a:moveTo>
                  <a:pt x="7687" y="9812"/>
                </a:moveTo>
                <a:cubicBezTo>
                  <a:pt x="7694" y="9819"/>
                  <a:pt x="7701" y="9826"/>
                  <a:pt x="7708" y="9833"/>
                </a:cubicBezTo>
                <a:lnTo>
                  <a:pt x="7708" y="9833"/>
                </a:lnTo>
                <a:cubicBezTo>
                  <a:pt x="7701" y="9828"/>
                  <a:pt x="7694" y="9823"/>
                  <a:pt x="7687" y="9818"/>
                </a:cubicBezTo>
                <a:lnTo>
                  <a:pt x="7687" y="9818"/>
                </a:lnTo>
                <a:cubicBezTo>
                  <a:pt x="7687" y="9815"/>
                  <a:pt x="7687" y="9812"/>
                  <a:pt x="7687" y="9812"/>
                </a:cubicBezTo>
                <a:close/>
                <a:moveTo>
                  <a:pt x="7603" y="9799"/>
                </a:moveTo>
                <a:lnTo>
                  <a:pt x="7626" y="9815"/>
                </a:lnTo>
                <a:cubicBezTo>
                  <a:pt x="7629" y="9819"/>
                  <a:pt x="7633" y="9822"/>
                  <a:pt x="7636" y="9829"/>
                </a:cubicBezTo>
                <a:lnTo>
                  <a:pt x="7633" y="9825"/>
                </a:lnTo>
                <a:cubicBezTo>
                  <a:pt x="7619" y="9825"/>
                  <a:pt x="7619" y="9829"/>
                  <a:pt x="7616" y="9836"/>
                </a:cubicBezTo>
                <a:cubicBezTo>
                  <a:pt x="7613" y="9822"/>
                  <a:pt x="7606" y="9809"/>
                  <a:pt x="7603" y="9799"/>
                </a:cubicBezTo>
                <a:close/>
                <a:moveTo>
                  <a:pt x="7683" y="9825"/>
                </a:moveTo>
                <a:lnTo>
                  <a:pt x="7697" y="9836"/>
                </a:lnTo>
                <a:cubicBezTo>
                  <a:pt x="7693" y="9836"/>
                  <a:pt x="7690" y="9829"/>
                  <a:pt x="7683" y="9829"/>
                </a:cubicBezTo>
                <a:cubicBezTo>
                  <a:pt x="7680" y="9825"/>
                  <a:pt x="7683" y="9825"/>
                  <a:pt x="7683" y="9825"/>
                </a:cubicBezTo>
                <a:close/>
                <a:moveTo>
                  <a:pt x="7653" y="9829"/>
                </a:moveTo>
                <a:lnTo>
                  <a:pt x="7666" y="9836"/>
                </a:lnTo>
                <a:lnTo>
                  <a:pt x="7670" y="9856"/>
                </a:lnTo>
                <a:cubicBezTo>
                  <a:pt x="7666" y="9852"/>
                  <a:pt x="7660" y="9849"/>
                  <a:pt x="7656" y="9846"/>
                </a:cubicBezTo>
                <a:cubicBezTo>
                  <a:pt x="7656" y="9839"/>
                  <a:pt x="7653" y="9832"/>
                  <a:pt x="7653" y="9829"/>
                </a:cubicBezTo>
                <a:close/>
                <a:moveTo>
                  <a:pt x="7680" y="9846"/>
                </a:moveTo>
                <a:cubicBezTo>
                  <a:pt x="7698" y="9857"/>
                  <a:pt x="7710" y="9865"/>
                  <a:pt x="7701" y="9865"/>
                </a:cubicBezTo>
                <a:cubicBezTo>
                  <a:pt x="7698" y="9865"/>
                  <a:pt x="7690" y="9864"/>
                  <a:pt x="7677" y="9860"/>
                </a:cubicBezTo>
                <a:lnTo>
                  <a:pt x="7677" y="9860"/>
                </a:lnTo>
                <a:cubicBezTo>
                  <a:pt x="7677" y="9854"/>
                  <a:pt x="7677" y="9849"/>
                  <a:pt x="7680" y="9846"/>
                </a:cubicBezTo>
                <a:close/>
                <a:moveTo>
                  <a:pt x="7406" y="9849"/>
                </a:moveTo>
                <a:cubicBezTo>
                  <a:pt x="7411" y="9849"/>
                  <a:pt x="7430" y="9860"/>
                  <a:pt x="7454" y="9876"/>
                </a:cubicBezTo>
                <a:cubicBezTo>
                  <a:pt x="7465" y="9886"/>
                  <a:pt x="7471" y="9896"/>
                  <a:pt x="7478" y="9906"/>
                </a:cubicBezTo>
                <a:lnTo>
                  <a:pt x="7475" y="9906"/>
                </a:lnTo>
                <a:lnTo>
                  <a:pt x="7417" y="9866"/>
                </a:lnTo>
                <a:cubicBezTo>
                  <a:pt x="7405" y="9854"/>
                  <a:pt x="7402" y="9849"/>
                  <a:pt x="7406" y="9849"/>
                </a:cubicBezTo>
                <a:close/>
                <a:moveTo>
                  <a:pt x="7438" y="9667"/>
                </a:moveTo>
                <a:cubicBezTo>
                  <a:pt x="7498" y="9745"/>
                  <a:pt x="7555" y="9829"/>
                  <a:pt x="7609" y="9913"/>
                </a:cubicBezTo>
                <a:lnTo>
                  <a:pt x="7576" y="9852"/>
                </a:lnTo>
                <a:lnTo>
                  <a:pt x="7613" y="9913"/>
                </a:lnTo>
                <a:cubicBezTo>
                  <a:pt x="7613" y="9913"/>
                  <a:pt x="7609" y="9916"/>
                  <a:pt x="7606" y="9916"/>
                </a:cubicBezTo>
                <a:cubicBezTo>
                  <a:pt x="7552" y="9842"/>
                  <a:pt x="7454" y="9708"/>
                  <a:pt x="7448" y="9691"/>
                </a:cubicBezTo>
                <a:lnTo>
                  <a:pt x="7448" y="9691"/>
                </a:lnTo>
                <a:lnTo>
                  <a:pt x="7569" y="9859"/>
                </a:lnTo>
                <a:cubicBezTo>
                  <a:pt x="7498" y="9751"/>
                  <a:pt x="7518" y="9795"/>
                  <a:pt x="7438" y="9667"/>
                </a:cubicBezTo>
                <a:close/>
                <a:moveTo>
                  <a:pt x="7384" y="9849"/>
                </a:moveTo>
                <a:lnTo>
                  <a:pt x="7485" y="9920"/>
                </a:lnTo>
                <a:cubicBezTo>
                  <a:pt x="7485" y="9923"/>
                  <a:pt x="7487" y="9926"/>
                  <a:pt x="7488" y="9929"/>
                </a:cubicBezTo>
                <a:lnTo>
                  <a:pt x="7488" y="9929"/>
                </a:lnTo>
                <a:lnTo>
                  <a:pt x="7479" y="9923"/>
                </a:lnTo>
                <a:lnTo>
                  <a:pt x="7479" y="9923"/>
                </a:lnTo>
                <a:lnTo>
                  <a:pt x="7488" y="9930"/>
                </a:lnTo>
                <a:cubicBezTo>
                  <a:pt x="7488" y="9929"/>
                  <a:pt x="7488" y="9929"/>
                  <a:pt x="7488" y="9929"/>
                </a:cubicBezTo>
                <a:lnTo>
                  <a:pt x="7488" y="9929"/>
                </a:lnTo>
                <a:lnTo>
                  <a:pt x="7495" y="9933"/>
                </a:lnTo>
                <a:lnTo>
                  <a:pt x="7502" y="9947"/>
                </a:lnTo>
                <a:cubicBezTo>
                  <a:pt x="7461" y="9920"/>
                  <a:pt x="7424" y="9889"/>
                  <a:pt x="7387" y="9862"/>
                </a:cubicBezTo>
                <a:lnTo>
                  <a:pt x="7387" y="9862"/>
                </a:lnTo>
                <a:lnTo>
                  <a:pt x="7479" y="9923"/>
                </a:lnTo>
                <a:lnTo>
                  <a:pt x="7479" y="9923"/>
                </a:lnTo>
                <a:lnTo>
                  <a:pt x="7384" y="9849"/>
                </a:lnTo>
                <a:close/>
                <a:moveTo>
                  <a:pt x="7279" y="9852"/>
                </a:moveTo>
                <a:lnTo>
                  <a:pt x="7279" y="9852"/>
                </a:lnTo>
                <a:cubicBezTo>
                  <a:pt x="7394" y="9903"/>
                  <a:pt x="7451" y="9937"/>
                  <a:pt x="7515" y="9970"/>
                </a:cubicBezTo>
                <a:cubicBezTo>
                  <a:pt x="7522" y="9990"/>
                  <a:pt x="7525" y="10007"/>
                  <a:pt x="7505" y="10011"/>
                </a:cubicBezTo>
                <a:lnTo>
                  <a:pt x="7528" y="10017"/>
                </a:lnTo>
                <a:cubicBezTo>
                  <a:pt x="7607" y="10067"/>
                  <a:pt x="7626" y="10082"/>
                  <a:pt x="7617" y="10082"/>
                </a:cubicBezTo>
                <a:cubicBezTo>
                  <a:pt x="7602" y="10082"/>
                  <a:pt x="7500" y="10033"/>
                  <a:pt x="7478" y="10033"/>
                </a:cubicBezTo>
                <a:cubicBezTo>
                  <a:pt x="7470" y="10033"/>
                  <a:pt x="7473" y="10040"/>
                  <a:pt x="7495" y="10058"/>
                </a:cubicBezTo>
                <a:cubicBezTo>
                  <a:pt x="7458" y="10031"/>
                  <a:pt x="7424" y="10007"/>
                  <a:pt x="7384" y="9984"/>
                </a:cubicBezTo>
                <a:lnTo>
                  <a:pt x="7384" y="9984"/>
                </a:lnTo>
                <a:cubicBezTo>
                  <a:pt x="7414" y="9990"/>
                  <a:pt x="7441" y="9997"/>
                  <a:pt x="7468" y="10007"/>
                </a:cubicBezTo>
                <a:cubicBezTo>
                  <a:pt x="7249" y="9886"/>
                  <a:pt x="7589" y="10017"/>
                  <a:pt x="7279" y="9852"/>
                </a:cubicBezTo>
                <a:close/>
                <a:moveTo>
                  <a:pt x="7340" y="9980"/>
                </a:moveTo>
                <a:cubicBezTo>
                  <a:pt x="7350" y="9980"/>
                  <a:pt x="7362" y="9981"/>
                  <a:pt x="7377" y="9984"/>
                </a:cubicBezTo>
                <a:cubicBezTo>
                  <a:pt x="7330" y="9990"/>
                  <a:pt x="7417" y="10078"/>
                  <a:pt x="7475" y="10165"/>
                </a:cubicBezTo>
                <a:lnTo>
                  <a:pt x="7407" y="10118"/>
                </a:lnTo>
                <a:cubicBezTo>
                  <a:pt x="7393" y="10114"/>
                  <a:pt x="7382" y="10113"/>
                  <a:pt x="7373" y="10113"/>
                </a:cubicBezTo>
                <a:cubicBezTo>
                  <a:pt x="7360" y="10113"/>
                  <a:pt x="7352" y="10116"/>
                  <a:pt x="7343" y="10118"/>
                </a:cubicBezTo>
                <a:lnTo>
                  <a:pt x="7306" y="10098"/>
                </a:lnTo>
                <a:cubicBezTo>
                  <a:pt x="7340" y="10064"/>
                  <a:pt x="7370" y="10041"/>
                  <a:pt x="7370" y="10041"/>
                </a:cubicBezTo>
                <a:lnTo>
                  <a:pt x="7370" y="10041"/>
                </a:lnTo>
                <a:cubicBezTo>
                  <a:pt x="7370" y="10041"/>
                  <a:pt x="7337" y="10061"/>
                  <a:pt x="7303" y="10098"/>
                </a:cubicBezTo>
                <a:lnTo>
                  <a:pt x="7290" y="10091"/>
                </a:lnTo>
                <a:cubicBezTo>
                  <a:pt x="7296" y="10085"/>
                  <a:pt x="7303" y="10078"/>
                  <a:pt x="7306" y="10071"/>
                </a:cubicBezTo>
                <a:lnTo>
                  <a:pt x="7306" y="10071"/>
                </a:lnTo>
                <a:lnTo>
                  <a:pt x="7286" y="10091"/>
                </a:lnTo>
                <a:cubicBezTo>
                  <a:pt x="7228" y="10060"/>
                  <a:pt x="7170" y="10030"/>
                  <a:pt x="7188" y="10030"/>
                </a:cubicBezTo>
                <a:cubicBezTo>
                  <a:pt x="7193" y="10030"/>
                  <a:pt x="7204" y="10032"/>
                  <a:pt x="7222" y="10037"/>
                </a:cubicBezTo>
                <a:lnTo>
                  <a:pt x="7249" y="10054"/>
                </a:lnTo>
                <a:cubicBezTo>
                  <a:pt x="7314" y="10045"/>
                  <a:pt x="7268" y="9980"/>
                  <a:pt x="7340" y="9980"/>
                </a:cubicBezTo>
                <a:close/>
                <a:moveTo>
                  <a:pt x="7279" y="10125"/>
                </a:moveTo>
                <a:cubicBezTo>
                  <a:pt x="7293" y="10125"/>
                  <a:pt x="7306" y="10128"/>
                  <a:pt x="7320" y="10128"/>
                </a:cubicBezTo>
                <a:cubicBezTo>
                  <a:pt x="7317" y="10131"/>
                  <a:pt x="7314" y="10136"/>
                  <a:pt x="7308" y="10136"/>
                </a:cubicBezTo>
                <a:cubicBezTo>
                  <a:pt x="7307" y="10136"/>
                  <a:pt x="7305" y="10136"/>
                  <a:pt x="7303" y="10135"/>
                </a:cubicBezTo>
                <a:lnTo>
                  <a:pt x="7303" y="10135"/>
                </a:lnTo>
                <a:cubicBezTo>
                  <a:pt x="7316" y="10145"/>
                  <a:pt x="7323" y="10152"/>
                  <a:pt x="7330" y="10159"/>
                </a:cubicBezTo>
                <a:cubicBezTo>
                  <a:pt x="7350" y="10175"/>
                  <a:pt x="7374" y="10189"/>
                  <a:pt x="7397" y="10202"/>
                </a:cubicBezTo>
                <a:lnTo>
                  <a:pt x="7387" y="10212"/>
                </a:lnTo>
                <a:cubicBezTo>
                  <a:pt x="7370" y="10206"/>
                  <a:pt x="7350" y="10199"/>
                  <a:pt x="7330" y="10196"/>
                </a:cubicBezTo>
                <a:lnTo>
                  <a:pt x="7327" y="10196"/>
                </a:lnTo>
                <a:lnTo>
                  <a:pt x="7340" y="10179"/>
                </a:lnTo>
                <a:lnTo>
                  <a:pt x="7323" y="10196"/>
                </a:lnTo>
                <a:lnTo>
                  <a:pt x="7313" y="10196"/>
                </a:lnTo>
                <a:lnTo>
                  <a:pt x="7303" y="10189"/>
                </a:lnTo>
                <a:cubicBezTo>
                  <a:pt x="7296" y="10182"/>
                  <a:pt x="7290" y="10179"/>
                  <a:pt x="7283" y="10172"/>
                </a:cubicBezTo>
                <a:cubicBezTo>
                  <a:pt x="7273" y="10165"/>
                  <a:pt x="7266" y="10155"/>
                  <a:pt x="7259" y="10145"/>
                </a:cubicBezTo>
                <a:cubicBezTo>
                  <a:pt x="7259" y="10138"/>
                  <a:pt x="7253" y="10132"/>
                  <a:pt x="7256" y="10128"/>
                </a:cubicBezTo>
                <a:lnTo>
                  <a:pt x="7276" y="10128"/>
                </a:lnTo>
                <a:lnTo>
                  <a:pt x="7279" y="10125"/>
                </a:lnTo>
                <a:close/>
                <a:moveTo>
                  <a:pt x="7280" y="10223"/>
                </a:moveTo>
                <a:cubicBezTo>
                  <a:pt x="7282" y="10223"/>
                  <a:pt x="7293" y="10223"/>
                  <a:pt x="7303" y="10226"/>
                </a:cubicBezTo>
                <a:lnTo>
                  <a:pt x="7296" y="10229"/>
                </a:lnTo>
                <a:cubicBezTo>
                  <a:pt x="7293" y="10226"/>
                  <a:pt x="7286" y="10226"/>
                  <a:pt x="7280" y="10223"/>
                </a:cubicBezTo>
                <a:close/>
                <a:moveTo>
                  <a:pt x="7397" y="10206"/>
                </a:moveTo>
                <a:cubicBezTo>
                  <a:pt x="7411" y="10216"/>
                  <a:pt x="7431" y="10226"/>
                  <a:pt x="7458" y="10239"/>
                </a:cubicBezTo>
                <a:cubicBezTo>
                  <a:pt x="7428" y="10226"/>
                  <a:pt x="7414" y="10223"/>
                  <a:pt x="7391" y="10216"/>
                </a:cubicBezTo>
                <a:cubicBezTo>
                  <a:pt x="7391" y="10212"/>
                  <a:pt x="7394" y="10209"/>
                  <a:pt x="7397" y="10206"/>
                </a:cubicBezTo>
                <a:close/>
                <a:moveTo>
                  <a:pt x="6990" y="10260"/>
                </a:moveTo>
                <a:lnTo>
                  <a:pt x="6990" y="10263"/>
                </a:lnTo>
                <a:lnTo>
                  <a:pt x="6987" y="10266"/>
                </a:lnTo>
                <a:lnTo>
                  <a:pt x="6987" y="10263"/>
                </a:lnTo>
                <a:lnTo>
                  <a:pt x="6990" y="10260"/>
                </a:lnTo>
                <a:close/>
                <a:moveTo>
                  <a:pt x="7360" y="10324"/>
                </a:moveTo>
                <a:cubicBezTo>
                  <a:pt x="7357" y="10334"/>
                  <a:pt x="7353" y="10337"/>
                  <a:pt x="7347" y="10347"/>
                </a:cubicBezTo>
                <a:cubicBezTo>
                  <a:pt x="7343" y="10347"/>
                  <a:pt x="7333" y="10340"/>
                  <a:pt x="7327" y="10340"/>
                </a:cubicBezTo>
                <a:cubicBezTo>
                  <a:pt x="7323" y="10340"/>
                  <a:pt x="7330" y="10334"/>
                  <a:pt x="7330" y="10330"/>
                </a:cubicBezTo>
                <a:cubicBezTo>
                  <a:pt x="7340" y="10327"/>
                  <a:pt x="7350" y="10327"/>
                  <a:pt x="7360" y="10324"/>
                </a:cubicBezTo>
                <a:close/>
                <a:moveTo>
                  <a:pt x="7370" y="10324"/>
                </a:moveTo>
                <a:cubicBezTo>
                  <a:pt x="7376" y="10338"/>
                  <a:pt x="7374" y="10348"/>
                  <a:pt x="7358" y="10348"/>
                </a:cubicBezTo>
                <a:cubicBezTo>
                  <a:pt x="7356" y="10348"/>
                  <a:pt x="7353" y="10348"/>
                  <a:pt x="7350" y="10347"/>
                </a:cubicBezTo>
                <a:lnTo>
                  <a:pt x="7364" y="10324"/>
                </a:lnTo>
                <a:close/>
                <a:moveTo>
                  <a:pt x="7303" y="10381"/>
                </a:moveTo>
                <a:lnTo>
                  <a:pt x="7316" y="10387"/>
                </a:lnTo>
                <a:cubicBezTo>
                  <a:pt x="7310" y="10394"/>
                  <a:pt x="7306" y="10398"/>
                  <a:pt x="7300" y="10404"/>
                </a:cubicBezTo>
                <a:lnTo>
                  <a:pt x="7293" y="10401"/>
                </a:lnTo>
                <a:lnTo>
                  <a:pt x="7303" y="10381"/>
                </a:lnTo>
                <a:close/>
                <a:moveTo>
                  <a:pt x="7323" y="10391"/>
                </a:moveTo>
                <a:cubicBezTo>
                  <a:pt x="7333" y="10398"/>
                  <a:pt x="7343" y="10401"/>
                  <a:pt x="7360" y="10404"/>
                </a:cubicBezTo>
                <a:cubicBezTo>
                  <a:pt x="7353" y="10411"/>
                  <a:pt x="7347" y="10418"/>
                  <a:pt x="7343" y="10421"/>
                </a:cubicBezTo>
                <a:lnTo>
                  <a:pt x="7313" y="10411"/>
                </a:lnTo>
                <a:lnTo>
                  <a:pt x="7323" y="10391"/>
                </a:lnTo>
                <a:close/>
                <a:moveTo>
                  <a:pt x="7290" y="10404"/>
                </a:moveTo>
                <a:lnTo>
                  <a:pt x="7300" y="10411"/>
                </a:lnTo>
                <a:lnTo>
                  <a:pt x="7279" y="10431"/>
                </a:lnTo>
                <a:lnTo>
                  <a:pt x="7273" y="10428"/>
                </a:lnTo>
                <a:lnTo>
                  <a:pt x="7290" y="10404"/>
                </a:lnTo>
                <a:close/>
                <a:moveTo>
                  <a:pt x="7367" y="10408"/>
                </a:moveTo>
                <a:lnTo>
                  <a:pt x="7387" y="10418"/>
                </a:lnTo>
                <a:cubicBezTo>
                  <a:pt x="7384" y="10425"/>
                  <a:pt x="7377" y="10431"/>
                  <a:pt x="7374" y="10438"/>
                </a:cubicBezTo>
                <a:lnTo>
                  <a:pt x="7357" y="10428"/>
                </a:lnTo>
                <a:lnTo>
                  <a:pt x="7367" y="10408"/>
                </a:lnTo>
                <a:close/>
                <a:moveTo>
                  <a:pt x="7391" y="10418"/>
                </a:moveTo>
                <a:lnTo>
                  <a:pt x="7397" y="10421"/>
                </a:lnTo>
                <a:lnTo>
                  <a:pt x="7387" y="10441"/>
                </a:lnTo>
                <a:lnTo>
                  <a:pt x="7380" y="10438"/>
                </a:lnTo>
                <a:lnTo>
                  <a:pt x="7391" y="10418"/>
                </a:lnTo>
                <a:close/>
                <a:moveTo>
                  <a:pt x="7351" y="10437"/>
                </a:moveTo>
                <a:cubicBezTo>
                  <a:pt x="7353" y="10437"/>
                  <a:pt x="7361" y="10445"/>
                  <a:pt x="7367" y="10448"/>
                </a:cubicBezTo>
                <a:lnTo>
                  <a:pt x="7350" y="10441"/>
                </a:lnTo>
                <a:lnTo>
                  <a:pt x="7350" y="10438"/>
                </a:lnTo>
                <a:cubicBezTo>
                  <a:pt x="7350" y="10438"/>
                  <a:pt x="7350" y="10437"/>
                  <a:pt x="7351" y="10437"/>
                </a:cubicBezTo>
                <a:close/>
                <a:moveTo>
                  <a:pt x="7414" y="10428"/>
                </a:moveTo>
                <a:lnTo>
                  <a:pt x="7401" y="10448"/>
                </a:lnTo>
                <a:lnTo>
                  <a:pt x="7397" y="10448"/>
                </a:lnTo>
                <a:cubicBezTo>
                  <a:pt x="7401" y="10438"/>
                  <a:pt x="7404" y="10435"/>
                  <a:pt x="7407" y="10428"/>
                </a:cubicBezTo>
                <a:close/>
                <a:moveTo>
                  <a:pt x="7481" y="10371"/>
                </a:moveTo>
                <a:cubicBezTo>
                  <a:pt x="7515" y="10391"/>
                  <a:pt x="7566" y="10418"/>
                  <a:pt x="7606" y="10441"/>
                </a:cubicBezTo>
                <a:cubicBezTo>
                  <a:pt x="7606" y="10445"/>
                  <a:pt x="7603" y="10451"/>
                  <a:pt x="7599" y="10455"/>
                </a:cubicBezTo>
                <a:lnTo>
                  <a:pt x="7596" y="10455"/>
                </a:lnTo>
                <a:cubicBezTo>
                  <a:pt x="7555" y="10431"/>
                  <a:pt x="7515" y="10404"/>
                  <a:pt x="7481" y="10371"/>
                </a:cubicBezTo>
                <a:close/>
                <a:moveTo>
                  <a:pt x="7310" y="10421"/>
                </a:moveTo>
                <a:lnTo>
                  <a:pt x="7337" y="10435"/>
                </a:lnTo>
                <a:lnTo>
                  <a:pt x="7333" y="10438"/>
                </a:lnTo>
                <a:cubicBezTo>
                  <a:pt x="7324" y="10433"/>
                  <a:pt x="7319" y="10431"/>
                  <a:pt x="7318" y="10431"/>
                </a:cubicBezTo>
                <a:cubicBezTo>
                  <a:pt x="7317" y="10431"/>
                  <a:pt x="7321" y="10434"/>
                  <a:pt x="7330" y="10441"/>
                </a:cubicBezTo>
                <a:lnTo>
                  <a:pt x="7330" y="10445"/>
                </a:lnTo>
                <a:cubicBezTo>
                  <a:pt x="7327" y="10448"/>
                  <a:pt x="7323" y="10455"/>
                  <a:pt x="7320" y="10458"/>
                </a:cubicBezTo>
                <a:cubicBezTo>
                  <a:pt x="7319" y="10459"/>
                  <a:pt x="7319" y="10459"/>
                  <a:pt x="7318" y="10459"/>
                </a:cubicBezTo>
                <a:cubicBezTo>
                  <a:pt x="7315" y="10459"/>
                  <a:pt x="7312" y="10454"/>
                  <a:pt x="7310" y="10451"/>
                </a:cubicBezTo>
                <a:cubicBezTo>
                  <a:pt x="7316" y="10431"/>
                  <a:pt x="7303" y="10441"/>
                  <a:pt x="7310" y="10421"/>
                </a:cubicBezTo>
                <a:close/>
                <a:moveTo>
                  <a:pt x="7417" y="10435"/>
                </a:moveTo>
                <a:lnTo>
                  <a:pt x="7431" y="10445"/>
                </a:lnTo>
                <a:lnTo>
                  <a:pt x="7417" y="10462"/>
                </a:lnTo>
                <a:cubicBezTo>
                  <a:pt x="7414" y="10462"/>
                  <a:pt x="7411" y="10458"/>
                  <a:pt x="7407" y="10455"/>
                </a:cubicBezTo>
                <a:lnTo>
                  <a:pt x="7417" y="10435"/>
                </a:lnTo>
                <a:close/>
                <a:moveTo>
                  <a:pt x="7256" y="10458"/>
                </a:moveTo>
                <a:cubicBezTo>
                  <a:pt x="7254" y="10460"/>
                  <a:pt x="7252" y="10461"/>
                  <a:pt x="7250" y="10462"/>
                </a:cubicBezTo>
                <a:lnTo>
                  <a:pt x="7250" y="10462"/>
                </a:lnTo>
                <a:lnTo>
                  <a:pt x="7253" y="10458"/>
                </a:lnTo>
                <a:close/>
                <a:moveTo>
                  <a:pt x="7347" y="10451"/>
                </a:moveTo>
                <a:cubicBezTo>
                  <a:pt x="7344" y="10457"/>
                  <a:pt x="7338" y="10461"/>
                  <a:pt x="7335" y="10466"/>
                </a:cubicBezTo>
                <a:lnTo>
                  <a:pt x="7335" y="10466"/>
                </a:lnTo>
                <a:lnTo>
                  <a:pt x="7343" y="10451"/>
                </a:lnTo>
                <a:close/>
                <a:moveTo>
                  <a:pt x="7061" y="10468"/>
                </a:moveTo>
                <a:lnTo>
                  <a:pt x="7061" y="10472"/>
                </a:lnTo>
                <a:lnTo>
                  <a:pt x="7057" y="10475"/>
                </a:lnTo>
                <a:lnTo>
                  <a:pt x="7057" y="10472"/>
                </a:lnTo>
                <a:lnTo>
                  <a:pt x="7061" y="10468"/>
                </a:lnTo>
                <a:close/>
                <a:moveTo>
                  <a:pt x="7313" y="10468"/>
                </a:moveTo>
                <a:lnTo>
                  <a:pt x="7303" y="10482"/>
                </a:lnTo>
                <a:lnTo>
                  <a:pt x="7300" y="10482"/>
                </a:lnTo>
                <a:lnTo>
                  <a:pt x="7306" y="10468"/>
                </a:lnTo>
                <a:close/>
                <a:moveTo>
                  <a:pt x="7333" y="10472"/>
                </a:moveTo>
                <a:lnTo>
                  <a:pt x="7333" y="10475"/>
                </a:lnTo>
                <a:lnTo>
                  <a:pt x="7323" y="10485"/>
                </a:lnTo>
                <a:cubicBezTo>
                  <a:pt x="7327" y="10478"/>
                  <a:pt x="7330" y="10475"/>
                  <a:pt x="7333" y="10472"/>
                </a:cubicBezTo>
                <a:close/>
                <a:moveTo>
                  <a:pt x="7347" y="10455"/>
                </a:moveTo>
                <a:lnTo>
                  <a:pt x="7360" y="10462"/>
                </a:lnTo>
                <a:cubicBezTo>
                  <a:pt x="7350" y="10475"/>
                  <a:pt x="7343" y="10485"/>
                  <a:pt x="7337" y="10499"/>
                </a:cubicBezTo>
                <a:lnTo>
                  <a:pt x="7327" y="10495"/>
                </a:lnTo>
                <a:lnTo>
                  <a:pt x="7340" y="10472"/>
                </a:lnTo>
                <a:cubicBezTo>
                  <a:pt x="7343" y="10468"/>
                  <a:pt x="7347" y="10462"/>
                  <a:pt x="7347" y="10455"/>
                </a:cubicBezTo>
                <a:close/>
                <a:moveTo>
                  <a:pt x="7296" y="10492"/>
                </a:moveTo>
                <a:lnTo>
                  <a:pt x="7286" y="10502"/>
                </a:lnTo>
                <a:lnTo>
                  <a:pt x="7293" y="10492"/>
                </a:lnTo>
                <a:close/>
                <a:moveTo>
                  <a:pt x="7367" y="10465"/>
                </a:moveTo>
                <a:lnTo>
                  <a:pt x="7370" y="10468"/>
                </a:lnTo>
                <a:lnTo>
                  <a:pt x="7347" y="10505"/>
                </a:lnTo>
                <a:lnTo>
                  <a:pt x="7343" y="10505"/>
                </a:lnTo>
                <a:lnTo>
                  <a:pt x="7367" y="10465"/>
                </a:lnTo>
                <a:close/>
                <a:moveTo>
                  <a:pt x="7327" y="10502"/>
                </a:moveTo>
                <a:lnTo>
                  <a:pt x="7333" y="10509"/>
                </a:lnTo>
                <a:lnTo>
                  <a:pt x="7327" y="10515"/>
                </a:lnTo>
                <a:cubicBezTo>
                  <a:pt x="7327" y="10512"/>
                  <a:pt x="7323" y="10512"/>
                  <a:pt x="7320" y="10512"/>
                </a:cubicBezTo>
                <a:lnTo>
                  <a:pt x="7327" y="10502"/>
                </a:lnTo>
                <a:close/>
                <a:moveTo>
                  <a:pt x="7434" y="10445"/>
                </a:moveTo>
                <a:cubicBezTo>
                  <a:pt x="7488" y="10485"/>
                  <a:pt x="7528" y="10519"/>
                  <a:pt x="7525" y="10525"/>
                </a:cubicBezTo>
                <a:cubicBezTo>
                  <a:pt x="7495" y="10502"/>
                  <a:pt x="7461" y="10482"/>
                  <a:pt x="7428" y="10465"/>
                </a:cubicBezTo>
                <a:cubicBezTo>
                  <a:pt x="7428" y="10458"/>
                  <a:pt x="7431" y="10451"/>
                  <a:pt x="7434" y="10445"/>
                </a:cubicBezTo>
                <a:close/>
                <a:moveTo>
                  <a:pt x="7401" y="10485"/>
                </a:moveTo>
                <a:lnTo>
                  <a:pt x="7374" y="10529"/>
                </a:lnTo>
                <a:lnTo>
                  <a:pt x="7370" y="10529"/>
                </a:lnTo>
                <a:lnTo>
                  <a:pt x="7394" y="10485"/>
                </a:lnTo>
                <a:close/>
                <a:moveTo>
                  <a:pt x="7414" y="10492"/>
                </a:moveTo>
                <a:cubicBezTo>
                  <a:pt x="7461" y="10520"/>
                  <a:pt x="7501" y="10547"/>
                  <a:pt x="7485" y="10547"/>
                </a:cubicBezTo>
                <a:cubicBezTo>
                  <a:pt x="7481" y="10547"/>
                  <a:pt x="7471" y="10544"/>
                  <a:pt x="7454" y="10539"/>
                </a:cubicBezTo>
                <a:lnTo>
                  <a:pt x="7407" y="10509"/>
                </a:lnTo>
                <a:lnTo>
                  <a:pt x="7414" y="10492"/>
                </a:lnTo>
                <a:close/>
                <a:moveTo>
                  <a:pt x="7389" y="10554"/>
                </a:moveTo>
                <a:lnTo>
                  <a:pt x="7394" y="10559"/>
                </a:lnTo>
                <a:lnTo>
                  <a:pt x="7394" y="10559"/>
                </a:lnTo>
                <a:lnTo>
                  <a:pt x="7387" y="10556"/>
                </a:lnTo>
                <a:cubicBezTo>
                  <a:pt x="7387" y="10556"/>
                  <a:pt x="7388" y="10555"/>
                  <a:pt x="7389" y="10554"/>
                </a:cubicBezTo>
                <a:close/>
                <a:moveTo>
                  <a:pt x="7404" y="10512"/>
                </a:moveTo>
                <a:cubicBezTo>
                  <a:pt x="7438" y="10542"/>
                  <a:pt x="7495" y="10586"/>
                  <a:pt x="7471" y="10586"/>
                </a:cubicBezTo>
                <a:cubicBezTo>
                  <a:pt x="7458" y="10579"/>
                  <a:pt x="7451" y="10576"/>
                  <a:pt x="7438" y="10569"/>
                </a:cubicBezTo>
                <a:lnTo>
                  <a:pt x="7414" y="10552"/>
                </a:lnTo>
                <a:lnTo>
                  <a:pt x="7394" y="10539"/>
                </a:lnTo>
                <a:cubicBezTo>
                  <a:pt x="7397" y="10532"/>
                  <a:pt x="7401" y="10522"/>
                  <a:pt x="7404" y="10512"/>
                </a:cubicBezTo>
                <a:close/>
                <a:moveTo>
                  <a:pt x="7286" y="10579"/>
                </a:moveTo>
                <a:cubicBezTo>
                  <a:pt x="7283" y="10583"/>
                  <a:pt x="7283" y="10586"/>
                  <a:pt x="7283" y="10589"/>
                </a:cubicBezTo>
                <a:lnTo>
                  <a:pt x="7279" y="10589"/>
                </a:lnTo>
                <a:cubicBezTo>
                  <a:pt x="7279" y="10586"/>
                  <a:pt x="7283" y="10583"/>
                  <a:pt x="7286" y="10579"/>
                </a:cubicBezTo>
                <a:close/>
                <a:moveTo>
                  <a:pt x="7404" y="10566"/>
                </a:moveTo>
                <a:lnTo>
                  <a:pt x="7407" y="10569"/>
                </a:lnTo>
                <a:cubicBezTo>
                  <a:pt x="7407" y="10573"/>
                  <a:pt x="7404" y="10576"/>
                  <a:pt x="7404" y="10579"/>
                </a:cubicBezTo>
                <a:lnTo>
                  <a:pt x="7417" y="10576"/>
                </a:lnTo>
                <a:cubicBezTo>
                  <a:pt x="7438" y="10593"/>
                  <a:pt x="7452" y="10606"/>
                  <a:pt x="7443" y="10606"/>
                </a:cubicBezTo>
                <a:cubicBezTo>
                  <a:pt x="7438" y="10606"/>
                  <a:pt x="7425" y="10601"/>
                  <a:pt x="7401" y="10589"/>
                </a:cubicBezTo>
                <a:lnTo>
                  <a:pt x="7397" y="10589"/>
                </a:lnTo>
                <a:cubicBezTo>
                  <a:pt x="7391" y="10586"/>
                  <a:pt x="7384" y="10579"/>
                  <a:pt x="7380" y="10573"/>
                </a:cubicBezTo>
                <a:lnTo>
                  <a:pt x="7384" y="10566"/>
                </a:lnTo>
                <a:close/>
                <a:moveTo>
                  <a:pt x="6812" y="10612"/>
                </a:moveTo>
                <a:cubicBezTo>
                  <a:pt x="6819" y="10612"/>
                  <a:pt x="6829" y="10612"/>
                  <a:pt x="6842" y="10613"/>
                </a:cubicBezTo>
                <a:lnTo>
                  <a:pt x="6839" y="10613"/>
                </a:lnTo>
                <a:lnTo>
                  <a:pt x="6845" y="10633"/>
                </a:lnTo>
                <a:lnTo>
                  <a:pt x="6828" y="10626"/>
                </a:lnTo>
                <a:lnTo>
                  <a:pt x="6798" y="10620"/>
                </a:lnTo>
                <a:cubicBezTo>
                  <a:pt x="6788" y="10615"/>
                  <a:pt x="6791" y="10612"/>
                  <a:pt x="6812" y="10612"/>
                </a:cubicBezTo>
                <a:close/>
                <a:moveTo>
                  <a:pt x="7337" y="10663"/>
                </a:moveTo>
                <a:cubicBezTo>
                  <a:pt x="7341" y="10667"/>
                  <a:pt x="7345" y="10670"/>
                  <a:pt x="7349" y="10674"/>
                </a:cubicBezTo>
                <a:lnTo>
                  <a:pt x="7349" y="10674"/>
                </a:lnTo>
                <a:cubicBezTo>
                  <a:pt x="7346" y="10672"/>
                  <a:pt x="7343" y="10669"/>
                  <a:pt x="7340" y="10667"/>
                </a:cubicBezTo>
                <a:lnTo>
                  <a:pt x="7337" y="10667"/>
                </a:lnTo>
                <a:cubicBezTo>
                  <a:pt x="7337" y="10667"/>
                  <a:pt x="7337" y="10667"/>
                  <a:pt x="7337" y="10663"/>
                </a:cubicBezTo>
                <a:close/>
                <a:moveTo>
                  <a:pt x="7397" y="10724"/>
                </a:moveTo>
                <a:cubicBezTo>
                  <a:pt x="7384" y="10731"/>
                  <a:pt x="7374" y="10737"/>
                  <a:pt x="7364" y="10748"/>
                </a:cubicBezTo>
                <a:lnTo>
                  <a:pt x="7290" y="10775"/>
                </a:lnTo>
                <a:lnTo>
                  <a:pt x="7296" y="10761"/>
                </a:lnTo>
                <a:lnTo>
                  <a:pt x="7397" y="10724"/>
                </a:lnTo>
                <a:close/>
                <a:moveTo>
                  <a:pt x="7266" y="10812"/>
                </a:moveTo>
                <a:lnTo>
                  <a:pt x="7300" y="10828"/>
                </a:lnTo>
                <a:cubicBezTo>
                  <a:pt x="7296" y="10828"/>
                  <a:pt x="7296" y="10832"/>
                  <a:pt x="7296" y="10835"/>
                </a:cubicBezTo>
                <a:cubicBezTo>
                  <a:pt x="7290" y="10828"/>
                  <a:pt x="7279" y="10822"/>
                  <a:pt x="7269" y="10815"/>
                </a:cubicBezTo>
                <a:lnTo>
                  <a:pt x="7266" y="10815"/>
                </a:lnTo>
                <a:lnTo>
                  <a:pt x="7266" y="10812"/>
                </a:lnTo>
                <a:close/>
                <a:moveTo>
                  <a:pt x="330" y="10832"/>
                </a:moveTo>
                <a:cubicBezTo>
                  <a:pt x="329" y="10837"/>
                  <a:pt x="329" y="10843"/>
                  <a:pt x="331" y="10848"/>
                </a:cubicBezTo>
                <a:lnTo>
                  <a:pt x="331" y="10848"/>
                </a:lnTo>
                <a:cubicBezTo>
                  <a:pt x="331" y="10842"/>
                  <a:pt x="331" y="10837"/>
                  <a:pt x="330" y="10832"/>
                </a:cubicBezTo>
                <a:close/>
                <a:moveTo>
                  <a:pt x="7158" y="10812"/>
                </a:moveTo>
                <a:lnTo>
                  <a:pt x="7165" y="10818"/>
                </a:lnTo>
                <a:lnTo>
                  <a:pt x="7061" y="10859"/>
                </a:lnTo>
                <a:lnTo>
                  <a:pt x="7051" y="10852"/>
                </a:lnTo>
                <a:lnTo>
                  <a:pt x="7158" y="10812"/>
                </a:lnTo>
                <a:close/>
                <a:moveTo>
                  <a:pt x="7037" y="10859"/>
                </a:moveTo>
                <a:lnTo>
                  <a:pt x="7047" y="10865"/>
                </a:lnTo>
                <a:lnTo>
                  <a:pt x="7030" y="10872"/>
                </a:lnTo>
                <a:lnTo>
                  <a:pt x="7020" y="10865"/>
                </a:lnTo>
                <a:lnTo>
                  <a:pt x="7037" y="10859"/>
                </a:lnTo>
                <a:close/>
                <a:moveTo>
                  <a:pt x="7316" y="10835"/>
                </a:moveTo>
                <a:lnTo>
                  <a:pt x="7374" y="10862"/>
                </a:lnTo>
                <a:lnTo>
                  <a:pt x="7364" y="10879"/>
                </a:lnTo>
                <a:cubicBezTo>
                  <a:pt x="7347" y="10869"/>
                  <a:pt x="7330" y="10855"/>
                  <a:pt x="7313" y="10845"/>
                </a:cubicBezTo>
                <a:cubicBezTo>
                  <a:pt x="7313" y="10842"/>
                  <a:pt x="7316" y="10838"/>
                  <a:pt x="7316" y="10835"/>
                </a:cubicBezTo>
                <a:close/>
                <a:moveTo>
                  <a:pt x="6993" y="10872"/>
                </a:moveTo>
                <a:lnTo>
                  <a:pt x="7003" y="10882"/>
                </a:lnTo>
                <a:lnTo>
                  <a:pt x="6983" y="10889"/>
                </a:lnTo>
                <a:cubicBezTo>
                  <a:pt x="6980" y="10889"/>
                  <a:pt x="6977" y="10882"/>
                  <a:pt x="6973" y="10882"/>
                </a:cubicBezTo>
                <a:lnTo>
                  <a:pt x="6993" y="10872"/>
                </a:lnTo>
                <a:close/>
                <a:moveTo>
                  <a:pt x="6953" y="10891"/>
                </a:moveTo>
                <a:cubicBezTo>
                  <a:pt x="6956" y="10891"/>
                  <a:pt x="6962" y="10893"/>
                  <a:pt x="6970" y="10896"/>
                </a:cubicBezTo>
                <a:lnTo>
                  <a:pt x="6956" y="10899"/>
                </a:lnTo>
                <a:cubicBezTo>
                  <a:pt x="6949" y="10893"/>
                  <a:pt x="6949" y="10891"/>
                  <a:pt x="6953" y="10891"/>
                </a:cubicBezTo>
                <a:close/>
                <a:moveTo>
                  <a:pt x="7222" y="10929"/>
                </a:moveTo>
                <a:lnTo>
                  <a:pt x="7229" y="10933"/>
                </a:lnTo>
                <a:lnTo>
                  <a:pt x="7229" y="10946"/>
                </a:lnTo>
                <a:lnTo>
                  <a:pt x="7219" y="10939"/>
                </a:lnTo>
                <a:lnTo>
                  <a:pt x="7222" y="10929"/>
                </a:lnTo>
                <a:close/>
                <a:moveTo>
                  <a:pt x="7249" y="10882"/>
                </a:moveTo>
                <a:cubicBezTo>
                  <a:pt x="7276" y="10902"/>
                  <a:pt x="7303" y="10926"/>
                  <a:pt x="7330" y="10946"/>
                </a:cubicBezTo>
                <a:cubicBezTo>
                  <a:pt x="7327" y="10950"/>
                  <a:pt x="7327" y="10950"/>
                  <a:pt x="7327" y="10950"/>
                </a:cubicBezTo>
                <a:lnTo>
                  <a:pt x="7327" y="10953"/>
                </a:lnTo>
                <a:cubicBezTo>
                  <a:pt x="7296" y="10939"/>
                  <a:pt x="7269" y="10926"/>
                  <a:pt x="7246" y="10909"/>
                </a:cubicBezTo>
                <a:cubicBezTo>
                  <a:pt x="7246" y="10902"/>
                  <a:pt x="7249" y="10892"/>
                  <a:pt x="7249" y="10882"/>
                </a:cubicBezTo>
                <a:close/>
                <a:moveTo>
                  <a:pt x="7199" y="10946"/>
                </a:moveTo>
                <a:lnTo>
                  <a:pt x="7195" y="10956"/>
                </a:lnTo>
                <a:lnTo>
                  <a:pt x="7192" y="10963"/>
                </a:lnTo>
                <a:lnTo>
                  <a:pt x="7192" y="10966"/>
                </a:lnTo>
                <a:lnTo>
                  <a:pt x="7199" y="10946"/>
                </a:lnTo>
                <a:close/>
                <a:moveTo>
                  <a:pt x="7202" y="10943"/>
                </a:moveTo>
                <a:cubicBezTo>
                  <a:pt x="7199" y="10956"/>
                  <a:pt x="7199" y="10966"/>
                  <a:pt x="7202" y="10976"/>
                </a:cubicBezTo>
                <a:cubicBezTo>
                  <a:pt x="7202" y="10977"/>
                  <a:pt x="7203" y="10977"/>
                  <a:pt x="7203" y="10977"/>
                </a:cubicBezTo>
                <a:cubicBezTo>
                  <a:pt x="7206" y="10977"/>
                  <a:pt x="7210" y="10968"/>
                  <a:pt x="7216" y="10953"/>
                </a:cubicBezTo>
                <a:lnTo>
                  <a:pt x="7226" y="10956"/>
                </a:lnTo>
                <a:cubicBezTo>
                  <a:pt x="7226" y="10970"/>
                  <a:pt x="7226" y="10983"/>
                  <a:pt x="7222" y="10993"/>
                </a:cubicBezTo>
                <a:lnTo>
                  <a:pt x="7189" y="10966"/>
                </a:lnTo>
                <a:lnTo>
                  <a:pt x="7199" y="10946"/>
                </a:lnTo>
                <a:lnTo>
                  <a:pt x="7199" y="10946"/>
                </a:lnTo>
                <a:lnTo>
                  <a:pt x="7202" y="10943"/>
                </a:lnTo>
                <a:close/>
                <a:moveTo>
                  <a:pt x="7238" y="10937"/>
                </a:moveTo>
                <a:lnTo>
                  <a:pt x="7238" y="10937"/>
                </a:lnTo>
                <a:cubicBezTo>
                  <a:pt x="7264" y="10950"/>
                  <a:pt x="7287" y="10963"/>
                  <a:pt x="7310" y="10976"/>
                </a:cubicBezTo>
                <a:lnTo>
                  <a:pt x="7300" y="10997"/>
                </a:lnTo>
                <a:lnTo>
                  <a:pt x="7236" y="10950"/>
                </a:lnTo>
                <a:cubicBezTo>
                  <a:pt x="7236" y="10946"/>
                  <a:pt x="7236" y="10943"/>
                  <a:pt x="7238" y="10937"/>
                </a:cubicBezTo>
                <a:close/>
                <a:moveTo>
                  <a:pt x="7232" y="10963"/>
                </a:moveTo>
                <a:lnTo>
                  <a:pt x="7296" y="11000"/>
                </a:lnTo>
                <a:cubicBezTo>
                  <a:pt x="7286" y="11020"/>
                  <a:pt x="7276" y="11040"/>
                  <a:pt x="7263" y="11061"/>
                </a:cubicBezTo>
                <a:cubicBezTo>
                  <a:pt x="7229" y="11047"/>
                  <a:pt x="7189" y="11057"/>
                  <a:pt x="7155" y="11040"/>
                </a:cubicBezTo>
                <a:cubicBezTo>
                  <a:pt x="7162" y="11024"/>
                  <a:pt x="7168" y="11013"/>
                  <a:pt x="7175" y="11003"/>
                </a:cubicBezTo>
                <a:lnTo>
                  <a:pt x="7172" y="11000"/>
                </a:lnTo>
                <a:lnTo>
                  <a:pt x="7172" y="11000"/>
                </a:lnTo>
                <a:cubicBezTo>
                  <a:pt x="7213" y="11019"/>
                  <a:pt x="7235" y="11027"/>
                  <a:pt x="7243" y="11027"/>
                </a:cubicBezTo>
                <a:cubicBezTo>
                  <a:pt x="7255" y="11027"/>
                  <a:pt x="7245" y="11014"/>
                  <a:pt x="7226" y="10997"/>
                </a:cubicBezTo>
                <a:cubicBezTo>
                  <a:pt x="7226" y="10987"/>
                  <a:pt x="7229" y="10973"/>
                  <a:pt x="7232" y="10963"/>
                </a:cubicBezTo>
                <a:close/>
                <a:moveTo>
                  <a:pt x="2153" y="13481"/>
                </a:moveTo>
                <a:cubicBezTo>
                  <a:pt x="2143" y="13488"/>
                  <a:pt x="2133" y="13494"/>
                  <a:pt x="2124" y="13500"/>
                </a:cubicBezTo>
                <a:cubicBezTo>
                  <a:pt x="2134" y="13496"/>
                  <a:pt x="2144" y="13489"/>
                  <a:pt x="2153" y="13481"/>
                </a:cubicBezTo>
                <a:close/>
                <a:moveTo>
                  <a:pt x="4450" y="16543"/>
                </a:moveTo>
                <a:lnTo>
                  <a:pt x="4450" y="16543"/>
                </a:lnTo>
                <a:cubicBezTo>
                  <a:pt x="4470" y="16557"/>
                  <a:pt x="4500" y="16577"/>
                  <a:pt x="4550" y="16607"/>
                </a:cubicBezTo>
                <a:lnTo>
                  <a:pt x="4550" y="16610"/>
                </a:lnTo>
                <a:lnTo>
                  <a:pt x="4450" y="16543"/>
                </a:lnTo>
                <a:close/>
                <a:moveTo>
                  <a:pt x="4845" y="16690"/>
                </a:moveTo>
                <a:cubicBezTo>
                  <a:pt x="4854" y="16690"/>
                  <a:pt x="4864" y="16694"/>
                  <a:pt x="4873" y="16701"/>
                </a:cubicBezTo>
                <a:cubicBezTo>
                  <a:pt x="4833" y="16718"/>
                  <a:pt x="4900" y="16809"/>
                  <a:pt x="4927" y="16889"/>
                </a:cubicBezTo>
                <a:cubicBezTo>
                  <a:pt x="4877" y="16842"/>
                  <a:pt x="4823" y="16802"/>
                  <a:pt x="4769" y="16762"/>
                </a:cubicBezTo>
                <a:lnTo>
                  <a:pt x="4766" y="16765"/>
                </a:lnTo>
                <a:cubicBezTo>
                  <a:pt x="4783" y="16722"/>
                  <a:pt x="4814" y="16690"/>
                  <a:pt x="4845" y="16690"/>
                </a:cubicBezTo>
                <a:close/>
                <a:moveTo>
                  <a:pt x="12136" y="19709"/>
                </a:moveTo>
                <a:lnTo>
                  <a:pt x="12136" y="19709"/>
                </a:lnTo>
                <a:cubicBezTo>
                  <a:pt x="12129" y="19715"/>
                  <a:pt x="12120" y="19723"/>
                  <a:pt x="12112" y="19732"/>
                </a:cubicBezTo>
                <a:lnTo>
                  <a:pt x="12112" y="19732"/>
                </a:lnTo>
                <a:cubicBezTo>
                  <a:pt x="12120" y="19724"/>
                  <a:pt x="12128" y="19716"/>
                  <a:pt x="12136" y="19709"/>
                </a:cubicBezTo>
                <a:close/>
                <a:moveTo>
                  <a:pt x="12112" y="19732"/>
                </a:moveTo>
                <a:cubicBezTo>
                  <a:pt x="12103" y="19741"/>
                  <a:pt x="12094" y="19750"/>
                  <a:pt x="12085" y="19760"/>
                </a:cubicBezTo>
                <a:cubicBezTo>
                  <a:pt x="12095" y="19750"/>
                  <a:pt x="12103" y="19740"/>
                  <a:pt x="12112" y="19732"/>
                </a:cubicBezTo>
                <a:close/>
                <a:moveTo>
                  <a:pt x="8259" y="0"/>
                </a:moveTo>
                <a:cubicBezTo>
                  <a:pt x="8258" y="0"/>
                  <a:pt x="8257" y="2"/>
                  <a:pt x="8255" y="5"/>
                </a:cubicBezTo>
                <a:cubicBezTo>
                  <a:pt x="8252" y="5"/>
                  <a:pt x="8249" y="5"/>
                  <a:pt x="8246" y="5"/>
                </a:cubicBezTo>
                <a:cubicBezTo>
                  <a:pt x="7949" y="5"/>
                  <a:pt x="7642" y="159"/>
                  <a:pt x="7253" y="369"/>
                </a:cubicBezTo>
                <a:lnTo>
                  <a:pt x="7283" y="274"/>
                </a:lnTo>
                <a:cubicBezTo>
                  <a:pt x="7271" y="273"/>
                  <a:pt x="7258" y="273"/>
                  <a:pt x="7245" y="273"/>
                </a:cubicBezTo>
                <a:cubicBezTo>
                  <a:pt x="7063" y="273"/>
                  <a:pt x="6819" y="377"/>
                  <a:pt x="6640" y="399"/>
                </a:cubicBezTo>
                <a:cubicBezTo>
                  <a:pt x="6613" y="486"/>
                  <a:pt x="6516" y="520"/>
                  <a:pt x="6616" y="604"/>
                </a:cubicBezTo>
                <a:cubicBezTo>
                  <a:pt x="6552" y="586"/>
                  <a:pt x="6490" y="579"/>
                  <a:pt x="6433" y="579"/>
                </a:cubicBezTo>
                <a:cubicBezTo>
                  <a:pt x="6184" y="579"/>
                  <a:pt x="5996" y="725"/>
                  <a:pt x="5832" y="867"/>
                </a:cubicBezTo>
                <a:cubicBezTo>
                  <a:pt x="5651" y="1064"/>
                  <a:pt x="5497" y="1252"/>
                  <a:pt x="5207" y="1252"/>
                </a:cubicBezTo>
                <a:cubicBezTo>
                  <a:pt x="5191" y="1252"/>
                  <a:pt x="5173" y="1252"/>
                  <a:pt x="5156" y="1250"/>
                </a:cubicBezTo>
                <a:cubicBezTo>
                  <a:pt x="5201" y="1220"/>
                  <a:pt x="5233" y="1136"/>
                  <a:pt x="5207" y="1136"/>
                </a:cubicBezTo>
                <a:cubicBezTo>
                  <a:pt x="5204" y="1136"/>
                  <a:pt x="5201" y="1137"/>
                  <a:pt x="5196" y="1139"/>
                </a:cubicBezTo>
                <a:cubicBezTo>
                  <a:pt x="5085" y="1240"/>
                  <a:pt x="4984" y="1345"/>
                  <a:pt x="4890" y="1459"/>
                </a:cubicBezTo>
                <a:cubicBezTo>
                  <a:pt x="4947" y="1504"/>
                  <a:pt x="4971" y="1511"/>
                  <a:pt x="4998" y="1511"/>
                </a:cubicBezTo>
                <a:cubicBezTo>
                  <a:pt x="5010" y="1511"/>
                  <a:pt x="5022" y="1510"/>
                  <a:pt x="5038" y="1510"/>
                </a:cubicBezTo>
                <a:cubicBezTo>
                  <a:pt x="5057" y="1510"/>
                  <a:pt x="5083" y="1512"/>
                  <a:pt x="5119" y="1520"/>
                </a:cubicBezTo>
                <a:cubicBezTo>
                  <a:pt x="5122" y="1627"/>
                  <a:pt x="5075" y="1735"/>
                  <a:pt x="4991" y="1806"/>
                </a:cubicBezTo>
                <a:cubicBezTo>
                  <a:pt x="5082" y="1617"/>
                  <a:pt x="4856" y="1634"/>
                  <a:pt x="4739" y="1627"/>
                </a:cubicBezTo>
                <a:lnTo>
                  <a:pt x="4739" y="1627"/>
                </a:lnTo>
                <a:cubicBezTo>
                  <a:pt x="4776" y="1651"/>
                  <a:pt x="4786" y="1705"/>
                  <a:pt x="4816" y="1735"/>
                </a:cubicBezTo>
                <a:cubicBezTo>
                  <a:pt x="4789" y="1731"/>
                  <a:pt x="4768" y="1729"/>
                  <a:pt x="4751" y="1729"/>
                </a:cubicBezTo>
                <a:cubicBezTo>
                  <a:pt x="4558" y="1729"/>
                  <a:pt x="4937" y="1972"/>
                  <a:pt x="4628" y="2028"/>
                </a:cubicBezTo>
                <a:lnTo>
                  <a:pt x="4591" y="1964"/>
                </a:lnTo>
                <a:cubicBezTo>
                  <a:pt x="4530" y="2065"/>
                  <a:pt x="4527" y="2210"/>
                  <a:pt x="4426" y="2280"/>
                </a:cubicBezTo>
                <a:cubicBezTo>
                  <a:pt x="4281" y="2199"/>
                  <a:pt x="4459" y="2142"/>
                  <a:pt x="4375" y="2041"/>
                </a:cubicBezTo>
                <a:lnTo>
                  <a:pt x="4375" y="2041"/>
                </a:lnTo>
                <a:cubicBezTo>
                  <a:pt x="4258" y="2169"/>
                  <a:pt x="4347" y="2489"/>
                  <a:pt x="4133" y="2489"/>
                </a:cubicBezTo>
                <a:cubicBezTo>
                  <a:pt x="4132" y="2489"/>
                  <a:pt x="4131" y="2489"/>
                  <a:pt x="4129" y="2489"/>
                </a:cubicBezTo>
                <a:cubicBezTo>
                  <a:pt x="4146" y="2405"/>
                  <a:pt x="4220" y="2334"/>
                  <a:pt x="4241" y="2250"/>
                </a:cubicBezTo>
                <a:cubicBezTo>
                  <a:pt x="4213" y="2248"/>
                  <a:pt x="4188" y="2248"/>
                  <a:pt x="4167" y="2248"/>
                </a:cubicBezTo>
                <a:cubicBezTo>
                  <a:pt x="3991" y="2248"/>
                  <a:pt x="3996" y="2294"/>
                  <a:pt x="3897" y="2354"/>
                </a:cubicBezTo>
                <a:lnTo>
                  <a:pt x="3907" y="2348"/>
                </a:lnTo>
                <a:lnTo>
                  <a:pt x="3907" y="2348"/>
                </a:lnTo>
                <a:cubicBezTo>
                  <a:pt x="3816" y="2398"/>
                  <a:pt x="3729" y="2452"/>
                  <a:pt x="3645" y="2509"/>
                </a:cubicBezTo>
                <a:lnTo>
                  <a:pt x="3729" y="2486"/>
                </a:lnTo>
                <a:lnTo>
                  <a:pt x="3729" y="2486"/>
                </a:lnTo>
                <a:cubicBezTo>
                  <a:pt x="3903" y="2921"/>
                  <a:pt x="3507" y="2876"/>
                  <a:pt x="3533" y="3258"/>
                </a:cubicBezTo>
                <a:lnTo>
                  <a:pt x="3533" y="3258"/>
                </a:lnTo>
                <a:cubicBezTo>
                  <a:pt x="3520" y="3075"/>
                  <a:pt x="3497" y="3046"/>
                  <a:pt x="3462" y="3046"/>
                </a:cubicBezTo>
                <a:cubicBezTo>
                  <a:pt x="3446" y="3046"/>
                  <a:pt x="3428" y="3052"/>
                  <a:pt x="3406" y="3052"/>
                </a:cubicBezTo>
                <a:cubicBezTo>
                  <a:pt x="3381" y="3052"/>
                  <a:pt x="3352" y="3044"/>
                  <a:pt x="3318" y="3011"/>
                </a:cubicBezTo>
                <a:cubicBezTo>
                  <a:pt x="3258" y="3029"/>
                  <a:pt x="3183" y="3060"/>
                  <a:pt x="3136" y="3060"/>
                </a:cubicBezTo>
                <a:cubicBezTo>
                  <a:pt x="3115" y="3060"/>
                  <a:pt x="3099" y="3054"/>
                  <a:pt x="3093" y="3037"/>
                </a:cubicBezTo>
                <a:lnTo>
                  <a:pt x="3093" y="3037"/>
                </a:lnTo>
                <a:cubicBezTo>
                  <a:pt x="3130" y="3236"/>
                  <a:pt x="2867" y="3162"/>
                  <a:pt x="2928" y="3448"/>
                </a:cubicBezTo>
                <a:cubicBezTo>
                  <a:pt x="2923" y="3446"/>
                  <a:pt x="2919" y="3445"/>
                  <a:pt x="2914" y="3445"/>
                </a:cubicBezTo>
                <a:cubicBezTo>
                  <a:pt x="2881" y="3445"/>
                  <a:pt x="2852" y="3501"/>
                  <a:pt x="2806" y="3501"/>
                </a:cubicBezTo>
                <a:cubicBezTo>
                  <a:pt x="2787" y="3501"/>
                  <a:pt x="2764" y="3491"/>
                  <a:pt x="2736" y="3461"/>
                </a:cubicBezTo>
                <a:lnTo>
                  <a:pt x="2736" y="3461"/>
                </a:lnTo>
                <a:cubicBezTo>
                  <a:pt x="2710" y="3529"/>
                  <a:pt x="2720" y="3548"/>
                  <a:pt x="2746" y="3548"/>
                </a:cubicBezTo>
                <a:cubicBezTo>
                  <a:pt x="2775" y="3548"/>
                  <a:pt x="2825" y="3524"/>
                  <a:pt x="2861" y="3524"/>
                </a:cubicBezTo>
                <a:cubicBezTo>
                  <a:pt x="2875" y="3524"/>
                  <a:pt x="2886" y="3527"/>
                  <a:pt x="2894" y="3536"/>
                </a:cubicBezTo>
                <a:cubicBezTo>
                  <a:pt x="2894" y="3862"/>
                  <a:pt x="2336" y="3960"/>
                  <a:pt x="2376" y="4448"/>
                </a:cubicBezTo>
                <a:cubicBezTo>
                  <a:pt x="2305" y="4761"/>
                  <a:pt x="2427" y="4919"/>
                  <a:pt x="2420" y="5181"/>
                </a:cubicBezTo>
                <a:cubicBezTo>
                  <a:pt x="2406" y="5208"/>
                  <a:pt x="2393" y="5235"/>
                  <a:pt x="2383" y="5262"/>
                </a:cubicBezTo>
                <a:cubicBezTo>
                  <a:pt x="2289" y="5259"/>
                  <a:pt x="2265" y="5097"/>
                  <a:pt x="2265" y="5097"/>
                </a:cubicBezTo>
                <a:cubicBezTo>
                  <a:pt x="2117" y="5215"/>
                  <a:pt x="2077" y="5339"/>
                  <a:pt x="2070" y="5511"/>
                </a:cubicBezTo>
                <a:cubicBezTo>
                  <a:pt x="2053" y="5487"/>
                  <a:pt x="2032" y="5479"/>
                  <a:pt x="2005" y="5479"/>
                </a:cubicBezTo>
                <a:cubicBezTo>
                  <a:pt x="1977" y="5479"/>
                  <a:pt x="1944" y="5487"/>
                  <a:pt x="1902" y="5498"/>
                </a:cubicBezTo>
                <a:cubicBezTo>
                  <a:pt x="1868" y="5622"/>
                  <a:pt x="2066" y="5656"/>
                  <a:pt x="1928" y="5784"/>
                </a:cubicBezTo>
                <a:cubicBezTo>
                  <a:pt x="1878" y="5733"/>
                  <a:pt x="1794" y="5662"/>
                  <a:pt x="1757" y="5578"/>
                </a:cubicBezTo>
                <a:lnTo>
                  <a:pt x="1757" y="5578"/>
                </a:lnTo>
                <a:cubicBezTo>
                  <a:pt x="1753" y="5747"/>
                  <a:pt x="1801" y="5925"/>
                  <a:pt x="1797" y="6090"/>
                </a:cubicBezTo>
                <a:cubicBezTo>
                  <a:pt x="1795" y="6090"/>
                  <a:pt x="1793" y="6090"/>
                  <a:pt x="1790" y="6090"/>
                </a:cubicBezTo>
                <a:cubicBezTo>
                  <a:pt x="1689" y="6090"/>
                  <a:pt x="1685" y="5947"/>
                  <a:pt x="1642" y="5874"/>
                </a:cubicBezTo>
                <a:lnTo>
                  <a:pt x="1642" y="5874"/>
                </a:lnTo>
                <a:cubicBezTo>
                  <a:pt x="1626" y="6060"/>
                  <a:pt x="1568" y="6342"/>
                  <a:pt x="1706" y="6443"/>
                </a:cubicBezTo>
                <a:cubicBezTo>
                  <a:pt x="1729" y="6418"/>
                  <a:pt x="1754" y="6396"/>
                  <a:pt x="1776" y="6374"/>
                </a:cubicBezTo>
                <a:lnTo>
                  <a:pt x="1776" y="6374"/>
                </a:lnTo>
                <a:cubicBezTo>
                  <a:pt x="1773" y="6375"/>
                  <a:pt x="1769" y="6376"/>
                  <a:pt x="1765" y="6376"/>
                </a:cubicBezTo>
                <a:cubicBezTo>
                  <a:pt x="1723" y="6376"/>
                  <a:pt x="1653" y="6328"/>
                  <a:pt x="1646" y="6288"/>
                </a:cubicBezTo>
                <a:cubicBezTo>
                  <a:pt x="1591" y="6139"/>
                  <a:pt x="1707" y="6106"/>
                  <a:pt x="1785" y="6106"/>
                </a:cubicBezTo>
                <a:cubicBezTo>
                  <a:pt x="1803" y="6106"/>
                  <a:pt x="1819" y="6107"/>
                  <a:pt x="1831" y="6110"/>
                </a:cubicBezTo>
                <a:lnTo>
                  <a:pt x="1828" y="6224"/>
                </a:lnTo>
                <a:cubicBezTo>
                  <a:pt x="1830" y="6225"/>
                  <a:pt x="1833" y="6225"/>
                  <a:pt x="1836" y="6225"/>
                </a:cubicBezTo>
                <a:cubicBezTo>
                  <a:pt x="2184" y="6225"/>
                  <a:pt x="1929" y="5789"/>
                  <a:pt x="2023" y="5582"/>
                </a:cubicBezTo>
                <a:lnTo>
                  <a:pt x="2023" y="5582"/>
                </a:lnTo>
                <a:lnTo>
                  <a:pt x="2184" y="5726"/>
                </a:lnTo>
                <a:cubicBezTo>
                  <a:pt x="1972" y="6248"/>
                  <a:pt x="1807" y="6787"/>
                  <a:pt x="1683" y="7338"/>
                </a:cubicBezTo>
                <a:lnTo>
                  <a:pt x="1673" y="7359"/>
                </a:lnTo>
                <a:cubicBezTo>
                  <a:pt x="1572" y="7285"/>
                  <a:pt x="1474" y="7200"/>
                  <a:pt x="1366" y="7157"/>
                </a:cubicBezTo>
                <a:lnTo>
                  <a:pt x="1282" y="7106"/>
                </a:lnTo>
                <a:lnTo>
                  <a:pt x="1282" y="7133"/>
                </a:lnTo>
                <a:cubicBezTo>
                  <a:pt x="1263" y="7130"/>
                  <a:pt x="1242" y="7128"/>
                  <a:pt x="1221" y="7128"/>
                </a:cubicBezTo>
                <a:cubicBezTo>
                  <a:pt x="1141" y="7128"/>
                  <a:pt x="1050" y="7155"/>
                  <a:pt x="946" y="7227"/>
                </a:cubicBezTo>
                <a:lnTo>
                  <a:pt x="979" y="7537"/>
                </a:lnTo>
                <a:lnTo>
                  <a:pt x="821" y="7557"/>
                </a:lnTo>
                <a:lnTo>
                  <a:pt x="912" y="7352"/>
                </a:lnTo>
                <a:lnTo>
                  <a:pt x="912" y="7352"/>
                </a:lnTo>
                <a:cubicBezTo>
                  <a:pt x="744" y="7409"/>
                  <a:pt x="808" y="7534"/>
                  <a:pt x="841" y="7648"/>
                </a:cubicBezTo>
                <a:cubicBezTo>
                  <a:pt x="827" y="7645"/>
                  <a:pt x="812" y="7643"/>
                  <a:pt x="797" y="7643"/>
                </a:cubicBezTo>
                <a:cubicBezTo>
                  <a:pt x="747" y="7643"/>
                  <a:pt x="699" y="7660"/>
                  <a:pt x="660" y="7688"/>
                </a:cubicBezTo>
                <a:cubicBezTo>
                  <a:pt x="703" y="7806"/>
                  <a:pt x="754" y="7921"/>
                  <a:pt x="801" y="8035"/>
                </a:cubicBezTo>
                <a:cubicBezTo>
                  <a:pt x="721" y="8028"/>
                  <a:pt x="676" y="7932"/>
                  <a:pt x="613" y="7932"/>
                </a:cubicBezTo>
                <a:cubicBezTo>
                  <a:pt x="587" y="7932"/>
                  <a:pt x="559" y="7947"/>
                  <a:pt x="525" y="7988"/>
                </a:cubicBezTo>
                <a:cubicBezTo>
                  <a:pt x="592" y="8146"/>
                  <a:pt x="794" y="7968"/>
                  <a:pt x="794" y="8183"/>
                </a:cubicBezTo>
                <a:cubicBezTo>
                  <a:pt x="636" y="8257"/>
                  <a:pt x="549" y="8190"/>
                  <a:pt x="603" y="8368"/>
                </a:cubicBezTo>
                <a:cubicBezTo>
                  <a:pt x="532" y="8365"/>
                  <a:pt x="501" y="8329"/>
                  <a:pt x="488" y="8269"/>
                </a:cubicBezTo>
                <a:lnTo>
                  <a:pt x="488" y="8269"/>
                </a:lnTo>
                <a:cubicBezTo>
                  <a:pt x="510" y="8424"/>
                  <a:pt x="412" y="8615"/>
                  <a:pt x="532" y="8715"/>
                </a:cubicBezTo>
                <a:cubicBezTo>
                  <a:pt x="358" y="8799"/>
                  <a:pt x="451" y="9115"/>
                  <a:pt x="267" y="9115"/>
                </a:cubicBezTo>
                <a:cubicBezTo>
                  <a:pt x="252" y="9115"/>
                  <a:pt x="235" y="9113"/>
                  <a:pt x="216" y="9109"/>
                </a:cubicBezTo>
                <a:lnTo>
                  <a:pt x="216" y="9109"/>
                </a:lnTo>
                <a:cubicBezTo>
                  <a:pt x="266" y="9166"/>
                  <a:pt x="380" y="9388"/>
                  <a:pt x="374" y="9512"/>
                </a:cubicBezTo>
                <a:cubicBezTo>
                  <a:pt x="329" y="9471"/>
                  <a:pt x="296" y="9454"/>
                  <a:pt x="273" y="9454"/>
                </a:cubicBezTo>
                <a:cubicBezTo>
                  <a:pt x="147" y="9454"/>
                  <a:pt x="259" y="9934"/>
                  <a:pt x="37" y="9934"/>
                </a:cubicBezTo>
                <a:cubicBezTo>
                  <a:pt x="26" y="9934"/>
                  <a:pt x="13" y="9932"/>
                  <a:pt x="0" y="9930"/>
                </a:cubicBezTo>
                <a:lnTo>
                  <a:pt x="0" y="9930"/>
                </a:lnTo>
                <a:cubicBezTo>
                  <a:pt x="269" y="10112"/>
                  <a:pt x="158" y="10610"/>
                  <a:pt x="401" y="10899"/>
                </a:cubicBezTo>
                <a:cubicBezTo>
                  <a:pt x="379" y="10888"/>
                  <a:pt x="341" y="10870"/>
                  <a:pt x="331" y="10848"/>
                </a:cubicBezTo>
                <a:lnTo>
                  <a:pt x="331" y="10848"/>
                </a:lnTo>
                <a:cubicBezTo>
                  <a:pt x="346" y="11021"/>
                  <a:pt x="283" y="11098"/>
                  <a:pt x="276" y="11229"/>
                </a:cubicBezTo>
                <a:cubicBezTo>
                  <a:pt x="297" y="11224"/>
                  <a:pt x="317" y="11222"/>
                  <a:pt x="337" y="11222"/>
                </a:cubicBezTo>
                <a:cubicBezTo>
                  <a:pt x="530" y="11222"/>
                  <a:pt x="674" y="11430"/>
                  <a:pt x="852" y="11488"/>
                </a:cubicBezTo>
                <a:cubicBezTo>
                  <a:pt x="813" y="11599"/>
                  <a:pt x="760" y="11627"/>
                  <a:pt x="702" y="11627"/>
                </a:cubicBezTo>
                <a:cubicBezTo>
                  <a:pt x="640" y="11627"/>
                  <a:pt x="572" y="11596"/>
                  <a:pt x="504" y="11596"/>
                </a:cubicBezTo>
                <a:cubicBezTo>
                  <a:pt x="463" y="11596"/>
                  <a:pt x="422" y="11607"/>
                  <a:pt x="384" y="11643"/>
                </a:cubicBezTo>
                <a:cubicBezTo>
                  <a:pt x="402" y="11634"/>
                  <a:pt x="420" y="11630"/>
                  <a:pt x="438" y="11630"/>
                </a:cubicBezTo>
                <a:cubicBezTo>
                  <a:pt x="556" y="11630"/>
                  <a:pt x="682" y="11798"/>
                  <a:pt x="773" y="11798"/>
                </a:cubicBezTo>
                <a:cubicBezTo>
                  <a:pt x="796" y="11798"/>
                  <a:pt x="817" y="11787"/>
                  <a:pt x="835" y="11761"/>
                </a:cubicBezTo>
                <a:lnTo>
                  <a:pt x="835" y="11761"/>
                </a:lnTo>
                <a:cubicBezTo>
                  <a:pt x="801" y="11969"/>
                  <a:pt x="848" y="11915"/>
                  <a:pt x="734" y="12090"/>
                </a:cubicBezTo>
                <a:cubicBezTo>
                  <a:pt x="791" y="12061"/>
                  <a:pt x="829" y="12049"/>
                  <a:pt x="855" y="12049"/>
                </a:cubicBezTo>
                <a:cubicBezTo>
                  <a:pt x="951" y="12049"/>
                  <a:pt x="908" y="12195"/>
                  <a:pt x="1084" y="12198"/>
                </a:cubicBezTo>
                <a:cubicBezTo>
                  <a:pt x="1107" y="12467"/>
                  <a:pt x="902" y="12413"/>
                  <a:pt x="1131" y="12558"/>
                </a:cubicBezTo>
                <a:cubicBezTo>
                  <a:pt x="1135" y="12618"/>
                  <a:pt x="1102" y="12637"/>
                  <a:pt x="1060" y="12637"/>
                </a:cubicBezTo>
                <a:cubicBezTo>
                  <a:pt x="997" y="12637"/>
                  <a:pt x="916" y="12595"/>
                  <a:pt x="916" y="12595"/>
                </a:cubicBezTo>
                <a:lnTo>
                  <a:pt x="916" y="12595"/>
                </a:lnTo>
                <a:cubicBezTo>
                  <a:pt x="962" y="12656"/>
                  <a:pt x="1002" y="12678"/>
                  <a:pt x="1039" y="12678"/>
                </a:cubicBezTo>
                <a:cubicBezTo>
                  <a:pt x="1128" y="12678"/>
                  <a:pt x="1196" y="12544"/>
                  <a:pt x="1289" y="12518"/>
                </a:cubicBezTo>
                <a:lnTo>
                  <a:pt x="1289" y="12518"/>
                </a:lnTo>
                <a:cubicBezTo>
                  <a:pt x="1531" y="12703"/>
                  <a:pt x="1259" y="12726"/>
                  <a:pt x="1242" y="12881"/>
                </a:cubicBezTo>
                <a:cubicBezTo>
                  <a:pt x="1410" y="12986"/>
                  <a:pt x="1663" y="12952"/>
                  <a:pt x="1743" y="13046"/>
                </a:cubicBezTo>
                <a:cubicBezTo>
                  <a:pt x="1727" y="13073"/>
                  <a:pt x="1703" y="13097"/>
                  <a:pt x="1676" y="13113"/>
                </a:cubicBezTo>
                <a:cubicBezTo>
                  <a:pt x="1695" y="13103"/>
                  <a:pt x="1715" y="13098"/>
                  <a:pt x="1735" y="13098"/>
                </a:cubicBezTo>
                <a:cubicBezTo>
                  <a:pt x="1747" y="13098"/>
                  <a:pt x="1759" y="13100"/>
                  <a:pt x="1770" y="13103"/>
                </a:cubicBezTo>
                <a:cubicBezTo>
                  <a:pt x="1768" y="13097"/>
                  <a:pt x="1768" y="13095"/>
                  <a:pt x="1770" y="13095"/>
                </a:cubicBezTo>
                <a:cubicBezTo>
                  <a:pt x="1778" y="13095"/>
                  <a:pt x="1836" y="13184"/>
                  <a:pt x="1868" y="13225"/>
                </a:cubicBezTo>
                <a:cubicBezTo>
                  <a:pt x="1908" y="13288"/>
                  <a:pt x="1955" y="13349"/>
                  <a:pt x="2006" y="13403"/>
                </a:cubicBezTo>
                <a:cubicBezTo>
                  <a:pt x="2033" y="13430"/>
                  <a:pt x="2063" y="13453"/>
                  <a:pt x="2093" y="13470"/>
                </a:cubicBezTo>
                <a:cubicBezTo>
                  <a:pt x="2102" y="13477"/>
                  <a:pt x="2108" y="13480"/>
                  <a:pt x="2112" y="13480"/>
                </a:cubicBezTo>
                <a:cubicBezTo>
                  <a:pt x="2119" y="13480"/>
                  <a:pt x="2122" y="13475"/>
                  <a:pt x="2124" y="13467"/>
                </a:cubicBezTo>
                <a:lnTo>
                  <a:pt x="2167" y="13467"/>
                </a:lnTo>
                <a:cubicBezTo>
                  <a:pt x="2163" y="13472"/>
                  <a:pt x="2158" y="13477"/>
                  <a:pt x="2153" y="13481"/>
                </a:cubicBezTo>
                <a:lnTo>
                  <a:pt x="2153" y="13481"/>
                </a:lnTo>
                <a:cubicBezTo>
                  <a:pt x="2228" y="13432"/>
                  <a:pt x="2305" y="13388"/>
                  <a:pt x="2383" y="13349"/>
                </a:cubicBezTo>
                <a:cubicBezTo>
                  <a:pt x="2420" y="13406"/>
                  <a:pt x="2575" y="13447"/>
                  <a:pt x="2457" y="13538"/>
                </a:cubicBezTo>
                <a:cubicBezTo>
                  <a:pt x="2437" y="13477"/>
                  <a:pt x="2383" y="13490"/>
                  <a:pt x="2329" y="13480"/>
                </a:cubicBezTo>
                <a:lnTo>
                  <a:pt x="2329" y="13480"/>
                </a:lnTo>
                <a:lnTo>
                  <a:pt x="2427" y="13561"/>
                </a:lnTo>
                <a:cubicBezTo>
                  <a:pt x="2392" y="13602"/>
                  <a:pt x="2367" y="13617"/>
                  <a:pt x="2347" y="13617"/>
                </a:cubicBezTo>
                <a:cubicBezTo>
                  <a:pt x="2291" y="13617"/>
                  <a:pt x="2274" y="13501"/>
                  <a:pt x="2213" y="13501"/>
                </a:cubicBezTo>
                <a:cubicBezTo>
                  <a:pt x="2201" y="13501"/>
                  <a:pt x="2187" y="13506"/>
                  <a:pt x="2171" y="13517"/>
                </a:cubicBezTo>
                <a:cubicBezTo>
                  <a:pt x="2299" y="13669"/>
                  <a:pt x="2568" y="13857"/>
                  <a:pt x="2585" y="14025"/>
                </a:cubicBezTo>
                <a:cubicBezTo>
                  <a:pt x="2564" y="14040"/>
                  <a:pt x="2545" y="14046"/>
                  <a:pt x="2528" y="14046"/>
                </a:cubicBezTo>
                <a:cubicBezTo>
                  <a:pt x="2437" y="14046"/>
                  <a:pt x="2384" y="13879"/>
                  <a:pt x="2339" y="13879"/>
                </a:cubicBezTo>
                <a:cubicBezTo>
                  <a:pt x="2321" y="13879"/>
                  <a:pt x="2305" y="13905"/>
                  <a:pt x="2289" y="13975"/>
                </a:cubicBezTo>
                <a:lnTo>
                  <a:pt x="2255" y="13699"/>
                </a:lnTo>
                <a:cubicBezTo>
                  <a:pt x="2196" y="13785"/>
                  <a:pt x="2166" y="13812"/>
                  <a:pt x="2149" y="13812"/>
                </a:cubicBezTo>
                <a:cubicBezTo>
                  <a:pt x="2120" y="13812"/>
                  <a:pt x="2126" y="13737"/>
                  <a:pt x="2091" y="13737"/>
                </a:cubicBezTo>
                <a:cubicBezTo>
                  <a:pt x="2071" y="13737"/>
                  <a:pt x="2036" y="13763"/>
                  <a:pt x="1972" y="13844"/>
                </a:cubicBezTo>
                <a:cubicBezTo>
                  <a:pt x="2060" y="14204"/>
                  <a:pt x="2225" y="14174"/>
                  <a:pt x="2339" y="14524"/>
                </a:cubicBezTo>
                <a:cubicBezTo>
                  <a:pt x="2348" y="14525"/>
                  <a:pt x="2357" y="14525"/>
                  <a:pt x="2365" y="14525"/>
                </a:cubicBezTo>
                <a:cubicBezTo>
                  <a:pt x="2469" y="14525"/>
                  <a:pt x="2481" y="14438"/>
                  <a:pt x="2583" y="14438"/>
                </a:cubicBezTo>
                <a:cubicBezTo>
                  <a:pt x="2591" y="14438"/>
                  <a:pt x="2599" y="14438"/>
                  <a:pt x="2608" y="14439"/>
                </a:cubicBezTo>
                <a:cubicBezTo>
                  <a:pt x="3029" y="14766"/>
                  <a:pt x="2376" y="15052"/>
                  <a:pt x="2820" y="15224"/>
                </a:cubicBezTo>
                <a:cubicBezTo>
                  <a:pt x="2825" y="15224"/>
                  <a:pt x="2830" y="15224"/>
                  <a:pt x="2834" y="15224"/>
                </a:cubicBezTo>
                <a:cubicBezTo>
                  <a:pt x="2908" y="15224"/>
                  <a:pt x="2990" y="15202"/>
                  <a:pt x="3064" y="15202"/>
                </a:cubicBezTo>
                <a:cubicBezTo>
                  <a:pt x="3157" y="15202"/>
                  <a:pt x="3235" y="15237"/>
                  <a:pt x="3265" y="15392"/>
                </a:cubicBezTo>
                <a:lnTo>
                  <a:pt x="3029" y="15463"/>
                </a:lnTo>
                <a:cubicBezTo>
                  <a:pt x="3108" y="15577"/>
                  <a:pt x="3183" y="15594"/>
                  <a:pt x="3252" y="15594"/>
                </a:cubicBezTo>
                <a:cubicBezTo>
                  <a:pt x="3280" y="15594"/>
                  <a:pt x="3307" y="15591"/>
                  <a:pt x="3333" y="15591"/>
                </a:cubicBezTo>
                <a:cubicBezTo>
                  <a:pt x="3407" y="15591"/>
                  <a:pt x="3471" y="15613"/>
                  <a:pt x="3524" y="15779"/>
                </a:cubicBezTo>
                <a:cubicBezTo>
                  <a:pt x="3518" y="15780"/>
                  <a:pt x="3513" y="15780"/>
                  <a:pt x="3508" y="15780"/>
                </a:cubicBezTo>
                <a:cubicBezTo>
                  <a:pt x="3418" y="15780"/>
                  <a:pt x="3327" y="15672"/>
                  <a:pt x="3306" y="15672"/>
                </a:cubicBezTo>
                <a:cubicBezTo>
                  <a:pt x="3302" y="15672"/>
                  <a:pt x="3300" y="15675"/>
                  <a:pt x="3302" y="15685"/>
                </a:cubicBezTo>
                <a:cubicBezTo>
                  <a:pt x="3310" y="15808"/>
                  <a:pt x="3347" y="15836"/>
                  <a:pt x="3395" y="15836"/>
                </a:cubicBezTo>
                <a:cubicBezTo>
                  <a:pt x="3438" y="15836"/>
                  <a:pt x="3489" y="15815"/>
                  <a:pt x="3539" y="15815"/>
                </a:cubicBezTo>
                <a:cubicBezTo>
                  <a:pt x="3570" y="15815"/>
                  <a:pt x="3601" y="15824"/>
                  <a:pt x="3628" y="15853"/>
                </a:cubicBezTo>
                <a:lnTo>
                  <a:pt x="3507" y="16018"/>
                </a:lnTo>
                <a:cubicBezTo>
                  <a:pt x="3790" y="16267"/>
                  <a:pt x="4180" y="16432"/>
                  <a:pt x="4513" y="16647"/>
                </a:cubicBezTo>
                <a:cubicBezTo>
                  <a:pt x="4459" y="16681"/>
                  <a:pt x="4365" y="16691"/>
                  <a:pt x="4402" y="16795"/>
                </a:cubicBezTo>
                <a:cubicBezTo>
                  <a:pt x="4860" y="17034"/>
                  <a:pt x="5260" y="17448"/>
                  <a:pt x="5634" y="17798"/>
                </a:cubicBezTo>
                <a:lnTo>
                  <a:pt x="5879" y="17734"/>
                </a:lnTo>
                <a:lnTo>
                  <a:pt x="5879" y="17734"/>
                </a:lnTo>
                <a:cubicBezTo>
                  <a:pt x="5916" y="17758"/>
                  <a:pt x="5913" y="17842"/>
                  <a:pt x="5856" y="17849"/>
                </a:cubicBezTo>
                <a:cubicBezTo>
                  <a:pt x="5888" y="17883"/>
                  <a:pt x="5909" y="17897"/>
                  <a:pt x="5923" y="17897"/>
                </a:cubicBezTo>
                <a:cubicBezTo>
                  <a:pt x="5968" y="17897"/>
                  <a:pt x="5943" y="17753"/>
                  <a:pt x="6031" y="17738"/>
                </a:cubicBezTo>
                <a:lnTo>
                  <a:pt x="6031" y="17738"/>
                </a:lnTo>
                <a:cubicBezTo>
                  <a:pt x="6128" y="17778"/>
                  <a:pt x="6108" y="17896"/>
                  <a:pt x="6024" y="17906"/>
                </a:cubicBezTo>
                <a:cubicBezTo>
                  <a:pt x="6250" y="17923"/>
                  <a:pt x="6472" y="17956"/>
                  <a:pt x="6687" y="18013"/>
                </a:cubicBezTo>
                <a:cubicBezTo>
                  <a:pt x="6966" y="18098"/>
                  <a:pt x="7030" y="18111"/>
                  <a:pt x="7003" y="18242"/>
                </a:cubicBezTo>
                <a:lnTo>
                  <a:pt x="6953" y="18263"/>
                </a:lnTo>
                <a:cubicBezTo>
                  <a:pt x="6956" y="18279"/>
                  <a:pt x="6953" y="18279"/>
                  <a:pt x="6970" y="18289"/>
                </a:cubicBezTo>
                <a:cubicBezTo>
                  <a:pt x="6993" y="18306"/>
                  <a:pt x="7020" y="18320"/>
                  <a:pt x="7047" y="18330"/>
                </a:cubicBezTo>
                <a:cubicBezTo>
                  <a:pt x="7092" y="18338"/>
                  <a:pt x="7138" y="18344"/>
                  <a:pt x="7183" y="18344"/>
                </a:cubicBezTo>
                <a:cubicBezTo>
                  <a:pt x="7193" y="18344"/>
                  <a:pt x="7203" y="18344"/>
                  <a:pt x="7212" y="18343"/>
                </a:cubicBezTo>
                <a:cubicBezTo>
                  <a:pt x="7221" y="18343"/>
                  <a:pt x="7230" y="18343"/>
                  <a:pt x="7239" y="18343"/>
                </a:cubicBezTo>
                <a:cubicBezTo>
                  <a:pt x="7337" y="18343"/>
                  <a:pt x="7428" y="18349"/>
                  <a:pt x="7465" y="18485"/>
                </a:cubicBezTo>
                <a:lnTo>
                  <a:pt x="7407" y="18475"/>
                </a:lnTo>
                <a:lnTo>
                  <a:pt x="7407" y="18475"/>
                </a:lnTo>
                <a:cubicBezTo>
                  <a:pt x="7828" y="18956"/>
                  <a:pt x="8494" y="19148"/>
                  <a:pt x="8844" y="19565"/>
                </a:cubicBezTo>
                <a:cubicBezTo>
                  <a:pt x="8876" y="19530"/>
                  <a:pt x="8913" y="19516"/>
                  <a:pt x="8954" y="19516"/>
                </a:cubicBezTo>
                <a:cubicBezTo>
                  <a:pt x="9029" y="19516"/>
                  <a:pt x="9118" y="19564"/>
                  <a:pt x="9208" y="19605"/>
                </a:cubicBezTo>
                <a:cubicBezTo>
                  <a:pt x="9271" y="19633"/>
                  <a:pt x="9336" y="19655"/>
                  <a:pt x="9393" y="19655"/>
                </a:cubicBezTo>
                <a:cubicBezTo>
                  <a:pt x="9461" y="19655"/>
                  <a:pt x="9518" y="19624"/>
                  <a:pt x="9551" y="19535"/>
                </a:cubicBezTo>
                <a:cubicBezTo>
                  <a:pt x="9857" y="19787"/>
                  <a:pt x="9746" y="19824"/>
                  <a:pt x="10265" y="20002"/>
                </a:cubicBezTo>
                <a:cubicBezTo>
                  <a:pt x="10271" y="20003"/>
                  <a:pt x="10276" y="20004"/>
                  <a:pt x="10282" y="20004"/>
                </a:cubicBezTo>
                <a:cubicBezTo>
                  <a:pt x="10416" y="20004"/>
                  <a:pt x="10494" y="19789"/>
                  <a:pt x="10652" y="19760"/>
                </a:cubicBezTo>
                <a:lnTo>
                  <a:pt x="10658" y="19942"/>
                </a:lnTo>
                <a:cubicBezTo>
                  <a:pt x="10736" y="19878"/>
                  <a:pt x="10813" y="19807"/>
                  <a:pt x="10884" y="19737"/>
                </a:cubicBezTo>
                <a:lnTo>
                  <a:pt x="11022" y="19949"/>
                </a:lnTo>
                <a:lnTo>
                  <a:pt x="11180" y="19888"/>
                </a:lnTo>
                <a:cubicBezTo>
                  <a:pt x="11116" y="19885"/>
                  <a:pt x="11035" y="19817"/>
                  <a:pt x="11042" y="19763"/>
                </a:cubicBezTo>
                <a:cubicBezTo>
                  <a:pt x="11103" y="19738"/>
                  <a:pt x="11174" y="19727"/>
                  <a:pt x="11246" y="19727"/>
                </a:cubicBezTo>
                <a:cubicBezTo>
                  <a:pt x="11450" y="19727"/>
                  <a:pt x="11664" y="19812"/>
                  <a:pt x="11691" y="19881"/>
                </a:cubicBezTo>
                <a:cubicBezTo>
                  <a:pt x="11877" y="19784"/>
                  <a:pt x="12052" y="19673"/>
                  <a:pt x="12220" y="19565"/>
                </a:cubicBezTo>
                <a:lnTo>
                  <a:pt x="12220" y="19565"/>
                </a:lnTo>
                <a:cubicBezTo>
                  <a:pt x="12232" y="19622"/>
                  <a:pt x="12186" y="19663"/>
                  <a:pt x="12136" y="19709"/>
                </a:cubicBezTo>
                <a:lnTo>
                  <a:pt x="12136" y="19709"/>
                </a:lnTo>
                <a:cubicBezTo>
                  <a:pt x="12171" y="19678"/>
                  <a:pt x="12195" y="19667"/>
                  <a:pt x="12214" y="19667"/>
                </a:cubicBezTo>
                <a:cubicBezTo>
                  <a:pt x="12264" y="19667"/>
                  <a:pt x="12271" y="19750"/>
                  <a:pt x="12314" y="19750"/>
                </a:cubicBezTo>
                <a:cubicBezTo>
                  <a:pt x="12337" y="19750"/>
                  <a:pt x="12370" y="19728"/>
                  <a:pt x="12425" y="19659"/>
                </a:cubicBezTo>
                <a:cubicBezTo>
                  <a:pt x="12375" y="19639"/>
                  <a:pt x="12405" y="19551"/>
                  <a:pt x="12398" y="19514"/>
                </a:cubicBezTo>
                <a:lnTo>
                  <a:pt x="12398" y="19514"/>
                </a:lnTo>
                <a:cubicBezTo>
                  <a:pt x="12424" y="19522"/>
                  <a:pt x="12453" y="19526"/>
                  <a:pt x="12484" y="19526"/>
                </a:cubicBezTo>
                <a:cubicBezTo>
                  <a:pt x="12662" y="19526"/>
                  <a:pt x="12910" y="19403"/>
                  <a:pt x="13065" y="19262"/>
                </a:cubicBezTo>
                <a:lnTo>
                  <a:pt x="13088" y="19393"/>
                </a:lnTo>
                <a:cubicBezTo>
                  <a:pt x="13502" y="19208"/>
                  <a:pt x="13835" y="18835"/>
                  <a:pt x="14195" y="18518"/>
                </a:cubicBezTo>
                <a:lnTo>
                  <a:pt x="14195" y="18518"/>
                </a:lnTo>
                <a:cubicBezTo>
                  <a:pt x="14171" y="18528"/>
                  <a:pt x="14147" y="18532"/>
                  <a:pt x="14125" y="18532"/>
                </a:cubicBezTo>
                <a:cubicBezTo>
                  <a:pt x="13996" y="18532"/>
                  <a:pt x="13925" y="18379"/>
                  <a:pt x="14000" y="18293"/>
                </a:cubicBezTo>
                <a:lnTo>
                  <a:pt x="14000" y="18293"/>
                </a:lnTo>
                <a:lnTo>
                  <a:pt x="14175" y="18397"/>
                </a:lnTo>
                <a:cubicBezTo>
                  <a:pt x="14167" y="18342"/>
                  <a:pt x="14143" y="18335"/>
                  <a:pt x="14118" y="18335"/>
                </a:cubicBezTo>
                <a:cubicBezTo>
                  <a:pt x="14109" y="18335"/>
                  <a:pt x="14101" y="18336"/>
                  <a:pt x="14092" y="18336"/>
                </a:cubicBezTo>
                <a:cubicBezTo>
                  <a:pt x="14061" y="18336"/>
                  <a:pt x="14036" y="18324"/>
                  <a:pt x="14051" y="18212"/>
                </a:cubicBezTo>
                <a:cubicBezTo>
                  <a:pt x="14076" y="18193"/>
                  <a:pt x="14101" y="18185"/>
                  <a:pt x="14124" y="18185"/>
                </a:cubicBezTo>
                <a:cubicBezTo>
                  <a:pt x="14216" y="18185"/>
                  <a:pt x="14275" y="18318"/>
                  <a:pt x="14256" y="18407"/>
                </a:cubicBezTo>
                <a:lnTo>
                  <a:pt x="14354" y="18222"/>
                </a:lnTo>
                <a:cubicBezTo>
                  <a:pt x="14401" y="18256"/>
                  <a:pt x="14387" y="18310"/>
                  <a:pt x="14431" y="18370"/>
                </a:cubicBezTo>
                <a:cubicBezTo>
                  <a:pt x="14407" y="18229"/>
                  <a:pt x="14815" y="18273"/>
                  <a:pt x="14754" y="18040"/>
                </a:cubicBezTo>
                <a:lnTo>
                  <a:pt x="14754" y="18040"/>
                </a:lnTo>
                <a:lnTo>
                  <a:pt x="14804" y="18074"/>
                </a:lnTo>
                <a:cubicBezTo>
                  <a:pt x="15117" y="17764"/>
                  <a:pt x="15208" y="17573"/>
                  <a:pt x="15451" y="17307"/>
                </a:cubicBezTo>
                <a:cubicBezTo>
                  <a:pt x="15333" y="17189"/>
                  <a:pt x="15457" y="17112"/>
                  <a:pt x="15430" y="16940"/>
                </a:cubicBezTo>
                <a:cubicBezTo>
                  <a:pt x="15646" y="16785"/>
                  <a:pt x="15942" y="16661"/>
                  <a:pt x="16137" y="16408"/>
                </a:cubicBezTo>
                <a:cubicBezTo>
                  <a:pt x="16221" y="16186"/>
                  <a:pt x="16070" y="16267"/>
                  <a:pt x="16060" y="16125"/>
                </a:cubicBezTo>
                <a:lnTo>
                  <a:pt x="16060" y="16125"/>
                </a:lnTo>
                <a:cubicBezTo>
                  <a:pt x="16080" y="16140"/>
                  <a:pt x="16103" y="16145"/>
                  <a:pt x="16126" y="16145"/>
                </a:cubicBezTo>
                <a:cubicBezTo>
                  <a:pt x="16203" y="16145"/>
                  <a:pt x="16286" y="16084"/>
                  <a:pt x="16330" y="16084"/>
                </a:cubicBezTo>
                <a:cubicBezTo>
                  <a:pt x="16354" y="16084"/>
                  <a:pt x="16366" y="16102"/>
                  <a:pt x="16359" y="16159"/>
                </a:cubicBezTo>
                <a:cubicBezTo>
                  <a:pt x="16585" y="15853"/>
                  <a:pt x="16645" y="15765"/>
                  <a:pt x="16851" y="15318"/>
                </a:cubicBezTo>
                <a:lnTo>
                  <a:pt x="16851" y="15318"/>
                </a:lnTo>
                <a:cubicBezTo>
                  <a:pt x="16810" y="15319"/>
                  <a:pt x="16775" y="15327"/>
                  <a:pt x="16747" y="15327"/>
                </a:cubicBezTo>
                <a:cubicBezTo>
                  <a:pt x="16719" y="15327"/>
                  <a:pt x="16699" y="15319"/>
                  <a:pt x="16689" y="15291"/>
                </a:cubicBezTo>
                <a:cubicBezTo>
                  <a:pt x="16711" y="15235"/>
                  <a:pt x="16777" y="15203"/>
                  <a:pt x="16835" y="15203"/>
                </a:cubicBezTo>
                <a:cubicBezTo>
                  <a:pt x="16865" y="15203"/>
                  <a:pt x="16893" y="15212"/>
                  <a:pt x="16911" y="15230"/>
                </a:cubicBezTo>
                <a:lnTo>
                  <a:pt x="16911" y="15257"/>
                </a:lnTo>
                <a:cubicBezTo>
                  <a:pt x="17054" y="14711"/>
                  <a:pt x="17980" y="14530"/>
                  <a:pt x="17995" y="14008"/>
                </a:cubicBezTo>
                <a:lnTo>
                  <a:pt x="17995" y="14008"/>
                </a:lnTo>
                <a:lnTo>
                  <a:pt x="18103" y="13548"/>
                </a:lnTo>
                <a:cubicBezTo>
                  <a:pt x="18130" y="13516"/>
                  <a:pt x="18147" y="13503"/>
                  <a:pt x="18159" y="13503"/>
                </a:cubicBezTo>
                <a:cubicBezTo>
                  <a:pt x="18198" y="13503"/>
                  <a:pt x="18173" y="13647"/>
                  <a:pt x="18249" y="13647"/>
                </a:cubicBezTo>
                <a:cubicBezTo>
                  <a:pt x="18261" y="13647"/>
                  <a:pt x="18276" y="13644"/>
                  <a:pt x="18294" y="13635"/>
                </a:cubicBezTo>
                <a:cubicBezTo>
                  <a:pt x="18341" y="13097"/>
                  <a:pt x="18732" y="13009"/>
                  <a:pt x="18789" y="12582"/>
                </a:cubicBezTo>
                <a:cubicBezTo>
                  <a:pt x="19338" y="12538"/>
                  <a:pt x="19294" y="11612"/>
                  <a:pt x="19728" y="11374"/>
                </a:cubicBezTo>
                <a:lnTo>
                  <a:pt x="19624" y="11347"/>
                </a:lnTo>
                <a:cubicBezTo>
                  <a:pt x="19580" y="11205"/>
                  <a:pt x="19735" y="11256"/>
                  <a:pt x="19792" y="11195"/>
                </a:cubicBezTo>
                <a:cubicBezTo>
                  <a:pt x="19781" y="11191"/>
                  <a:pt x="19771" y="11190"/>
                  <a:pt x="19761" y="11190"/>
                </a:cubicBezTo>
                <a:cubicBezTo>
                  <a:pt x="19723" y="11190"/>
                  <a:pt x="19692" y="11212"/>
                  <a:pt x="19668" y="11212"/>
                </a:cubicBezTo>
                <a:cubicBezTo>
                  <a:pt x="19653" y="11212"/>
                  <a:pt x="19642" y="11203"/>
                  <a:pt x="19634" y="11175"/>
                </a:cubicBezTo>
                <a:cubicBezTo>
                  <a:pt x="19920" y="10307"/>
                  <a:pt x="20542" y="9519"/>
                  <a:pt x="20929" y="8641"/>
                </a:cubicBezTo>
                <a:cubicBezTo>
                  <a:pt x="21064" y="8318"/>
                  <a:pt x="20475" y="8294"/>
                  <a:pt x="20835" y="7951"/>
                </a:cubicBezTo>
                <a:lnTo>
                  <a:pt x="20835" y="7951"/>
                </a:lnTo>
                <a:lnTo>
                  <a:pt x="20987" y="8126"/>
                </a:lnTo>
                <a:cubicBezTo>
                  <a:pt x="20960" y="7449"/>
                  <a:pt x="21397" y="6615"/>
                  <a:pt x="21141" y="5868"/>
                </a:cubicBezTo>
                <a:lnTo>
                  <a:pt x="21141" y="5868"/>
                </a:lnTo>
                <a:cubicBezTo>
                  <a:pt x="21192" y="5908"/>
                  <a:pt x="21249" y="5908"/>
                  <a:pt x="21246" y="5982"/>
                </a:cubicBezTo>
                <a:cubicBezTo>
                  <a:pt x="21388" y="5817"/>
                  <a:pt x="21212" y="5403"/>
                  <a:pt x="21101" y="5403"/>
                </a:cubicBezTo>
                <a:cubicBezTo>
                  <a:pt x="21099" y="5403"/>
                  <a:pt x="21097" y="5403"/>
                  <a:pt x="21094" y="5403"/>
                </a:cubicBezTo>
                <a:cubicBezTo>
                  <a:pt x="21088" y="5289"/>
                  <a:pt x="21192" y="5363"/>
                  <a:pt x="21239" y="5282"/>
                </a:cubicBezTo>
                <a:cubicBezTo>
                  <a:pt x="21290" y="5104"/>
                  <a:pt x="20990" y="4919"/>
                  <a:pt x="21104" y="4808"/>
                </a:cubicBezTo>
                <a:cubicBezTo>
                  <a:pt x="21107" y="4805"/>
                  <a:pt x="21110" y="4803"/>
                  <a:pt x="21114" y="4803"/>
                </a:cubicBezTo>
                <a:cubicBezTo>
                  <a:pt x="21124" y="4803"/>
                  <a:pt x="21138" y="4815"/>
                  <a:pt x="21150" y="4830"/>
                </a:cubicBezTo>
                <a:lnTo>
                  <a:pt x="21150" y="4830"/>
                </a:lnTo>
                <a:cubicBezTo>
                  <a:pt x="21092" y="4725"/>
                  <a:pt x="21059" y="4500"/>
                  <a:pt x="20985" y="4500"/>
                </a:cubicBezTo>
                <a:cubicBezTo>
                  <a:pt x="20969" y="4500"/>
                  <a:pt x="20952" y="4510"/>
                  <a:pt x="20933" y="4532"/>
                </a:cubicBezTo>
                <a:cubicBezTo>
                  <a:pt x="20926" y="4236"/>
                  <a:pt x="20687" y="4050"/>
                  <a:pt x="20684" y="3811"/>
                </a:cubicBezTo>
                <a:cubicBezTo>
                  <a:pt x="20478" y="3769"/>
                  <a:pt x="20531" y="3418"/>
                  <a:pt x="20356" y="3418"/>
                </a:cubicBezTo>
                <a:cubicBezTo>
                  <a:pt x="20337" y="3418"/>
                  <a:pt x="20315" y="3422"/>
                  <a:pt x="20290" y="3431"/>
                </a:cubicBezTo>
                <a:cubicBezTo>
                  <a:pt x="20536" y="3313"/>
                  <a:pt x="20213" y="2889"/>
                  <a:pt x="19994" y="2836"/>
                </a:cubicBezTo>
                <a:cubicBezTo>
                  <a:pt x="20095" y="2836"/>
                  <a:pt x="19967" y="2661"/>
                  <a:pt x="20098" y="2647"/>
                </a:cubicBezTo>
                <a:cubicBezTo>
                  <a:pt x="20009" y="2530"/>
                  <a:pt x="19896" y="2449"/>
                  <a:pt x="19810" y="2449"/>
                </a:cubicBezTo>
                <a:cubicBezTo>
                  <a:pt x="19773" y="2449"/>
                  <a:pt x="19740" y="2464"/>
                  <a:pt x="19718" y="2499"/>
                </a:cubicBezTo>
                <a:cubicBezTo>
                  <a:pt x="19715" y="2250"/>
                  <a:pt x="19529" y="2156"/>
                  <a:pt x="19365" y="2088"/>
                </a:cubicBezTo>
                <a:cubicBezTo>
                  <a:pt x="19203" y="2014"/>
                  <a:pt x="19072" y="1954"/>
                  <a:pt x="19109" y="1732"/>
                </a:cubicBezTo>
                <a:cubicBezTo>
                  <a:pt x="18584" y="1493"/>
                  <a:pt x="18035" y="1321"/>
                  <a:pt x="17466" y="1213"/>
                </a:cubicBezTo>
                <a:cubicBezTo>
                  <a:pt x="17492" y="1151"/>
                  <a:pt x="17542" y="1130"/>
                  <a:pt x="17602" y="1130"/>
                </a:cubicBezTo>
                <a:cubicBezTo>
                  <a:pt x="17661" y="1130"/>
                  <a:pt x="17731" y="1150"/>
                  <a:pt x="17800" y="1170"/>
                </a:cubicBezTo>
                <a:cubicBezTo>
                  <a:pt x="17869" y="1196"/>
                  <a:pt x="17938" y="1221"/>
                  <a:pt x="17995" y="1221"/>
                </a:cubicBezTo>
                <a:cubicBezTo>
                  <a:pt x="18049" y="1221"/>
                  <a:pt x="18092" y="1199"/>
                  <a:pt x="18116" y="1136"/>
                </a:cubicBezTo>
                <a:cubicBezTo>
                  <a:pt x="17927" y="1093"/>
                  <a:pt x="17760" y="1085"/>
                  <a:pt x="17605" y="1085"/>
                </a:cubicBezTo>
                <a:cubicBezTo>
                  <a:pt x="17517" y="1085"/>
                  <a:pt x="17432" y="1088"/>
                  <a:pt x="17350" y="1088"/>
                </a:cubicBezTo>
                <a:cubicBezTo>
                  <a:pt x="17168" y="1088"/>
                  <a:pt x="16995" y="1076"/>
                  <a:pt x="16810" y="998"/>
                </a:cubicBezTo>
                <a:cubicBezTo>
                  <a:pt x="16706" y="941"/>
                  <a:pt x="16908" y="907"/>
                  <a:pt x="16958" y="870"/>
                </a:cubicBezTo>
                <a:cubicBezTo>
                  <a:pt x="16556" y="867"/>
                  <a:pt x="16206" y="714"/>
                  <a:pt x="15846" y="714"/>
                </a:cubicBezTo>
                <a:cubicBezTo>
                  <a:pt x="15779" y="714"/>
                  <a:pt x="15711" y="719"/>
                  <a:pt x="15642" y="732"/>
                </a:cubicBezTo>
                <a:cubicBezTo>
                  <a:pt x="15646" y="709"/>
                  <a:pt x="15696" y="688"/>
                  <a:pt x="15740" y="675"/>
                </a:cubicBezTo>
                <a:cubicBezTo>
                  <a:pt x="15696" y="673"/>
                  <a:pt x="15649" y="655"/>
                  <a:pt x="15612" y="655"/>
                </a:cubicBezTo>
                <a:cubicBezTo>
                  <a:pt x="15578" y="655"/>
                  <a:pt x="15553" y="671"/>
                  <a:pt x="15548" y="729"/>
                </a:cubicBezTo>
                <a:lnTo>
                  <a:pt x="15632" y="709"/>
                </a:lnTo>
                <a:lnTo>
                  <a:pt x="15632" y="709"/>
                </a:lnTo>
                <a:cubicBezTo>
                  <a:pt x="15727" y="889"/>
                  <a:pt x="15317" y="1010"/>
                  <a:pt x="15248" y="1102"/>
                </a:cubicBezTo>
                <a:lnTo>
                  <a:pt x="15248" y="1102"/>
                </a:lnTo>
                <a:cubicBezTo>
                  <a:pt x="15397" y="796"/>
                  <a:pt x="14856" y="974"/>
                  <a:pt x="15117" y="571"/>
                </a:cubicBezTo>
                <a:lnTo>
                  <a:pt x="15117" y="571"/>
                </a:lnTo>
                <a:cubicBezTo>
                  <a:pt x="15064" y="591"/>
                  <a:pt x="14990" y="638"/>
                  <a:pt x="14993" y="722"/>
                </a:cubicBezTo>
                <a:cubicBezTo>
                  <a:pt x="14916" y="688"/>
                  <a:pt x="14895" y="638"/>
                  <a:pt x="14986" y="557"/>
                </a:cubicBezTo>
                <a:lnTo>
                  <a:pt x="14986" y="557"/>
                </a:lnTo>
                <a:cubicBezTo>
                  <a:pt x="14710" y="588"/>
                  <a:pt x="14766" y="708"/>
                  <a:pt x="14573" y="708"/>
                </a:cubicBezTo>
                <a:cubicBezTo>
                  <a:pt x="14557" y="708"/>
                  <a:pt x="14539" y="707"/>
                  <a:pt x="14518" y="705"/>
                </a:cubicBezTo>
                <a:cubicBezTo>
                  <a:pt x="14522" y="648"/>
                  <a:pt x="14579" y="628"/>
                  <a:pt x="14613" y="561"/>
                </a:cubicBezTo>
                <a:lnTo>
                  <a:pt x="14613" y="561"/>
                </a:lnTo>
                <a:cubicBezTo>
                  <a:pt x="14499" y="643"/>
                  <a:pt x="14387" y="725"/>
                  <a:pt x="14239" y="725"/>
                </a:cubicBezTo>
                <a:cubicBezTo>
                  <a:pt x="14199" y="725"/>
                  <a:pt x="14157" y="719"/>
                  <a:pt x="14111" y="705"/>
                </a:cubicBezTo>
                <a:cubicBezTo>
                  <a:pt x="14123" y="676"/>
                  <a:pt x="14107" y="634"/>
                  <a:pt x="14146" y="628"/>
                </a:cubicBezTo>
                <a:lnTo>
                  <a:pt x="14146" y="628"/>
                </a:lnTo>
                <a:cubicBezTo>
                  <a:pt x="13834" y="634"/>
                  <a:pt x="13597" y="822"/>
                  <a:pt x="13294" y="822"/>
                </a:cubicBezTo>
                <a:cubicBezTo>
                  <a:pt x="13233" y="822"/>
                  <a:pt x="13169" y="814"/>
                  <a:pt x="13102" y="796"/>
                </a:cubicBezTo>
                <a:cubicBezTo>
                  <a:pt x="13219" y="540"/>
                  <a:pt x="12957" y="712"/>
                  <a:pt x="12933" y="493"/>
                </a:cubicBezTo>
                <a:lnTo>
                  <a:pt x="12708" y="567"/>
                </a:lnTo>
                <a:lnTo>
                  <a:pt x="12802" y="672"/>
                </a:lnTo>
                <a:cubicBezTo>
                  <a:pt x="12635" y="672"/>
                  <a:pt x="12491" y="794"/>
                  <a:pt x="12347" y="794"/>
                </a:cubicBezTo>
                <a:cubicBezTo>
                  <a:pt x="12321" y="794"/>
                  <a:pt x="12294" y="789"/>
                  <a:pt x="12267" y="779"/>
                </a:cubicBezTo>
                <a:lnTo>
                  <a:pt x="12408" y="682"/>
                </a:lnTo>
                <a:lnTo>
                  <a:pt x="12408" y="682"/>
                </a:lnTo>
                <a:lnTo>
                  <a:pt x="12045" y="746"/>
                </a:lnTo>
                <a:lnTo>
                  <a:pt x="12257" y="813"/>
                </a:lnTo>
                <a:cubicBezTo>
                  <a:pt x="12091" y="925"/>
                  <a:pt x="12246" y="1056"/>
                  <a:pt x="12109" y="1056"/>
                </a:cubicBezTo>
                <a:cubicBezTo>
                  <a:pt x="12090" y="1056"/>
                  <a:pt x="12066" y="1054"/>
                  <a:pt x="12035" y="1049"/>
                </a:cubicBezTo>
                <a:cubicBezTo>
                  <a:pt x="12085" y="1022"/>
                  <a:pt x="11833" y="1062"/>
                  <a:pt x="11762" y="937"/>
                </a:cubicBezTo>
                <a:cubicBezTo>
                  <a:pt x="11713" y="989"/>
                  <a:pt x="11647" y="1051"/>
                  <a:pt x="11582" y="1051"/>
                </a:cubicBezTo>
                <a:cubicBezTo>
                  <a:pt x="11549" y="1051"/>
                  <a:pt x="11516" y="1035"/>
                  <a:pt x="11486" y="991"/>
                </a:cubicBezTo>
                <a:cubicBezTo>
                  <a:pt x="11486" y="914"/>
                  <a:pt x="11580" y="766"/>
                  <a:pt x="11580" y="715"/>
                </a:cubicBezTo>
                <a:lnTo>
                  <a:pt x="11580" y="715"/>
                </a:lnTo>
                <a:cubicBezTo>
                  <a:pt x="11570" y="758"/>
                  <a:pt x="11543" y="773"/>
                  <a:pt x="11505" y="773"/>
                </a:cubicBezTo>
                <a:cubicBezTo>
                  <a:pt x="11411" y="773"/>
                  <a:pt x="11254" y="683"/>
                  <a:pt x="11127" y="683"/>
                </a:cubicBezTo>
                <a:cubicBezTo>
                  <a:pt x="11091" y="683"/>
                  <a:pt x="11057" y="690"/>
                  <a:pt x="11027" y="710"/>
                </a:cubicBezTo>
                <a:lnTo>
                  <a:pt x="11027" y="710"/>
                </a:lnTo>
                <a:cubicBezTo>
                  <a:pt x="11074" y="673"/>
                  <a:pt x="11104" y="619"/>
                  <a:pt x="11116" y="561"/>
                </a:cubicBezTo>
                <a:lnTo>
                  <a:pt x="11116" y="561"/>
                </a:lnTo>
                <a:lnTo>
                  <a:pt x="10981" y="661"/>
                </a:lnTo>
                <a:cubicBezTo>
                  <a:pt x="10917" y="577"/>
                  <a:pt x="10914" y="550"/>
                  <a:pt x="10961" y="470"/>
                </a:cubicBezTo>
                <a:cubicBezTo>
                  <a:pt x="10926" y="450"/>
                  <a:pt x="10900" y="442"/>
                  <a:pt x="10882" y="442"/>
                </a:cubicBezTo>
                <a:cubicBezTo>
                  <a:pt x="10799" y="442"/>
                  <a:pt x="10854" y="598"/>
                  <a:pt x="10791" y="598"/>
                </a:cubicBezTo>
                <a:cubicBezTo>
                  <a:pt x="10770" y="598"/>
                  <a:pt x="10736" y="581"/>
                  <a:pt x="10679" y="534"/>
                </a:cubicBezTo>
                <a:cubicBezTo>
                  <a:pt x="10705" y="530"/>
                  <a:pt x="10702" y="507"/>
                  <a:pt x="10763" y="500"/>
                </a:cubicBezTo>
                <a:cubicBezTo>
                  <a:pt x="10460" y="349"/>
                  <a:pt x="10123" y="386"/>
                  <a:pt x="9844" y="258"/>
                </a:cubicBezTo>
                <a:cubicBezTo>
                  <a:pt x="9826" y="156"/>
                  <a:pt x="9871" y="140"/>
                  <a:pt x="9925" y="140"/>
                </a:cubicBezTo>
                <a:cubicBezTo>
                  <a:pt x="9952" y="140"/>
                  <a:pt x="9980" y="144"/>
                  <a:pt x="10005" y="144"/>
                </a:cubicBezTo>
                <a:cubicBezTo>
                  <a:pt x="10051" y="144"/>
                  <a:pt x="10082" y="130"/>
                  <a:pt x="10059" y="52"/>
                </a:cubicBezTo>
                <a:cubicBezTo>
                  <a:pt x="9999" y="48"/>
                  <a:pt x="9939" y="46"/>
                  <a:pt x="9878" y="46"/>
                </a:cubicBezTo>
                <a:cubicBezTo>
                  <a:pt x="9498" y="46"/>
                  <a:pt x="9111" y="125"/>
                  <a:pt x="8767" y="125"/>
                </a:cubicBezTo>
                <a:cubicBezTo>
                  <a:pt x="8735" y="125"/>
                  <a:pt x="8704" y="125"/>
                  <a:pt x="8673" y="123"/>
                </a:cubicBezTo>
                <a:lnTo>
                  <a:pt x="8673" y="123"/>
                </a:lnTo>
                <a:lnTo>
                  <a:pt x="8750" y="147"/>
                </a:lnTo>
                <a:cubicBezTo>
                  <a:pt x="8736" y="230"/>
                  <a:pt x="8707" y="259"/>
                  <a:pt x="8668" y="259"/>
                </a:cubicBezTo>
                <a:cubicBezTo>
                  <a:pt x="8582" y="259"/>
                  <a:pt x="8447" y="116"/>
                  <a:pt x="8315" y="116"/>
                </a:cubicBezTo>
                <a:cubicBezTo>
                  <a:pt x="8283" y="116"/>
                  <a:pt x="8251" y="125"/>
                  <a:pt x="8220" y="146"/>
                </a:cubicBezTo>
                <a:lnTo>
                  <a:pt x="8220" y="146"/>
                </a:lnTo>
                <a:cubicBezTo>
                  <a:pt x="8261" y="113"/>
                  <a:pt x="8267" y="0"/>
                  <a:pt x="82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002775" y="2692967"/>
            <a:ext cx="3566529" cy="4577215"/>
          </a:xfrm>
          <a:custGeom>
            <a:avLst/>
            <a:gdLst/>
            <a:ahLst/>
            <a:cxnLst/>
            <a:rect l="l" t="t" r="r" b="b"/>
            <a:pathLst>
              <a:path w="37077" h="35687" extrusionOk="0">
                <a:moveTo>
                  <a:pt x="14942" y="78"/>
                </a:moveTo>
                <a:lnTo>
                  <a:pt x="14942" y="78"/>
                </a:lnTo>
                <a:cubicBezTo>
                  <a:pt x="14932" y="83"/>
                  <a:pt x="14922" y="89"/>
                  <a:pt x="14912" y="95"/>
                </a:cubicBezTo>
                <a:lnTo>
                  <a:pt x="14912" y="95"/>
                </a:lnTo>
                <a:cubicBezTo>
                  <a:pt x="14922" y="89"/>
                  <a:pt x="14933" y="84"/>
                  <a:pt x="14942" y="78"/>
                </a:cubicBezTo>
                <a:close/>
                <a:moveTo>
                  <a:pt x="10392" y="1243"/>
                </a:moveTo>
                <a:cubicBezTo>
                  <a:pt x="10381" y="1244"/>
                  <a:pt x="10372" y="1248"/>
                  <a:pt x="10364" y="1255"/>
                </a:cubicBezTo>
                <a:lnTo>
                  <a:pt x="10364" y="1255"/>
                </a:lnTo>
                <a:cubicBezTo>
                  <a:pt x="10373" y="1251"/>
                  <a:pt x="10383" y="1247"/>
                  <a:pt x="10392" y="1243"/>
                </a:cubicBezTo>
                <a:close/>
                <a:moveTo>
                  <a:pt x="18906" y="1268"/>
                </a:moveTo>
                <a:cubicBezTo>
                  <a:pt x="18916" y="1286"/>
                  <a:pt x="18932" y="1297"/>
                  <a:pt x="18954" y="1297"/>
                </a:cubicBezTo>
                <a:cubicBezTo>
                  <a:pt x="18956" y="1297"/>
                  <a:pt x="18959" y="1297"/>
                  <a:pt x="18961" y="1296"/>
                </a:cubicBezTo>
                <a:cubicBezTo>
                  <a:pt x="18943" y="1288"/>
                  <a:pt x="18925" y="1278"/>
                  <a:pt x="18906" y="1268"/>
                </a:cubicBezTo>
                <a:close/>
                <a:moveTo>
                  <a:pt x="20664" y="1367"/>
                </a:moveTo>
                <a:cubicBezTo>
                  <a:pt x="20714" y="1455"/>
                  <a:pt x="20731" y="1559"/>
                  <a:pt x="20707" y="1657"/>
                </a:cubicBezTo>
                <a:cubicBezTo>
                  <a:pt x="20580" y="1646"/>
                  <a:pt x="20455" y="1633"/>
                  <a:pt x="20327" y="1623"/>
                </a:cubicBezTo>
                <a:cubicBezTo>
                  <a:pt x="20438" y="1535"/>
                  <a:pt x="20549" y="1448"/>
                  <a:pt x="20664" y="1367"/>
                </a:cubicBezTo>
                <a:close/>
                <a:moveTo>
                  <a:pt x="22817" y="1727"/>
                </a:moveTo>
                <a:lnTo>
                  <a:pt x="22868" y="1983"/>
                </a:lnTo>
                <a:cubicBezTo>
                  <a:pt x="22767" y="1963"/>
                  <a:pt x="22663" y="1943"/>
                  <a:pt x="22562" y="1926"/>
                </a:cubicBezTo>
                <a:cubicBezTo>
                  <a:pt x="22602" y="1858"/>
                  <a:pt x="22676" y="1795"/>
                  <a:pt x="22817" y="1727"/>
                </a:cubicBezTo>
                <a:close/>
                <a:moveTo>
                  <a:pt x="27044" y="2700"/>
                </a:moveTo>
                <a:lnTo>
                  <a:pt x="27059" y="2712"/>
                </a:lnTo>
                <a:lnTo>
                  <a:pt x="27059" y="2712"/>
                </a:lnTo>
                <a:cubicBezTo>
                  <a:pt x="27054" y="2708"/>
                  <a:pt x="27049" y="2704"/>
                  <a:pt x="27044" y="2700"/>
                </a:cubicBezTo>
                <a:close/>
                <a:moveTo>
                  <a:pt x="30097" y="5273"/>
                </a:moveTo>
                <a:cubicBezTo>
                  <a:pt x="30150" y="5273"/>
                  <a:pt x="30209" y="5285"/>
                  <a:pt x="30279" y="5311"/>
                </a:cubicBezTo>
                <a:cubicBezTo>
                  <a:pt x="30231" y="5382"/>
                  <a:pt x="30178" y="5446"/>
                  <a:pt x="30117" y="5503"/>
                </a:cubicBezTo>
                <a:cubicBezTo>
                  <a:pt x="30053" y="5446"/>
                  <a:pt x="29986" y="5385"/>
                  <a:pt x="29918" y="5328"/>
                </a:cubicBezTo>
                <a:cubicBezTo>
                  <a:pt x="29967" y="5295"/>
                  <a:pt x="30025" y="5273"/>
                  <a:pt x="30097" y="5273"/>
                </a:cubicBezTo>
                <a:close/>
                <a:moveTo>
                  <a:pt x="6768" y="5840"/>
                </a:moveTo>
                <a:lnTo>
                  <a:pt x="6768" y="5840"/>
                </a:lnTo>
                <a:cubicBezTo>
                  <a:pt x="6769" y="5841"/>
                  <a:pt x="6770" y="5841"/>
                  <a:pt x="6771" y="5842"/>
                </a:cubicBezTo>
                <a:lnTo>
                  <a:pt x="6771" y="5842"/>
                </a:lnTo>
                <a:cubicBezTo>
                  <a:pt x="6770" y="5841"/>
                  <a:pt x="6769" y="5841"/>
                  <a:pt x="6768" y="5840"/>
                </a:cubicBezTo>
                <a:close/>
                <a:moveTo>
                  <a:pt x="2771" y="11622"/>
                </a:moveTo>
                <a:cubicBezTo>
                  <a:pt x="2761" y="11657"/>
                  <a:pt x="2750" y="11702"/>
                  <a:pt x="2736" y="11763"/>
                </a:cubicBezTo>
                <a:lnTo>
                  <a:pt x="2729" y="11763"/>
                </a:lnTo>
                <a:cubicBezTo>
                  <a:pt x="2744" y="11710"/>
                  <a:pt x="2759" y="11662"/>
                  <a:pt x="2771" y="11622"/>
                </a:cubicBezTo>
                <a:close/>
                <a:moveTo>
                  <a:pt x="14359" y="12312"/>
                </a:moveTo>
                <a:cubicBezTo>
                  <a:pt x="14362" y="12312"/>
                  <a:pt x="14371" y="12337"/>
                  <a:pt x="14387" y="12396"/>
                </a:cubicBezTo>
                <a:lnTo>
                  <a:pt x="14357" y="12419"/>
                </a:lnTo>
                <a:lnTo>
                  <a:pt x="14357" y="12385"/>
                </a:lnTo>
                <a:lnTo>
                  <a:pt x="14357" y="12325"/>
                </a:lnTo>
                <a:cubicBezTo>
                  <a:pt x="14357" y="12317"/>
                  <a:pt x="14358" y="12312"/>
                  <a:pt x="14359" y="12312"/>
                </a:cubicBezTo>
                <a:close/>
                <a:moveTo>
                  <a:pt x="15074" y="12453"/>
                </a:moveTo>
                <a:lnTo>
                  <a:pt x="15084" y="12456"/>
                </a:lnTo>
                <a:lnTo>
                  <a:pt x="15074" y="12463"/>
                </a:lnTo>
                <a:lnTo>
                  <a:pt x="15067" y="12459"/>
                </a:lnTo>
                <a:lnTo>
                  <a:pt x="15074" y="12453"/>
                </a:lnTo>
                <a:close/>
                <a:moveTo>
                  <a:pt x="2581" y="12227"/>
                </a:moveTo>
                <a:cubicBezTo>
                  <a:pt x="2692" y="12234"/>
                  <a:pt x="2783" y="12298"/>
                  <a:pt x="2750" y="12379"/>
                </a:cubicBezTo>
                <a:cubicBezTo>
                  <a:pt x="2742" y="12368"/>
                  <a:pt x="2732" y="12363"/>
                  <a:pt x="2721" y="12363"/>
                </a:cubicBezTo>
                <a:cubicBezTo>
                  <a:pt x="2661" y="12363"/>
                  <a:pt x="2559" y="12498"/>
                  <a:pt x="2457" y="12577"/>
                </a:cubicBezTo>
                <a:cubicBezTo>
                  <a:pt x="2504" y="12463"/>
                  <a:pt x="2548" y="12348"/>
                  <a:pt x="2581" y="12231"/>
                </a:cubicBezTo>
                <a:lnTo>
                  <a:pt x="2581" y="12227"/>
                </a:lnTo>
                <a:close/>
                <a:moveTo>
                  <a:pt x="14761" y="12695"/>
                </a:moveTo>
                <a:lnTo>
                  <a:pt x="14754" y="12702"/>
                </a:lnTo>
                <a:lnTo>
                  <a:pt x="14747" y="12698"/>
                </a:lnTo>
                <a:lnTo>
                  <a:pt x="14754" y="12695"/>
                </a:lnTo>
                <a:close/>
                <a:moveTo>
                  <a:pt x="13965" y="12740"/>
                </a:moveTo>
                <a:cubicBezTo>
                  <a:pt x="13969" y="12740"/>
                  <a:pt x="13970" y="12753"/>
                  <a:pt x="13970" y="12772"/>
                </a:cubicBezTo>
                <a:lnTo>
                  <a:pt x="13956" y="12756"/>
                </a:lnTo>
                <a:cubicBezTo>
                  <a:pt x="13960" y="12744"/>
                  <a:pt x="13963" y="12740"/>
                  <a:pt x="13965" y="12740"/>
                </a:cubicBezTo>
                <a:close/>
                <a:moveTo>
                  <a:pt x="13993" y="12772"/>
                </a:moveTo>
                <a:lnTo>
                  <a:pt x="14020" y="12806"/>
                </a:lnTo>
                <a:lnTo>
                  <a:pt x="14014" y="12826"/>
                </a:lnTo>
                <a:lnTo>
                  <a:pt x="13990" y="12796"/>
                </a:lnTo>
                <a:cubicBezTo>
                  <a:pt x="13990" y="12789"/>
                  <a:pt x="13993" y="12779"/>
                  <a:pt x="13993" y="12772"/>
                </a:cubicBezTo>
                <a:close/>
                <a:moveTo>
                  <a:pt x="15455" y="12843"/>
                </a:moveTo>
                <a:cubicBezTo>
                  <a:pt x="15456" y="12843"/>
                  <a:pt x="15457" y="12843"/>
                  <a:pt x="15457" y="12843"/>
                </a:cubicBezTo>
                <a:lnTo>
                  <a:pt x="15464" y="12847"/>
                </a:lnTo>
                <a:cubicBezTo>
                  <a:pt x="15467" y="12850"/>
                  <a:pt x="15467" y="12870"/>
                  <a:pt x="15471" y="12877"/>
                </a:cubicBezTo>
                <a:lnTo>
                  <a:pt x="15434" y="12857"/>
                </a:lnTo>
                <a:cubicBezTo>
                  <a:pt x="15443" y="12854"/>
                  <a:pt x="15449" y="12843"/>
                  <a:pt x="15455" y="12843"/>
                </a:cubicBezTo>
                <a:close/>
                <a:moveTo>
                  <a:pt x="14051" y="12843"/>
                </a:moveTo>
                <a:lnTo>
                  <a:pt x="14071" y="12870"/>
                </a:lnTo>
                <a:cubicBezTo>
                  <a:pt x="14067" y="12877"/>
                  <a:pt x="14067" y="12887"/>
                  <a:pt x="14064" y="12894"/>
                </a:cubicBezTo>
                <a:lnTo>
                  <a:pt x="14044" y="12867"/>
                </a:lnTo>
                <a:cubicBezTo>
                  <a:pt x="14044" y="12860"/>
                  <a:pt x="14047" y="12853"/>
                  <a:pt x="14051" y="12843"/>
                </a:cubicBezTo>
                <a:close/>
                <a:moveTo>
                  <a:pt x="15303" y="12939"/>
                </a:moveTo>
                <a:cubicBezTo>
                  <a:pt x="15305" y="12939"/>
                  <a:pt x="15313" y="12955"/>
                  <a:pt x="15316" y="12978"/>
                </a:cubicBezTo>
                <a:lnTo>
                  <a:pt x="15313" y="12978"/>
                </a:lnTo>
                <a:lnTo>
                  <a:pt x="15303" y="12974"/>
                </a:lnTo>
                <a:lnTo>
                  <a:pt x="15303" y="12941"/>
                </a:lnTo>
                <a:cubicBezTo>
                  <a:pt x="15303" y="12940"/>
                  <a:pt x="15303" y="12939"/>
                  <a:pt x="15303" y="12939"/>
                </a:cubicBezTo>
                <a:close/>
                <a:moveTo>
                  <a:pt x="15306" y="12984"/>
                </a:moveTo>
                <a:lnTo>
                  <a:pt x="15303" y="12991"/>
                </a:lnTo>
                <a:cubicBezTo>
                  <a:pt x="15303" y="12991"/>
                  <a:pt x="15303" y="12991"/>
                  <a:pt x="15303" y="12988"/>
                </a:cubicBezTo>
                <a:lnTo>
                  <a:pt x="15303" y="12984"/>
                </a:lnTo>
                <a:close/>
                <a:moveTo>
                  <a:pt x="14868" y="13011"/>
                </a:moveTo>
                <a:lnTo>
                  <a:pt x="14889" y="13022"/>
                </a:lnTo>
                <a:lnTo>
                  <a:pt x="14889" y="13025"/>
                </a:lnTo>
                <a:cubicBezTo>
                  <a:pt x="14882" y="13022"/>
                  <a:pt x="14875" y="13018"/>
                  <a:pt x="14868" y="13011"/>
                </a:cubicBezTo>
                <a:close/>
                <a:moveTo>
                  <a:pt x="14953" y="13042"/>
                </a:moveTo>
                <a:lnTo>
                  <a:pt x="15000" y="13055"/>
                </a:lnTo>
                <a:lnTo>
                  <a:pt x="14993" y="13075"/>
                </a:lnTo>
                <a:cubicBezTo>
                  <a:pt x="14976" y="13069"/>
                  <a:pt x="14963" y="13062"/>
                  <a:pt x="14949" y="13055"/>
                </a:cubicBezTo>
                <a:cubicBezTo>
                  <a:pt x="14949" y="13052"/>
                  <a:pt x="14953" y="13045"/>
                  <a:pt x="14953" y="13042"/>
                </a:cubicBezTo>
                <a:close/>
                <a:moveTo>
                  <a:pt x="14088" y="12894"/>
                </a:moveTo>
                <a:lnTo>
                  <a:pt x="14219" y="13059"/>
                </a:lnTo>
                <a:cubicBezTo>
                  <a:pt x="14216" y="13062"/>
                  <a:pt x="14212" y="13069"/>
                  <a:pt x="14212" y="13075"/>
                </a:cubicBezTo>
                <a:lnTo>
                  <a:pt x="14212" y="13079"/>
                </a:lnTo>
                <a:lnTo>
                  <a:pt x="14084" y="12917"/>
                </a:lnTo>
                <a:cubicBezTo>
                  <a:pt x="14084" y="12910"/>
                  <a:pt x="14088" y="12900"/>
                  <a:pt x="14088" y="12894"/>
                </a:cubicBezTo>
                <a:close/>
                <a:moveTo>
                  <a:pt x="15006" y="13059"/>
                </a:moveTo>
                <a:lnTo>
                  <a:pt x="15043" y="13069"/>
                </a:lnTo>
                <a:cubicBezTo>
                  <a:pt x="15043" y="13079"/>
                  <a:pt x="15043" y="13085"/>
                  <a:pt x="15040" y="13092"/>
                </a:cubicBezTo>
                <a:lnTo>
                  <a:pt x="15003" y="13079"/>
                </a:lnTo>
                <a:cubicBezTo>
                  <a:pt x="15003" y="13072"/>
                  <a:pt x="15006" y="13066"/>
                  <a:pt x="15006" y="13059"/>
                </a:cubicBezTo>
                <a:close/>
                <a:moveTo>
                  <a:pt x="16026" y="12946"/>
                </a:moveTo>
                <a:cubicBezTo>
                  <a:pt x="16032" y="12946"/>
                  <a:pt x="16022" y="12988"/>
                  <a:pt x="16006" y="13048"/>
                </a:cubicBezTo>
                <a:cubicBezTo>
                  <a:pt x="15992" y="13069"/>
                  <a:pt x="15979" y="13085"/>
                  <a:pt x="15966" y="13102"/>
                </a:cubicBezTo>
                <a:cubicBezTo>
                  <a:pt x="15979" y="13059"/>
                  <a:pt x="15992" y="13018"/>
                  <a:pt x="16006" y="12974"/>
                </a:cubicBezTo>
                <a:cubicBezTo>
                  <a:pt x="16016" y="12954"/>
                  <a:pt x="16023" y="12946"/>
                  <a:pt x="16026" y="12946"/>
                </a:cubicBezTo>
                <a:close/>
                <a:moveTo>
                  <a:pt x="14831" y="13106"/>
                </a:moveTo>
                <a:lnTo>
                  <a:pt x="14855" y="13109"/>
                </a:lnTo>
                <a:cubicBezTo>
                  <a:pt x="14855" y="13109"/>
                  <a:pt x="14855" y="13112"/>
                  <a:pt x="14855" y="13112"/>
                </a:cubicBezTo>
                <a:lnTo>
                  <a:pt x="14831" y="13106"/>
                </a:lnTo>
                <a:close/>
                <a:moveTo>
                  <a:pt x="15427" y="12863"/>
                </a:moveTo>
                <a:lnTo>
                  <a:pt x="15471" y="12884"/>
                </a:lnTo>
                <a:cubicBezTo>
                  <a:pt x="15481" y="12907"/>
                  <a:pt x="15484" y="12931"/>
                  <a:pt x="15488" y="12958"/>
                </a:cubicBezTo>
                <a:cubicBezTo>
                  <a:pt x="15484" y="12951"/>
                  <a:pt x="15474" y="12947"/>
                  <a:pt x="15467" y="12934"/>
                </a:cubicBezTo>
                <a:lnTo>
                  <a:pt x="15467" y="12931"/>
                </a:lnTo>
                <a:cubicBezTo>
                  <a:pt x="15457" y="12958"/>
                  <a:pt x="15454" y="12974"/>
                  <a:pt x="15447" y="12991"/>
                </a:cubicBezTo>
                <a:cubicBezTo>
                  <a:pt x="15427" y="13035"/>
                  <a:pt x="15414" y="13082"/>
                  <a:pt x="15400" y="13126"/>
                </a:cubicBezTo>
                <a:lnTo>
                  <a:pt x="15380" y="13119"/>
                </a:lnTo>
                <a:cubicBezTo>
                  <a:pt x="15380" y="13082"/>
                  <a:pt x="15380" y="13045"/>
                  <a:pt x="15377" y="13011"/>
                </a:cubicBezTo>
                <a:lnTo>
                  <a:pt x="15377" y="13008"/>
                </a:lnTo>
                <a:lnTo>
                  <a:pt x="15414" y="13018"/>
                </a:lnTo>
                <a:cubicBezTo>
                  <a:pt x="15397" y="13011"/>
                  <a:pt x="15390" y="13008"/>
                  <a:pt x="15373" y="13001"/>
                </a:cubicBezTo>
                <a:cubicBezTo>
                  <a:pt x="15373" y="12995"/>
                  <a:pt x="15370" y="12988"/>
                  <a:pt x="15367" y="12978"/>
                </a:cubicBezTo>
                <a:cubicBezTo>
                  <a:pt x="15367" y="12971"/>
                  <a:pt x="15373" y="12968"/>
                  <a:pt x="15373" y="12961"/>
                </a:cubicBezTo>
                <a:lnTo>
                  <a:pt x="15447" y="12991"/>
                </a:lnTo>
                <a:cubicBezTo>
                  <a:pt x="15424" y="12981"/>
                  <a:pt x="15397" y="12968"/>
                  <a:pt x="15377" y="12958"/>
                </a:cubicBezTo>
                <a:cubicBezTo>
                  <a:pt x="15383" y="12944"/>
                  <a:pt x="15387" y="12927"/>
                  <a:pt x="15393" y="12914"/>
                </a:cubicBezTo>
                <a:cubicBezTo>
                  <a:pt x="15400" y="12894"/>
                  <a:pt x="15414" y="12877"/>
                  <a:pt x="15427" y="12863"/>
                </a:cubicBezTo>
                <a:close/>
                <a:moveTo>
                  <a:pt x="14872" y="13112"/>
                </a:moveTo>
                <a:cubicBezTo>
                  <a:pt x="14882" y="13112"/>
                  <a:pt x="14892" y="13116"/>
                  <a:pt x="14899" y="13116"/>
                </a:cubicBezTo>
                <a:lnTo>
                  <a:pt x="14899" y="13129"/>
                </a:lnTo>
                <a:lnTo>
                  <a:pt x="14879" y="13119"/>
                </a:lnTo>
                <a:lnTo>
                  <a:pt x="14872" y="13119"/>
                </a:lnTo>
                <a:lnTo>
                  <a:pt x="14872" y="13112"/>
                </a:lnTo>
                <a:close/>
                <a:moveTo>
                  <a:pt x="15144" y="13089"/>
                </a:moveTo>
                <a:cubicBezTo>
                  <a:pt x="15158" y="13102"/>
                  <a:pt x="15165" y="13119"/>
                  <a:pt x="15175" y="13139"/>
                </a:cubicBezTo>
                <a:lnTo>
                  <a:pt x="15128" y="13122"/>
                </a:lnTo>
                <a:lnTo>
                  <a:pt x="15128" y="13089"/>
                </a:lnTo>
                <a:close/>
                <a:moveTo>
                  <a:pt x="16016" y="12910"/>
                </a:moveTo>
                <a:lnTo>
                  <a:pt x="15949" y="13122"/>
                </a:lnTo>
                <a:cubicBezTo>
                  <a:pt x="15942" y="13129"/>
                  <a:pt x="15939" y="13133"/>
                  <a:pt x="15932" y="13139"/>
                </a:cubicBezTo>
                <a:lnTo>
                  <a:pt x="16016" y="12910"/>
                </a:lnTo>
                <a:close/>
                <a:moveTo>
                  <a:pt x="14670" y="13143"/>
                </a:moveTo>
                <a:lnTo>
                  <a:pt x="14693" y="13146"/>
                </a:lnTo>
                <a:cubicBezTo>
                  <a:pt x="14693" y="13149"/>
                  <a:pt x="14693" y="13149"/>
                  <a:pt x="14693" y="13149"/>
                </a:cubicBezTo>
                <a:cubicBezTo>
                  <a:pt x="14687" y="13149"/>
                  <a:pt x="14677" y="13149"/>
                  <a:pt x="14670" y="13146"/>
                </a:cubicBezTo>
                <a:lnTo>
                  <a:pt x="14670" y="13143"/>
                </a:lnTo>
                <a:close/>
                <a:moveTo>
                  <a:pt x="14981" y="13102"/>
                </a:moveTo>
                <a:cubicBezTo>
                  <a:pt x="14984" y="13102"/>
                  <a:pt x="14986" y="13102"/>
                  <a:pt x="14990" y="13102"/>
                </a:cubicBezTo>
                <a:lnTo>
                  <a:pt x="14980" y="13153"/>
                </a:lnTo>
                <a:lnTo>
                  <a:pt x="14969" y="13149"/>
                </a:lnTo>
                <a:cubicBezTo>
                  <a:pt x="14969" y="13129"/>
                  <a:pt x="14969" y="13120"/>
                  <a:pt x="14966" y="13120"/>
                </a:cubicBezTo>
                <a:cubicBezTo>
                  <a:pt x="14964" y="13120"/>
                  <a:pt x="14961" y="13129"/>
                  <a:pt x="14956" y="13146"/>
                </a:cubicBezTo>
                <a:lnTo>
                  <a:pt x="14926" y="13136"/>
                </a:lnTo>
                <a:cubicBezTo>
                  <a:pt x="14926" y="13129"/>
                  <a:pt x="14929" y="13126"/>
                  <a:pt x="14932" y="13119"/>
                </a:cubicBezTo>
                <a:cubicBezTo>
                  <a:pt x="14967" y="13119"/>
                  <a:pt x="14952" y="13102"/>
                  <a:pt x="14981" y="13102"/>
                </a:cubicBezTo>
                <a:close/>
                <a:moveTo>
                  <a:pt x="15996" y="12924"/>
                </a:moveTo>
                <a:lnTo>
                  <a:pt x="15925" y="13149"/>
                </a:lnTo>
                <a:lnTo>
                  <a:pt x="15912" y="13166"/>
                </a:lnTo>
                <a:cubicBezTo>
                  <a:pt x="15932" y="13082"/>
                  <a:pt x="15962" y="13001"/>
                  <a:pt x="15996" y="12924"/>
                </a:cubicBezTo>
                <a:close/>
                <a:moveTo>
                  <a:pt x="15131" y="13133"/>
                </a:moveTo>
                <a:lnTo>
                  <a:pt x="15175" y="13143"/>
                </a:lnTo>
                <a:lnTo>
                  <a:pt x="15178" y="13153"/>
                </a:lnTo>
                <a:cubicBezTo>
                  <a:pt x="15169" y="13161"/>
                  <a:pt x="15161" y="13167"/>
                  <a:pt x="15153" y="13167"/>
                </a:cubicBezTo>
                <a:cubicBezTo>
                  <a:pt x="15143" y="13167"/>
                  <a:pt x="15135" y="13157"/>
                  <a:pt x="15131" y="13133"/>
                </a:cubicBezTo>
                <a:close/>
                <a:moveTo>
                  <a:pt x="14879" y="13163"/>
                </a:moveTo>
                <a:cubicBezTo>
                  <a:pt x="14889" y="13163"/>
                  <a:pt x="14895" y="13166"/>
                  <a:pt x="14905" y="13166"/>
                </a:cubicBezTo>
                <a:lnTo>
                  <a:pt x="14905" y="13170"/>
                </a:lnTo>
                <a:cubicBezTo>
                  <a:pt x="14895" y="13166"/>
                  <a:pt x="14895" y="13166"/>
                  <a:pt x="14879" y="13163"/>
                </a:cubicBezTo>
                <a:close/>
                <a:moveTo>
                  <a:pt x="15003" y="13102"/>
                </a:moveTo>
                <a:cubicBezTo>
                  <a:pt x="15013" y="13102"/>
                  <a:pt x="15027" y="13106"/>
                  <a:pt x="15040" y="13109"/>
                </a:cubicBezTo>
                <a:cubicBezTo>
                  <a:pt x="15037" y="13133"/>
                  <a:pt x="15037" y="13149"/>
                  <a:pt x="15033" y="13180"/>
                </a:cubicBezTo>
                <a:cubicBezTo>
                  <a:pt x="15027" y="13173"/>
                  <a:pt x="15010" y="13166"/>
                  <a:pt x="14996" y="13159"/>
                </a:cubicBezTo>
                <a:cubicBezTo>
                  <a:pt x="14996" y="13143"/>
                  <a:pt x="15000" y="13122"/>
                  <a:pt x="15000" y="13102"/>
                </a:cubicBezTo>
                <a:close/>
                <a:moveTo>
                  <a:pt x="14916" y="13170"/>
                </a:moveTo>
                <a:lnTo>
                  <a:pt x="14949" y="13176"/>
                </a:lnTo>
                <a:cubicBezTo>
                  <a:pt x="14949" y="13180"/>
                  <a:pt x="14946" y="13183"/>
                  <a:pt x="14946" y="13186"/>
                </a:cubicBezTo>
                <a:cubicBezTo>
                  <a:pt x="14942" y="13183"/>
                  <a:pt x="14926" y="13176"/>
                  <a:pt x="14916" y="13173"/>
                </a:cubicBezTo>
                <a:lnTo>
                  <a:pt x="14916" y="13170"/>
                </a:lnTo>
                <a:close/>
                <a:moveTo>
                  <a:pt x="14828" y="13170"/>
                </a:moveTo>
                <a:lnTo>
                  <a:pt x="14848" y="13173"/>
                </a:lnTo>
                <a:cubicBezTo>
                  <a:pt x="14845" y="13180"/>
                  <a:pt x="14842" y="13183"/>
                  <a:pt x="14842" y="13190"/>
                </a:cubicBezTo>
                <a:cubicBezTo>
                  <a:pt x="14835" y="13186"/>
                  <a:pt x="14831" y="13186"/>
                  <a:pt x="14828" y="13186"/>
                </a:cubicBezTo>
                <a:lnTo>
                  <a:pt x="14825" y="13186"/>
                </a:lnTo>
                <a:cubicBezTo>
                  <a:pt x="14828" y="13180"/>
                  <a:pt x="14828" y="13176"/>
                  <a:pt x="14828" y="13170"/>
                </a:cubicBezTo>
                <a:close/>
                <a:moveTo>
                  <a:pt x="13977" y="13201"/>
                </a:moveTo>
                <a:lnTo>
                  <a:pt x="13993" y="13203"/>
                </a:lnTo>
                <a:lnTo>
                  <a:pt x="14007" y="13203"/>
                </a:lnTo>
                <a:lnTo>
                  <a:pt x="13977" y="13201"/>
                </a:lnTo>
                <a:close/>
                <a:moveTo>
                  <a:pt x="14815" y="13197"/>
                </a:moveTo>
                <a:lnTo>
                  <a:pt x="14835" y="13200"/>
                </a:lnTo>
                <a:lnTo>
                  <a:pt x="14835" y="13207"/>
                </a:lnTo>
                <a:lnTo>
                  <a:pt x="14815" y="13200"/>
                </a:lnTo>
                <a:cubicBezTo>
                  <a:pt x="14815" y="13200"/>
                  <a:pt x="14815" y="13197"/>
                  <a:pt x="14815" y="13197"/>
                </a:cubicBezTo>
                <a:close/>
                <a:moveTo>
                  <a:pt x="14862" y="13176"/>
                </a:moveTo>
                <a:lnTo>
                  <a:pt x="14905" y="13183"/>
                </a:lnTo>
                <a:cubicBezTo>
                  <a:pt x="14919" y="13186"/>
                  <a:pt x="14929" y="13190"/>
                  <a:pt x="14942" y="13190"/>
                </a:cubicBezTo>
                <a:cubicBezTo>
                  <a:pt x="14942" y="13197"/>
                  <a:pt x="14939" y="13207"/>
                  <a:pt x="14936" y="13213"/>
                </a:cubicBezTo>
                <a:cubicBezTo>
                  <a:pt x="14905" y="13207"/>
                  <a:pt x="14885" y="13200"/>
                  <a:pt x="14855" y="13193"/>
                </a:cubicBezTo>
                <a:cubicBezTo>
                  <a:pt x="14862" y="13190"/>
                  <a:pt x="14862" y="13183"/>
                  <a:pt x="14865" y="13180"/>
                </a:cubicBezTo>
                <a:lnTo>
                  <a:pt x="14862" y="13176"/>
                </a:lnTo>
                <a:close/>
                <a:moveTo>
                  <a:pt x="14969" y="13180"/>
                </a:moveTo>
                <a:cubicBezTo>
                  <a:pt x="14969" y="13193"/>
                  <a:pt x="14966" y="13203"/>
                  <a:pt x="14963" y="13217"/>
                </a:cubicBezTo>
                <a:lnTo>
                  <a:pt x="14959" y="13217"/>
                </a:lnTo>
                <a:cubicBezTo>
                  <a:pt x="14963" y="13200"/>
                  <a:pt x="14963" y="13193"/>
                  <a:pt x="14963" y="13180"/>
                </a:cubicBezTo>
                <a:close/>
                <a:moveTo>
                  <a:pt x="14125" y="13227"/>
                </a:moveTo>
                <a:cubicBezTo>
                  <a:pt x="14118" y="13230"/>
                  <a:pt x="14111" y="13230"/>
                  <a:pt x="14105" y="13230"/>
                </a:cubicBezTo>
                <a:lnTo>
                  <a:pt x="14105" y="13227"/>
                </a:lnTo>
                <a:close/>
                <a:moveTo>
                  <a:pt x="14855" y="13203"/>
                </a:moveTo>
                <a:cubicBezTo>
                  <a:pt x="14882" y="13210"/>
                  <a:pt x="14909" y="13217"/>
                  <a:pt x="14936" y="13220"/>
                </a:cubicBezTo>
                <a:cubicBezTo>
                  <a:pt x="14936" y="13223"/>
                  <a:pt x="14936" y="13227"/>
                  <a:pt x="14936" y="13230"/>
                </a:cubicBezTo>
                <a:lnTo>
                  <a:pt x="14855" y="13210"/>
                </a:lnTo>
                <a:cubicBezTo>
                  <a:pt x="14855" y="13207"/>
                  <a:pt x="14855" y="13207"/>
                  <a:pt x="14855" y="13203"/>
                </a:cubicBezTo>
                <a:close/>
                <a:moveTo>
                  <a:pt x="14993" y="13187"/>
                </a:moveTo>
                <a:lnTo>
                  <a:pt x="15030" y="13197"/>
                </a:lnTo>
                <a:cubicBezTo>
                  <a:pt x="15030" y="13203"/>
                  <a:pt x="15027" y="13220"/>
                  <a:pt x="15027" y="13230"/>
                </a:cubicBezTo>
                <a:cubicBezTo>
                  <a:pt x="15013" y="13227"/>
                  <a:pt x="15000" y="13223"/>
                  <a:pt x="14986" y="13223"/>
                </a:cubicBezTo>
                <a:cubicBezTo>
                  <a:pt x="14990" y="13210"/>
                  <a:pt x="14993" y="13200"/>
                  <a:pt x="14993" y="13187"/>
                </a:cubicBezTo>
                <a:close/>
                <a:moveTo>
                  <a:pt x="16497" y="13156"/>
                </a:moveTo>
                <a:cubicBezTo>
                  <a:pt x="16454" y="13186"/>
                  <a:pt x="16427" y="13210"/>
                  <a:pt x="16400" y="13230"/>
                </a:cubicBezTo>
                <a:cubicBezTo>
                  <a:pt x="16400" y="13230"/>
                  <a:pt x="16400" y="13227"/>
                  <a:pt x="16400" y="13223"/>
                </a:cubicBezTo>
                <a:cubicBezTo>
                  <a:pt x="16430" y="13200"/>
                  <a:pt x="16457" y="13180"/>
                  <a:pt x="16497" y="13156"/>
                </a:cubicBezTo>
                <a:close/>
                <a:moveTo>
                  <a:pt x="15575" y="12667"/>
                </a:moveTo>
                <a:cubicBezTo>
                  <a:pt x="15580" y="12667"/>
                  <a:pt x="15583" y="12687"/>
                  <a:pt x="15585" y="12735"/>
                </a:cubicBezTo>
                <a:lnTo>
                  <a:pt x="15572" y="12789"/>
                </a:lnTo>
                <a:cubicBezTo>
                  <a:pt x="15598" y="12836"/>
                  <a:pt x="15629" y="12840"/>
                  <a:pt x="15660" y="12840"/>
                </a:cubicBezTo>
                <a:cubicBezTo>
                  <a:pt x="15666" y="12840"/>
                  <a:pt x="15671" y="12840"/>
                  <a:pt x="15677" y="12840"/>
                </a:cubicBezTo>
                <a:cubicBezTo>
                  <a:pt x="15719" y="12840"/>
                  <a:pt x="15757" y="12847"/>
                  <a:pt x="15774" y="12971"/>
                </a:cubicBezTo>
                <a:cubicBezTo>
                  <a:pt x="15768" y="12960"/>
                  <a:pt x="15761" y="12955"/>
                  <a:pt x="15752" y="12955"/>
                </a:cubicBezTo>
                <a:cubicBezTo>
                  <a:pt x="15704" y="12955"/>
                  <a:pt x="15611" y="13115"/>
                  <a:pt x="15511" y="13244"/>
                </a:cubicBezTo>
                <a:lnTo>
                  <a:pt x="15555" y="13102"/>
                </a:lnTo>
                <a:cubicBezTo>
                  <a:pt x="15555" y="13032"/>
                  <a:pt x="15535" y="13008"/>
                  <a:pt x="15511" y="12991"/>
                </a:cubicBezTo>
                <a:cubicBezTo>
                  <a:pt x="15518" y="12968"/>
                  <a:pt x="15521" y="12941"/>
                  <a:pt x="15525" y="12914"/>
                </a:cubicBezTo>
                <a:cubicBezTo>
                  <a:pt x="15605" y="12954"/>
                  <a:pt x="15666" y="12991"/>
                  <a:pt x="15666" y="12991"/>
                </a:cubicBezTo>
                <a:cubicBezTo>
                  <a:pt x="15673" y="12984"/>
                  <a:pt x="15609" y="12947"/>
                  <a:pt x="15525" y="12907"/>
                </a:cubicBezTo>
                <a:cubicBezTo>
                  <a:pt x="15525" y="12897"/>
                  <a:pt x="15528" y="12890"/>
                  <a:pt x="15531" y="12880"/>
                </a:cubicBezTo>
                <a:cubicBezTo>
                  <a:pt x="15545" y="12887"/>
                  <a:pt x="15562" y="12894"/>
                  <a:pt x="15572" y="12900"/>
                </a:cubicBezTo>
                <a:cubicBezTo>
                  <a:pt x="15565" y="12894"/>
                  <a:pt x="15545" y="12880"/>
                  <a:pt x="15531" y="12873"/>
                </a:cubicBezTo>
                <a:cubicBezTo>
                  <a:pt x="15548" y="12769"/>
                  <a:pt x="15564" y="12667"/>
                  <a:pt x="15575" y="12667"/>
                </a:cubicBezTo>
                <a:close/>
                <a:moveTo>
                  <a:pt x="14051" y="13234"/>
                </a:moveTo>
                <a:lnTo>
                  <a:pt x="14051" y="13247"/>
                </a:lnTo>
                <a:lnTo>
                  <a:pt x="14027" y="13250"/>
                </a:lnTo>
                <a:lnTo>
                  <a:pt x="14030" y="13234"/>
                </a:lnTo>
                <a:close/>
                <a:moveTo>
                  <a:pt x="14986" y="13234"/>
                </a:moveTo>
                <a:cubicBezTo>
                  <a:pt x="15000" y="13237"/>
                  <a:pt x="15013" y="13240"/>
                  <a:pt x="15027" y="13244"/>
                </a:cubicBezTo>
                <a:cubicBezTo>
                  <a:pt x="15027" y="13247"/>
                  <a:pt x="15027" y="13250"/>
                  <a:pt x="15027" y="13257"/>
                </a:cubicBezTo>
                <a:lnTo>
                  <a:pt x="14986" y="13247"/>
                </a:lnTo>
                <a:cubicBezTo>
                  <a:pt x="14986" y="13240"/>
                  <a:pt x="14986" y="13237"/>
                  <a:pt x="14986" y="13234"/>
                </a:cubicBezTo>
                <a:close/>
                <a:moveTo>
                  <a:pt x="15380" y="13126"/>
                </a:moveTo>
                <a:lnTo>
                  <a:pt x="15400" y="13133"/>
                </a:lnTo>
                <a:cubicBezTo>
                  <a:pt x="15393" y="13163"/>
                  <a:pt x="15383" y="13203"/>
                  <a:pt x="15373" y="13260"/>
                </a:cubicBezTo>
                <a:cubicBezTo>
                  <a:pt x="15380" y="13197"/>
                  <a:pt x="15380" y="13170"/>
                  <a:pt x="15380" y="13126"/>
                </a:cubicBezTo>
                <a:close/>
                <a:moveTo>
                  <a:pt x="14791" y="13257"/>
                </a:moveTo>
                <a:lnTo>
                  <a:pt x="14815" y="13260"/>
                </a:lnTo>
                <a:lnTo>
                  <a:pt x="14815" y="13264"/>
                </a:lnTo>
                <a:lnTo>
                  <a:pt x="14791" y="13257"/>
                </a:lnTo>
                <a:close/>
                <a:moveTo>
                  <a:pt x="14007" y="13200"/>
                </a:moveTo>
                <a:lnTo>
                  <a:pt x="14014" y="13203"/>
                </a:lnTo>
                <a:lnTo>
                  <a:pt x="14014" y="13207"/>
                </a:lnTo>
                <a:lnTo>
                  <a:pt x="13993" y="13203"/>
                </a:lnTo>
                <a:lnTo>
                  <a:pt x="13973" y="13203"/>
                </a:lnTo>
                <a:lnTo>
                  <a:pt x="14017" y="13210"/>
                </a:lnTo>
                <a:cubicBezTo>
                  <a:pt x="13997" y="13213"/>
                  <a:pt x="13980" y="13217"/>
                  <a:pt x="13963" y="13227"/>
                </a:cubicBezTo>
                <a:cubicBezTo>
                  <a:pt x="13960" y="13234"/>
                  <a:pt x="13977" y="13237"/>
                  <a:pt x="14010" y="13237"/>
                </a:cubicBezTo>
                <a:lnTo>
                  <a:pt x="14007" y="13254"/>
                </a:lnTo>
                <a:cubicBezTo>
                  <a:pt x="13983" y="13260"/>
                  <a:pt x="13963" y="13267"/>
                  <a:pt x="13943" y="13271"/>
                </a:cubicBezTo>
                <a:cubicBezTo>
                  <a:pt x="13950" y="13247"/>
                  <a:pt x="13960" y="13223"/>
                  <a:pt x="13970" y="13200"/>
                </a:cubicBezTo>
                <a:lnTo>
                  <a:pt x="13977" y="13201"/>
                </a:lnTo>
                <a:lnTo>
                  <a:pt x="13977" y="13201"/>
                </a:lnTo>
                <a:lnTo>
                  <a:pt x="13973" y="13200"/>
                </a:lnTo>
                <a:close/>
                <a:moveTo>
                  <a:pt x="16346" y="13156"/>
                </a:moveTo>
                <a:lnTo>
                  <a:pt x="16346" y="13156"/>
                </a:lnTo>
                <a:cubicBezTo>
                  <a:pt x="16329" y="13180"/>
                  <a:pt x="16309" y="13203"/>
                  <a:pt x="16289" y="13227"/>
                </a:cubicBezTo>
                <a:cubicBezTo>
                  <a:pt x="16289" y="13221"/>
                  <a:pt x="16293" y="13210"/>
                  <a:pt x="16295" y="13202"/>
                </a:cubicBezTo>
                <a:lnTo>
                  <a:pt x="16295" y="13202"/>
                </a:lnTo>
                <a:lnTo>
                  <a:pt x="16282" y="13234"/>
                </a:lnTo>
                <a:cubicBezTo>
                  <a:pt x="16268" y="13247"/>
                  <a:pt x="16255" y="13264"/>
                  <a:pt x="16242" y="13277"/>
                </a:cubicBezTo>
                <a:cubicBezTo>
                  <a:pt x="16245" y="13264"/>
                  <a:pt x="16248" y="13247"/>
                  <a:pt x="16252" y="13234"/>
                </a:cubicBezTo>
                <a:lnTo>
                  <a:pt x="16295" y="13200"/>
                </a:lnTo>
                <a:lnTo>
                  <a:pt x="16295" y="13200"/>
                </a:lnTo>
                <a:cubicBezTo>
                  <a:pt x="16295" y="13201"/>
                  <a:pt x="16295" y="13201"/>
                  <a:pt x="16295" y="13202"/>
                </a:cubicBezTo>
                <a:lnTo>
                  <a:pt x="16295" y="13202"/>
                </a:lnTo>
                <a:lnTo>
                  <a:pt x="16295" y="13200"/>
                </a:lnTo>
                <a:lnTo>
                  <a:pt x="16295" y="13200"/>
                </a:lnTo>
                <a:lnTo>
                  <a:pt x="16295" y="13200"/>
                </a:lnTo>
                <a:lnTo>
                  <a:pt x="16295" y="13200"/>
                </a:lnTo>
                <a:cubicBezTo>
                  <a:pt x="16295" y="13199"/>
                  <a:pt x="16295" y="13198"/>
                  <a:pt x="16295" y="13197"/>
                </a:cubicBezTo>
                <a:cubicBezTo>
                  <a:pt x="16312" y="13183"/>
                  <a:pt x="16326" y="13173"/>
                  <a:pt x="16346" y="13156"/>
                </a:cubicBezTo>
                <a:close/>
                <a:moveTo>
                  <a:pt x="14980" y="13271"/>
                </a:moveTo>
                <a:lnTo>
                  <a:pt x="15023" y="13277"/>
                </a:lnTo>
                <a:lnTo>
                  <a:pt x="15023" y="13287"/>
                </a:lnTo>
                <a:lnTo>
                  <a:pt x="14980" y="13277"/>
                </a:lnTo>
                <a:lnTo>
                  <a:pt x="14980" y="13271"/>
                </a:lnTo>
                <a:close/>
                <a:moveTo>
                  <a:pt x="14835" y="13264"/>
                </a:moveTo>
                <a:lnTo>
                  <a:pt x="14922" y="13277"/>
                </a:lnTo>
                <a:cubicBezTo>
                  <a:pt x="14922" y="13284"/>
                  <a:pt x="14922" y="13287"/>
                  <a:pt x="14919" y="13294"/>
                </a:cubicBezTo>
                <a:lnTo>
                  <a:pt x="14835" y="13271"/>
                </a:lnTo>
                <a:lnTo>
                  <a:pt x="14835" y="13264"/>
                </a:lnTo>
                <a:close/>
                <a:moveTo>
                  <a:pt x="14280" y="13247"/>
                </a:moveTo>
                <a:lnTo>
                  <a:pt x="14269" y="13311"/>
                </a:lnTo>
                <a:cubicBezTo>
                  <a:pt x="14263" y="13311"/>
                  <a:pt x="14259" y="13308"/>
                  <a:pt x="14256" y="13308"/>
                </a:cubicBezTo>
                <a:cubicBezTo>
                  <a:pt x="14263" y="13291"/>
                  <a:pt x="14266" y="13271"/>
                  <a:pt x="14273" y="13247"/>
                </a:cubicBezTo>
                <a:close/>
                <a:moveTo>
                  <a:pt x="16645" y="13240"/>
                </a:moveTo>
                <a:cubicBezTo>
                  <a:pt x="16635" y="13257"/>
                  <a:pt x="16625" y="13271"/>
                  <a:pt x="16615" y="13287"/>
                </a:cubicBezTo>
                <a:cubicBezTo>
                  <a:pt x="16602" y="13297"/>
                  <a:pt x="16585" y="13308"/>
                  <a:pt x="16571" y="13318"/>
                </a:cubicBezTo>
                <a:cubicBezTo>
                  <a:pt x="16568" y="13314"/>
                  <a:pt x="16561" y="13318"/>
                  <a:pt x="16561" y="13297"/>
                </a:cubicBezTo>
                <a:lnTo>
                  <a:pt x="16561" y="13294"/>
                </a:lnTo>
                <a:cubicBezTo>
                  <a:pt x="16588" y="13274"/>
                  <a:pt x="16615" y="13254"/>
                  <a:pt x="16645" y="13240"/>
                </a:cubicBezTo>
                <a:close/>
                <a:moveTo>
                  <a:pt x="14572" y="13287"/>
                </a:moveTo>
                <a:cubicBezTo>
                  <a:pt x="14568" y="13297"/>
                  <a:pt x="14564" y="13308"/>
                  <a:pt x="14559" y="13320"/>
                </a:cubicBezTo>
                <a:lnTo>
                  <a:pt x="14559" y="13320"/>
                </a:lnTo>
                <a:cubicBezTo>
                  <a:pt x="14562" y="13310"/>
                  <a:pt x="14565" y="13299"/>
                  <a:pt x="14569" y="13287"/>
                </a:cubicBezTo>
                <a:close/>
                <a:moveTo>
                  <a:pt x="14980" y="13284"/>
                </a:moveTo>
                <a:lnTo>
                  <a:pt x="15023" y="13291"/>
                </a:lnTo>
                <a:cubicBezTo>
                  <a:pt x="15017" y="13304"/>
                  <a:pt x="15013" y="13308"/>
                  <a:pt x="15013" y="13321"/>
                </a:cubicBezTo>
                <a:lnTo>
                  <a:pt x="14973" y="13308"/>
                </a:lnTo>
                <a:cubicBezTo>
                  <a:pt x="14973" y="13301"/>
                  <a:pt x="14980" y="13294"/>
                  <a:pt x="14980" y="13284"/>
                </a:cubicBezTo>
                <a:close/>
                <a:moveTo>
                  <a:pt x="14794" y="13311"/>
                </a:moveTo>
                <a:cubicBezTo>
                  <a:pt x="14794" y="13314"/>
                  <a:pt x="14791" y="13321"/>
                  <a:pt x="14788" y="13328"/>
                </a:cubicBezTo>
                <a:lnTo>
                  <a:pt x="14788" y="13311"/>
                </a:lnTo>
                <a:close/>
                <a:moveTo>
                  <a:pt x="16221" y="13257"/>
                </a:moveTo>
                <a:lnTo>
                  <a:pt x="16221" y="13257"/>
                </a:lnTo>
                <a:cubicBezTo>
                  <a:pt x="16218" y="13274"/>
                  <a:pt x="16215" y="13291"/>
                  <a:pt x="16208" y="13308"/>
                </a:cubicBezTo>
                <a:lnTo>
                  <a:pt x="16208" y="13311"/>
                </a:lnTo>
                <a:lnTo>
                  <a:pt x="16188" y="13331"/>
                </a:lnTo>
                <a:cubicBezTo>
                  <a:pt x="16191" y="13328"/>
                  <a:pt x="16191" y="13324"/>
                  <a:pt x="16191" y="13321"/>
                </a:cubicBezTo>
                <a:cubicBezTo>
                  <a:pt x="16188" y="13304"/>
                  <a:pt x="16178" y="13304"/>
                  <a:pt x="16167" y="13301"/>
                </a:cubicBezTo>
                <a:cubicBezTo>
                  <a:pt x="16184" y="13287"/>
                  <a:pt x="16205" y="13271"/>
                  <a:pt x="16221" y="13257"/>
                </a:cubicBezTo>
                <a:close/>
                <a:moveTo>
                  <a:pt x="16352" y="12909"/>
                </a:moveTo>
                <a:cubicBezTo>
                  <a:pt x="16316" y="12976"/>
                  <a:pt x="16096" y="13245"/>
                  <a:pt x="16023" y="13334"/>
                </a:cubicBezTo>
                <a:lnTo>
                  <a:pt x="16107" y="13240"/>
                </a:lnTo>
                <a:lnTo>
                  <a:pt x="16026" y="13341"/>
                </a:lnTo>
                <a:cubicBezTo>
                  <a:pt x="16023" y="13338"/>
                  <a:pt x="16019" y="13334"/>
                  <a:pt x="16016" y="13331"/>
                </a:cubicBezTo>
                <a:cubicBezTo>
                  <a:pt x="16114" y="13197"/>
                  <a:pt x="16292" y="12951"/>
                  <a:pt x="16319" y="12934"/>
                </a:cubicBezTo>
                <a:lnTo>
                  <a:pt x="16319" y="12934"/>
                </a:lnTo>
                <a:lnTo>
                  <a:pt x="16097" y="13234"/>
                </a:lnTo>
                <a:cubicBezTo>
                  <a:pt x="16240" y="13058"/>
                  <a:pt x="16179" y="13111"/>
                  <a:pt x="16352" y="12909"/>
                </a:cubicBezTo>
                <a:close/>
                <a:moveTo>
                  <a:pt x="16376" y="13240"/>
                </a:moveTo>
                <a:cubicBezTo>
                  <a:pt x="16373" y="13244"/>
                  <a:pt x="16369" y="13250"/>
                  <a:pt x="16369" y="13254"/>
                </a:cubicBezTo>
                <a:cubicBezTo>
                  <a:pt x="16319" y="13294"/>
                  <a:pt x="16292" y="13318"/>
                  <a:pt x="16255" y="13345"/>
                </a:cubicBezTo>
                <a:cubicBezTo>
                  <a:pt x="16258" y="13331"/>
                  <a:pt x="16262" y="13328"/>
                  <a:pt x="16265" y="13314"/>
                </a:cubicBezTo>
                <a:cubicBezTo>
                  <a:pt x="16299" y="13291"/>
                  <a:pt x="16339" y="13267"/>
                  <a:pt x="16376" y="13240"/>
                </a:cubicBezTo>
                <a:close/>
                <a:moveTo>
                  <a:pt x="16252" y="13324"/>
                </a:moveTo>
                <a:lnTo>
                  <a:pt x="16242" y="13355"/>
                </a:lnTo>
                <a:lnTo>
                  <a:pt x="16221" y="13368"/>
                </a:lnTo>
                <a:cubicBezTo>
                  <a:pt x="16221" y="13358"/>
                  <a:pt x="16221" y="13351"/>
                  <a:pt x="16225" y="13341"/>
                </a:cubicBezTo>
                <a:lnTo>
                  <a:pt x="16252" y="13324"/>
                </a:lnTo>
                <a:close/>
                <a:moveTo>
                  <a:pt x="13825" y="13173"/>
                </a:moveTo>
                <a:lnTo>
                  <a:pt x="13899" y="13186"/>
                </a:lnTo>
                <a:cubicBezTo>
                  <a:pt x="13888" y="13292"/>
                  <a:pt x="13890" y="13332"/>
                  <a:pt x="13901" y="13332"/>
                </a:cubicBezTo>
                <a:cubicBezTo>
                  <a:pt x="13909" y="13332"/>
                  <a:pt x="13922" y="13309"/>
                  <a:pt x="13936" y="13274"/>
                </a:cubicBezTo>
                <a:cubicBezTo>
                  <a:pt x="13956" y="13271"/>
                  <a:pt x="13983" y="13271"/>
                  <a:pt x="14004" y="13267"/>
                </a:cubicBezTo>
                <a:lnTo>
                  <a:pt x="14004" y="13267"/>
                </a:lnTo>
                <a:lnTo>
                  <a:pt x="13973" y="13402"/>
                </a:lnTo>
                <a:cubicBezTo>
                  <a:pt x="13930" y="13395"/>
                  <a:pt x="13889" y="13385"/>
                  <a:pt x="13845" y="13378"/>
                </a:cubicBezTo>
                <a:cubicBezTo>
                  <a:pt x="13852" y="13311"/>
                  <a:pt x="13815" y="13247"/>
                  <a:pt x="13825" y="13180"/>
                </a:cubicBezTo>
                <a:cubicBezTo>
                  <a:pt x="13825" y="13176"/>
                  <a:pt x="13825" y="13176"/>
                  <a:pt x="13825" y="13173"/>
                </a:cubicBezTo>
                <a:close/>
                <a:moveTo>
                  <a:pt x="16198" y="13361"/>
                </a:moveTo>
                <a:lnTo>
                  <a:pt x="16198" y="13361"/>
                </a:lnTo>
                <a:cubicBezTo>
                  <a:pt x="16194" y="13372"/>
                  <a:pt x="16191" y="13378"/>
                  <a:pt x="16191" y="13388"/>
                </a:cubicBezTo>
                <a:lnTo>
                  <a:pt x="16157" y="13409"/>
                </a:lnTo>
                <a:cubicBezTo>
                  <a:pt x="16161" y="13402"/>
                  <a:pt x="16167" y="13388"/>
                  <a:pt x="16171" y="13378"/>
                </a:cubicBezTo>
                <a:lnTo>
                  <a:pt x="16198" y="13361"/>
                </a:lnTo>
                <a:close/>
                <a:moveTo>
                  <a:pt x="14047" y="13264"/>
                </a:moveTo>
                <a:cubicBezTo>
                  <a:pt x="14037" y="13314"/>
                  <a:pt x="14030" y="13365"/>
                  <a:pt x="14020" y="13412"/>
                </a:cubicBezTo>
                <a:lnTo>
                  <a:pt x="13980" y="13405"/>
                </a:lnTo>
                <a:lnTo>
                  <a:pt x="14020" y="13264"/>
                </a:lnTo>
                <a:close/>
                <a:moveTo>
                  <a:pt x="14357" y="13260"/>
                </a:moveTo>
                <a:lnTo>
                  <a:pt x="14384" y="13264"/>
                </a:lnTo>
                <a:lnTo>
                  <a:pt x="14508" y="13422"/>
                </a:lnTo>
                <a:cubicBezTo>
                  <a:pt x="14488" y="13402"/>
                  <a:pt x="14468" y="13388"/>
                  <a:pt x="14448" y="13375"/>
                </a:cubicBezTo>
                <a:lnTo>
                  <a:pt x="14357" y="13260"/>
                </a:lnTo>
                <a:close/>
                <a:moveTo>
                  <a:pt x="14152" y="13254"/>
                </a:moveTo>
                <a:lnTo>
                  <a:pt x="14152" y="13254"/>
                </a:lnTo>
                <a:cubicBezTo>
                  <a:pt x="14131" y="13311"/>
                  <a:pt x="14108" y="13368"/>
                  <a:pt x="14084" y="13425"/>
                </a:cubicBezTo>
                <a:lnTo>
                  <a:pt x="14071" y="13422"/>
                </a:lnTo>
                <a:cubicBezTo>
                  <a:pt x="14078" y="13368"/>
                  <a:pt x="14088" y="13311"/>
                  <a:pt x="14101" y="13257"/>
                </a:cubicBezTo>
                <a:lnTo>
                  <a:pt x="14152" y="13254"/>
                </a:lnTo>
                <a:close/>
                <a:moveTo>
                  <a:pt x="14767" y="13304"/>
                </a:moveTo>
                <a:cubicBezTo>
                  <a:pt x="14771" y="13318"/>
                  <a:pt x="14778" y="13331"/>
                  <a:pt x="14781" y="13341"/>
                </a:cubicBezTo>
                <a:cubicBezTo>
                  <a:pt x="14781" y="13345"/>
                  <a:pt x="14781" y="13348"/>
                  <a:pt x="14778" y="13351"/>
                </a:cubicBezTo>
                <a:lnTo>
                  <a:pt x="14757" y="13351"/>
                </a:lnTo>
                <a:lnTo>
                  <a:pt x="14771" y="13372"/>
                </a:lnTo>
                <a:cubicBezTo>
                  <a:pt x="14757" y="13410"/>
                  <a:pt x="14745" y="13437"/>
                  <a:pt x="14738" y="13437"/>
                </a:cubicBezTo>
                <a:cubicBezTo>
                  <a:pt x="14731" y="13437"/>
                  <a:pt x="14729" y="13413"/>
                  <a:pt x="14734" y="13351"/>
                </a:cubicBezTo>
                <a:cubicBezTo>
                  <a:pt x="14741" y="13334"/>
                  <a:pt x="14747" y="13321"/>
                  <a:pt x="14757" y="13304"/>
                </a:cubicBezTo>
                <a:close/>
                <a:moveTo>
                  <a:pt x="16221" y="13415"/>
                </a:moveTo>
                <a:lnTo>
                  <a:pt x="16211" y="13442"/>
                </a:lnTo>
                <a:cubicBezTo>
                  <a:pt x="16211" y="13432"/>
                  <a:pt x="16215" y="13425"/>
                  <a:pt x="16215" y="13415"/>
                </a:cubicBezTo>
                <a:close/>
                <a:moveTo>
                  <a:pt x="15945" y="12732"/>
                </a:moveTo>
                <a:lnTo>
                  <a:pt x="15945" y="12732"/>
                </a:lnTo>
                <a:cubicBezTo>
                  <a:pt x="15922" y="12958"/>
                  <a:pt x="15898" y="13075"/>
                  <a:pt x="15875" y="13203"/>
                </a:cubicBezTo>
                <a:cubicBezTo>
                  <a:pt x="15857" y="13219"/>
                  <a:pt x="15841" y="13229"/>
                  <a:pt x="15827" y="13229"/>
                </a:cubicBezTo>
                <a:cubicBezTo>
                  <a:pt x="15817" y="13229"/>
                  <a:pt x="15808" y="13223"/>
                  <a:pt x="15801" y="13210"/>
                </a:cubicBezTo>
                <a:lnTo>
                  <a:pt x="15801" y="13210"/>
                </a:lnTo>
                <a:lnTo>
                  <a:pt x="15804" y="13257"/>
                </a:lnTo>
                <a:cubicBezTo>
                  <a:pt x="15766" y="13399"/>
                  <a:pt x="15748" y="13449"/>
                  <a:pt x="15741" y="13449"/>
                </a:cubicBezTo>
                <a:cubicBezTo>
                  <a:pt x="15724" y="13449"/>
                  <a:pt x="15766" y="13172"/>
                  <a:pt x="15739" y="13172"/>
                </a:cubicBezTo>
                <a:cubicBezTo>
                  <a:pt x="15733" y="13172"/>
                  <a:pt x="15724" y="13186"/>
                  <a:pt x="15710" y="13220"/>
                </a:cubicBezTo>
                <a:cubicBezTo>
                  <a:pt x="15737" y="13143"/>
                  <a:pt x="15760" y="13069"/>
                  <a:pt x="15777" y="12991"/>
                </a:cubicBezTo>
                <a:cubicBezTo>
                  <a:pt x="15780" y="13042"/>
                  <a:pt x="15784" y="13092"/>
                  <a:pt x="15784" y="13146"/>
                </a:cubicBezTo>
                <a:cubicBezTo>
                  <a:pt x="15809" y="13011"/>
                  <a:pt x="15823" y="12976"/>
                  <a:pt x="15834" y="12976"/>
                </a:cubicBezTo>
                <a:cubicBezTo>
                  <a:pt x="15846" y="12976"/>
                  <a:pt x="15854" y="13019"/>
                  <a:pt x="15867" y="13019"/>
                </a:cubicBezTo>
                <a:cubicBezTo>
                  <a:pt x="15881" y="13019"/>
                  <a:pt x="15903" y="12965"/>
                  <a:pt x="15945" y="12732"/>
                </a:cubicBezTo>
                <a:close/>
                <a:moveTo>
                  <a:pt x="14266" y="13345"/>
                </a:moveTo>
                <a:lnTo>
                  <a:pt x="14253" y="13456"/>
                </a:lnTo>
                <a:lnTo>
                  <a:pt x="14216" y="13449"/>
                </a:lnTo>
                <a:cubicBezTo>
                  <a:pt x="14226" y="13419"/>
                  <a:pt x="14236" y="13378"/>
                  <a:pt x="14246" y="13345"/>
                </a:cubicBezTo>
                <a:close/>
                <a:moveTo>
                  <a:pt x="16181" y="13415"/>
                </a:moveTo>
                <a:lnTo>
                  <a:pt x="16181" y="13415"/>
                </a:lnTo>
                <a:cubicBezTo>
                  <a:pt x="16174" y="13450"/>
                  <a:pt x="16166" y="13474"/>
                  <a:pt x="16161" y="13474"/>
                </a:cubicBezTo>
                <a:cubicBezTo>
                  <a:pt x="16157" y="13474"/>
                  <a:pt x="16154" y="13458"/>
                  <a:pt x="16154" y="13419"/>
                </a:cubicBezTo>
                <a:cubicBezTo>
                  <a:pt x="16161" y="13419"/>
                  <a:pt x="16171" y="13419"/>
                  <a:pt x="16181" y="13415"/>
                </a:cubicBezTo>
                <a:close/>
                <a:moveTo>
                  <a:pt x="14879" y="13318"/>
                </a:moveTo>
                <a:lnTo>
                  <a:pt x="14912" y="13321"/>
                </a:lnTo>
                <a:cubicBezTo>
                  <a:pt x="14894" y="13405"/>
                  <a:pt x="14874" y="13481"/>
                  <a:pt x="14864" y="13481"/>
                </a:cubicBezTo>
                <a:cubicBezTo>
                  <a:pt x="14858" y="13481"/>
                  <a:pt x="14855" y="13463"/>
                  <a:pt x="14855" y="13419"/>
                </a:cubicBezTo>
                <a:lnTo>
                  <a:pt x="14855" y="13415"/>
                </a:lnTo>
                <a:lnTo>
                  <a:pt x="14879" y="13318"/>
                </a:lnTo>
                <a:close/>
                <a:moveTo>
                  <a:pt x="14815" y="13314"/>
                </a:moveTo>
                <a:lnTo>
                  <a:pt x="14872" y="13318"/>
                </a:lnTo>
                <a:cubicBezTo>
                  <a:pt x="14842" y="13382"/>
                  <a:pt x="14805" y="13483"/>
                  <a:pt x="14787" y="13483"/>
                </a:cubicBezTo>
                <a:cubicBezTo>
                  <a:pt x="14785" y="13483"/>
                  <a:pt x="14783" y="13481"/>
                  <a:pt x="14781" y="13476"/>
                </a:cubicBezTo>
                <a:cubicBezTo>
                  <a:pt x="14788" y="13442"/>
                  <a:pt x="14791" y="13432"/>
                  <a:pt x="14794" y="13405"/>
                </a:cubicBezTo>
                <a:lnTo>
                  <a:pt x="14808" y="13355"/>
                </a:lnTo>
                <a:lnTo>
                  <a:pt x="14805" y="13355"/>
                </a:lnTo>
                <a:cubicBezTo>
                  <a:pt x="14808" y="13338"/>
                  <a:pt x="14811" y="13321"/>
                  <a:pt x="14815" y="13314"/>
                </a:cubicBezTo>
                <a:close/>
                <a:moveTo>
                  <a:pt x="16248" y="13412"/>
                </a:moveTo>
                <a:cubicBezTo>
                  <a:pt x="16234" y="13441"/>
                  <a:pt x="16220" y="13467"/>
                  <a:pt x="16209" y="13495"/>
                </a:cubicBezTo>
                <a:lnTo>
                  <a:pt x="16209" y="13495"/>
                </a:lnTo>
                <a:cubicBezTo>
                  <a:pt x="16217" y="13473"/>
                  <a:pt x="16227" y="13441"/>
                  <a:pt x="16235" y="13412"/>
                </a:cubicBezTo>
                <a:close/>
                <a:moveTo>
                  <a:pt x="14966" y="13328"/>
                </a:moveTo>
                <a:cubicBezTo>
                  <a:pt x="14980" y="13328"/>
                  <a:pt x="14993" y="13331"/>
                  <a:pt x="15006" y="13331"/>
                </a:cubicBezTo>
                <a:cubicBezTo>
                  <a:pt x="14970" y="13443"/>
                  <a:pt x="14934" y="13530"/>
                  <a:pt x="14917" y="13530"/>
                </a:cubicBezTo>
                <a:cubicBezTo>
                  <a:pt x="14916" y="13530"/>
                  <a:pt x="14916" y="13530"/>
                  <a:pt x="14916" y="13530"/>
                </a:cubicBezTo>
                <a:cubicBezTo>
                  <a:pt x="14942" y="13466"/>
                  <a:pt x="14959" y="13398"/>
                  <a:pt x="14969" y="13331"/>
                </a:cubicBezTo>
                <a:lnTo>
                  <a:pt x="14966" y="13328"/>
                </a:lnTo>
                <a:close/>
                <a:moveTo>
                  <a:pt x="15161" y="13372"/>
                </a:moveTo>
                <a:cubicBezTo>
                  <a:pt x="15148" y="13442"/>
                  <a:pt x="15128" y="13540"/>
                  <a:pt x="15107" y="13624"/>
                </a:cubicBezTo>
                <a:lnTo>
                  <a:pt x="15080" y="13617"/>
                </a:lnTo>
                <a:cubicBezTo>
                  <a:pt x="15097" y="13533"/>
                  <a:pt x="15124" y="13449"/>
                  <a:pt x="15161" y="13372"/>
                </a:cubicBezTo>
                <a:close/>
                <a:moveTo>
                  <a:pt x="16541" y="13308"/>
                </a:moveTo>
                <a:lnTo>
                  <a:pt x="16541" y="13341"/>
                </a:lnTo>
                <a:cubicBezTo>
                  <a:pt x="16514" y="13361"/>
                  <a:pt x="16487" y="13378"/>
                  <a:pt x="16457" y="13395"/>
                </a:cubicBezTo>
                <a:lnTo>
                  <a:pt x="16430" y="13409"/>
                </a:lnTo>
                <a:lnTo>
                  <a:pt x="16430" y="13409"/>
                </a:lnTo>
                <a:cubicBezTo>
                  <a:pt x="16464" y="13397"/>
                  <a:pt x="16487" y="13392"/>
                  <a:pt x="16502" y="13392"/>
                </a:cubicBezTo>
                <a:cubicBezTo>
                  <a:pt x="16513" y="13392"/>
                  <a:pt x="16520" y="13394"/>
                  <a:pt x="16524" y="13398"/>
                </a:cubicBezTo>
                <a:cubicBezTo>
                  <a:pt x="16511" y="13425"/>
                  <a:pt x="16501" y="13456"/>
                  <a:pt x="16491" y="13483"/>
                </a:cubicBezTo>
                <a:cubicBezTo>
                  <a:pt x="16460" y="13523"/>
                  <a:pt x="16423" y="13567"/>
                  <a:pt x="16380" y="13614"/>
                </a:cubicBezTo>
                <a:cubicBezTo>
                  <a:pt x="16383" y="13567"/>
                  <a:pt x="16386" y="13520"/>
                  <a:pt x="16396" y="13476"/>
                </a:cubicBezTo>
                <a:lnTo>
                  <a:pt x="16396" y="13476"/>
                </a:lnTo>
                <a:cubicBezTo>
                  <a:pt x="16357" y="13563"/>
                  <a:pt x="16317" y="13653"/>
                  <a:pt x="16299" y="13653"/>
                </a:cubicBezTo>
                <a:cubicBezTo>
                  <a:pt x="16292" y="13653"/>
                  <a:pt x="16289" y="13641"/>
                  <a:pt x="16289" y="13614"/>
                </a:cubicBezTo>
                <a:cubicBezTo>
                  <a:pt x="16302" y="13563"/>
                  <a:pt x="16326" y="13483"/>
                  <a:pt x="16349" y="13398"/>
                </a:cubicBezTo>
                <a:cubicBezTo>
                  <a:pt x="16373" y="13395"/>
                  <a:pt x="16396" y="13392"/>
                  <a:pt x="16427" y="13385"/>
                </a:cubicBezTo>
                <a:lnTo>
                  <a:pt x="16427" y="13385"/>
                </a:lnTo>
                <a:cubicBezTo>
                  <a:pt x="16417" y="13415"/>
                  <a:pt x="16406" y="13446"/>
                  <a:pt x="16396" y="13476"/>
                </a:cubicBezTo>
                <a:lnTo>
                  <a:pt x="16443" y="13382"/>
                </a:lnTo>
                <a:lnTo>
                  <a:pt x="16467" y="13365"/>
                </a:lnTo>
                <a:cubicBezTo>
                  <a:pt x="16469" y="13372"/>
                  <a:pt x="16471" y="13378"/>
                  <a:pt x="16476" y="13378"/>
                </a:cubicBezTo>
                <a:cubicBezTo>
                  <a:pt x="16480" y="13378"/>
                  <a:pt x="16486" y="13373"/>
                  <a:pt x="16494" y="13358"/>
                </a:cubicBezTo>
                <a:cubicBezTo>
                  <a:pt x="16494" y="13348"/>
                  <a:pt x="16494" y="13351"/>
                  <a:pt x="16491" y="13345"/>
                </a:cubicBezTo>
                <a:lnTo>
                  <a:pt x="16541" y="13308"/>
                </a:lnTo>
                <a:close/>
                <a:moveTo>
                  <a:pt x="35749" y="19501"/>
                </a:moveTo>
                <a:cubicBezTo>
                  <a:pt x="35752" y="19509"/>
                  <a:pt x="35755" y="19518"/>
                  <a:pt x="35757" y="19527"/>
                </a:cubicBezTo>
                <a:cubicBezTo>
                  <a:pt x="35755" y="19517"/>
                  <a:pt x="35752" y="19508"/>
                  <a:pt x="35749" y="19501"/>
                </a:cubicBezTo>
                <a:close/>
                <a:moveTo>
                  <a:pt x="36397" y="22138"/>
                </a:moveTo>
                <a:cubicBezTo>
                  <a:pt x="36395" y="22138"/>
                  <a:pt x="36394" y="22138"/>
                  <a:pt x="36393" y="22138"/>
                </a:cubicBezTo>
                <a:cubicBezTo>
                  <a:pt x="36394" y="22139"/>
                  <a:pt x="36394" y="22140"/>
                  <a:pt x="36394" y="22140"/>
                </a:cubicBezTo>
                <a:lnTo>
                  <a:pt x="36394" y="22140"/>
                </a:lnTo>
                <a:cubicBezTo>
                  <a:pt x="36395" y="22140"/>
                  <a:pt x="36396" y="22139"/>
                  <a:pt x="36397" y="22138"/>
                </a:cubicBezTo>
                <a:lnTo>
                  <a:pt x="36397" y="22138"/>
                </a:lnTo>
                <a:cubicBezTo>
                  <a:pt x="36397" y="22138"/>
                  <a:pt x="36397" y="22138"/>
                  <a:pt x="36397" y="22138"/>
                </a:cubicBezTo>
                <a:close/>
                <a:moveTo>
                  <a:pt x="36411" y="21968"/>
                </a:moveTo>
                <a:cubicBezTo>
                  <a:pt x="36394" y="21968"/>
                  <a:pt x="36373" y="21971"/>
                  <a:pt x="36350" y="21977"/>
                </a:cubicBezTo>
                <a:lnTo>
                  <a:pt x="36434" y="22108"/>
                </a:lnTo>
                <a:cubicBezTo>
                  <a:pt x="36422" y="22120"/>
                  <a:pt x="36410" y="22130"/>
                  <a:pt x="36397" y="22138"/>
                </a:cubicBezTo>
                <a:lnTo>
                  <a:pt x="36397" y="22138"/>
                </a:lnTo>
                <a:cubicBezTo>
                  <a:pt x="36441" y="22139"/>
                  <a:pt x="36499" y="22208"/>
                  <a:pt x="36548" y="22276"/>
                </a:cubicBezTo>
                <a:cubicBezTo>
                  <a:pt x="36512" y="22148"/>
                  <a:pt x="36554" y="21968"/>
                  <a:pt x="36411" y="21968"/>
                </a:cubicBezTo>
                <a:close/>
                <a:moveTo>
                  <a:pt x="1461" y="26567"/>
                </a:moveTo>
                <a:cubicBezTo>
                  <a:pt x="1511" y="26590"/>
                  <a:pt x="1558" y="26618"/>
                  <a:pt x="1604" y="26644"/>
                </a:cubicBezTo>
                <a:lnTo>
                  <a:pt x="1604" y="26644"/>
                </a:lnTo>
                <a:cubicBezTo>
                  <a:pt x="1569" y="26621"/>
                  <a:pt x="1522" y="26595"/>
                  <a:pt x="1461" y="26567"/>
                </a:cubicBezTo>
                <a:close/>
                <a:moveTo>
                  <a:pt x="32374" y="33947"/>
                </a:moveTo>
                <a:lnTo>
                  <a:pt x="32374" y="33947"/>
                </a:lnTo>
                <a:cubicBezTo>
                  <a:pt x="32351" y="33971"/>
                  <a:pt x="32333" y="33995"/>
                  <a:pt x="32321" y="34018"/>
                </a:cubicBezTo>
                <a:cubicBezTo>
                  <a:pt x="32338" y="34000"/>
                  <a:pt x="32358" y="33974"/>
                  <a:pt x="32374" y="33947"/>
                </a:cubicBezTo>
                <a:close/>
                <a:moveTo>
                  <a:pt x="15424" y="1"/>
                </a:moveTo>
                <a:cubicBezTo>
                  <a:pt x="15188" y="206"/>
                  <a:pt x="15609" y="452"/>
                  <a:pt x="15235" y="576"/>
                </a:cubicBezTo>
                <a:cubicBezTo>
                  <a:pt x="15080" y="409"/>
                  <a:pt x="15069" y="266"/>
                  <a:pt x="14976" y="266"/>
                </a:cubicBezTo>
                <a:cubicBezTo>
                  <a:pt x="14938" y="266"/>
                  <a:pt x="14887" y="290"/>
                  <a:pt x="14808" y="344"/>
                </a:cubicBezTo>
                <a:cubicBezTo>
                  <a:pt x="14774" y="225"/>
                  <a:pt x="14821" y="148"/>
                  <a:pt x="14912" y="95"/>
                </a:cubicBezTo>
                <a:lnTo>
                  <a:pt x="14912" y="95"/>
                </a:lnTo>
                <a:cubicBezTo>
                  <a:pt x="14661" y="217"/>
                  <a:pt x="14275" y="156"/>
                  <a:pt x="14165" y="418"/>
                </a:cubicBezTo>
                <a:cubicBezTo>
                  <a:pt x="14084" y="334"/>
                  <a:pt x="13976" y="314"/>
                  <a:pt x="13864" y="314"/>
                </a:cubicBezTo>
                <a:cubicBezTo>
                  <a:pt x="13765" y="314"/>
                  <a:pt x="13662" y="330"/>
                  <a:pt x="13573" y="330"/>
                </a:cubicBezTo>
                <a:cubicBezTo>
                  <a:pt x="13431" y="330"/>
                  <a:pt x="13321" y="291"/>
                  <a:pt x="13307" y="92"/>
                </a:cubicBezTo>
                <a:cubicBezTo>
                  <a:pt x="13236" y="206"/>
                  <a:pt x="12913" y="529"/>
                  <a:pt x="12694" y="590"/>
                </a:cubicBezTo>
                <a:cubicBezTo>
                  <a:pt x="12793" y="377"/>
                  <a:pt x="12736" y="320"/>
                  <a:pt x="12613" y="320"/>
                </a:cubicBezTo>
                <a:cubicBezTo>
                  <a:pt x="12470" y="320"/>
                  <a:pt x="12237" y="397"/>
                  <a:pt x="12050" y="397"/>
                </a:cubicBezTo>
                <a:cubicBezTo>
                  <a:pt x="11901" y="397"/>
                  <a:pt x="11782" y="348"/>
                  <a:pt x="11762" y="172"/>
                </a:cubicBezTo>
                <a:cubicBezTo>
                  <a:pt x="11601" y="738"/>
                  <a:pt x="10675" y="825"/>
                  <a:pt x="10315" y="1408"/>
                </a:cubicBezTo>
                <a:cubicBezTo>
                  <a:pt x="10321" y="1364"/>
                  <a:pt x="10328" y="1286"/>
                  <a:pt x="10364" y="1255"/>
                </a:cubicBezTo>
                <a:lnTo>
                  <a:pt x="10364" y="1255"/>
                </a:lnTo>
                <a:cubicBezTo>
                  <a:pt x="10072" y="1380"/>
                  <a:pt x="9904" y="1315"/>
                  <a:pt x="9676" y="1374"/>
                </a:cubicBezTo>
                <a:cubicBezTo>
                  <a:pt x="9884" y="1734"/>
                  <a:pt x="9548" y="2138"/>
                  <a:pt x="9548" y="2511"/>
                </a:cubicBezTo>
                <a:cubicBezTo>
                  <a:pt x="8972" y="2498"/>
                  <a:pt x="9373" y="1990"/>
                  <a:pt x="9016" y="1791"/>
                </a:cubicBezTo>
                <a:lnTo>
                  <a:pt x="9016" y="1791"/>
                </a:lnTo>
                <a:cubicBezTo>
                  <a:pt x="9248" y="2023"/>
                  <a:pt x="8754" y="2545"/>
                  <a:pt x="9063" y="2636"/>
                </a:cubicBezTo>
                <a:cubicBezTo>
                  <a:pt x="8838" y="2669"/>
                  <a:pt x="8788" y="2702"/>
                  <a:pt x="8710" y="2702"/>
                </a:cubicBezTo>
                <a:cubicBezTo>
                  <a:pt x="8655" y="2702"/>
                  <a:pt x="8587" y="2686"/>
                  <a:pt x="8434" y="2643"/>
                </a:cubicBezTo>
                <a:lnTo>
                  <a:pt x="8434" y="2643"/>
                </a:lnTo>
                <a:cubicBezTo>
                  <a:pt x="8811" y="3016"/>
                  <a:pt x="8326" y="2922"/>
                  <a:pt x="8444" y="3312"/>
                </a:cubicBezTo>
                <a:cubicBezTo>
                  <a:pt x="8339" y="3356"/>
                  <a:pt x="8257" y="3369"/>
                  <a:pt x="8191" y="3369"/>
                </a:cubicBezTo>
                <a:cubicBezTo>
                  <a:pt x="8096" y="3369"/>
                  <a:pt x="8037" y="3342"/>
                  <a:pt x="7992" y="3342"/>
                </a:cubicBezTo>
                <a:cubicBezTo>
                  <a:pt x="7934" y="3342"/>
                  <a:pt x="7901" y="3387"/>
                  <a:pt x="7848" y="3592"/>
                </a:cubicBezTo>
                <a:cubicBezTo>
                  <a:pt x="7822" y="3602"/>
                  <a:pt x="7800" y="3606"/>
                  <a:pt x="7780" y="3606"/>
                </a:cubicBezTo>
                <a:cubicBezTo>
                  <a:pt x="7603" y="3606"/>
                  <a:pt x="7663" y="3238"/>
                  <a:pt x="7663" y="3238"/>
                </a:cubicBezTo>
                <a:lnTo>
                  <a:pt x="7663" y="3238"/>
                </a:lnTo>
                <a:cubicBezTo>
                  <a:pt x="7387" y="3639"/>
                  <a:pt x="7865" y="3639"/>
                  <a:pt x="8006" y="3844"/>
                </a:cubicBezTo>
                <a:cubicBezTo>
                  <a:pt x="7936" y="4039"/>
                  <a:pt x="7865" y="4098"/>
                  <a:pt x="7790" y="4098"/>
                </a:cubicBezTo>
                <a:cubicBezTo>
                  <a:pt x="7675" y="4098"/>
                  <a:pt x="7548" y="3960"/>
                  <a:pt x="7399" y="3960"/>
                </a:cubicBezTo>
                <a:cubicBezTo>
                  <a:pt x="7383" y="3960"/>
                  <a:pt x="7367" y="3962"/>
                  <a:pt x="7350" y="3965"/>
                </a:cubicBezTo>
                <a:cubicBezTo>
                  <a:pt x="7266" y="4319"/>
                  <a:pt x="7461" y="4729"/>
                  <a:pt x="7340" y="4924"/>
                </a:cubicBezTo>
                <a:cubicBezTo>
                  <a:pt x="7283" y="4911"/>
                  <a:pt x="7232" y="4884"/>
                  <a:pt x="7189" y="4847"/>
                </a:cubicBezTo>
                <a:lnTo>
                  <a:pt x="7189" y="4847"/>
                </a:lnTo>
                <a:cubicBezTo>
                  <a:pt x="7232" y="4887"/>
                  <a:pt x="7259" y="4945"/>
                  <a:pt x="7256" y="5005"/>
                </a:cubicBezTo>
                <a:cubicBezTo>
                  <a:pt x="7263" y="5000"/>
                  <a:pt x="7268" y="4998"/>
                  <a:pt x="7270" y="4998"/>
                </a:cubicBezTo>
                <a:cubicBezTo>
                  <a:pt x="7291" y="4998"/>
                  <a:pt x="7158" y="5162"/>
                  <a:pt x="7098" y="5237"/>
                </a:cubicBezTo>
                <a:cubicBezTo>
                  <a:pt x="7010" y="5345"/>
                  <a:pt x="6936" y="5459"/>
                  <a:pt x="6869" y="5581"/>
                </a:cubicBezTo>
                <a:cubicBezTo>
                  <a:pt x="6839" y="5641"/>
                  <a:pt x="6815" y="5702"/>
                  <a:pt x="6802" y="5769"/>
                </a:cubicBezTo>
                <a:cubicBezTo>
                  <a:pt x="6785" y="5813"/>
                  <a:pt x="6802" y="5820"/>
                  <a:pt x="6825" y="5820"/>
                </a:cubicBezTo>
                <a:lnTo>
                  <a:pt x="6852" y="5890"/>
                </a:lnTo>
                <a:cubicBezTo>
                  <a:pt x="6823" y="5877"/>
                  <a:pt x="6797" y="5861"/>
                  <a:pt x="6771" y="5842"/>
                </a:cubicBezTo>
                <a:lnTo>
                  <a:pt x="6771" y="5842"/>
                </a:lnTo>
                <a:cubicBezTo>
                  <a:pt x="6915" y="5949"/>
                  <a:pt x="7052" y="6070"/>
                  <a:pt x="7179" y="6200"/>
                </a:cubicBezTo>
                <a:cubicBezTo>
                  <a:pt x="7114" y="6278"/>
                  <a:pt x="7112" y="6477"/>
                  <a:pt x="6999" y="6477"/>
                </a:cubicBezTo>
                <a:cubicBezTo>
                  <a:pt x="6971" y="6477"/>
                  <a:pt x="6937" y="6465"/>
                  <a:pt x="6892" y="6435"/>
                </a:cubicBezTo>
                <a:cubicBezTo>
                  <a:pt x="6987" y="6365"/>
                  <a:pt x="6930" y="6277"/>
                  <a:pt x="6919" y="6180"/>
                </a:cubicBezTo>
                <a:lnTo>
                  <a:pt x="6919" y="6180"/>
                </a:lnTo>
                <a:lnTo>
                  <a:pt x="6835" y="6395"/>
                </a:lnTo>
                <a:cubicBezTo>
                  <a:pt x="6445" y="6234"/>
                  <a:pt x="6990" y="6099"/>
                  <a:pt x="6768" y="5924"/>
                </a:cubicBezTo>
                <a:lnTo>
                  <a:pt x="6768" y="5924"/>
                </a:lnTo>
                <a:cubicBezTo>
                  <a:pt x="6580" y="6234"/>
                  <a:pt x="6398" y="6802"/>
                  <a:pt x="6118" y="6923"/>
                </a:cubicBezTo>
                <a:cubicBezTo>
                  <a:pt x="5830" y="6712"/>
                  <a:pt x="6502" y="6379"/>
                  <a:pt x="6113" y="6379"/>
                </a:cubicBezTo>
                <a:cubicBezTo>
                  <a:pt x="6093" y="6379"/>
                  <a:pt x="6070" y="6380"/>
                  <a:pt x="6044" y="6382"/>
                </a:cubicBezTo>
                <a:lnTo>
                  <a:pt x="6499" y="6170"/>
                </a:lnTo>
                <a:cubicBezTo>
                  <a:pt x="5842" y="5971"/>
                  <a:pt x="6751" y="6005"/>
                  <a:pt x="6088" y="5759"/>
                </a:cubicBezTo>
                <a:lnTo>
                  <a:pt x="6088" y="5759"/>
                </a:lnTo>
                <a:cubicBezTo>
                  <a:pt x="5523" y="6112"/>
                  <a:pt x="5661" y="6382"/>
                  <a:pt x="5122" y="6772"/>
                </a:cubicBezTo>
                <a:cubicBezTo>
                  <a:pt x="5166" y="7021"/>
                  <a:pt x="5375" y="6947"/>
                  <a:pt x="5418" y="7193"/>
                </a:cubicBezTo>
                <a:cubicBezTo>
                  <a:pt x="5287" y="7556"/>
                  <a:pt x="5070" y="7619"/>
                  <a:pt x="4854" y="7619"/>
                </a:cubicBezTo>
                <a:cubicBezTo>
                  <a:pt x="4738" y="7619"/>
                  <a:pt x="4623" y="7601"/>
                  <a:pt x="4521" y="7601"/>
                </a:cubicBezTo>
                <a:cubicBezTo>
                  <a:pt x="4336" y="7601"/>
                  <a:pt x="4194" y="7660"/>
                  <a:pt x="4173" y="7994"/>
                </a:cubicBezTo>
                <a:cubicBezTo>
                  <a:pt x="4257" y="8286"/>
                  <a:pt x="4594" y="8603"/>
                  <a:pt x="4129" y="8859"/>
                </a:cubicBezTo>
                <a:lnTo>
                  <a:pt x="3877" y="8488"/>
                </a:lnTo>
                <a:lnTo>
                  <a:pt x="3877" y="8488"/>
                </a:lnTo>
                <a:cubicBezTo>
                  <a:pt x="3480" y="9003"/>
                  <a:pt x="4177" y="9111"/>
                  <a:pt x="3601" y="9525"/>
                </a:cubicBezTo>
                <a:cubicBezTo>
                  <a:pt x="3518" y="9355"/>
                  <a:pt x="3704" y="9080"/>
                  <a:pt x="3659" y="9080"/>
                </a:cubicBezTo>
                <a:cubicBezTo>
                  <a:pt x="3655" y="9080"/>
                  <a:pt x="3650" y="9083"/>
                  <a:pt x="3642" y="9087"/>
                </a:cubicBezTo>
                <a:cubicBezTo>
                  <a:pt x="3133" y="9286"/>
                  <a:pt x="3689" y="9468"/>
                  <a:pt x="3527" y="9747"/>
                </a:cubicBezTo>
                <a:lnTo>
                  <a:pt x="3174" y="9629"/>
                </a:lnTo>
                <a:cubicBezTo>
                  <a:pt x="2898" y="10252"/>
                  <a:pt x="2834" y="11026"/>
                  <a:pt x="2642" y="11722"/>
                </a:cubicBezTo>
                <a:cubicBezTo>
                  <a:pt x="2575" y="11665"/>
                  <a:pt x="2522" y="11564"/>
                  <a:pt x="2434" y="11564"/>
                </a:cubicBezTo>
                <a:cubicBezTo>
                  <a:pt x="2403" y="11564"/>
                  <a:pt x="2368" y="11576"/>
                  <a:pt x="2326" y="11608"/>
                </a:cubicBezTo>
                <a:cubicBezTo>
                  <a:pt x="2167" y="12534"/>
                  <a:pt x="1669" y="13459"/>
                  <a:pt x="1276" y="14300"/>
                </a:cubicBezTo>
                <a:lnTo>
                  <a:pt x="1521" y="14694"/>
                </a:lnTo>
                <a:cubicBezTo>
                  <a:pt x="1509" y="14740"/>
                  <a:pt x="1453" y="14772"/>
                  <a:pt x="1400" y="14772"/>
                </a:cubicBezTo>
                <a:cubicBezTo>
                  <a:pt x="1363" y="14772"/>
                  <a:pt x="1327" y="14756"/>
                  <a:pt x="1309" y="14718"/>
                </a:cubicBezTo>
                <a:lnTo>
                  <a:pt x="1309" y="14718"/>
                </a:lnTo>
                <a:cubicBezTo>
                  <a:pt x="1227" y="14865"/>
                  <a:pt x="1262" y="14888"/>
                  <a:pt x="1333" y="14888"/>
                </a:cubicBezTo>
                <a:cubicBezTo>
                  <a:pt x="1365" y="14888"/>
                  <a:pt x="1404" y="14883"/>
                  <a:pt x="1443" y="14883"/>
                </a:cubicBezTo>
                <a:cubicBezTo>
                  <a:pt x="1506" y="14883"/>
                  <a:pt x="1567" y="14895"/>
                  <a:pt x="1599" y="14957"/>
                </a:cubicBezTo>
                <a:cubicBezTo>
                  <a:pt x="1591" y="15069"/>
                  <a:pt x="1515" y="15126"/>
                  <a:pt x="1438" y="15126"/>
                </a:cubicBezTo>
                <a:cubicBezTo>
                  <a:pt x="1384" y="15126"/>
                  <a:pt x="1330" y="15098"/>
                  <a:pt x="1299" y="15041"/>
                </a:cubicBezTo>
                <a:lnTo>
                  <a:pt x="1299" y="15041"/>
                </a:lnTo>
                <a:cubicBezTo>
                  <a:pt x="1400" y="15435"/>
                  <a:pt x="1461" y="15838"/>
                  <a:pt x="1488" y="16246"/>
                </a:cubicBezTo>
                <a:cubicBezTo>
                  <a:pt x="1498" y="16777"/>
                  <a:pt x="1504" y="16895"/>
                  <a:pt x="1266" y="16919"/>
                </a:cubicBezTo>
                <a:lnTo>
                  <a:pt x="1198" y="16845"/>
                </a:lnTo>
                <a:cubicBezTo>
                  <a:pt x="1175" y="16858"/>
                  <a:pt x="1175" y="16855"/>
                  <a:pt x="1165" y="16892"/>
                </a:cubicBezTo>
                <a:cubicBezTo>
                  <a:pt x="1144" y="16939"/>
                  <a:pt x="1138" y="16993"/>
                  <a:pt x="1141" y="17043"/>
                </a:cubicBezTo>
                <a:cubicBezTo>
                  <a:pt x="1148" y="17144"/>
                  <a:pt x="1171" y="17245"/>
                  <a:pt x="1208" y="17339"/>
                </a:cubicBezTo>
                <a:cubicBezTo>
                  <a:pt x="1269" y="17528"/>
                  <a:pt x="1333" y="17699"/>
                  <a:pt x="1101" y="17858"/>
                </a:cubicBezTo>
                <a:lnTo>
                  <a:pt x="1087" y="17753"/>
                </a:lnTo>
                <a:cubicBezTo>
                  <a:pt x="492" y="18749"/>
                  <a:pt x="522" y="20011"/>
                  <a:pt x="0" y="20849"/>
                </a:cubicBezTo>
                <a:cubicBezTo>
                  <a:pt x="226" y="20947"/>
                  <a:pt x="165" y="21226"/>
                  <a:pt x="128" y="21502"/>
                </a:cubicBezTo>
                <a:cubicBezTo>
                  <a:pt x="108" y="21775"/>
                  <a:pt x="128" y="22044"/>
                  <a:pt x="444" y="22054"/>
                </a:cubicBezTo>
                <a:cubicBezTo>
                  <a:pt x="179" y="22731"/>
                  <a:pt x="54" y="22559"/>
                  <a:pt x="34" y="23548"/>
                </a:cubicBezTo>
                <a:cubicBezTo>
                  <a:pt x="74" y="23811"/>
                  <a:pt x="522" y="23818"/>
                  <a:pt x="667" y="24084"/>
                </a:cubicBezTo>
                <a:lnTo>
                  <a:pt x="354" y="24198"/>
                </a:lnTo>
                <a:cubicBezTo>
                  <a:pt x="508" y="24299"/>
                  <a:pt x="677" y="24386"/>
                  <a:pt x="835" y="24474"/>
                </a:cubicBezTo>
                <a:lnTo>
                  <a:pt x="549" y="24831"/>
                </a:lnTo>
                <a:lnTo>
                  <a:pt x="741" y="25073"/>
                </a:lnTo>
                <a:cubicBezTo>
                  <a:pt x="714" y="24955"/>
                  <a:pt x="781" y="24780"/>
                  <a:pt x="879" y="24760"/>
                </a:cubicBezTo>
                <a:cubicBezTo>
                  <a:pt x="1171" y="25107"/>
                  <a:pt x="1175" y="25840"/>
                  <a:pt x="1030" y="25951"/>
                </a:cubicBezTo>
                <a:cubicBezTo>
                  <a:pt x="1306" y="26217"/>
                  <a:pt x="1595" y="26463"/>
                  <a:pt x="1875" y="26695"/>
                </a:cubicBezTo>
                <a:cubicBezTo>
                  <a:pt x="1850" y="26709"/>
                  <a:pt x="1824" y="26714"/>
                  <a:pt x="1798" y="26714"/>
                </a:cubicBezTo>
                <a:cubicBezTo>
                  <a:pt x="1737" y="26714"/>
                  <a:pt x="1672" y="26682"/>
                  <a:pt x="1604" y="26644"/>
                </a:cubicBezTo>
                <a:lnTo>
                  <a:pt x="1604" y="26644"/>
                </a:lnTo>
                <a:cubicBezTo>
                  <a:pt x="1916" y="26852"/>
                  <a:pt x="1295" y="26900"/>
                  <a:pt x="1824" y="27102"/>
                </a:cubicBezTo>
                <a:cubicBezTo>
                  <a:pt x="1834" y="27001"/>
                  <a:pt x="2003" y="27005"/>
                  <a:pt x="2060" y="26971"/>
                </a:cubicBezTo>
                <a:cubicBezTo>
                  <a:pt x="2067" y="27308"/>
                  <a:pt x="2480" y="27762"/>
                  <a:pt x="2874" y="27987"/>
                </a:cubicBezTo>
                <a:lnTo>
                  <a:pt x="2655" y="28099"/>
                </a:lnTo>
                <a:cubicBezTo>
                  <a:pt x="3207" y="28714"/>
                  <a:pt x="4042" y="29085"/>
                  <a:pt x="4792" y="29532"/>
                </a:cubicBezTo>
                <a:cubicBezTo>
                  <a:pt x="4602" y="29306"/>
                  <a:pt x="4784" y="29050"/>
                  <a:pt x="4983" y="29050"/>
                </a:cubicBezTo>
                <a:cubicBezTo>
                  <a:pt x="5013" y="29050"/>
                  <a:pt x="5043" y="29056"/>
                  <a:pt x="5072" y="29068"/>
                </a:cubicBezTo>
                <a:lnTo>
                  <a:pt x="4984" y="29428"/>
                </a:lnTo>
                <a:cubicBezTo>
                  <a:pt x="5227" y="29317"/>
                  <a:pt x="4833" y="29186"/>
                  <a:pt x="5237" y="29111"/>
                </a:cubicBezTo>
                <a:lnTo>
                  <a:pt x="5237" y="29111"/>
                </a:lnTo>
                <a:cubicBezTo>
                  <a:pt x="5479" y="29286"/>
                  <a:pt x="5220" y="29556"/>
                  <a:pt x="5015" y="29573"/>
                </a:cubicBezTo>
                <a:lnTo>
                  <a:pt x="5392" y="29640"/>
                </a:lnTo>
                <a:cubicBezTo>
                  <a:pt x="5361" y="29741"/>
                  <a:pt x="5260" y="29748"/>
                  <a:pt x="5176" y="29855"/>
                </a:cubicBezTo>
                <a:cubicBezTo>
                  <a:pt x="5194" y="29846"/>
                  <a:pt x="5212" y="29842"/>
                  <a:pt x="5230" y="29842"/>
                </a:cubicBezTo>
                <a:cubicBezTo>
                  <a:pt x="5405" y="29842"/>
                  <a:pt x="5544" y="30278"/>
                  <a:pt x="5791" y="30278"/>
                </a:cubicBezTo>
                <a:cubicBezTo>
                  <a:pt x="5835" y="30278"/>
                  <a:pt x="5882" y="30264"/>
                  <a:pt x="5933" y="30232"/>
                </a:cubicBezTo>
                <a:lnTo>
                  <a:pt x="5933" y="30232"/>
                </a:lnTo>
                <a:lnTo>
                  <a:pt x="5903" y="30333"/>
                </a:lnTo>
                <a:cubicBezTo>
                  <a:pt x="6613" y="30710"/>
                  <a:pt x="6997" y="30757"/>
                  <a:pt x="7589" y="31030"/>
                </a:cubicBezTo>
                <a:cubicBezTo>
                  <a:pt x="7730" y="30761"/>
                  <a:pt x="7932" y="30929"/>
                  <a:pt x="8212" y="30787"/>
                </a:cubicBezTo>
                <a:cubicBezTo>
                  <a:pt x="8599" y="31077"/>
                  <a:pt x="8982" y="31518"/>
                  <a:pt x="9528" y="31713"/>
                </a:cubicBezTo>
                <a:cubicBezTo>
                  <a:pt x="9547" y="31714"/>
                  <a:pt x="9566" y="31714"/>
                  <a:pt x="9583" y="31714"/>
                </a:cubicBezTo>
                <a:cubicBezTo>
                  <a:pt x="9939" y="31714"/>
                  <a:pt x="9747" y="31520"/>
                  <a:pt x="9972" y="31427"/>
                </a:cubicBezTo>
                <a:lnTo>
                  <a:pt x="9972" y="31427"/>
                </a:lnTo>
                <a:cubicBezTo>
                  <a:pt x="9891" y="31693"/>
                  <a:pt x="10430" y="31895"/>
                  <a:pt x="10080" y="31962"/>
                </a:cubicBezTo>
                <a:cubicBezTo>
                  <a:pt x="10736" y="32184"/>
                  <a:pt x="10921" y="32238"/>
                  <a:pt x="11813" y="32342"/>
                </a:cubicBezTo>
                <a:cubicBezTo>
                  <a:pt x="11762" y="32204"/>
                  <a:pt x="11685" y="32117"/>
                  <a:pt x="11769" y="32049"/>
                </a:cubicBezTo>
                <a:lnTo>
                  <a:pt x="11769" y="32049"/>
                </a:lnTo>
                <a:cubicBezTo>
                  <a:pt x="11930" y="32063"/>
                  <a:pt x="12062" y="32278"/>
                  <a:pt x="11998" y="32396"/>
                </a:cubicBezTo>
                <a:lnTo>
                  <a:pt x="11947" y="32410"/>
                </a:lnTo>
                <a:cubicBezTo>
                  <a:pt x="11966" y="32409"/>
                  <a:pt x="11985" y="32408"/>
                  <a:pt x="12004" y="32408"/>
                </a:cubicBezTo>
                <a:cubicBezTo>
                  <a:pt x="12921" y="32408"/>
                  <a:pt x="13687" y="33624"/>
                  <a:pt x="14499" y="33624"/>
                </a:cubicBezTo>
                <a:cubicBezTo>
                  <a:pt x="14577" y="33624"/>
                  <a:pt x="14655" y="33613"/>
                  <a:pt x="14734" y="33589"/>
                </a:cubicBezTo>
                <a:lnTo>
                  <a:pt x="14734" y="33589"/>
                </a:lnTo>
                <a:lnTo>
                  <a:pt x="14717" y="33594"/>
                </a:lnTo>
                <a:lnTo>
                  <a:pt x="14717" y="33594"/>
                </a:lnTo>
                <a:lnTo>
                  <a:pt x="15579" y="33524"/>
                </a:lnTo>
                <a:lnTo>
                  <a:pt x="15579" y="33524"/>
                </a:lnTo>
                <a:cubicBezTo>
                  <a:pt x="15922" y="33668"/>
                  <a:pt x="15306" y="33665"/>
                  <a:pt x="15528" y="33900"/>
                </a:cubicBezTo>
                <a:cubicBezTo>
                  <a:pt x="15672" y="33868"/>
                  <a:pt x="15802" y="33855"/>
                  <a:pt x="15923" y="33855"/>
                </a:cubicBezTo>
                <a:cubicBezTo>
                  <a:pt x="16526" y="33855"/>
                  <a:pt x="16880" y="34191"/>
                  <a:pt x="17404" y="34191"/>
                </a:cubicBezTo>
                <a:cubicBezTo>
                  <a:pt x="17476" y="34191"/>
                  <a:pt x="17551" y="34184"/>
                  <a:pt x="17631" y="34170"/>
                </a:cubicBezTo>
                <a:cubicBezTo>
                  <a:pt x="18008" y="35095"/>
                  <a:pt x="19587" y="34503"/>
                  <a:pt x="20250" y="35129"/>
                </a:cubicBezTo>
                <a:lnTo>
                  <a:pt x="20233" y="34934"/>
                </a:lnTo>
                <a:cubicBezTo>
                  <a:pt x="20279" y="34901"/>
                  <a:pt x="20315" y="34888"/>
                  <a:pt x="20345" y="34888"/>
                </a:cubicBezTo>
                <a:cubicBezTo>
                  <a:pt x="20460" y="34888"/>
                  <a:pt x="20480" y="35085"/>
                  <a:pt x="20590" y="35136"/>
                </a:cubicBezTo>
                <a:cubicBezTo>
                  <a:pt x="20590" y="34984"/>
                  <a:pt x="20405" y="34937"/>
                  <a:pt x="20539" y="34849"/>
                </a:cubicBezTo>
                <a:lnTo>
                  <a:pt x="20539" y="34849"/>
                </a:lnTo>
                <a:cubicBezTo>
                  <a:pt x="22202" y="34863"/>
                  <a:pt x="23908" y="35502"/>
                  <a:pt x="25648" y="35684"/>
                </a:cubicBezTo>
                <a:cubicBezTo>
                  <a:pt x="25664" y="35685"/>
                  <a:pt x="25679" y="35686"/>
                  <a:pt x="25694" y="35686"/>
                </a:cubicBezTo>
                <a:cubicBezTo>
                  <a:pt x="26164" y="35686"/>
                  <a:pt x="26078" y="35029"/>
                  <a:pt x="26460" y="35029"/>
                </a:cubicBezTo>
                <a:cubicBezTo>
                  <a:pt x="26543" y="35029"/>
                  <a:pt x="26648" y="35060"/>
                  <a:pt x="26785" y="35136"/>
                </a:cubicBezTo>
                <a:lnTo>
                  <a:pt x="26570" y="35499"/>
                </a:lnTo>
                <a:cubicBezTo>
                  <a:pt x="27728" y="35075"/>
                  <a:pt x="29414" y="35371"/>
                  <a:pt x="30568" y="34510"/>
                </a:cubicBezTo>
                <a:lnTo>
                  <a:pt x="30568" y="34510"/>
                </a:lnTo>
                <a:cubicBezTo>
                  <a:pt x="30521" y="34617"/>
                  <a:pt x="30555" y="34715"/>
                  <a:pt x="30427" y="34759"/>
                </a:cubicBezTo>
                <a:cubicBezTo>
                  <a:pt x="30471" y="34777"/>
                  <a:pt x="30518" y="34785"/>
                  <a:pt x="30568" y="34785"/>
                </a:cubicBezTo>
                <a:cubicBezTo>
                  <a:pt x="30939" y="34785"/>
                  <a:pt x="31428" y="34330"/>
                  <a:pt x="31342" y="34170"/>
                </a:cubicBezTo>
                <a:cubicBezTo>
                  <a:pt x="31371" y="34158"/>
                  <a:pt x="31394" y="34154"/>
                  <a:pt x="31413" y="34154"/>
                </a:cubicBezTo>
                <a:cubicBezTo>
                  <a:pt x="31525" y="34154"/>
                  <a:pt x="31494" y="34323"/>
                  <a:pt x="31638" y="34351"/>
                </a:cubicBezTo>
                <a:cubicBezTo>
                  <a:pt x="31942" y="34342"/>
                  <a:pt x="32095" y="33838"/>
                  <a:pt x="32312" y="33838"/>
                </a:cubicBezTo>
                <a:cubicBezTo>
                  <a:pt x="32336" y="33838"/>
                  <a:pt x="32360" y="33844"/>
                  <a:pt x="32385" y="33857"/>
                </a:cubicBezTo>
                <a:cubicBezTo>
                  <a:pt x="32409" y="33869"/>
                  <a:pt x="32396" y="33908"/>
                  <a:pt x="32374" y="33947"/>
                </a:cubicBezTo>
                <a:lnTo>
                  <a:pt x="32374" y="33947"/>
                </a:lnTo>
                <a:cubicBezTo>
                  <a:pt x="32558" y="33753"/>
                  <a:pt x="33053" y="33531"/>
                  <a:pt x="32766" y="33406"/>
                </a:cubicBezTo>
                <a:cubicBezTo>
                  <a:pt x="33274" y="33227"/>
                  <a:pt x="33459" y="32712"/>
                  <a:pt x="33873" y="32571"/>
                </a:cubicBezTo>
                <a:cubicBezTo>
                  <a:pt x="33829" y="32150"/>
                  <a:pt x="34620" y="32073"/>
                  <a:pt x="34314" y="31679"/>
                </a:cubicBezTo>
                <a:lnTo>
                  <a:pt x="34314" y="31679"/>
                </a:lnTo>
                <a:cubicBezTo>
                  <a:pt x="34373" y="31743"/>
                  <a:pt x="34440" y="31771"/>
                  <a:pt x="34509" y="31771"/>
                </a:cubicBezTo>
                <a:cubicBezTo>
                  <a:pt x="34829" y="31771"/>
                  <a:pt x="35203" y="31173"/>
                  <a:pt x="35179" y="30838"/>
                </a:cubicBezTo>
                <a:lnTo>
                  <a:pt x="35179" y="30838"/>
                </a:lnTo>
                <a:cubicBezTo>
                  <a:pt x="35192" y="30878"/>
                  <a:pt x="35214" y="30891"/>
                  <a:pt x="35242" y="30891"/>
                </a:cubicBezTo>
                <a:cubicBezTo>
                  <a:pt x="35302" y="30891"/>
                  <a:pt x="35386" y="30830"/>
                  <a:pt x="35458" y="30830"/>
                </a:cubicBezTo>
                <a:cubicBezTo>
                  <a:pt x="35499" y="30830"/>
                  <a:pt x="35535" y="30849"/>
                  <a:pt x="35562" y="30909"/>
                </a:cubicBezTo>
                <a:cubicBezTo>
                  <a:pt x="35784" y="30602"/>
                  <a:pt x="35852" y="30236"/>
                  <a:pt x="35609" y="30175"/>
                </a:cubicBezTo>
                <a:cubicBezTo>
                  <a:pt x="36033" y="30027"/>
                  <a:pt x="36097" y="29653"/>
                  <a:pt x="36124" y="29334"/>
                </a:cubicBezTo>
                <a:cubicBezTo>
                  <a:pt x="36161" y="29014"/>
                  <a:pt x="36192" y="28755"/>
                  <a:pt x="36599" y="28691"/>
                </a:cubicBezTo>
                <a:cubicBezTo>
                  <a:pt x="36720" y="27651"/>
                  <a:pt x="36713" y="26601"/>
                  <a:pt x="36582" y="25564"/>
                </a:cubicBezTo>
                <a:lnTo>
                  <a:pt x="36582" y="25564"/>
                </a:lnTo>
                <a:cubicBezTo>
                  <a:pt x="36824" y="25581"/>
                  <a:pt x="36838" y="25854"/>
                  <a:pt x="36844" y="26116"/>
                </a:cubicBezTo>
                <a:cubicBezTo>
                  <a:pt x="36831" y="26379"/>
                  <a:pt x="36821" y="26631"/>
                  <a:pt x="37077" y="26641"/>
                </a:cubicBezTo>
                <a:cubicBezTo>
                  <a:pt x="36993" y="25655"/>
                  <a:pt x="36521" y="25127"/>
                  <a:pt x="36589" y="24309"/>
                </a:cubicBezTo>
                <a:cubicBezTo>
                  <a:pt x="36597" y="24259"/>
                  <a:pt x="36614" y="24239"/>
                  <a:pt x="36636" y="24239"/>
                </a:cubicBezTo>
                <a:cubicBezTo>
                  <a:pt x="36705" y="24239"/>
                  <a:pt x="36824" y="24443"/>
                  <a:pt x="36888" y="24494"/>
                </a:cubicBezTo>
                <a:cubicBezTo>
                  <a:pt x="36626" y="23664"/>
                  <a:pt x="36774" y="22846"/>
                  <a:pt x="36394" y="22140"/>
                </a:cubicBezTo>
                <a:lnTo>
                  <a:pt x="36394" y="22140"/>
                </a:lnTo>
                <a:cubicBezTo>
                  <a:pt x="36361" y="22161"/>
                  <a:pt x="36325" y="22171"/>
                  <a:pt x="36288" y="22171"/>
                </a:cubicBezTo>
                <a:cubicBezTo>
                  <a:pt x="36030" y="22171"/>
                  <a:pt x="35700" y="21717"/>
                  <a:pt x="35536" y="21660"/>
                </a:cubicBezTo>
                <a:lnTo>
                  <a:pt x="35536" y="21660"/>
                </a:lnTo>
                <a:cubicBezTo>
                  <a:pt x="35568" y="21664"/>
                  <a:pt x="35597" y="21667"/>
                  <a:pt x="35623" y="21667"/>
                </a:cubicBezTo>
                <a:cubicBezTo>
                  <a:pt x="36033" y="21667"/>
                  <a:pt x="35695" y="21099"/>
                  <a:pt x="36137" y="21099"/>
                </a:cubicBezTo>
                <a:cubicBezTo>
                  <a:pt x="36201" y="21099"/>
                  <a:pt x="36282" y="21111"/>
                  <a:pt x="36383" y="21139"/>
                </a:cubicBezTo>
                <a:cubicBezTo>
                  <a:pt x="36334" y="21068"/>
                  <a:pt x="36241" y="20990"/>
                  <a:pt x="36132" y="20990"/>
                </a:cubicBezTo>
                <a:cubicBezTo>
                  <a:pt x="36107" y="20990"/>
                  <a:pt x="36080" y="20995"/>
                  <a:pt x="36054" y="21004"/>
                </a:cubicBezTo>
                <a:cubicBezTo>
                  <a:pt x="36062" y="20908"/>
                  <a:pt x="36098" y="20847"/>
                  <a:pt x="36175" y="20847"/>
                </a:cubicBezTo>
                <a:cubicBezTo>
                  <a:pt x="36216" y="20847"/>
                  <a:pt x="36269" y="20865"/>
                  <a:pt x="36336" y="20903"/>
                </a:cubicBezTo>
                <a:cubicBezTo>
                  <a:pt x="36111" y="20405"/>
                  <a:pt x="35922" y="20641"/>
                  <a:pt x="35818" y="20173"/>
                </a:cubicBezTo>
                <a:cubicBezTo>
                  <a:pt x="35830" y="20170"/>
                  <a:pt x="35842" y="20169"/>
                  <a:pt x="35853" y="20169"/>
                </a:cubicBezTo>
                <a:cubicBezTo>
                  <a:pt x="35938" y="20169"/>
                  <a:pt x="36002" y="20239"/>
                  <a:pt x="36121" y="20257"/>
                </a:cubicBezTo>
                <a:cubicBezTo>
                  <a:pt x="35862" y="20065"/>
                  <a:pt x="35603" y="19880"/>
                  <a:pt x="35589" y="19470"/>
                </a:cubicBezTo>
                <a:lnTo>
                  <a:pt x="35589" y="19470"/>
                </a:lnTo>
                <a:cubicBezTo>
                  <a:pt x="35592" y="19470"/>
                  <a:pt x="35596" y="19470"/>
                  <a:pt x="35599" y="19470"/>
                </a:cubicBezTo>
                <a:cubicBezTo>
                  <a:pt x="35631" y="19470"/>
                  <a:pt x="35663" y="19456"/>
                  <a:pt x="35691" y="19456"/>
                </a:cubicBezTo>
                <a:cubicBezTo>
                  <a:pt x="35714" y="19456"/>
                  <a:pt x="35734" y="19466"/>
                  <a:pt x="35749" y="19501"/>
                </a:cubicBezTo>
                <a:lnTo>
                  <a:pt x="35749" y="19501"/>
                </a:lnTo>
                <a:cubicBezTo>
                  <a:pt x="35529" y="18849"/>
                  <a:pt x="34912" y="18534"/>
                  <a:pt x="34869" y="17770"/>
                </a:cubicBezTo>
                <a:lnTo>
                  <a:pt x="34869" y="17770"/>
                </a:lnTo>
                <a:cubicBezTo>
                  <a:pt x="34912" y="17776"/>
                  <a:pt x="34949" y="17778"/>
                  <a:pt x="34979" y="17778"/>
                </a:cubicBezTo>
                <a:cubicBezTo>
                  <a:pt x="35311" y="17778"/>
                  <a:pt x="34964" y="17466"/>
                  <a:pt x="35303" y="17309"/>
                </a:cubicBezTo>
                <a:lnTo>
                  <a:pt x="35051" y="16962"/>
                </a:lnTo>
                <a:lnTo>
                  <a:pt x="34919" y="17181"/>
                </a:lnTo>
                <a:cubicBezTo>
                  <a:pt x="34808" y="16841"/>
                  <a:pt x="34421" y="16649"/>
                  <a:pt x="34435" y="16320"/>
                </a:cubicBezTo>
                <a:lnTo>
                  <a:pt x="34435" y="16320"/>
                </a:lnTo>
                <a:lnTo>
                  <a:pt x="34684" y="16505"/>
                </a:lnTo>
                <a:lnTo>
                  <a:pt x="34371" y="15912"/>
                </a:lnTo>
                <a:lnTo>
                  <a:pt x="34371" y="16316"/>
                </a:lnTo>
                <a:cubicBezTo>
                  <a:pt x="34292" y="16255"/>
                  <a:pt x="34225" y="16236"/>
                  <a:pt x="34166" y="16236"/>
                </a:cubicBezTo>
                <a:cubicBezTo>
                  <a:pt x="34073" y="16236"/>
                  <a:pt x="34003" y="16285"/>
                  <a:pt x="33951" y="16285"/>
                </a:cubicBezTo>
                <a:cubicBezTo>
                  <a:pt x="33900" y="16285"/>
                  <a:pt x="33865" y="16240"/>
                  <a:pt x="33839" y="16064"/>
                </a:cubicBezTo>
                <a:lnTo>
                  <a:pt x="33839" y="16064"/>
                </a:lnTo>
                <a:cubicBezTo>
                  <a:pt x="33845" y="16070"/>
                  <a:pt x="33849" y="16073"/>
                  <a:pt x="33852" y="16073"/>
                </a:cubicBezTo>
                <a:cubicBezTo>
                  <a:pt x="33881" y="16073"/>
                  <a:pt x="33719" y="15705"/>
                  <a:pt x="33880" y="15532"/>
                </a:cubicBezTo>
                <a:cubicBezTo>
                  <a:pt x="33705" y="15445"/>
                  <a:pt x="33462" y="15307"/>
                  <a:pt x="33634" y="15085"/>
                </a:cubicBezTo>
                <a:cubicBezTo>
                  <a:pt x="33665" y="15074"/>
                  <a:pt x="33704" y="15070"/>
                  <a:pt x="33748" y="15070"/>
                </a:cubicBezTo>
                <a:cubicBezTo>
                  <a:pt x="33866" y="15070"/>
                  <a:pt x="34015" y="15098"/>
                  <a:pt x="34107" y="15098"/>
                </a:cubicBezTo>
                <a:cubicBezTo>
                  <a:pt x="34131" y="15098"/>
                  <a:pt x="34151" y="15096"/>
                  <a:pt x="34166" y="15091"/>
                </a:cubicBezTo>
                <a:lnTo>
                  <a:pt x="34166" y="15091"/>
                </a:lnTo>
                <a:cubicBezTo>
                  <a:pt x="34161" y="15092"/>
                  <a:pt x="34156" y="15092"/>
                  <a:pt x="34151" y="15092"/>
                </a:cubicBezTo>
                <a:cubicBezTo>
                  <a:pt x="33850" y="15092"/>
                  <a:pt x="34146" y="14393"/>
                  <a:pt x="33885" y="14143"/>
                </a:cubicBezTo>
                <a:lnTo>
                  <a:pt x="33885" y="14143"/>
                </a:lnTo>
                <a:cubicBezTo>
                  <a:pt x="33955" y="14186"/>
                  <a:pt x="34063" y="14206"/>
                  <a:pt x="34128" y="14206"/>
                </a:cubicBezTo>
                <a:cubicBezTo>
                  <a:pt x="34150" y="14206"/>
                  <a:pt x="34166" y="14204"/>
                  <a:pt x="34176" y="14199"/>
                </a:cubicBezTo>
                <a:lnTo>
                  <a:pt x="33923" y="14024"/>
                </a:lnTo>
                <a:cubicBezTo>
                  <a:pt x="34003" y="13911"/>
                  <a:pt x="34050" y="13868"/>
                  <a:pt x="34129" y="13868"/>
                </a:cubicBezTo>
                <a:cubicBezTo>
                  <a:pt x="34161" y="13868"/>
                  <a:pt x="34197" y="13875"/>
                  <a:pt x="34243" y="13886"/>
                </a:cubicBezTo>
                <a:cubicBezTo>
                  <a:pt x="34278" y="13711"/>
                  <a:pt x="34229" y="13672"/>
                  <a:pt x="34160" y="13672"/>
                </a:cubicBezTo>
                <a:cubicBezTo>
                  <a:pt x="34107" y="13672"/>
                  <a:pt x="34041" y="13696"/>
                  <a:pt x="33993" y="13696"/>
                </a:cubicBezTo>
                <a:cubicBezTo>
                  <a:pt x="33924" y="13696"/>
                  <a:pt x="33891" y="13649"/>
                  <a:pt x="33977" y="13425"/>
                </a:cubicBezTo>
                <a:lnTo>
                  <a:pt x="33977" y="13425"/>
                </a:lnTo>
                <a:cubicBezTo>
                  <a:pt x="33997" y="13476"/>
                  <a:pt x="34041" y="13452"/>
                  <a:pt x="34081" y="13553"/>
                </a:cubicBezTo>
                <a:cubicBezTo>
                  <a:pt x="34179" y="12941"/>
                  <a:pt x="33923" y="12385"/>
                  <a:pt x="33994" y="11827"/>
                </a:cubicBezTo>
                <a:cubicBezTo>
                  <a:pt x="34047" y="11799"/>
                  <a:pt x="34088" y="11787"/>
                  <a:pt x="34121" y="11787"/>
                </a:cubicBezTo>
                <a:cubicBezTo>
                  <a:pt x="34299" y="11787"/>
                  <a:pt x="34228" y="12133"/>
                  <a:pt x="34362" y="12133"/>
                </a:cubicBezTo>
                <a:cubicBezTo>
                  <a:pt x="34387" y="12133"/>
                  <a:pt x="34421" y="12120"/>
                  <a:pt x="34465" y="12089"/>
                </a:cubicBezTo>
                <a:cubicBezTo>
                  <a:pt x="34270" y="11255"/>
                  <a:pt x="33775" y="10467"/>
                  <a:pt x="33573" y="9723"/>
                </a:cubicBezTo>
                <a:lnTo>
                  <a:pt x="33573" y="9723"/>
                </a:lnTo>
                <a:lnTo>
                  <a:pt x="33577" y="9875"/>
                </a:lnTo>
                <a:cubicBezTo>
                  <a:pt x="33545" y="9879"/>
                  <a:pt x="33518" y="9882"/>
                  <a:pt x="33494" y="9882"/>
                </a:cubicBezTo>
                <a:cubicBezTo>
                  <a:pt x="33071" y="9882"/>
                  <a:pt x="33631" y="9228"/>
                  <a:pt x="33285" y="8955"/>
                </a:cubicBezTo>
                <a:lnTo>
                  <a:pt x="33285" y="8955"/>
                </a:lnTo>
                <a:cubicBezTo>
                  <a:pt x="33311" y="8971"/>
                  <a:pt x="33349" y="8977"/>
                  <a:pt x="33389" y="8977"/>
                </a:cubicBezTo>
                <a:cubicBezTo>
                  <a:pt x="33485" y="8977"/>
                  <a:pt x="33590" y="8943"/>
                  <a:pt x="33546" y="8943"/>
                </a:cubicBezTo>
                <a:cubicBezTo>
                  <a:pt x="33385" y="8418"/>
                  <a:pt x="32944" y="7970"/>
                  <a:pt x="32355" y="7405"/>
                </a:cubicBezTo>
                <a:lnTo>
                  <a:pt x="32537" y="7405"/>
                </a:lnTo>
                <a:cubicBezTo>
                  <a:pt x="32466" y="7075"/>
                  <a:pt x="32116" y="6681"/>
                  <a:pt x="31968" y="6361"/>
                </a:cubicBezTo>
                <a:cubicBezTo>
                  <a:pt x="31966" y="6361"/>
                  <a:pt x="31964" y="6361"/>
                  <a:pt x="31963" y="6361"/>
                </a:cubicBezTo>
                <a:cubicBezTo>
                  <a:pt x="31867" y="6361"/>
                  <a:pt x="31790" y="6312"/>
                  <a:pt x="31724" y="6312"/>
                </a:cubicBezTo>
                <a:cubicBezTo>
                  <a:pt x="31676" y="6312"/>
                  <a:pt x="31635" y="6339"/>
                  <a:pt x="31598" y="6432"/>
                </a:cubicBezTo>
                <a:cubicBezTo>
                  <a:pt x="31564" y="5786"/>
                  <a:pt x="31123" y="5473"/>
                  <a:pt x="30703" y="5221"/>
                </a:cubicBezTo>
                <a:cubicBezTo>
                  <a:pt x="30238" y="5005"/>
                  <a:pt x="29807" y="4833"/>
                  <a:pt x="29663" y="4261"/>
                </a:cubicBezTo>
                <a:lnTo>
                  <a:pt x="29663" y="4261"/>
                </a:lnTo>
                <a:cubicBezTo>
                  <a:pt x="29706" y="4298"/>
                  <a:pt x="29779" y="4314"/>
                  <a:pt x="29831" y="4314"/>
                </a:cubicBezTo>
                <a:cubicBezTo>
                  <a:pt x="29880" y="4314"/>
                  <a:pt x="29909" y="4299"/>
                  <a:pt x="29875" y="4271"/>
                </a:cubicBezTo>
                <a:cubicBezTo>
                  <a:pt x="29649" y="4130"/>
                  <a:pt x="29400" y="4026"/>
                  <a:pt x="29155" y="3918"/>
                </a:cubicBezTo>
                <a:lnTo>
                  <a:pt x="29155" y="3918"/>
                </a:lnTo>
                <a:cubicBezTo>
                  <a:pt x="29064" y="4157"/>
                  <a:pt x="29155" y="4100"/>
                  <a:pt x="29178" y="4349"/>
                </a:cubicBezTo>
                <a:cubicBezTo>
                  <a:pt x="29106" y="4373"/>
                  <a:pt x="29032" y="4385"/>
                  <a:pt x="28958" y="4385"/>
                </a:cubicBezTo>
                <a:cubicBezTo>
                  <a:pt x="28837" y="4385"/>
                  <a:pt x="28717" y="4353"/>
                  <a:pt x="28613" y="4288"/>
                </a:cubicBezTo>
                <a:lnTo>
                  <a:pt x="28613" y="4288"/>
                </a:lnTo>
                <a:cubicBezTo>
                  <a:pt x="28636" y="4291"/>
                  <a:pt x="28657" y="4293"/>
                  <a:pt x="28676" y="4293"/>
                </a:cubicBezTo>
                <a:cubicBezTo>
                  <a:pt x="28971" y="4293"/>
                  <a:pt x="28832" y="3943"/>
                  <a:pt x="28781" y="3753"/>
                </a:cubicBezTo>
                <a:lnTo>
                  <a:pt x="28781" y="3753"/>
                </a:lnTo>
                <a:cubicBezTo>
                  <a:pt x="28757" y="3831"/>
                  <a:pt x="28670" y="3874"/>
                  <a:pt x="28640" y="3945"/>
                </a:cubicBezTo>
                <a:cubicBezTo>
                  <a:pt x="28614" y="3796"/>
                  <a:pt x="28581" y="3746"/>
                  <a:pt x="28542" y="3746"/>
                </a:cubicBezTo>
                <a:cubicBezTo>
                  <a:pt x="28459" y="3746"/>
                  <a:pt x="28348" y="3958"/>
                  <a:pt x="28216" y="3958"/>
                </a:cubicBezTo>
                <a:cubicBezTo>
                  <a:pt x="28155" y="3958"/>
                  <a:pt x="28089" y="3914"/>
                  <a:pt x="28020" y="3783"/>
                </a:cubicBezTo>
                <a:lnTo>
                  <a:pt x="28111" y="3686"/>
                </a:lnTo>
                <a:cubicBezTo>
                  <a:pt x="27899" y="3635"/>
                  <a:pt x="27647" y="3713"/>
                  <a:pt x="27475" y="3575"/>
                </a:cubicBezTo>
                <a:cubicBezTo>
                  <a:pt x="27498" y="3452"/>
                  <a:pt x="27546" y="3429"/>
                  <a:pt x="27604" y="3429"/>
                </a:cubicBezTo>
                <a:cubicBezTo>
                  <a:pt x="27639" y="3429"/>
                  <a:pt x="27677" y="3437"/>
                  <a:pt x="27715" y="3437"/>
                </a:cubicBezTo>
                <a:cubicBezTo>
                  <a:pt x="27766" y="3437"/>
                  <a:pt x="27816" y="3423"/>
                  <a:pt x="27859" y="3356"/>
                </a:cubicBezTo>
                <a:cubicBezTo>
                  <a:pt x="27805" y="3332"/>
                  <a:pt x="27743" y="3323"/>
                  <a:pt x="27679" y="3323"/>
                </a:cubicBezTo>
                <a:cubicBezTo>
                  <a:pt x="27533" y="3323"/>
                  <a:pt x="27369" y="3366"/>
                  <a:pt x="27231" y="3366"/>
                </a:cubicBezTo>
                <a:cubicBezTo>
                  <a:pt x="27100" y="3366"/>
                  <a:pt x="26992" y="3327"/>
                  <a:pt x="26947" y="3174"/>
                </a:cubicBezTo>
                <a:cubicBezTo>
                  <a:pt x="26958" y="3173"/>
                  <a:pt x="26969" y="3173"/>
                  <a:pt x="26980" y="3173"/>
                </a:cubicBezTo>
                <a:cubicBezTo>
                  <a:pt x="27114" y="3173"/>
                  <a:pt x="27259" y="3239"/>
                  <a:pt x="27393" y="3239"/>
                </a:cubicBezTo>
                <a:cubicBezTo>
                  <a:pt x="27401" y="3239"/>
                  <a:pt x="27410" y="3239"/>
                  <a:pt x="27418" y="3238"/>
                </a:cubicBezTo>
                <a:cubicBezTo>
                  <a:pt x="27308" y="2810"/>
                  <a:pt x="27232" y="2851"/>
                  <a:pt x="27064" y="2716"/>
                </a:cubicBezTo>
                <a:lnTo>
                  <a:pt x="27064" y="2716"/>
                </a:lnTo>
                <a:cubicBezTo>
                  <a:pt x="26929" y="2585"/>
                  <a:pt x="26788" y="2464"/>
                  <a:pt x="26641" y="2353"/>
                </a:cubicBezTo>
                <a:lnTo>
                  <a:pt x="26641" y="2353"/>
                </a:lnTo>
                <a:lnTo>
                  <a:pt x="26728" y="2488"/>
                </a:lnTo>
                <a:cubicBezTo>
                  <a:pt x="26535" y="2645"/>
                  <a:pt x="26387" y="2696"/>
                  <a:pt x="26258" y="2696"/>
                </a:cubicBezTo>
                <a:cubicBezTo>
                  <a:pt x="26018" y="2696"/>
                  <a:pt x="25842" y="2519"/>
                  <a:pt x="25565" y="2519"/>
                </a:cubicBezTo>
                <a:cubicBezTo>
                  <a:pt x="25482" y="2519"/>
                  <a:pt x="25390" y="2535"/>
                  <a:pt x="25284" y="2577"/>
                </a:cubicBezTo>
                <a:lnTo>
                  <a:pt x="25284" y="2577"/>
                </a:lnTo>
                <a:cubicBezTo>
                  <a:pt x="25897" y="2330"/>
                  <a:pt x="25444" y="2358"/>
                  <a:pt x="25591" y="2064"/>
                </a:cubicBezTo>
                <a:cubicBezTo>
                  <a:pt x="25496" y="1929"/>
                  <a:pt x="25335" y="1754"/>
                  <a:pt x="25422" y="1690"/>
                </a:cubicBezTo>
                <a:lnTo>
                  <a:pt x="25422" y="1690"/>
                </a:lnTo>
                <a:cubicBezTo>
                  <a:pt x="25371" y="1718"/>
                  <a:pt x="25328" y="1728"/>
                  <a:pt x="25289" y="1728"/>
                </a:cubicBezTo>
                <a:cubicBezTo>
                  <a:pt x="25134" y="1728"/>
                  <a:pt x="25052" y="1553"/>
                  <a:pt x="24864" y="1553"/>
                </a:cubicBezTo>
                <a:cubicBezTo>
                  <a:pt x="24798" y="1553"/>
                  <a:pt x="24718" y="1575"/>
                  <a:pt x="24618" y="1633"/>
                </a:cubicBezTo>
                <a:cubicBezTo>
                  <a:pt x="24635" y="1529"/>
                  <a:pt x="24362" y="1545"/>
                  <a:pt x="24490" y="1310"/>
                </a:cubicBezTo>
                <a:cubicBezTo>
                  <a:pt x="24477" y="1309"/>
                  <a:pt x="24466" y="1309"/>
                  <a:pt x="24455" y="1309"/>
                </a:cubicBezTo>
                <a:cubicBezTo>
                  <a:pt x="24177" y="1309"/>
                  <a:pt x="24515" y="1513"/>
                  <a:pt x="24450" y="1626"/>
                </a:cubicBezTo>
                <a:cubicBezTo>
                  <a:pt x="24398" y="1643"/>
                  <a:pt x="24347" y="1650"/>
                  <a:pt x="24296" y="1650"/>
                </a:cubicBezTo>
                <a:cubicBezTo>
                  <a:pt x="23882" y="1650"/>
                  <a:pt x="23493" y="1155"/>
                  <a:pt x="22952" y="1155"/>
                </a:cubicBezTo>
                <a:cubicBezTo>
                  <a:pt x="22836" y="1155"/>
                  <a:pt x="22713" y="1178"/>
                  <a:pt x="22582" y="1233"/>
                </a:cubicBezTo>
                <a:cubicBezTo>
                  <a:pt x="22000" y="1286"/>
                  <a:pt x="21791" y="1586"/>
                  <a:pt x="21333" y="1720"/>
                </a:cubicBezTo>
                <a:cubicBezTo>
                  <a:pt x="21280" y="1710"/>
                  <a:pt x="21226" y="1704"/>
                  <a:pt x="21172" y="1697"/>
                </a:cubicBezTo>
                <a:cubicBezTo>
                  <a:pt x="21128" y="1535"/>
                  <a:pt x="21394" y="1404"/>
                  <a:pt x="21394" y="1404"/>
                </a:cubicBezTo>
                <a:cubicBezTo>
                  <a:pt x="21222" y="1289"/>
                  <a:pt x="21066" y="1243"/>
                  <a:pt x="20903" y="1243"/>
                </a:cubicBezTo>
                <a:cubicBezTo>
                  <a:pt x="20796" y="1243"/>
                  <a:pt x="20685" y="1263"/>
                  <a:pt x="20566" y="1296"/>
                </a:cubicBezTo>
                <a:cubicBezTo>
                  <a:pt x="20633" y="1212"/>
                  <a:pt x="20580" y="1128"/>
                  <a:pt x="20499" y="1000"/>
                </a:cubicBezTo>
                <a:cubicBezTo>
                  <a:pt x="20305" y="1009"/>
                  <a:pt x="20304" y="1250"/>
                  <a:pt x="20150" y="1250"/>
                </a:cubicBezTo>
                <a:cubicBezTo>
                  <a:pt x="20114" y="1250"/>
                  <a:pt x="20070" y="1237"/>
                  <a:pt x="20014" y="1206"/>
                </a:cubicBezTo>
                <a:cubicBezTo>
                  <a:pt x="20075" y="1091"/>
                  <a:pt x="20155" y="906"/>
                  <a:pt x="20280" y="792"/>
                </a:cubicBezTo>
                <a:lnTo>
                  <a:pt x="20280" y="792"/>
                </a:lnTo>
                <a:cubicBezTo>
                  <a:pt x="19987" y="876"/>
                  <a:pt x="19705" y="1064"/>
                  <a:pt x="19415" y="1152"/>
                </a:cubicBezTo>
                <a:cubicBezTo>
                  <a:pt x="19341" y="963"/>
                  <a:pt x="19597" y="879"/>
                  <a:pt x="19705" y="761"/>
                </a:cubicBezTo>
                <a:lnTo>
                  <a:pt x="19705" y="761"/>
                </a:lnTo>
                <a:cubicBezTo>
                  <a:pt x="19371" y="835"/>
                  <a:pt x="18850" y="896"/>
                  <a:pt x="18755" y="1189"/>
                </a:cubicBezTo>
                <a:cubicBezTo>
                  <a:pt x="18805" y="1211"/>
                  <a:pt x="18856" y="1240"/>
                  <a:pt x="18906" y="1268"/>
                </a:cubicBezTo>
                <a:lnTo>
                  <a:pt x="18906" y="1268"/>
                </a:lnTo>
                <a:cubicBezTo>
                  <a:pt x="18870" y="1200"/>
                  <a:pt x="18920" y="1033"/>
                  <a:pt x="18988" y="994"/>
                </a:cubicBezTo>
                <a:cubicBezTo>
                  <a:pt x="19054" y="943"/>
                  <a:pt x="19112" y="923"/>
                  <a:pt x="19161" y="923"/>
                </a:cubicBezTo>
                <a:cubicBezTo>
                  <a:pt x="19320" y="923"/>
                  <a:pt x="19391" y="1136"/>
                  <a:pt x="19398" y="1216"/>
                </a:cubicBezTo>
                <a:lnTo>
                  <a:pt x="19196" y="1276"/>
                </a:lnTo>
                <a:cubicBezTo>
                  <a:pt x="19256" y="1473"/>
                  <a:pt x="19358" y="1539"/>
                  <a:pt x="19483" y="1539"/>
                </a:cubicBezTo>
                <a:cubicBezTo>
                  <a:pt x="19741" y="1539"/>
                  <a:pt x="20096" y="1253"/>
                  <a:pt x="20376" y="1253"/>
                </a:cubicBezTo>
                <a:cubicBezTo>
                  <a:pt x="20391" y="1253"/>
                  <a:pt x="20407" y="1254"/>
                  <a:pt x="20421" y="1256"/>
                </a:cubicBezTo>
                <a:lnTo>
                  <a:pt x="20260" y="1613"/>
                </a:lnTo>
                <a:cubicBezTo>
                  <a:pt x="19816" y="1582"/>
                  <a:pt x="19372" y="1567"/>
                  <a:pt x="18928" y="1567"/>
                </a:cubicBezTo>
                <a:cubicBezTo>
                  <a:pt x="18348" y="1567"/>
                  <a:pt x="17768" y="1593"/>
                  <a:pt x="17191" y="1646"/>
                </a:cubicBezTo>
                <a:cubicBezTo>
                  <a:pt x="17177" y="1643"/>
                  <a:pt x="17164" y="1643"/>
                  <a:pt x="17147" y="1640"/>
                </a:cubicBezTo>
                <a:cubicBezTo>
                  <a:pt x="17217" y="1421"/>
                  <a:pt x="17308" y="1206"/>
                  <a:pt x="17325" y="994"/>
                </a:cubicBezTo>
                <a:lnTo>
                  <a:pt x="17366" y="822"/>
                </a:lnTo>
                <a:lnTo>
                  <a:pt x="17366" y="822"/>
                </a:lnTo>
                <a:lnTo>
                  <a:pt x="17325" y="842"/>
                </a:lnTo>
                <a:cubicBezTo>
                  <a:pt x="17302" y="664"/>
                  <a:pt x="17204" y="489"/>
                  <a:pt x="16972" y="310"/>
                </a:cubicBezTo>
                <a:lnTo>
                  <a:pt x="16450" y="539"/>
                </a:lnTo>
                <a:lnTo>
                  <a:pt x="16329" y="277"/>
                </a:lnTo>
                <a:lnTo>
                  <a:pt x="16733" y="320"/>
                </a:lnTo>
                <a:cubicBezTo>
                  <a:pt x="16660" y="221"/>
                  <a:pt x="16590" y="185"/>
                  <a:pt x="16520" y="185"/>
                </a:cubicBezTo>
                <a:cubicBezTo>
                  <a:pt x="16406" y="185"/>
                  <a:pt x="16295" y="282"/>
                  <a:pt x="16184" y="358"/>
                </a:cubicBezTo>
                <a:cubicBezTo>
                  <a:pt x="16161" y="223"/>
                  <a:pt x="16104" y="125"/>
                  <a:pt x="16013" y="68"/>
                </a:cubicBezTo>
                <a:cubicBezTo>
                  <a:pt x="15838" y="206"/>
                  <a:pt x="15663" y="358"/>
                  <a:pt x="15498" y="506"/>
                </a:cubicBezTo>
                <a:cubicBezTo>
                  <a:pt x="15451" y="304"/>
                  <a:pt x="15740" y="132"/>
                  <a:pt x="154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313999" y="3052799"/>
            <a:ext cx="1254338" cy="2245493"/>
          </a:xfrm>
          <a:custGeom>
            <a:avLst/>
            <a:gdLst/>
            <a:ahLst/>
            <a:cxnLst/>
            <a:rect l="l" t="t" r="r" b="b"/>
            <a:pathLst>
              <a:path w="13065" h="17542" extrusionOk="0">
                <a:moveTo>
                  <a:pt x="8525" y="163"/>
                </a:moveTo>
                <a:cubicBezTo>
                  <a:pt x="8534" y="163"/>
                  <a:pt x="8543" y="164"/>
                  <a:pt x="8551" y="166"/>
                </a:cubicBezTo>
                <a:cubicBezTo>
                  <a:pt x="8521" y="234"/>
                  <a:pt x="8464" y="284"/>
                  <a:pt x="8393" y="308"/>
                </a:cubicBezTo>
                <a:cubicBezTo>
                  <a:pt x="8356" y="321"/>
                  <a:pt x="8319" y="328"/>
                  <a:pt x="8286" y="335"/>
                </a:cubicBezTo>
                <a:cubicBezTo>
                  <a:pt x="8226" y="341"/>
                  <a:pt x="8167" y="358"/>
                  <a:pt x="8117" y="390"/>
                </a:cubicBezTo>
                <a:lnTo>
                  <a:pt x="8117" y="390"/>
                </a:lnTo>
                <a:cubicBezTo>
                  <a:pt x="8139" y="372"/>
                  <a:pt x="8163" y="353"/>
                  <a:pt x="8188" y="335"/>
                </a:cubicBezTo>
                <a:lnTo>
                  <a:pt x="8235" y="301"/>
                </a:lnTo>
                <a:cubicBezTo>
                  <a:pt x="8269" y="274"/>
                  <a:pt x="8306" y="251"/>
                  <a:pt x="8346" y="227"/>
                </a:cubicBezTo>
                <a:cubicBezTo>
                  <a:pt x="8408" y="190"/>
                  <a:pt x="8475" y="163"/>
                  <a:pt x="8525" y="163"/>
                </a:cubicBezTo>
                <a:close/>
                <a:moveTo>
                  <a:pt x="10475" y="743"/>
                </a:moveTo>
                <a:cubicBezTo>
                  <a:pt x="10487" y="753"/>
                  <a:pt x="10499" y="762"/>
                  <a:pt x="10510" y="772"/>
                </a:cubicBezTo>
                <a:cubicBezTo>
                  <a:pt x="10498" y="761"/>
                  <a:pt x="10486" y="751"/>
                  <a:pt x="10475" y="743"/>
                </a:cubicBezTo>
                <a:close/>
                <a:moveTo>
                  <a:pt x="5566" y="5252"/>
                </a:moveTo>
                <a:cubicBezTo>
                  <a:pt x="5543" y="5255"/>
                  <a:pt x="5519" y="5258"/>
                  <a:pt x="5509" y="5258"/>
                </a:cubicBezTo>
                <a:cubicBezTo>
                  <a:pt x="5526" y="5255"/>
                  <a:pt x="5543" y="5255"/>
                  <a:pt x="5566" y="5252"/>
                </a:cubicBezTo>
                <a:close/>
                <a:moveTo>
                  <a:pt x="5338" y="5255"/>
                </a:moveTo>
                <a:lnTo>
                  <a:pt x="5341" y="5258"/>
                </a:lnTo>
                <a:cubicBezTo>
                  <a:pt x="5341" y="5258"/>
                  <a:pt x="5341" y="5259"/>
                  <a:pt x="5341" y="5261"/>
                </a:cubicBezTo>
                <a:lnTo>
                  <a:pt x="5341" y="5261"/>
                </a:lnTo>
                <a:lnTo>
                  <a:pt x="5338" y="5255"/>
                </a:lnTo>
                <a:close/>
                <a:moveTo>
                  <a:pt x="5395" y="5363"/>
                </a:moveTo>
                <a:lnTo>
                  <a:pt x="5396" y="5368"/>
                </a:lnTo>
                <a:lnTo>
                  <a:pt x="5396" y="5368"/>
                </a:lnTo>
                <a:cubicBezTo>
                  <a:pt x="5396" y="5366"/>
                  <a:pt x="5395" y="5364"/>
                  <a:pt x="5395" y="5363"/>
                </a:cubicBezTo>
                <a:close/>
                <a:moveTo>
                  <a:pt x="7952" y="5397"/>
                </a:moveTo>
                <a:cubicBezTo>
                  <a:pt x="7954" y="5398"/>
                  <a:pt x="7957" y="5399"/>
                  <a:pt x="7959" y="5400"/>
                </a:cubicBezTo>
                <a:cubicBezTo>
                  <a:pt x="7957" y="5399"/>
                  <a:pt x="7954" y="5398"/>
                  <a:pt x="7952" y="5397"/>
                </a:cubicBezTo>
                <a:close/>
                <a:moveTo>
                  <a:pt x="5398" y="5376"/>
                </a:moveTo>
                <a:lnTo>
                  <a:pt x="5398" y="5379"/>
                </a:lnTo>
                <a:cubicBezTo>
                  <a:pt x="5401" y="5386"/>
                  <a:pt x="5401" y="5393"/>
                  <a:pt x="5405" y="5400"/>
                </a:cubicBezTo>
                <a:cubicBezTo>
                  <a:pt x="5408" y="5403"/>
                  <a:pt x="5408" y="5406"/>
                  <a:pt x="5408" y="5410"/>
                </a:cubicBezTo>
                <a:cubicBezTo>
                  <a:pt x="5395" y="5403"/>
                  <a:pt x="5388" y="5393"/>
                  <a:pt x="5391" y="5383"/>
                </a:cubicBezTo>
                <a:cubicBezTo>
                  <a:pt x="5391" y="5383"/>
                  <a:pt x="5395" y="5379"/>
                  <a:pt x="5398" y="5376"/>
                </a:cubicBezTo>
                <a:close/>
                <a:moveTo>
                  <a:pt x="5408" y="5410"/>
                </a:moveTo>
                <a:lnTo>
                  <a:pt x="5408" y="5410"/>
                </a:lnTo>
                <a:cubicBezTo>
                  <a:pt x="5415" y="5427"/>
                  <a:pt x="5418" y="5443"/>
                  <a:pt x="5425" y="5460"/>
                </a:cubicBezTo>
                <a:cubicBezTo>
                  <a:pt x="5418" y="5447"/>
                  <a:pt x="5415" y="5427"/>
                  <a:pt x="5408" y="5410"/>
                </a:cubicBezTo>
                <a:close/>
                <a:moveTo>
                  <a:pt x="8087" y="5511"/>
                </a:moveTo>
                <a:lnTo>
                  <a:pt x="8087" y="5511"/>
                </a:lnTo>
                <a:cubicBezTo>
                  <a:pt x="8090" y="5517"/>
                  <a:pt x="8093" y="5523"/>
                  <a:pt x="8096" y="5528"/>
                </a:cubicBezTo>
                <a:lnTo>
                  <a:pt x="8096" y="5528"/>
                </a:lnTo>
                <a:cubicBezTo>
                  <a:pt x="8094" y="5523"/>
                  <a:pt x="8091" y="5517"/>
                  <a:pt x="8087" y="5511"/>
                </a:cubicBezTo>
                <a:close/>
                <a:moveTo>
                  <a:pt x="5486" y="5558"/>
                </a:moveTo>
                <a:lnTo>
                  <a:pt x="5486" y="5565"/>
                </a:lnTo>
                <a:lnTo>
                  <a:pt x="5482" y="5565"/>
                </a:lnTo>
                <a:cubicBezTo>
                  <a:pt x="5482" y="5565"/>
                  <a:pt x="5482" y="5558"/>
                  <a:pt x="5482" y="5558"/>
                </a:cubicBezTo>
                <a:close/>
                <a:moveTo>
                  <a:pt x="5728" y="5538"/>
                </a:moveTo>
                <a:cubicBezTo>
                  <a:pt x="5735" y="5538"/>
                  <a:pt x="5741" y="5545"/>
                  <a:pt x="5744" y="5562"/>
                </a:cubicBezTo>
                <a:lnTo>
                  <a:pt x="5744" y="5562"/>
                </a:lnTo>
                <a:lnTo>
                  <a:pt x="5725" y="5581"/>
                </a:lnTo>
                <a:cubicBezTo>
                  <a:pt x="5711" y="5585"/>
                  <a:pt x="5694" y="5588"/>
                  <a:pt x="5671" y="5595"/>
                </a:cubicBezTo>
                <a:cubicBezTo>
                  <a:pt x="5691" y="5568"/>
                  <a:pt x="5713" y="5538"/>
                  <a:pt x="5728" y="5538"/>
                </a:cubicBezTo>
                <a:close/>
                <a:moveTo>
                  <a:pt x="5644" y="5538"/>
                </a:moveTo>
                <a:lnTo>
                  <a:pt x="5607" y="5602"/>
                </a:lnTo>
                <a:lnTo>
                  <a:pt x="5573" y="5608"/>
                </a:lnTo>
                <a:cubicBezTo>
                  <a:pt x="5580" y="5602"/>
                  <a:pt x="5583" y="5595"/>
                  <a:pt x="5590" y="5588"/>
                </a:cubicBezTo>
                <a:lnTo>
                  <a:pt x="5624" y="5568"/>
                </a:lnTo>
                <a:lnTo>
                  <a:pt x="5607" y="5568"/>
                </a:lnTo>
                <a:cubicBezTo>
                  <a:pt x="5617" y="5558"/>
                  <a:pt x="5630" y="5548"/>
                  <a:pt x="5644" y="5538"/>
                </a:cubicBezTo>
                <a:close/>
                <a:moveTo>
                  <a:pt x="5684" y="5676"/>
                </a:moveTo>
                <a:lnTo>
                  <a:pt x="5677" y="5682"/>
                </a:lnTo>
                <a:lnTo>
                  <a:pt x="5674" y="5679"/>
                </a:lnTo>
                <a:cubicBezTo>
                  <a:pt x="5677" y="5679"/>
                  <a:pt x="5681" y="5676"/>
                  <a:pt x="5684" y="5676"/>
                </a:cubicBezTo>
                <a:close/>
                <a:moveTo>
                  <a:pt x="5859" y="5639"/>
                </a:moveTo>
                <a:cubicBezTo>
                  <a:pt x="5863" y="5639"/>
                  <a:pt x="5866" y="5640"/>
                  <a:pt x="5869" y="5642"/>
                </a:cubicBezTo>
                <a:cubicBezTo>
                  <a:pt x="5859" y="5711"/>
                  <a:pt x="5804" y="5722"/>
                  <a:pt x="5857" y="5739"/>
                </a:cubicBezTo>
                <a:lnTo>
                  <a:pt x="5857" y="5739"/>
                </a:lnTo>
                <a:cubicBezTo>
                  <a:pt x="5826" y="5769"/>
                  <a:pt x="5794" y="5804"/>
                  <a:pt x="5781" y="5804"/>
                </a:cubicBezTo>
                <a:cubicBezTo>
                  <a:pt x="5773" y="5804"/>
                  <a:pt x="5772" y="5790"/>
                  <a:pt x="5785" y="5753"/>
                </a:cubicBezTo>
                <a:lnTo>
                  <a:pt x="5785" y="5753"/>
                </a:lnTo>
                <a:lnTo>
                  <a:pt x="5775" y="5766"/>
                </a:lnTo>
                <a:cubicBezTo>
                  <a:pt x="5782" y="5750"/>
                  <a:pt x="5778" y="5733"/>
                  <a:pt x="5765" y="5719"/>
                </a:cubicBezTo>
                <a:cubicBezTo>
                  <a:pt x="5797" y="5676"/>
                  <a:pt x="5834" y="5639"/>
                  <a:pt x="5859" y="5639"/>
                </a:cubicBezTo>
                <a:close/>
                <a:moveTo>
                  <a:pt x="5933" y="5783"/>
                </a:moveTo>
                <a:lnTo>
                  <a:pt x="5933" y="5783"/>
                </a:lnTo>
                <a:cubicBezTo>
                  <a:pt x="5930" y="5800"/>
                  <a:pt x="5920" y="5820"/>
                  <a:pt x="5910" y="5834"/>
                </a:cubicBezTo>
                <a:lnTo>
                  <a:pt x="5910" y="5830"/>
                </a:lnTo>
                <a:cubicBezTo>
                  <a:pt x="5896" y="5824"/>
                  <a:pt x="5883" y="5820"/>
                  <a:pt x="5869" y="5817"/>
                </a:cubicBezTo>
                <a:lnTo>
                  <a:pt x="5933" y="5783"/>
                </a:lnTo>
                <a:close/>
                <a:moveTo>
                  <a:pt x="5953" y="5837"/>
                </a:moveTo>
                <a:lnTo>
                  <a:pt x="5947" y="5844"/>
                </a:lnTo>
                <a:cubicBezTo>
                  <a:pt x="5943" y="5844"/>
                  <a:pt x="5940" y="5844"/>
                  <a:pt x="5937" y="5840"/>
                </a:cubicBezTo>
                <a:cubicBezTo>
                  <a:pt x="5943" y="5840"/>
                  <a:pt x="5950" y="5837"/>
                  <a:pt x="5953" y="5837"/>
                </a:cubicBezTo>
                <a:close/>
                <a:moveTo>
                  <a:pt x="6135" y="6113"/>
                </a:moveTo>
                <a:lnTo>
                  <a:pt x="6135" y="6116"/>
                </a:lnTo>
                <a:cubicBezTo>
                  <a:pt x="6138" y="6130"/>
                  <a:pt x="6145" y="6143"/>
                  <a:pt x="6149" y="6157"/>
                </a:cubicBezTo>
                <a:lnTo>
                  <a:pt x="6088" y="6194"/>
                </a:lnTo>
                <a:cubicBezTo>
                  <a:pt x="6085" y="6174"/>
                  <a:pt x="6108" y="6143"/>
                  <a:pt x="6135" y="6113"/>
                </a:cubicBezTo>
                <a:close/>
                <a:moveTo>
                  <a:pt x="6152" y="6164"/>
                </a:moveTo>
                <a:cubicBezTo>
                  <a:pt x="6152" y="6170"/>
                  <a:pt x="6155" y="6177"/>
                  <a:pt x="6159" y="6184"/>
                </a:cubicBezTo>
                <a:cubicBezTo>
                  <a:pt x="6146" y="6196"/>
                  <a:pt x="6134" y="6205"/>
                  <a:pt x="6126" y="6205"/>
                </a:cubicBezTo>
                <a:cubicBezTo>
                  <a:pt x="6123" y="6205"/>
                  <a:pt x="6120" y="6203"/>
                  <a:pt x="6118" y="6201"/>
                </a:cubicBezTo>
                <a:lnTo>
                  <a:pt x="6152" y="6164"/>
                </a:lnTo>
                <a:close/>
                <a:moveTo>
                  <a:pt x="6256" y="6187"/>
                </a:moveTo>
                <a:lnTo>
                  <a:pt x="6253" y="6190"/>
                </a:lnTo>
                <a:lnTo>
                  <a:pt x="6199" y="6325"/>
                </a:lnTo>
                <a:cubicBezTo>
                  <a:pt x="6176" y="6291"/>
                  <a:pt x="6149" y="6261"/>
                  <a:pt x="6182" y="6204"/>
                </a:cubicBezTo>
                <a:lnTo>
                  <a:pt x="6182" y="6204"/>
                </a:lnTo>
                <a:cubicBezTo>
                  <a:pt x="6189" y="6206"/>
                  <a:pt x="6196" y="6207"/>
                  <a:pt x="6203" y="6207"/>
                </a:cubicBezTo>
                <a:cubicBezTo>
                  <a:pt x="6223" y="6207"/>
                  <a:pt x="6241" y="6200"/>
                  <a:pt x="6256" y="6187"/>
                </a:cubicBezTo>
                <a:close/>
                <a:moveTo>
                  <a:pt x="11099" y="6116"/>
                </a:moveTo>
                <a:cubicBezTo>
                  <a:pt x="11113" y="6207"/>
                  <a:pt x="11106" y="6302"/>
                  <a:pt x="11079" y="6389"/>
                </a:cubicBezTo>
                <a:cubicBezTo>
                  <a:pt x="11042" y="6322"/>
                  <a:pt x="11065" y="6227"/>
                  <a:pt x="11099" y="6116"/>
                </a:cubicBezTo>
                <a:close/>
                <a:moveTo>
                  <a:pt x="6376" y="6143"/>
                </a:moveTo>
                <a:cubicBezTo>
                  <a:pt x="6441" y="6143"/>
                  <a:pt x="6310" y="6269"/>
                  <a:pt x="6300" y="6312"/>
                </a:cubicBezTo>
                <a:cubicBezTo>
                  <a:pt x="6342" y="6282"/>
                  <a:pt x="6414" y="6231"/>
                  <a:pt x="6452" y="6231"/>
                </a:cubicBezTo>
                <a:cubicBezTo>
                  <a:pt x="6475" y="6231"/>
                  <a:pt x="6485" y="6248"/>
                  <a:pt x="6472" y="6298"/>
                </a:cubicBezTo>
                <a:cubicBezTo>
                  <a:pt x="6466" y="6301"/>
                  <a:pt x="6461" y="6302"/>
                  <a:pt x="6457" y="6302"/>
                </a:cubicBezTo>
                <a:cubicBezTo>
                  <a:pt x="6442" y="6302"/>
                  <a:pt x="6441" y="6285"/>
                  <a:pt x="6425" y="6285"/>
                </a:cubicBezTo>
                <a:lnTo>
                  <a:pt x="6401" y="6379"/>
                </a:lnTo>
                <a:cubicBezTo>
                  <a:pt x="6388" y="6389"/>
                  <a:pt x="6371" y="6399"/>
                  <a:pt x="6354" y="6406"/>
                </a:cubicBezTo>
                <a:cubicBezTo>
                  <a:pt x="6351" y="6379"/>
                  <a:pt x="6347" y="6352"/>
                  <a:pt x="6337" y="6325"/>
                </a:cubicBezTo>
                <a:lnTo>
                  <a:pt x="6263" y="6399"/>
                </a:lnTo>
                <a:cubicBezTo>
                  <a:pt x="6256" y="6369"/>
                  <a:pt x="6276" y="6342"/>
                  <a:pt x="6290" y="6315"/>
                </a:cubicBezTo>
                <a:lnTo>
                  <a:pt x="6290" y="6315"/>
                </a:lnTo>
                <a:cubicBezTo>
                  <a:pt x="6155" y="6389"/>
                  <a:pt x="6303" y="6386"/>
                  <a:pt x="6206" y="6456"/>
                </a:cubicBezTo>
                <a:cubicBezTo>
                  <a:pt x="6206" y="6446"/>
                  <a:pt x="6206" y="6440"/>
                  <a:pt x="6206" y="6433"/>
                </a:cubicBezTo>
                <a:cubicBezTo>
                  <a:pt x="6226" y="6399"/>
                  <a:pt x="6226" y="6359"/>
                  <a:pt x="6202" y="6328"/>
                </a:cubicBezTo>
                <a:cubicBezTo>
                  <a:pt x="6256" y="6308"/>
                  <a:pt x="6273" y="6147"/>
                  <a:pt x="6371" y="6143"/>
                </a:cubicBezTo>
                <a:cubicBezTo>
                  <a:pt x="6373" y="6143"/>
                  <a:pt x="6374" y="6143"/>
                  <a:pt x="6376" y="6143"/>
                </a:cubicBezTo>
                <a:close/>
                <a:moveTo>
                  <a:pt x="6189" y="6456"/>
                </a:moveTo>
                <a:cubicBezTo>
                  <a:pt x="6192" y="6456"/>
                  <a:pt x="6196" y="6460"/>
                  <a:pt x="6199" y="6460"/>
                </a:cubicBezTo>
                <a:cubicBezTo>
                  <a:pt x="6192" y="6466"/>
                  <a:pt x="6186" y="6470"/>
                  <a:pt x="6176" y="6477"/>
                </a:cubicBezTo>
                <a:cubicBezTo>
                  <a:pt x="6182" y="6470"/>
                  <a:pt x="6186" y="6463"/>
                  <a:pt x="6189" y="6456"/>
                </a:cubicBezTo>
                <a:close/>
                <a:moveTo>
                  <a:pt x="6945" y="6572"/>
                </a:moveTo>
                <a:cubicBezTo>
                  <a:pt x="6956" y="6572"/>
                  <a:pt x="6942" y="6600"/>
                  <a:pt x="6936" y="6625"/>
                </a:cubicBezTo>
                <a:lnTo>
                  <a:pt x="6933" y="6625"/>
                </a:lnTo>
                <a:cubicBezTo>
                  <a:pt x="6919" y="6631"/>
                  <a:pt x="6890" y="6645"/>
                  <a:pt x="6878" y="6645"/>
                </a:cubicBezTo>
                <a:cubicBezTo>
                  <a:pt x="6869" y="6645"/>
                  <a:pt x="6867" y="6638"/>
                  <a:pt x="6882" y="6618"/>
                </a:cubicBezTo>
                <a:cubicBezTo>
                  <a:pt x="6920" y="6584"/>
                  <a:pt x="6937" y="6572"/>
                  <a:pt x="6945" y="6572"/>
                </a:cubicBezTo>
                <a:close/>
                <a:moveTo>
                  <a:pt x="7892" y="6921"/>
                </a:moveTo>
                <a:cubicBezTo>
                  <a:pt x="7895" y="6927"/>
                  <a:pt x="7899" y="6931"/>
                  <a:pt x="7902" y="6934"/>
                </a:cubicBezTo>
                <a:lnTo>
                  <a:pt x="7882" y="6941"/>
                </a:lnTo>
                <a:lnTo>
                  <a:pt x="7892" y="6921"/>
                </a:lnTo>
                <a:close/>
                <a:moveTo>
                  <a:pt x="7764" y="7106"/>
                </a:moveTo>
                <a:cubicBezTo>
                  <a:pt x="7781" y="7106"/>
                  <a:pt x="7784" y="7119"/>
                  <a:pt x="7774" y="7150"/>
                </a:cubicBezTo>
                <a:lnTo>
                  <a:pt x="7771" y="7150"/>
                </a:lnTo>
                <a:cubicBezTo>
                  <a:pt x="7763" y="7153"/>
                  <a:pt x="7758" y="7155"/>
                  <a:pt x="7754" y="7155"/>
                </a:cubicBezTo>
                <a:cubicBezTo>
                  <a:pt x="7741" y="7155"/>
                  <a:pt x="7748" y="7135"/>
                  <a:pt x="7764" y="7106"/>
                </a:cubicBezTo>
                <a:close/>
                <a:moveTo>
                  <a:pt x="8132" y="8047"/>
                </a:moveTo>
                <a:lnTo>
                  <a:pt x="8132" y="8047"/>
                </a:lnTo>
                <a:cubicBezTo>
                  <a:pt x="8130" y="8048"/>
                  <a:pt x="8128" y="8050"/>
                  <a:pt x="8127" y="8052"/>
                </a:cubicBezTo>
                <a:cubicBezTo>
                  <a:pt x="8129" y="8050"/>
                  <a:pt x="8130" y="8048"/>
                  <a:pt x="8132" y="8047"/>
                </a:cubicBezTo>
                <a:close/>
                <a:moveTo>
                  <a:pt x="8147" y="8067"/>
                </a:moveTo>
                <a:lnTo>
                  <a:pt x="8141" y="8068"/>
                </a:lnTo>
                <a:cubicBezTo>
                  <a:pt x="8143" y="8068"/>
                  <a:pt x="8145" y="8068"/>
                  <a:pt x="8147" y="8067"/>
                </a:cubicBezTo>
                <a:close/>
                <a:moveTo>
                  <a:pt x="8508" y="8418"/>
                </a:moveTo>
                <a:cubicBezTo>
                  <a:pt x="8504" y="8418"/>
                  <a:pt x="8501" y="8425"/>
                  <a:pt x="8498" y="8425"/>
                </a:cubicBezTo>
                <a:cubicBezTo>
                  <a:pt x="8498" y="8422"/>
                  <a:pt x="8501" y="8422"/>
                  <a:pt x="8501" y="8418"/>
                </a:cubicBezTo>
                <a:close/>
                <a:moveTo>
                  <a:pt x="6707" y="6339"/>
                </a:moveTo>
                <a:cubicBezTo>
                  <a:pt x="6715" y="6339"/>
                  <a:pt x="6721" y="6343"/>
                  <a:pt x="6724" y="6352"/>
                </a:cubicBezTo>
                <a:cubicBezTo>
                  <a:pt x="6727" y="6392"/>
                  <a:pt x="6707" y="6429"/>
                  <a:pt x="6677" y="6450"/>
                </a:cubicBezTo>
                <a:lnTo>
                  <a:pt x="6764" y="6426"/>
                </a:lnTo>
                <a:lnTo>
                  <a:pt x="6764" y="6426"/>
                </a:lnTo>
                <a:cubicBezTo>
                  <a:pt x="6770" y="6437"/>
                  <a:pt x="6746" y="6464"/>
                  <a:pt x="6734" y="6466"/>
                </a:cubicBezTo>
                <a:lnTo>
                  <a:pt x="6734" y="6466"/>
                </a:lnTo>
                <a:lnTo>
                  <a:pt x="6727" y="6463"/>
                </a:lnTo>
                <a:lnTo>
                  <a:pt x="6727" y="6463"/>
                </a:lnTo>
                <a:cubicBezTo>
                  <a:pt x="6728" y="6465"/>
                  <a:pt x="6730" y="6466"/>
                  <a:pt x="6732" y="6466"/>
                </a:cubicBezTo>
                <a:cubicBezTo>
                  <a:pt x="6733" y="6466"/>
                  <a:pt x="6733" y="6466"/>
                  <a:pt x="6734" y="6466"/>
                </a:cubicBezTo>
                <a:lnTo>
                  <a:pt x="6734" y="6466"/>
                </a:lnTo>
                <a:lnTo>
                  <a:pt x="6805" y="6497"/>
                </a:lnTo>
                <a:lnTo>
                  <a:pt x="6798" y="6503"/>
                </a:lnTo>
                <a:cubicBezTo>
                  <a:pt x="6842" y="6473"/>
                  <a:pt x="6889" y="6446"/>
                  <a:pt x="6936" y="6423"/>
                </a:cubicBezTo>
                <a:lnTo>
                  <a:pt x="6936" y="6423"/>
                </a:lnTo>
                <a:cubicBezTo>
                  <a:pt x="6923" y="6466"/>
                  <a:pt x="6906" y="6440"/>
                  <a:pt x="6886" y="6470"/>
                </a:cubicBezTo>
                <a:lnTo>
                  <a:pt x="6970" y="6446"/>
                </a:lnTo>
                <a:lnTo>
                  <a:pt x="6970" y="6446"/>
                </a:lnTo>
                <a:cubicBezTo>
                  <a:pt x="6942" y="6499"/>
                  <a:pt x="6890" y="6531"/>
                  <a:pt x="6858" y="6531"/>
                </a:cubicBezTo>
                <a:cubicBezTo>
                  <a:pt x="6848" y="6531"/>
                  <a:pt x="6839" y="6528"/>
                  <a:pt x="6835" y="6520"/>
                </a:cubicBezTo>
                <a:cubicBezTo>
                  <a:pt x="6775" y="6610"/>
                  <a:pt x="6767" y="6632"/>
                  <a:pt x="6779" y="6632"/>
                </a:cubicBezTo>
                <a:cubicBezTo>
                  <a:pt x="6792" y="6632"/>
                  <a:pt x="6827" y="6608"/>
                  <a:pt x="6850" y="6608"/>
                </a:cubicBezTo>
                <a:cubicBezTo>
                  <a:pt x="6868" y="6608"/>
                  <a:pt x="6878" y="6623"/>
                  <a:pt x="6862" y="6678"/>
                </a:cubicBezTo>
                <a:lnTo>
                  <a:pt x="6805" y="6678"/>
                </a:lnTo>
                <a:cubicBezTo>
                  <a:pt x="6707" y="6827"/>
                  <a:pt x="6775" y="6800"/>
                  <a:pt x="6734" y="6911"/>
                </a:cubicBezTo>
                <a:cubicBezTo>
                  <a:pt x="6764" y="6864"/>
                  <a:pt x="6852" y="6648"/>
                  <a:pt x="6936" y="6625"/>
                </a:cubicBezTo>
                <a:lnTo>
                  <a:pt x="6936" y="6625"/>
                </a:lnTo>
                <a:cubicBezTo>
                  <a:pt x="6934" y="6643"/>
                  <a:pt x="6935" y="6658"/>
                  <a:pt x="6953" y="6658"/>
                </a:cubicBezTo>
                <a:cubicBezTo>
                  <a:pt x="6963" y="6658"/>
                  <a:pt x="6976" y="6654"/>
                  <a:pt x="6997" y="6645"/>
                </a:cubicBezTo>
                <a:lnTo>
                  <a:pt x="6997" y="6645"/>
                </a:lnTo>
                <a:cubicBezTo>
                  <a:pt x="6923" y="6722"/>
                  <a:pt x="6960" y="6722"/>
                  <a:pt x="6987" y="6739"/>
                </a:cubicBezTo>
                <a:lnTo>
                  <a:pt x="6886" y="6840"/>
                </a:lnTo>
                <a:cubicBezTo>
                  <a:pt x="6939" y="6833"/>
                  <a:pt x="6990" y="6779"/>
                  <a:pt x="7047" y="6746"/>
                </a:cubicBezTo>
                <a:lnTo>
                  <a:pt x="7047" y="6746"/>
                </a:lnTo>
                <a:cubicBezTo>
                  <a:pt x="7067" y="6783"/>
                  <a:pt x="6993" y="6870"/>
                  <a:pt x="6933" y="6941"/>
                </a:cubicBezTo>
                <a:cubicBezTo>
                  <a:pt x="6936" y="6948"/>
                  <a:pt x="6939" y="6952"/>
                  <a:pt x="6944" y="6952"/>
                </a:cubicBezTo>
                <a:cubicBezTo>
                  <a:pt x="6972" y="6952"/>
                  <a:pt x="7030" y="6813"/>
                  <a:pt x="7087" y="6813"/>
                </a:cubicBezTo>
                <a:cubicBezTo>
                  <a:pt x="7092" y="6813"/>
                  <a:pt x="7096" y="6814"/>
                  <a:pt x="7101" y="6816"/>
                </a:cubicBezTo>
                <a:cubicBezTo>
                  <a:pt x="7099" y="6860"/>
                  <a:pt x="7120" y="6872"/>
                  <a:pt x="7159" y="6872"/>
                </a:cubicBezTo>
                <a:cubicBezTo>
                  <a:pt x="7187" y="6872"/>
                  <a:pt x="7225" y="6866"/>
                  <a:pt x="7269" y="6860"/>
                </a:cubicBezTo>
                <a:lnTo>
                  <a:pt x="7269" y="6860"/>
                </a:lnTo>
                <a:cubicBezTo>
                  <a:pt x="7259" y="6921"/>
                  <a:pt x="7199" y="6914"/>
                  <a:pt x="7178" y="6951"/>
                </a:cubicBezTo>
                <a:lnTo>
                  <a:pt x="7286" y="6897"/>
                </a:lnTo>
                <a:lnTo>
                  <a:pt x="7286" y="6897"/>
                </a:lnTo>
                <a:cubicBezTo>
                  <a:pt x="7289" y="6904"/>
                  <a:pt x="7259" y="6927"/>
                  <a:pt x="7246" y="6941"/>
                </a:cubicBezTo>
                <a:cubicBezTo>
                  <a:pt x="7294" y="6931"/>
                  <a:pt x="7349" y="6850"/>
                  <a:pt x="7404" y="6850"/>
                </a:cubicBezTo>
                <a:cubicBezTo>
                  <a:pt x="7406" y="6850"/>
                  <a:pt x="7408" y="6850"/>
                  <a:pt x="7411" y="6850"/>
                </a:cubicBezTo>
                <a:cubicBezTo>
                  <a:pt x="7428" y="6837"/>
                  <a:pt x="7439" y="6831"/>
                  <a:pt x="7444" y="6831"/>
                </a:cubicBezTo>
                <a:cubicBezTo>
                  <a:pt x="7475" y="6831"/>
                  <a:pt x="7359" y="7001"/>
                  <a:pt x="7424" y="7001"/>
                </a:cubicBezTo>
                <a:cubicBezTo>
                  <a:pt x="7434" y="7001"/>
                  <a:pt x="7448" y="6997"/>
                  <a:pt x="7468" y="6988"/>
                </a:cubicBezTo>
                <a:lnTo>
                  <a:pt x="7468" y="6988"/>
                </a:lnTo>
                <a:cubicBezTo>
                  <a:pt x="7444" y="7025"/>
                  <a:pt x="7397" y="7042"/>
                  <a:pt x="7357" y="7082"/>
                </a:cubicBezTo>
                <a:cubicBezTo>
                  <a:pt x="7448" y="7072"/>
                  <a:pt x="7538" y="7049"/>
                  <a:pt x="7623" y="7015"/>
                </a:cubicBezTo>
                <a:lnTo>
                  <a:pt x="7623" y="7015"/>
                </a:lnTo>
                <a:lnTo>
                  <a:pt x="7582" y="7116"/>
                </a:lnTo>
                <a:cubicBezTo>
                  <a:pt x="7643" y="7018"/>
                  <a:pt x="7771" y="6971"/>
                  <a:pt x="7882" y="6941"/>
                </a:cubicBezTo>
                <a:lnTo>
                  <a:pt x="7882" y="6941"/>
                </a:lnTo>
                <a:lnTo>
                  <a:pt x="7862" y="6965"/>
                </a:lnTo>
                <a:lnTo>
                  <a:pt x="7909" y="6941"/>
                </a:lnTo>
                <a:cubicBezTo>
                  <a:pt x="7915" y="6948"/>
                  <a:pt x="7922" y="6958"/>
                  <a:pt x="7929" y="6965"/>
                </a:cubicBezTo>
                <a:cubicBezTo>
                  <a:pt x="7892" y="6995"/>
                  <a:pt x="7851" y="7018"/>
                  <a:pt x="7811" y="7039"/>
                </a:cubicBezTo>
                <a:lnTo>
                  <a:pt x="7862" y="6965"/>
                </a:lnTo>
                <a:lnTo>
                  <a:pt x="7862" y="6965"/>
                </a:lnTo>
                <a:cubicBezTo>
                  <a:pt x="7781" y="7005"/>
                  <a:pt x="7707" y="7055"/>
                  <a:pt x="7636" y="7113"/>
                </a:cubicBezTo>
                <a:cubicBezTo>
                  <a:pt x="7646" y="7108"/>
                  <a:pt x="7656" y="7105"/>
                  <a:pt x="7667" y="7105"/>
                </a:cubicBezTo>
                <a:cubicBezTo>
                  <a:pt x="7671" y="7105"/>
                  <a:pt x="7675" y="7105"/>
                  <a:pt x="7680" y="7106"/>
                </a:cubicBezTo>
                <a:cubicBezTo>
                  <a:pt x="7663" y="7113"/>
                  <a:pt x="7646" y="7123"/>
                  <a:pt x="7629" y="7136"/>
                </a:cubicBezTo>
                <a:cubicBezTo>
                  <a:pt x="7627" y="7140"/>
                  <a:pt x="7627" y="7141"/>
                  <a:pt x="7629" y="7141"/>
                </a:cubicBezTo>
                <a:cubicBezTo>
                  <a:pt x="7635" y="7141"/>
                  <a:pt x="7659" y="7129"/>
                  <a:pt x="7687" y="7119"/>
                </a:cubicBezTo>
                <a:lnTo>
                  <a:pt x="7687" y="7119"/>
                </a:lnTo>
                <a:lnTo>
                  <a:pt x="7569" y="7234"/>
                </a:lnTo>
                <a:lnTo>
                  <a:pt x="7623" y="7197"/>
                </a:lnTo>
                <a:lnTo>
                  <a:pt x="7596" y="7325"/>
                </a:lnTo>
                <a:cubicBezTo>
                  <a:pt x="7729" y="7284"/>
                  <a:pt x="7902" y="7210"/>
                  <a:pt x="8024" y="7210"/>
                </a:cubicBezTo>
                <a:cubicBezTo>
                  <a:pt x="8053" y="7210"/>
                  <a:pt x="8079" y="7214"/>
                  <a:pt x="8101" y="7224"/>
                </a:cubicBezTo>
                <a:cubicBezTo>
                  <a:pt x="7993" y="7271"/>
                  <a:pt x="7942" y="7331"/>
                  <a:pt x="7828" y="7412"/>
                </a:cubicBezTo>
                <a:cubicBezTo>
                  <a:pt x="7880" y="7357"/>
                  <a:pt x="7857" y="7350"/>
                  <a:pt x="7819" y="7350"/>
                </a:cubicBezTo>
                <a:cubicBezTo>
                  <a:pt x="7807" y="7350"/>
                  <a:pt x="7794" y="7351"/>
                  <a:pt x="7781" y="7351"/>
                </a:cubicBezTo>
                <a:cubicBezTo>
                  <a:pt x="7754" y="7351"/>
                  <a:pt x="7729" y="7347"/>
                  <a:pt x="7727" y="7328"/>
                </a:cubicBezTo>
                <a:lnTo>
                  <a:pt x="7727" y="7328"/>
                </a:lnTo>
                <a:cubicBezTo>
                  <a:pt x="7730" y="7358"/>
                  <a:pt x="7673" y="7392"/>
                  <a:pt x="7650" y="7402"/>
                </a:cubicBezTo>
                <a:lnTo>
                  <a:pt x="7814" y="7395"/>
                </a:lnTo>
                <a:lnTo>
                  <a:pt x="7814" y="7395"/>
                </a:lnTo>
                <a:cubicBezTo>
                  <a:pt x="7720" y="7459"/>
                  <a:pt x="7754" y="7459"/>
                  <a:pt x="7730" y="7506"/>
                </a:cubicBezTo>
                <a:cubicBezTo>
                  <a:pt x="7798" y="7449"/>
                  <a:pt x="7837" y="7433"/>
                  <a:pt x="7865" y="7433"/>
                </a:cubicBezTo>
                <a:cubicBezTo>
                  <a:pt x="7905" y="7433"/>
                  <a:pt x="7920" y="7467"/>
                  <a:pt x="7960" y="7467"/>
                </a:cubicBezTo>
                <a:cubicBezTo>
                  <a:pt x="7963" y="7467"/>
                  <a:pt x="7966" y="7466"/>
                  <a:pt x="7969" y="7466"/>
                </a:cubicBezTo>
                <a:lnTo>
                  <a:pt x="7969" y="7466"/>
                </a:lnTo>
                <a:cubicBezTo>
                  <a:pt x="7929" y="7495"/>
                  <a:pt x="7885" y="7523"/>
                  <a:pt x="7857" y="7523"/>
                </a:cubicBezTo>
                <a:cubicBezTo>
                  <a:pt x="7843" y="7523"/>
                  <a:pt x="7832" y="7516"/>
                  <a:pt x="7828" y="7500"/>
                </a:cubicBezTo>
                <a:cubicBezTo>
                  <a:pt x="7801" y="7533"/>
                  <a:pt x="7802" y="7545"/>
                  <a:pt x="7818" y="7545"/>
                </a:cubicBezTo>
                <a:cubicBezTo>
                  <a:pt x="7852" y="7545"/>
                  <a:pt x="7958" y="7489"/>
                  <a:pt x="7994" y="7489"/>
                </a:cubicBezTo>
                <a:cubicBezTo>
                  <a:pt x="8009" y="7489"/>
                  <a:pt x="8012" y="7499"/>
                  <a:pt x="7993" y="7527"/>
                </a:cubicBezTo>
                <a:cubicBezTo>
                  <a:pt x="7989" y="7521"/>
                  <a:pt x="7990" y="7515"/>
                  <a:pt x="7984" y="7515"/>
                </a:cubicBezTo>
                <a:cubicBezTo>
                  <a:pt x="7980" y="7515"/>
                  <a:pt x="7973" y="7518"/>
                  <a:pt x="7959" y="7527"/>
                </a:cubicBezTo>
                <a:cubicBezTo>
                  <a:pt x="7966" y="7525"/>
                  <a:pt x="7971" y="7524"/>
                  <a:pt x="7976" y="7524"/>
                </a:cubicBezTo>
                <a:cubicBezTo>
                  <a:pt x="8028" y="7524"/>
                  <a:pt x="8014" y="7596"/>
                  <a:pt x="7959" y="7617"/>
                </a:cubicBezTo>
                <a:lnTo>
                  <a:pt x="7949" y="7607"/>
                </a:lnTo>
                <a:lnTo>
                  <a:pt x="7949" y="7607"/>
                </a:lnTo>
                <a:cubicBezTo>
                  <a:pt x="7964" y="7665"/>
                  <a:pt x="8023" y="7740"/>
                  <a:pt x="8121" y="7740"/>
                </a:cubicBezTo>
                <a:cubicBezTo>
                  <a:pt x="8156" y="7740"/>
                  <a:pt x="8195" y="7731"/>
                  <a:pt x="8238" y="7708"/>
                </a:cubicBezTo>
                <a:lnTo>
                  <a:pt x="8238" y="7708"/>
                </a:lnTo>
                <a:lnTo>
                  <a:pt x="8003" y="7836"/>
                </a:lnTo>
                <a:cubicBezTo>
                  <a:pt x="8144" y="7786"/>
                  <a:pt x="8286" y="7739"/>
                  <a:pt x="8427" y="7688"/>
                </a:cubicBezTo>
                <a:lnTo>
                  <a:pt x="8451" y="7725"/>
                </a:lnTo>
                <a:cubicBezTo>
                  <a:pt x="8305" y="7818"/>
                  <a:pt x="8133" y="7927"/>
                  <a:pt x="8054" y="7927"/>
                </a:cubicBezTo>
                <a:cubicBezTo>
                  <a:pt x="8052" y="7927"/>
                  <a:pt x="8051" y="7927"/>
                  <a:pt x="8050" y="7927"/>
                </a:cubicBezTo>
                <a:lnTo>
                  <a:pt x="8050" y="7927"/>
                </a:lnTo>
                <a:cubicBezTo>
                  <a:pt x="8040" y="7954"/>
                  <a:pt x="8026" y="7984"/>
                  <a:pt x="8097" y="7988"/>
                </a:cubicBezTo>
                <a:cubicBezTo>
                  <a:pt x="8110" y="7968"/>
                  <a:pt x="8277" y="7849"/>
                  <a:pt x="8304" y="7849"/>
                </a:cubicBezTo>
                <a:cubicBezTo>
                  <a:pt x="8305" y="7849"/>
                  <a:pt x="8305" y="7849"/>
                  <a:pt x="8306" y="7850"/>
                </a:cubicBezTo>
                <a:cubicBezTo>
                  <a:pt x="8173" y="7979"/>
                  <a:pt x="8237" y="7928"/>
                  <a:pt x="8132" y="8047"/>
                </a:cubicBezTo>
                <a:lnTo>
                  <a:pt x="8132" y="8047"/>
                </a:lnTo>
                <a:cubicBezTo>
                  <a:pt x="8167" y="8013"/>
                  <a:pt x="8335" y="7935"/>
                  <a:pt x="8382" y="7935"/>
                </a:cubicBezTo>
                <a:cubicBezTo>
                  <a:pt x="8388" y="7935"/>
                  <a:pt x="8392" y="7937"/>
                  <a:pt x="8393" y="7940"/>
                </a:cubicBezTo>
                <a:cubicBezTo>
                  <a:pt x="8358" y="7953"/>
                  <a:pt x="8191" y="8053"/>
                  <a:pt x="8147" y="8067"/>
                </a:cubicBezTo>
                <a:lnTo>
                  <a:pt x="8147" y="8067"/>
                </a:lnTo>
                <a:lnTo>
                  <a:pt x="8385" y="8010"/>
                </a:lnTo>
                <a:lnTo>
                  <a:pt x="8385" y="8010"/>
                </a:lnTo>
                <a:cubicBezTo>
                  <a:pt x="8330" y="8028"/>
                  <a:pt x="8204" y="8112"/>
                  <a:pt x="8151" y="8156"/>
                </a:cubicBezTo>
                <a:cubicBezTo>
                  <a:pt x="8158" y="8151"/>
                  <a:pt x="8163" y="8149"/>
                  <a:pt x="8167" y="8149"/>
                </a:cubicBezTo>
                <a:cubicBezTo>
                  <a:pt x="8191" y="8149"/>
                  <a:pt x="8183" y="8211"/>
                  <a:pt x="8208" y="8216"/>
                </a:cubicBezTo>
                <a:lnTo>
                  <a:pt x="8245" y="8163"/>
                </a:lnTo>
                <a:cubicBezTo>
                  <a:pt x="8246" y="8181"/>
                  <a:pt x="8261" y="8187"/>
                  <a:pt x="8286" y="8187"/>
                </a:cubicBezTo>
                <a:cubicBezTo>
                  <a:pt x="8357" y="8187"/>
                  <a:pt x="8502" y="8131"/>
                  <a:pt x="8578" y="8131"/>
                </a:cubicBezTo>
                <a:cubicBezTo>
                  <a:pt x="8603" y="8131"/>
                  <a:pt x="8620" y="8137"/>
                  <a:pt x="8626" y="8152"/>
                </a:cubicBezTo>
                <a:cubicBezTo>
                  <a:pt x="8572" y="8166"/>
                  <a:pt x="8326" y="8274"/>
                  <a:pt x="8316" y="8321"/>
                </a:cubicBezTo>
                <a:lnTo>
                  <a:pt x="8420" y="8287"/>
                </a:lnTo>
                <a:cubicBezTo>
                  <a:pt x="8420" y="8297"/>
                  <a:pt x="8420" y="8307"/>
                  <a:pt x="8427" y="8314"/>
                </a:cubicBezTo>
                <a:cubicBezTo>
                  <a:pt x="8437" y="8297"/>
                  <a:pt x="8451" y="8284"/>
                  <a:pt x="8464" y="8274"/>
                </a:cubicBezTo>
                <a:cubicBezTo>
                  <a:pt x="8535" y="8250"/>
                  <a:pt x="8622" y="8227"/>
                  <a:pt x="8706" y="8203"/>
                </a:cubicBezTo>
                <a:cubicBezTo>
                  <a:pt x="8716" y="8237"/>
                  <a:pt x="8726" y="8267"/>
                  <a:pt x="8740" y="8294"/>
                </a:cubicBezTo>
                <a:cubicBezTo>
                  <a:pt x="8679" y="8304"/>
                  <a:pt x="8615" y="8317"/>
                  <a:pt x="8558" y="8328"/>
                </a:cubicBezTo>
                <a:cubicBezTo>
                  <a:pt x="8568" y="8307"/>
                  <a:pt x="8575" y="8284"/>
                  <a:pt x="8578" y="8260"/>
                </a:cubicBezTo>
                <a:lnTo>
                  <a:pt x="8578" y="8260"/>
                </a:lnTo>
                <a:cubicBezTo>
                  <a:pt x="8565" y="8290"/>
                  <a:pt x="8545" y="8314"/>
                  <a:pt x="8521" y="8334"/>
                </a:cubicBezTo>
                <a:cubicBezTo>
                  <a:pt x="8434" y="8351"/>
                  <a:pt x="8353" y="8365"/>
                  <a:pt x="8299" y="8375"/>
                </a:cubicBezTo>
                <a:cubicBezTo>
                  <a:pt x="8259" y="8425"/>
                  <a:pt x="8225" y="8418"/>
                  <a:pt x="8249" y="8455"/>
                </a:cubicBezTo>
                <a:cubicBezTo>
                  <a:pt x="8238" y="8462"/>
                  <a:pt x="8225" y="8469"/>
                  <a:pt x="8212" y="8476"/>
                </a:cubicBezTo>
                <a:cubicBezTo>
                  <a:pt x="8171" y="8415"/>
                  <a:pt x="8043" y="8398"/>
                  <a:pt x="8016" y="8290"/>
                </a:cubicBezTo>
                <a:cubicBezTo>
                  <a:pt x="7993" y="8311"/>
                  <a:pt x="7969" y="8331"/>
                  <a:pt x="7952" y="8354"/>
                </a:cubicBezTo>
                <a:cubicBezTo>
                  <a:pt x="7855" y="8304"/>
                  <a:pt x="7761" y="8250"/>
                  <a:pt x="7670" y="8193"/>
                </a:cubicBezTo>
                <a:cubicBezTo>
                  <a:pt x="7680" y="8179"/>
                  <a:pt x="7690" y="8166"/>
                  <a:pt x="7697" y="8152"/>
                </a:cubicBezTo>
                <a:lnTo>
                  <a:pt x="7697" y="8152"/>
                </a:lnTo>
                <a:lnTo>
                  <a:pt x="7639" y="8176"/>
                </a:lnTo>
                <a:cubicBezTo>
                  <a:pt x="7636" y="8173"/>
                  <a:pt x="7636" y="8173"/>
                  <a:pt x="7633" y="8173"/>
                </a:cubicBezTo>
                <a:cubicBezTo>
                  <a:pt x="7650" y="8152"/>
                  <a:pt x="7676" y="8129"/>
                  <a:pt x="7680" y="8105"/>
                </a:cubicBezTo>
                <a:lnTo>
                  <a:pt x="7680" y="8105"/>
                </a:lnTo>
                <a:cubicBezTo>
                  <a:pt x="7663" y="8129"/>
                  <a:pt x="7643" y="8149"/>
                  <a:pt x="7619" y="8163"/>
                </a:cubicBezTo>
                <a:cubicBezTo>
                  <a:pt x="7602" y="8152"/>
                  <a:pt x="7582" y="8142"/>
                  <a:pt x="7565" y="8132"/>
                </a:cubicBezTo>
                <a:lnTo>
                  <a:pt x="7565" y="8122"/>
                </a:lnTo>
                <a:cubicBezTo>
                  <a:pt x="7565" y="8122"/>
                  <a:pt x="7565" y="8121"/>
                  <a:pt x="7565" y="8121"/>
                </a:cubicBezTo>
                <a:cubicBezTo>
                  <a:pt x="7564" y="8121"/>
                  <a:pt x="7561" y="8126"/>
                  <a:pt x="7559" y="8129"/>
                </a:cubicBezTo>
                <a:cubicBezTo>
                  <a:pt x="7542" y="8115"/>
                  <a:pt x="7528" y="8102"/>
                  <a:pt x="7508" y="8092"/>
                </a:cubicBezTo>
                <a:cubicBezTo>
                  <a:pt x="7508" y="8089"/>
                  <a:pt x="7515" y="8089"/>
                  <a:pt x="7512" y="8085"/>
                </a:cubicBezTo>
                <a:lnTo>
                  <a:pt x="7512" y="8085"/>
                </a:lnTo>
                <a:cubicBezTo>
                  <a:pt x="7509" y="8086"/>
                  <a:pt x="7507" y="8087"/>
                  <a:pt x="7506" y="8087"/>
                </a:cubicBezTo>
                <a:cubicBezTo>
                  <a:pt x="7503" y="8087"/>
                  <a:pt x="7500" y="8085"/>
                  <a:pt x="7498" y="8085"/>
                </a:cubicBezTo>
                <a:cubicBezTo>
                  <a:pt x="7114" y="7823"/>
                  <a:pt x="6758" y="7516"/>
                  <a:pt x="6441" y="7177"/>
                </a:cubicBezTo>
                <a:lnTo>
                  <a:pt x="6438" y="7173"/>
                </a:lnTo>
                <a:cubicBezTo>
                  <a:pt x="6425" y="7143"/>
                  <a:pt x="6411" y="7113"/>
                  <a:pt x="6391" y="7082"/>
                </a:cubicBezTo>
                <a:cubicBezTo>
                  <a:pt x="6438" y="7012"/>
                  <a:pt x="6495" y="6944"/>
                  <a:pt x="6559" y="6887"/>
                </a:cubicBezTo>
                <a:lnTo>
                  <a:pt x="6559" y="6887"/>
                </a:lnTo>
                <a:cubicBezTo>
                  <a:pt x="6540" y="6898"/>
                  <a:pt x="6526" y="6903"/>
                  <a:pt x="6517" y="6903"/>
                </a:cubicBezTo>
                <a:cubicBezTo>
                  <a:pt x="6460" y="6903"/>
                  <a:pt x="6596" y="6709"/>
                  <a:pt x="6514" y="6709"/>
                </a:cubicBezTo>
                <a:cubicBezTo>
                  <a:pt x="6498" y="6709"/>
                  <a:pt x="6472" y="6717"/>
                  <a:pt x="6435" y="6736"/>
                </a:cubicBezTo>
                <a:cubicBezTo>
                  <a:pt x="6455" y="6692"/>
                  <a:pt x="6495" y="6699"/>
                  <a:pt x="6526" y="6658"/>
                </a:cubicBezTo>
                <a:lnTo>
                  <a:pt x="6526" y="6658"/>
                </a:lnTo>
                <a:cubicBezTo>
                  <a:pt x="6489" y="6681"/>
                  <a:pt x="6463" y="6692"/>
                  <a:pt x="6445" y="6692"/>
                </a:cubicBezTo>
                <a:cubicBezTo>
                  <a:pt x="6424" y="6692"/>
                  <a:pt x="6416" y="6676"/>
                  <a:pt x="6418" y="6645"/>
                </a:cubicBezTo>
                <a:lnTo>
                  <a:pt x="6438" y="6631"/>
                </a:lnTo>
                <a:cubicBezTo>
                  <a:pt x="6367" y="6581"/>
                  <a:pt x="6367" y="6514"/>
                  <a:pt x="6357" y="6429"/>
                </a:cubicBezTo>
                <a:cubicBezTo>
                  <a:pt x="6389" y="6429"/>
                  <a:pt x="6409" y="6454"/>
                  <a:pt x="6440" y="6454"/>
                </a:cubicBezTo>
                <a:cubicBezTo>
                  <a:pt x="6468" y="6454"/>
                  <a:pt x="6505" y="6434"/>
                  <a:pt x="6569" y="6359"/>
                </a:cubicBezTo>
                <a:lnTo>
                  <a:pt x="6569" y="6359"/>
                </a:lnTo>
                <a:lnTo>
                  <a:pt x="6549" y="6426"/>
                </a:lnTo>
                <a:cubicBezTo>
                  <a:pt x="6548" y="6423"/>
                  <a:pt x="6546" y="6422"/>
                  <a:pt x="6544" y="6422"/>
                </a:cubicBezTo>
                <a:cubicBezTo>
                  <a:pt x="6540" y="6422"/>
                  <a:pt x="6534" y="6427"/>
                  <a:pt x="6530" y="6427"/>
                </a:cubicBezTo>
                <a:cubicBezTo>
                  <a:pt x="6530" y="6427"/>
                  <a:pt x="6529" y="6426"/>
                  <a:pt x="6529" y="6426"/>
                </a:cubicBezTo>
                <a:cubicBezTo>
                  <a:pt x="6519" y="6455"/>
                  <a:pt x="6519" y="6466"/>
                  <a:pt x="6527" y="6466"/>
                </a:cubicBezTo>
                <a:cubicBezTo>
                  <a:pt x="6554" y="6466"/>
                  <a:pt x="6662" y="6339"/>
                  <a:pt x="6707" y="6339"/>
                </a:cubicBezTo>
                <a:close/>
                <a:moveTo>
                  <a:pt x="8551" y="8415"/>
                </a:moveTo>
                <a:cubicBezTo>
                  <a:pt x="8609" y="8415"/>
                  <a:pt x="8652" y="8428"/>
                  <a:pt x="8652" y="8459"/>
                </a:cubicBezTo>
                <a:cubicBezTo>
                  <a:pt x="8619" y="8479"/>
                  <a:pt x="8582" y="8496"/>
                  <a:pt x="8545" y="8509"/>
                </a:cubicBezTo>
                <a:cubicBezTo>
                  <a:pt x="8548" y="8482"/>
                  <a:pt x="8545" y="8452"/>
                  <a:pt x="8551" y="8415"/>
                </a:cubicBezTo>
                <a:close/>
                <a:moveTo>
                  <a:pt x="8535" y="8418"/>
                </a:moveTo>
                <a:cubicBezTo>
                  <a:pt x="8521" y="8455"/>
                  <a:pt x="8504" y="8492"/>
                  <a:pt x="8488" y="8529"/>
                </a:cubicBezTo>
                <a:cubicBezTo>
                  <a:pt x="8454" y="8540"/>
                  <a:pt x="8424" y="8550"/>
                  <a:pt x="8397" y="8556"/>
                </a:cubicBezTo>
                <a:lnTo>
                  <a:pt x="8366" y="8546"/>
                </a:lnTo>
                <a:cubicBezTo>
                  <a:pt x="8383" y="8543"/>
                  <a:pt x="8400" y="8540"/>
                  <a:pt x="8417" y="8533"/>
                </a:cubicBezTo>
                <a:lnTo>
                  <a:pt x="8238" y="8496"/>
                </a:lnTo>
                <a:lnTo>
                  <a:pt x="8232" y="8492"/>
                </a:lnTo>
                <a:cubicBezTo>
                  <a:pt x="8296" y="8465"/>
                  <a:pt x="8360" y="8442"/>
                  <a:pt x="8427" y="8432"/>
                </a:cubicBezTo>
                <a:lnTo>
                  <a:pt x="8427" y="8432"/>
                </a:lnTo>
                <a:cubicBezTo>
                  <a:pt x="8426" y="8455"/>
                  <a:pt x="8434" y="8464"/>
                  <a:pt x="8447" y="8464"/>
                </a:cubicBezTo>
                <a:cubicBezTo>
                  <a:pt x="8468" y="8464"/>
                  <a:pt x="8501" y="8441"/>
                  <a:pt x="8528" y="8418"/>
                </a:cubicBezTo>
                <a:close/>
                <a:moveTo>
                  <a:pt x="8834" y="8523"/>
                </a:moveTo>
                <a:lnTo>
                  <a:pt x="8834" y="8523"/>
                </a:lnTo>
                <a:cubicBezTo>
                  <a:pt x="8824" y="8546"/>
                  <a:pt x="8811" y="8573"/>
                  <a:pt x="8801" y="8597"/>
                </a:cubicBezTo>
                <a:lnTo>
                  <a:pt x="8854" y="8577"/>
                </a:lnTo>
                <a:cubicBezTo>
                  <a:pt x="8861" y="8593"/>
                  <a:pt x="8871" y="8614"/>
                  <a:pt x="8878" y="8634"/>
                </a:cubicBezTo>
                <a:lnTo>
                  <a:pt x="8824" y="8651"/>
                </a:lnTo>
                <a:lnTo>
                  <a:pt x="8827" y="8661"/>
                </a:lnTo>
                <a:lnTo>
                  <a:pt x="8881" y="8640"/>
                </a:lnTo>
                <a:cubicBezTo>
                  <a:pt x="8888" y="8657"/>
                  <a:pt x="8898" y="8678"/>
                  <a:pt x="8905" y="8694"/>
                </a:cubicBezTo>
                <a:cubicBezTo>
                  <a:pt x="8898" y="8701"/>
                  <a:pt x="8888" y="8704"/>
                  <a:pt x="8878" y="8708"/>
                </a:cubicBezTo>
                <a:cubicBezTo>
                  <a:pt x="8838" y="8698"/>
                  <a:pt x="8801" y="8684"/>
                  <a:pt x="8760" y="8674"/>
                </a:cubicBezTo>
                <a:cubicBezTo>
                  <a:pt x="8774" y="8651"/>
                  <a:pt x="8787" y="8624"/>
                  <a:pt x="8801" y="8597"/>
                </a:cubicBezTo>
                <a:lnTo>
                  <a:pt x="8801" y="8597"/>
                </a:lnTo>
                <a:lnTo>
                  <a:pt x="8750" y="8617"/>
                </a:lnTo>
                <a:lnTo>
                  <a:pt x="8713" y="8661"/>
                </a:lnTo>
                <a:lnTo>
                  <a:pt x="8706" y="8661"/>
                </a:lnTo>
                <a:lnTo>
                  <a:pt x="8706" y="8651"/>
                </a:lnTo>
                <a:cubicBezTo>
                  <a:pt x="8706" y="8647"/>
                  <a:pt x="8700" y="8644"/>
                  <a:pt x="8696" y="8640"/>
                </a:cubicBezTo>
                <a:lnTo>
                  <a:pt x="8750" y="8617"/>
                </a:lnTo>
                <a:lnTo>
                  <a:pt x="8834" y="8523"/>
                </a:lnTo>
                <a:close/>
                <a:moveTo>
                  <a:pt x="1689" y="10582"/>
                </a:moveTo>
                <a:cubicBezTo>
                  <a:pt x="1710" y="10582"/>
                  <a:pt x="1726" y="10586"/>
                  <a:pt x="1747" y="10586"/>
                </a:cubicBezTo>
                <a:lnTo>
                  <a:pt x="1720" y="10633"/>
                </a:lnTo>
                <a:lnTo>
                  <a:pt x="1639" y="10666"/>
                </a:lnTo>
                <a:cubicBezTo>
                  <a:pt x="1632" y="10653"/>
                  <a:pt x="1626" y="10643"/>
                  <a:pt x="1619" y="10633"/>
                </a:cubicBezTo>
                <a:lnTo>
                  <a:pt x="1689" y="10582"/>
                </a:lnTo>
                <a:close/>
                <a:moveTo>
                  <a:pt x="2026" y="10603"/>
                </a:moveTo>
                <a:cubicBezTo>
                  <a:pt x="2056" y="10606"/>
                  <a:pt x="2083" y="10609"/>
                  <a:pt x="2113" y="10613"/>
                </a:cubicBezTo>
                <a:lnTo>
                  <a:pt x="2090" y="10677"/>
                </a:lnTo>
                <a:cubicBezTo>
                  <a:pt x="2076" y="10650"/>
                  <a:pt x="2050" y="10626"/>
                  <a:pt x="2023" y="10613"/>
                </a:cubicBezTo>
                <a:lnTo>
                  <a:pt x="2026" y="10603"/>
                </a:lnTo>
                <a:close/>
                <a:moveTo>
                  <a:pt x="2073" y="10730"/>
                </a:moveTo>
                <a:lnTo>
                  <a:pt x="2073" y="10730"/>
                </a:lnTo>
                <a:cubicBezTo>
                  <a:pt x="2066" y="10744"/>
                  <a:pt x="2063" y="10761"/>
                  <a:pt x="2056" y="10774"/>
                </a:cubicBezTo>
                <a:cubicBezTo>
                  <a:pt x="2056" y="10757"/>
                  <a:pt x="2060" y="10740"/>
                  <a:pt x="2073" y="10730"/>
                </a:cubicBezTo>
                <a:close/>
                <a:moveTo>
                  <a:pt x="2192" y="10768"/>
                </a:moveTo>
                <a:cubicBezTo>
                  <a:pt x="2196" y="10768"/>
                  <a:pt x="2200" y="10769"/>
                  <a:pt x="2204" y="10771"/>
                </a:cubicBezTo>
                <a:cubicBezTo>
                  <a:pt x="2204" y="10774"/>
                  <a:pt x="2204" y="10774"/>
                  <a:pt x="2208" y="10778"/>
                </a:cubicBezTo>
                <a:lnTo>
                  <a:pt x="2204" y="10778"/>
                </a:lnTo>
                <a:cubicBezTo>
                  <a:pt x="2188" y="10784"/>
                  <a:pt x="2164" y="10794"/>
                  <a:pt x="2144" y="10804"/>
                </a:cubicBezTo>
                <a:cubicBezTo>
                  <a:pt x="2160" y="10783"/>
                  <a:pt x="2176" y="10768"/>
                  <a:pt x="2192" y="10768"/>
                </a:cubicBezTo>
                <a:close/>
                <a:moveTo>
                  <a:pt x="2204" y="10794"/>
                </a:moveTo>
                <a:cubicBezTo>
                  <a:pt x="2204" y="10821"/>
                  <a:pt x="2201" y="10852"/>
                  <a:pt x="2194" y="10878"/>
                </a:cubicBezTo>
                <a:cubicBezTo>
                  <a:pt x="2161" y="10878"/>
                  <a:pt x="2144" y="10855"/>
                  <a:pt x="2113" y="10852"/>
                </a:cubicBezTo>
                <a:cubicBezTo>
                  <a:pt x="2120" y="10841"/>
                  <a:pt x="2124" y="10835"/>
                  <a:pt x="2130" y="10825"/>
                </a:cubicBezTo>
                <a:lnTo>
                  <a:pt x="2127" y="10825"/>
                </a:lnTo>
                <a:cubicBezTo>
                  <a:pt x="2151" y="10808"/>
                  <a:pt x="2177" y="10798"/>
                  <a:pt x="2204" y="10794"/>
                </a:cubicBezTo>
                <a:close/>
                <a:moveTo>
                  <a:pt x="2406" y="10653"/>
                </a:moveTo>
                <a:cubicBezTo>
                  <a:pt x="2423" y="10656"/>
                  <a:pt x="2443" y="10660"/>
                  <a:pt x="2463" y="10663"/>
                </a:cubicBezTo>
                <a:lnTo>
                  <a:pt x="2450" y="10720"/>
                </a:lnTo>
                <a:lnTo>
                  <a:pt x="2460" y="10720"/>
                </a:lnTo>
                <a:lnTo>
                  <a:pt x="2470" y="10663"/>
                </a:lnTo>
                <a:cubicBezTo>
                  <a:pt x="2490" y="10666"/>
                  <a:pt x="2507" y="10670"/>
                  <a:pt x="2527" y="10673"/>
                </a:cubicBezTo>
                <a:cubicBezTo>
                  <a:pt x="2511" y="10774"/>
                  <a:pt x="2463" y="10882"/>
                  <a:pt x="2443" y="10979"/>
                </a:cubicBezTo>
                <a:cubicBezTo>
                  <a:pt x="2413" y="10990"/>
                  <a:pt x="2383" y="11003"/>
                  <a:pt x="2352" y="11013"/>
                </a:cubicBezTo>
                <a:cubicBezTo>
                  <a:pt x="2356" y="10986"/>
                  <a:pt x="2359" y="10959"/>
                  <a:pt x="2363" y="10929"/>
                </a:cubicBezTo>
                <a:cubicBezTo>
                  <a:pt x="2376" y="10919"/>
                  <a:pt x="2393" y="10905"/>
                  <a:pt x="2410" y="10899"/>
                </a:cubicBezTo>
                <a:lnTo>
                  <a:pt x="2410" y="10899"/>
                </a:lnTo>
                <a:lnTo>
                  <a:pt x="2366" y="10902"/>
                </a:lnTo>
                <a:cubicBezTo>
                  <a:pt x="2379" y="10818"/>
                  <a:pt x="2393" y="10734"/>
                  <a:pt x="2406" y="10653"/>
                </a:cubicBezTo>
                <a:close/>
                <a:moveTo>
                  <a:pt x="2283" y="11023"/>
                </a:moveTo>
                <a:cubicBezTo>
                  <a:pt x="2288" y="11023"/>
                  <a:pt x="2292" y="11026"/>
                  <a:pt x="2295" y="11033"/>
                </a:cubicBezTo>
                <a:lnTo>
                  <a:pt x="2255" y="11047"/>
                </a:lnTo>
                <a:cubicBezTo>
                  <a:pt x="2266" y="11034"/>
                  <a:pt x="2275" y="11023"/>
                  <a:pt x="2283" y="11023"/>
                </a:cubicBezTo>
                <a:close/>
                <a:moveTo>
                  <a:pt x="1976" y="11090"/>
                </a:moveTo>
                <a:cubicBezTo>
                  <a:pt x="1976" y="11094"/>
                  <a:pt x="1976" y="11094"/>
                  <a:pt x="1976" y="11097"/>
                </a:cubicBezTo>
                <a:lnTo>
                  <a:pt x="1965" y="11097"/>
                </a:lnTo>
                <a:lnTo>
                  <a:pt x="1976" y="11090"/>
                </a:lnTo>
                <a:close/>
                <a:moveTo>
                  <a:pt x="2184" y="10939"/>
                </a:moveTo>
                <a:lnTo>
                  <a:pt x="2184" y="10939"/>
                </a:lnTo>
                <a:cubicBezTo>
                  <a:pt x="2171" y="11000"/>
                  <a:pt x="2157" y="11053"/>
                  <a:pt x="2154" y="11080"/>
                </a:cubicBezTo>
                <a:cubicBezTo>
                  <a:pt x="2168" y="11047"/>
                  <a:pt x="2202" y="11018"/>
                  <a:pt x="2220" y="11018"/>
                </a:cubicBezTo>
                <a:cubicBezTo>
                  <a:pt x="2227" y="11018"/>
                  <a:pt x="2231" y="11023"/>
                  <a:pt x="2231" y="11033"/>
                </a:cubicBezTo>
                <a:lnTo>
                  <a:pt x="2214" y="11064"/>
                </a:lnTo>
                <a:cubicBezTo>
                  <a:pt x="2194" y="11070"/>
                  <a:pt x="2174" y="11074"/>
                  <a:pt x="2154" y="11080"/>
                </a:cubicBezTo>
                <a:lnTo>
                  <a:pt x="2127" y="11087"/>
                </a:lnTo>
                <a:cubicBezTo>
                  <a:pt x="2140" y="11064"/>
                  <a:pt x="2147" y="11037"/>
                  <a:pt x="2147" y="11013"/>
                </a:cubicBezTo>
                <a:lnTo>
                  <a:pt x="2147" y="11013"/>
                </a:lnTo>
                <a:lnTo>
                  <a:pt x="2073" y="11101"/>
                </a:lnTo>
                <a:lnTo>
                  <a:pt x="2033" y="11101"/>
                </a:lnTo>
                <a:cubicBezTo>
                  <a:pt x="2036" y="11084"/>
                  <a:pt x="2039" y="11067"/>
                  <a:pt x="2043" y="11050"/>
                </a:cubicBezTo>
                <a:cubicBezTo>
                  <a:pt x="2090" y="11020"/>
                  <a:pt x="2130" y="10983"/>
                  <a:pt x="2184" y="10939"/>
                </a:cubicBezTo>
                <a:close/>
                <a:moveTo>
                  <a:pt x="2299" y="11149"/>
                </a:moveTo>
                <a:cubicBezTo>
                  <a:pt x="2313" y="11149"/>
                  <a:pt x="2307" y="11169"/>
                  <a:pt x="2288" y="11195"/>
                </a:cubicBezTo>
                <a:cubicBezTo>
                  <a:pt x="2278" y="11195"/>
                  <a:pt x="2272" y="11185"/>
                  <a:pt x="2285" y="11154"/>
                </a:cubicBezTo>
                <a:lnTo>
                  <a:pt x="2282" y="11154"/>
                </a:lnTo>
                <a:cubicBezTo>
                  <a:pt x="2289" y="11151"/>
                  <a:pt x="2295" y="11149"/>
                  <a:pt x="2299" y="11149"/>
                </a:cubicBezTo>
                <a:close/>
                <a:moveTo>
                  <a:pt x="3156" y="11635"/>
                </a:moveTo>
                <a:cubicBezTo>
                  <a:pt x="3165" y="11635"/>
                  <a:pt x="3167" y="11642"/>
                  <a:pt x="3150" y="11663"/>
                </a:cubicBezTo>
                <a:cubicBezTo>
                  <a:pt x="3113" y="11694"/>
                  <a:pt x="3096" y="11706"/>
                  <a:pt x="3089" y="11706"/>
                </a:cubicBezTo>
                <a:cubicBezTo>
                  <a:pt x="3078" y="11706"/>
                  <a:pt x="3093" y="11677"/>
                  <a:pt x="3100" y="11653"/>
                </a:cubicBezTo>
                <a:cubicBezTo>
                  <a:pt x="3113" y="11649"/>
                  <a:pt x="3142" y="11635"/>
                  <a:pt x="3156" y="11635"/>
                </a:cubicBezTo>
                <a:close/>
                <a:moveTo>
                  <a:pt x="3296" y="11811"/>
                </a:moveTo>
                <a:cubicBezTo>
                  <a:pt x="3296" y="11811"/>
                  <a:pt x="3296" y="11811"/>
                  <a:pt x="3295" y="11811"/>
                </a:cubicBezTo>
                <a:lnTo>
                  <a:pt x="3295" y="11811"/>
                </a:lnTo>
                <a:lnTo>
                  <a:pt x="3301" y="11814"/>
                </a:lnTo>
                <a:cubicBezTo>
                  <a:pt x="3300" y="11812"/>
                  <a:pt x="3299" y="11811"/>
                  <a:pt x="3296" y="11811"/>
                </a:cubicBezTo>
                <a:close/>
                <a:moveTo>
                  <a:pt x="4150" y="12278"/>
                </a:moveTo>
                <a:lnTo>
                  <a:pt x="4150" y="12278"/>
                </a:lnTo>
                <a:cubicBezTo>
                  <a:pt x="4149" y="12279"/>
                  <a:pt x="4148" y="12279"/>
                  <a:pt x="4147" y="12279"/>
                </a:cubicBezTo>
                <a:lnTo>
                  <a:pt x="4147" y="12279"/>
                </a:lnTo>
                <a:lnTo>
                  <a:pt x="4150" y="12278"/>
                </a:lnTo>
                <a:close/>
                <a:moveTo>
                  <a:pt x="4532" y="12578"/>
                </a:moveTo>
                <a:cubicBezTo>
                  <a:pt x="4531" y="12578"/>
                  <a:pt x="4531" y="12578"/>
                  <a:pt x="4530" y="12578"/>
                </a:cubicBezTo>
                <a:cubicBezTo>
                  <a:pt x="4532" y="12578"/>
                  <a:pt x="4533" y="12578"/>
                  <a:pt x="4535" y="12579"/>
                </a:cubicBezTo>
                <a:lnTo>
                  <a:pt x="4535" y="12579"/>
                </a:lnTo>
                <a:cubicBezTo>
                  <a:pt x="4534" y="12578"/>
                  <a:pt x="4533" y="12578"/>
                  <a:pt x="4532" y="12578"/>
                </a:cubicBezTo>
                <a:close/>
                <a:moveTo>
                  <a:pt x="4789" y="12857"/>
                </a:moveTo>
                <a:cubicBezTo>
                  <a:pt x="4786" y="12867"/>
                  <a:pt x="4779" y="12874"/>
                  <a:pt x="4772" y="12881"/>
                </a:cubicBezTo>
                <a:cubicBezTo>
                  <a:pt x="4776" y="12874"/>
                  <a:pt x="4779" y="12867"/>
                  <a:pt x="4786" y="12861"/>
                </a:cubicBezTo>
                <a:lnTo>
                  <a:pt x="4789" y="12857"/>
                </a:lnTo>
                <a:close/>
                <a:moveTo>
                  <a:pt x="4897" y="12820"/>
                </a:moveTo>
                <a:cubicBezTo>
                  <a:pt x="4846" y="12844"/>
                  <a:pt x="4826" y="12867"/>
                  <a:pt x="4816" y="12888"/>
                </a:cubicBezTo>
                <a:cubicBezTo>
                  <a:pt x="4813" y="12888"/>
                  <a:pt x="4806" y="12891"/>
                  <a:pt x="4802" y="12891"/>
                </a:cubicBezTo>
                <a:cubicBezTo>
                  <a:pt x="4823" y="12871"/>
                  <a:pt x="4772" y="12844"/>
                  <a:pt x="4897" y="12820"/>
                </a:cubicBezTo>
                <a:close/>
                <a:moveTo>
                  <a:pt x="4779" y="12861"/>
                </a:moveTo>
                <a:lnTo>
                  <a:pt x="4779" y="12861"/>
                </a:lnTo>
                <a:cubicBezTo>
                  <a:pt x="4752" y="12895"/>
                  <a:pt x="4736" y="12907"/>
                  <a:pt x="4726" y="12907"/>
                </a:cubicBezTo>
                <a:cubicBezTo>
                  <a:pt x="4718" y="12907"/>
                  <a:pt x="4713" y="12900"/>
                  <a:pt x="4708" y="12891"/>
                </a:cubicBezTo>
                <a:lnTo>
                  <a:pt x="4779" y="12861"/>
                </a:lnTo>
                <a:close/>
                <a:moveTo>
                  <a:pt x="2696" y="10714"/>
                </a:moveTo>
                <a:lnTo>
                  <a:pt x="2746" y="10727"/>
                </a:lnTo>
                <a:cubicBezTo>
                  <a:pt x="2746" y="10730"/>
                  <a:pt x="2746" y="10734"/>
                  <a:pt x="2746" y="10737"/>
                </a:cubicBezTo>
                <a:cubicBezTo>
                  <a:pt x="2817" y="10771"/>
                  <a:pt x="2840" y="10848"/>
                  <a:pt x="2908" y="10868"/>
                </a:cubicBezTo>
                <a:cubicBezTo>
                  <a:pt x="2904" y="10905"/>
                  <a:pt x="2925" y="10956"/>
                  <a:pt x="2891" y="11016"/>
                </a:cubicBezTo>
                <a:cubicBezTo>
                  <a:pt x="2907" y="10994"/>
                  <a:pt x="2930" y="10949"/>
                  <a:pt x="2952" y="10949"/>
                </a:cubicBezTo>
                <a:cubicBezTo>
                  <a:pt x="2953" y="10949"/>
                  <a:pt x="2954" y="10949"/>
                  <a:pt x="2955" y="10949"/>
                </a:cubicBezTo>
                <a:cubicBezTo>
                  <a:pt x="2955" y="11090"/>
                  <a:pt x="2901" y="10956"/>
                  <a:pt x="2884" y="11117"/>
                </a:cubicBezTo>
                <a:cubicBezTo>
                  <a:pt x="2914" y="11033"/>
                  <a:pt x="2972" y="11016"/>
                  <a:pt x="3019" y="10976"/>
                </a:cubicBezTo>
                <a:cubicBezTo>
                  <a:pt x="3034" y="10922"/>
                  <a:pt x="3027" y="10903"/>
                  <a:pt x="3010" y="10903"/>
                </a:cubicBezTo>
                <a:cubicBezTo>
                  <a:pt x="2986" y="10903"/>
                  <a:pt x="2941" y="10943"/>
                  <a:pt x="2914" y="10969"/>
                </a:cubicBezTo>
                <a:cubicBezTo>
                  <a:pt x="2935" y="10909"/>
                  <a:pt x="2958" y="10848"/>
                  <a:pt x="2992" y="10791"/>
                </a:cubicBezTo>
                <a:cubicBezTo>
                  <a:pt x="3069" y="10815"/>
                  <a:pt x="3147" y="10848"/>
                  <a:pt x="3224" y="10875"/>
                </a:cubicBezTo>
                <a:cubicBezTo>
                  <a:pt x="3264" y="10936"/>
                  <a:pt x="3389" y="10939"/>
                  <a:pt x="3419" y="11047"/>
                </a:cubicBezTo>
                <a:cubicBezTo>
                  <a:pt x="3439" y="11027"/>
                  <a:pt x="3460" y="11003"/>
                  <a:pt x="3480" y="10979"/>
                </a:cubicBezTo>
                <a:cubicBezTo>
                  <a:pt x="3520" y="11000"/>
                  <a:pt x="3564" y="11020"/>
                  <a:pt x="3604" y="11043"/>
                </a:cubicBezTo>
                <a:lnTo>
                  <a:pt x="3621" y="11084"/>
                </a:lnTo>
                <a:lnTo>
                  <a:pt x="3621" y="11057"/>
                </a:lnTo>
                <a:lnTo>
                  <a:pt x="3614" y="11050"/>
                </a:lnTo>
                <a:lnTo>
                  <a:pt x="3614" y="11050"/>
                </a:lnTo>
                <a:cubicBezTo>
                  <a:pt x="3662" y="11074"/>
                  <a:pt x="3709" y="11094"/>
                  <a:pt x="3752" y="11121"/>
                </a:cubicBezTo>
                <a:cubicBezTo>
                  <a:pt x="3742" y="11134"/>
                  <a:pt x="3732" y="11148"/>
                  <a:pt x="3726" y="11161"/>
                </a:cubicBezTo>
                <a:lnTo>
                  <a:pt x="3783" y="11138"/>
                </a:lnTo>
                <a:lnTo>
                  <a:pt x="3789" y="11138"/>
                </a:lnTo>
                <a:cubicBezTo>
                  <a:pt x="3773" y="11158"/>
                  <a:pt x="3746" y="11185"/>
                  <a:pt x="3746" y="11208"/>
                </a:cubicBezTo>
                <a:cubicBezTo>
                  <a:pt x="3759" y="11181"/>
                  <a:pt x="3779" y="11161"/>
                  <a:pt x="3803" y="11144"/>
                </a:cubicBezTo>
                <a:cubicBezTo>
                  <a:pt x="3820" y="11154"/>
                  <a:pt x="3837" y="11168"/>
                  <a:pt x="3853" y="11178"/>
                </a:cubicBezTo>
                <a:lnTo>
                  <a:pt x="3853" y="11185"/>
                </a:lnTo>
                <a:cubicBezTo>
                  <a:pt x="3853" y="11185"/>
                  <a:pt x="3853" y="11186"/>
                  <a:pt x="3853" y="11186"/>
                </a:cubicBezTo>
                <a:cubicBezTo>
                  <a:pt x="3854" y="11186"/>
                  <a:pt x="3854" y="11181"/>
                  <a:pt x="3857" y="11181"/>
                </a:cubicBezTo>
                <a:cubicBezTo>
                  <a:pt x="3874" y="11191"/>
                  <a:pt x="3890" y="11205"/>
                  <a:pt x="3907" y="11215"/>
                </a:cubicBezTo>
                <a:cubicBezTo>
                  <a:pt x="3907" y="11218"/>
                  <a:pt x="3904" y="11218"/>
                  <a:pt x="3904" y="11222"/>
                </a:cubicBezTo>
                <a:cubicBezTo>
                  <a:pt x="3904" y="11223"/>
                  <a:pt x="3905" y="11223"/>
                  <a:pt x="3906" y="11223"/>
                </a:cubicBezTo>
                <a:cubicBezTo>
                  <a:pt x="3908" y="11223"/>
                  <a:pt x="3912" y="11222"/>
                  <a:pt x="3914" y="11222"/>
                </a:cubicBezTo>
                <a:cubicBezTo>
                  <a:pt x="4288" y="11464"/>
                  <a:pt x="4607" y="11774"/>
                  <a:pt x="4863" y="12140"/>
                </a:cubicBezTo>
                <a:cubicBezTo>
                  <a:pt x="4880" y="12167"/>
                  <a:pt x="4893" y="12194"/>
                  <a:pt x="4910" y="12218"/>
                </a:cubicBezTo>
                <a:cubicBezTo>
                  <a:pt x="4843" y="12285"/>
                  <a:pt x="4769" y="12346"/>
                  <a:pt x="4688" y="12393"/>
                </a:cubicBezTo>
                <a:cubicBezTo>
                  <a:pt x="4706" y="12387"/>
                  <a:pt x="4719" y="12384"/>
                  <a:pt x="4727" y="12384"/>
                </a:cubicBezTo>
                <a:cubicBezTo>
                  <a:pt x="4795" y="12384"/>
                  <a:pt x="4589" y="12554"/>
                  <a:pt x="4691" y="12554"/>
                </a:cubicBezTo>
                <a:cubicBezTo>
                  <a:pt x="4707" y="12554"/>
                  <a:pt x="4730" y="12550"/>
                  <a:pt x="4762" y="12541"/>
                </a:cubicBezTo>
                <a:lnTo>
                  <a:pt x="4762" y="12541"/>
                </a:lnTo>
                <a:cubicBezTo>
                  <a:pt x="4728" y="12575"/>
                  <a:pt x="4695" y="12565"/>
                  <a:pt x="4651" y="12591"/>
                </a:cubicBezTo>
                <a:cubicBezTo>
                  <a:pt x="4684" y="12582"/>
                  <a:pt x="4709" y="12577"/>
                  <a:pt x="4725" y="12577"/>
                </a:cubicBezTo>
                <a:cubicBezTo>
                  <a:pt x="4755" y="12577"/>
                  <a:pt x="4760" y="12592"/>
                  <a:pt x="4745" y="12622"/>
                </a:cubicBezTo>
                <a:lnTo>
                  <a:pt x="4722" y="12628"/>
                </a:lnTo>
                <a:cubicBezTo>
                  <a:pt x="4779" y="12703"/>
                  <a:pt x="4728" y="12773"/>
                  <a:pt x="4698" y="12871"/>
                </a:cubicBezTo>
                <a:cubicBezTo>
                  <a:pt x="4694" y="12867"/>
                  <a:pt x="4689" y="12865"/>
                  <a:pt x="4682" y="12865"/>
                </a:cubicBezTo>
                <a:cubicBezTo>
                  <a:pt x="4670" y="12865"/>
                  <a:pt x="4652" y="12875"/>
                  <a:pt x="4621" y="12908"/>
                </a:cubicBezTo>
                <a:lnTo>
                  <a:pt x="4675" y="12817"/>
                </a:lnTo>
                <a:lnTo>
                  <a:pt x="4675" y="12817"/>
                </a:lnTo>
                <a:cubicBezTo>
                  <a:pt x="4660" y="12826"/>
                  <a:pt x="4629" y="12856"/>
                  <a:pt x="4615" y="12856"/>
                </a:cubicBezTo>
                <a:cubicBezTo>
                  <a:pt x="4613" y="12856"/>
                  <a:pt x="4612" y="12855"/>
                  <a:pt x="4611" y="12854"/>
                </a:cubicBezTo>
                <a:lnTo>
                  <a:pt x="4698" y="12746"/>
                </a:lnTo>
                <a:lnTo>
                  <a:pt x="4698" y="12746"/>
                </a:lnTo>
                <a:cubicBezTo>
                  <a:pt x="4683" y="12760"/>
                  <a:pt x="4673" y="12766"/>
                  <a:pt x="4665" y="12766"/>
                </a:cubicBezTo>
                <a:cubicBezTo>
                  <a:pt x="4632" y="12766"/>
                  <a:pt x="4663" y="12648"/>
                  <a:pt x="4630" y="12648"/>
                </a:cubicBezTo>
                <a:cubicBezTo>
                  <a:pt x="4627" y="12648"/>
                  <a:pt x="4622" y="12649"/>
                  <a:pt x="4617" y="12652"/>
                </a:cubicBezTo>
                <a:cubicBezTo>
                  <a:pt x="4688" y="12689"/>
                  <a:pt x="4570" y="12773"/>
                  <a:pt x="4560" y="12861"/>
                </a:cubicBezTo>
                <a:cubicBezTo>
                  <a:pt x="4545" y="12867"/>
                  <a:pt x="4534" y="12870"/>
                  <a:pt x="4526" y="12870"/>
                </a:cubicBezTo>
                <a:cubicBezTo>
                  <a:pt x="4446" y="12870"/>
                  <a:pt x="4630" y="12597"/>
                  <a:pt x="4535" y="12579"/>
                </a:cubicBezTo>
                <a:lnTo>
                  <a:pt x="4535" y="12579"/>
                </a:lnTo>
                <a:cubicBezTo>
                  <a:pt x="4548" y="12589"/>
                  <a:pt x="4539" y="12665"/>
                  <a:pt x="4500" y="12692"/>
                </a:cubicBezTo>
                <a:cubicBezTo>
                  <a:pt x="4489" y="12649"/>
                  <a:pt x="4493" y="12602"/>
                  <a:pt x="4506" y="12558"/>
                </a:cubicBezTo>
                <a:cubicBezTo>
                  <a:pt x="4501" y="12556"/>
                  <a:pt x="4496" y="12556"/>
                  <a:pt x="4491" y="12556"/>
                </a:cubicBezTo>
                <a:cubicBezTo>
                  <a:pt x="4436" y="12556"/>
                  <a:pt x="4455" y="12662"/>
                  <a:pt x="4399" y="12699"/>
                </a:cubicBezTo>
                <a:cubicBezTo>
                  <a:pt x="4412" y="12662"/>
                  <a:pt x="4413" y="12648"/>
                  <a:pt x="4406" y="12648"/>
                </a:cubicBezTo>
                <a:cubicBezTo>
                  <a:pt x="4388" y="12648"/>
                  <a:pt x="4323" y="12728"/>
                  <a:pt x="4288" y="12740"/>
                </a:cubicBezTo>
                <a:lnTo>
                  <a:pt x="4345" y="12649"/>
                </a:lnTo>
                <a:cubicBezTo>
                  <a:pt x="4339" y="12631"/>
                  <a:pt x="4332" y="12624"/>
                  <a:pt x="4323" y="12624"/>
                </a:cubicBezTo>
                <a:cubicBezTo>
                  <a:pt x="4288" y="12624"/>
                  <a:pt x="4233" y="12740"/>
                  <a:pt x="4204" y="12740"/>
                </a:cubicBezTo>
                <a:cubicBezTo>
                  <a:pt x="4196" y="12740"/>
                  <a:pt x="4190" y="12732"/>
                  <a:pt x="4187" y="12713"/>
                </a:cubicBezTo>
                <a:lnTo>
                  <a:pt x="4294" y="12605"/>
                </a:lnTo>
                <a:lnTo>
                  <a:pt x="4240" y="12615"/>
                </a:lnTo>
                <a:lnTo>
                  <a:pt x="4314" y="12517"/>
                </a:lnTo>
                <a:lnTo>
                  <a:pt x="4314" y="12517"/>
                </a:lnTo>
                <a:cubicBezTo>
                  <a:pt x="4283" y="12536"/>
                  <a:pt x="4263" y="12544"/>
                  <a:pt x="4250" y="12544"/>
                </a:cubicBezTo>
                <a:cubicBezTo>
                  <a:pt x="4227" y="12544"/>
                  <a:pt x="4223" y="12522"/>
                  <a:pt x="4210" y="12491"/>
                </a:cubicBezTo>
                <a:cubicBezTo>
                  <a:pt x="4180" y="12552"/>
                  <a:pt x="4110" y="12635"/>
                  <a:pt x="4073" y="12635"/>
                </a:cubicBezTo>
                <a:cubicBezTo>
                  <a:pt x="4069" y="12635"/>
                  <a:pt x="4065" y="12634"/>
                  <a:pt x="4062" y="12632"/>
                </a:cubicBezTo>
                <a:cubicBezTo>
                  <a:pt x="4079" y="12565"/>
                  <a:pt x="4133" y="12554"/>
                  <a:pt x="4079" y="12538"/>
                </a:cubicBezTo>
                <a:cubicBezTo>
                  <a:pt x="4110" y="12506"/>
                  <a:pt x="4144" y="12470"/>
                  <a:pt x="4156" y="12470"/>
                </a:cubicBezTo>
                <a:cubicBezTo>
                  <a:pt x="4164" y="12470"/>
                  <a:pt x="4164" y="12484"/>
                  <a:pt x="4150" y="12521"/>
                </a:cubicBezTo>
                <a:lnTo>
                  <a:pt x="4220" y="12443"/>
                </a:lnTo>
                <a:cubicBezTo>
                  <a:pt x="4237" y="12366"/>
                  <a:pt x="4173" y="12390"/>
                  <a:pt x="4156" y="12379"/>
                </a:cubicBezTo>
                <a:lnTo>
                  <a:pt x="4156" y="12379"/>
                </a:lnTo>
                <a:cubicBezTo>
                  <a:pt x="4160" y="12390"/>
                  <a:pt x="4163" y="12400"/>
                  <a:pt x="4160" y="12413"/>
                </a:cubicBezTo>
                <a:lnTo>
                  <a:pt x="4008" y="12494"/>
                </a:lnTo>
                <a:cubicBezTo>
                  <a:pt x="4022" y="12460"/>
                  <a:pt x="4045" y="12430"/>
                  <a:pt x="4076" y="12410"/>
                </a:cubicBezTo>
                <a:cubicBezTo>
                  <a:pt x="4057" y="12410"/>
                  <a:pt x="4024" y="12441"/>
                  <a:pt x="3998" y="12441"/>
                </a:cubicBezTo>
                <a:cubicBezTo>
                  <a:pt x="3996" y="12441"/>
                  <a:pt x="3994" y="12441"/>
                  <a:pt x="3991" y="12440"/>
                </a:cubicBezTo>
                <a:cubicBezTo>
                  <a:pt x="4048" y="12371"/>
                  <a:pt x="4097" y="12298"/>
                  <a:pt x="4147" y="12279"/>
                </a:cubicBezTo>
                <a:lnTo>
                  <a:pt x="4147" y="12279"/>
                </a:lnTo>
                <a:lnTo>
                  <a:pt x="4035" y="12319"/>
                </a:lnTo>
                <a:cubicBezTo>
                  <a:pt x="4052" y="12285"/>
                  <a:pt x="4065" y="12211"/>
                  <a:pt x="4092" y="12191"/>
                </a:cubicBezTo>
                <a:cubicBezTo>
                  <a:pt x="4092" y="12178"/>
                  <a:pt x="4084" y="12174"/>
                  <a:pt x="4073" y="12174"/>
                </a:cubicBezTo>
                <a:cubicBezTo>
                  <a:pt x="4040" y="12174"/>
                  <a:pt x="3974" y="12212"/>
                  <a:pt x="3936" y="12212"/>
                </a:cubicBezTo>
                <a:cubicBezTo>
                  <a:pt x="3919" y="12212"/>
                  <a:pt x="3908" y="12205"/>
                  <a:pt x="3907" y="12184"/>
                </a:cubicBezTo>
                <a:cubicBezTo>
                  <a:pt x="3897" y="12194"/>
                  <a:pt x="3880" y="12204"/>
                  <a:pt x="3867" y="12208"/>
                </a:cubicBezTo>
                <a:cubicBezTo>
                  <a:pt x="3843" y="12170"/>
                  <a:pt x="3857" y="12091"/>
                  <a:pt x="3801" y="12091"/>
                </a:cubicBezTo>
                <a:cubicBezTo>
                  <a:pt x="3788" y="12091"/>
                  <a:pt x="3770" y="12096"/>
                  <a:pt x="3746" y="12107"/>
                </a:cubicBezTo>
                <a:lnTo>
                  <a:pt x="3816" y="11962"/>
                </a:lnTo>
                <a:cubicBezTo>
                  <a:pt x="3816" y="11962"/>
                  <a:pt x="3815" y="11962"/>
                  <a:pt x="3815" y="11962"/>
                </a:cubicBezTo>
                <a:cubicBezTo>
                  <a:pt x="3760" y="11962"/>
                  <a:pt x="3729" y="12141"/>
                  <a:pt x="3636" y="12141"/>
                </a:cubicBezTo>
                <a:cubicBezTo>
                  <a:pt x="3635" y="12141"/>
                  <a:pt x="3633" y="12141"/>
                  <a:pt x="3631" y="12140"/>
                </a:cubicBezTo>
                <a:cubicBezTo>
                  <a:pt x="3630" y="12141"/>
                  <a:pt x="3629" y="12141"/>
                  <a:pt x="3628" y="12141"/>
                </a:cubicBezTo>
                <a:cubicBezTo>
                  <a:pt x="3558" y="12141"/>
                  <a:pt x="3699" y="12022"/>
                  <a:pt x="3712" y="11976"/>
                </a:cubicBezTo>
                <a:lnTo>
                  <a:pt x="3712" y="11976"/>
                </a:lnTo>
                <a:cubicBezTo>
                  <a:pt x="3668" y="12005"/>
                  <a:pt x="3597" y="12050"/>
                  <a:pt x="3558" y="12050"/>
                </a:cubicBezTo>
                <a:cubicBezTo>
                  <a:pt x="3535" y="12050"/>
                  <a:pt x="3524" y="12033"/>
                  <a:pt x="3540" y="11982"/>
                </a:cubicBezTo>
                <a:cubicBezTo>
                  <a:pt x="3546" y="11981"/>
                  <a:pt x="3551" y="11980"/>
                  <a:pt x="3555" y="11980"/>
                </a:cubicBezTo>
                <a:cubicBezTo>
                  <a:pt x="3573" y="11980"/>
                  <a:pt x="3571" y="11996"/>
                  <a:pt x="3588" y="11999"/>
                </a:cubicBezTo>
                <a:lnTo>
                  <a:pt x="3614" y="11905"/>
                </a:lnTo>
                <a:cubicBezTo>
                  <a:pt x="3742" y="11824"/>
                  <a:pt x="3736" y="11885"/>
                  <a:pt x="3789" y="11767"/>
                </a:cubicBezTo>
                <a:lnTo>
                  <a:pt x="3789" y="11767"/>
                </a:lnTo>
                <a:cubicBezTo>
                  <a:pt x="3726" y="11840"/>
                  <a:pt x="3689" y="11860"/>
                  <a:pt x="3662" y="11860"/>
                </a:cubicBezTo>
                <a:cubicBezTo>
                  <a:pt x="3630" y="11860"/>
                  <a:pt x="3612" y="11833"/>
                  <a:pt x="3579" y="11833"/>
                </a:cubicBezTo>
                <a:cubicBezTo>
                  <a:pt x="3552" y="11833"/>
                  <a:pt x="3516" y="11852"/>
                  <a:pt x="3453" y="11922"/>
                </a:cubicBezTo>
                <a:lnTo>
                  <a:pt x="3473" y="11858"/>
                </a:lnTo>
                <a:cubicBezTo>
                  <a:pt x="3474" y="11859"/>
                  <a:pt x="3475" y="11860"/>
                  <a:pt x="3476" y="11860"/>
                </a:cubicBezTo>
                <a:cubicBezTo>
                  <a:pt x="3480" y="11860"/>
                  <a:pt x="3486" y="11856"/>
                  <a:pt x="3490" y="11856"/>
                </a:cubicBezTo>
                <a:cubicBezTo>
                  <a:pt x="3491" y="11856"/>
                  <a:pt x="3493" y="11856"/>
                  <a:pt x="3493" y="11858"/>
                </a:cubicBezTo>
                <a:cubicBezTo>
                  <a:pt x="3506" y="11828"/>
                  <a:pt x="3506" y="11816"/>
                  <a:pt x="3498" y="11816"/>
                </a:cubicBezTo>
                <a:cubicBezTo>
                  <a:pt x="3471" y="11816"/>
                  <a:pt x="3360" y="11935"/>
                  <a:pt x="3315" y="11935"/>
                </a:cubicBezTo>
                <a:cubicBezTo>
                  <a:pt x="3307" y="11935"/>
                  <a:pt x="3301" y="11931"/>
                  <a:pt x="3298" y="11922"/>
                </a:cubicBezTo>
                <a:cubicBezTo>
                  <a:pt x="3298" y="11881"/>
                  <a:pt x="3318" y="11848"/>
                  <a:pt x="3352" y="11828"/>
                </a:cubicBezTo>
                <a:lnTo>
                  <a:pt x="3352" y="11828"/>
                </a:lnTo>
                <a:lnTo>
                  <a:pt x="3261" y="11851"/>
                </a:lnTo>
                <a:cubicBezTo>
                  <a:pt x="3256" y="11840"/>
                  <a:pt x="3282" y="11813"/>
                  <a:pt x="3295" y="11811"/>
                </a:cubicBezTo>
                <a:lnTo>
                  <a:pt x="3295" y="11811"/>
                </a:lnTo>
                <a:lnTo>
                  <a:pt x="3227" y="11780"/>
                </a:lnTo>
                <a:lnTo>
                  <a:pt x="3234" y="11774"/>
                </a:lnTo>
                <a:lnTo>
                  <a:pt x="3234" y="11774"/>
                </a:lnTo>
                <a:cubicBezTo>
                  <a:pt x="3187" y="11801"/>
                  <a:pt x="3140" y="11828"/>
                  <a:pt x="3093" y="11851"/>
                </a:cubicBezTo>
                <a:cubicBezTo>
                  <a:pt x="3110" y="11804"/>
                  <a:pt x="3123" y="11834"/>
                  <a:pt x="3143" y="11804"/>
                </a:cubicBezTo>
                <a:lnTo>
                  <a:pt x="3143" y="11804"/>
                </a:lnTo>
                <a:lnTo>
                  <a:pt x="3063" y="11828"/>
                </a:lnTo>
                <a:cubicBezTo>
                  <a:pt x="3096" y="11774"/>
                  <a:pt x="3148" y="11744"/>
                  <a:pt x="3177" y="11744"/>
                </a:cubicBezTo>
                <a:cubicBezTo>
                  <a:pt x="3187" y="11744"/>
                  <a:pt x="3194" y="11747"/>
                  <a:pt x="3197" y="11753"/>
                </a:cubicBezTo>
                <a:cubicBezTo>
                  <a:pt x="3260" y="11666"/>
                  <a:pt x="3268" y="11644"/>
                  <a:pt x="3256" y="11644"/>
                </a:cubicBezTo>
                <a:cubicBezTo>
                  <a:pt x="3244" y="11644"/>
                  <a:pt x="3209" y="11667"/>
                  <a:pt x="3187" y="11667"/>
                </a:cubicBezTo>
                <a:cubicBezTo>
                  <a:pt x="3169" y="11667"/>
                  <a:pt x="3159" y="11652"/>
                  <a:pt x="3177" y="11595"/>
                </a:cubicBezTo>
                <a:lnTo>
                  <a:pt x="3234" y="11595"/>
                </a:lnTo>
                <a:cubicBezTo>
                  <a:pt x="3335" y="11454"/>
                  <a:pt x="3268" y="11478"/>
                  <a:pt x="3312" y="11370"/>
                </a:cubicBezTo>
                <a:lnTo>
                  <a:pt x="3312" y="11370"/>
                </a:lnTo>
                <a:cubicBezTo>
                  <a:pt x="3281" y="11417"/>
                  <a:pt x="3187" y="11629"/>
                  <a:pt x="3103" y="11649"/>
                </a:cubicBezTo>
                <a:cubicBezTo>
                  <a:pt x="3107" y="11634"/>
                  <a:pt x="3106" y="11619"/>
                  <a:pt x="3087" y="11619"/>
                </a:cubicBezTo>
                <a:cubicBezTo>
                  <a:pt x="3077" y="11619"/>
                  <a:pt x="3063" y="11623"/>
                  <a:pt x="3042" y="11632"/>
                </a:cubicBezTo>
                <a:cubicBezTo>
                  <a:pt x="3120" y="11555"/>
                  <a:pt x="3079" y="11555"/>
                  <a:pt x="3056" y="11538"/>
                </a:cubicBezTo>
                <a:lnTo>
                  <a:pt x="3157" y="11437"/>
                </a:lnTo>
                <a:lnTo>
                  <a:pt x="3157" y="11437"/>
                </a:lnTo>
                <a:cubicBezTo>
                  <a:pt x="3106" y="11444"/>
                  <a:pt x="3056" y="11498"/>
                  <a:pt x="2995" y="11531"/>
                </a:cubicBezTo>
                <a:cubicBezTo>
                  <a:pt x="2982" y="11491"/>
                  <a:pt x="3056" y="11410"/>
                  <a:pt x="3116" y="11336"/>
                </a:cubicBezTo>
                <a:cubicBezTo>
                  <a:pt x="3114" y="11329"/>
                  <a:pt x="3110" y="11326"/>
                  <a:pt x="3106" y="11326"/>
                </a:cubicBezTo>
                <a:cubicBezTo>
                  <a:pt x="3077" y="11326"/>
                  <a:pt x="3017" y="11464"/>
                  <a:pt x="2962" y="11464"/>
                </a:cubicBezTo>
                <a:cubicBezTo>
                  <a:pt x="2957" y="11464"/>
                  <a:pt x="2953" y="11463"/>
                  <a:pt x="2948" y="11461"/>
                </a:cubicBezTo>
                <a:cubicBezTo>
                  <a:pt x="2950" y="11419"/>
                  <a:pt x="2930" y="11406"/>
                  <a:pt x="2893" y="11406"/>
                </a:cubicBezTo>
                <a:cubicBezTo>
                  <a:pt x="2866" y="11406"/>
                  <a:pt x="2828" y="11413"/>
                  <a:pt x="2783" y="11420"/>
                </a:cubicBezTo>
                <a:cubicBezTo>
                  <a:pt x="2793" y="11360"/>
                  <a:pt x="2851" y="11363"/>
                  <a:pt x="2871" y="11326"/>
                </a:cubicBezTo>
                <a:lnTo>
                  <a:pt x="2871" y="11326"/>
                </a:lnTo>
                <a:lnTo>
                  <a:pt x="2766" y="11380"/>
                </a:lnTo>
                <a:cubicBezTo>
                  <a:pt x="2763" y="11373"/>
                  <a:pt x="2793" y="11353"/>
                  <a:pt x="2807" y="11340"/>
                </a:cubicBezTo>
                <a:lnTo>
                  <a:pt x="2807" y="11340"/>
                </a:lnTo>
                <a:cubicBezTo>
                  <a:pt x="2758" y="11349"/>
                  <a:pt x="2703" y="11431"/>
                  <a:pt x="2648" y="11431"/>
                </a:cubicBezTo>
                <a:cubicBezTo>
                  <a:pt x="2646" y="11431"/>
                  <a:pt x="2644" y="11431"/>
                  <a:pt x="2642" y="11430"/>
                </a:cubicBezTo>
                <a:cubicBezTo>
                  <a:pt x="2625" y="11444"/>
                  <a:pt x="2615" y="11449"/>
                  <a:pt x="2609" y="11449"/>
                </a:cubicBezTo>
                <a:cubicBezTo>
                  <a:pt x="2580" y="11449"/>
                  <a:pt x="2693" y="11281"/>
                  <a:pt x="2632" y="11281"/>
                </a:cubicBezTo>
                <a:cubicBezTo>
                  <a:pt x="2622" y="11281"/>
                  <a:pt x="2608" y="11286"/>
                  <a:pt x="2588" y="11296"/>
                </a:cubicBezTo>
                <a:cubicBezTo>
                  <a:pt x="2612" y="11259"/>
                  <a:pt x="2659" y="11242"/>
                  <a:pt x="2699" y="11202"/>
                </a:cubicBezTo>
                <a:lnTo>
                  <a:pt x="2699" y="11202"/>
                </a:lnTo>
                <a:cubicBezTo>
                  <a:pt x="2608" y="11215"/>
                  <a:pt x="2521" y="11239"/>
                  <a:pt x="2437" y="11276"/>
                </a:cubicBezTo>
                <a:lnTo>
                  <a:pt x="2477" y="11175"/>
                </a:lnTo>
                <a:lnTo>
                  <a:pt x="2477" y="11175"/>
                </a:lnTo>
                <a:cubicBezTo>
                  <a:pt x="2416" y="11276"/>
                  <a:pt x="2292" y="11323"/>
                  <a:pt x="2181" y="11356"/>
                </a:cubicBezTo>
                <a:lnTo>
                  <a:pt x="2171" y="11373"/>
                </a:lnTo>
                <a:lnTo>
                  <a:pt x="2161" y="11363"/>
                </a:lnTo>
                <a:lnTo>
                  <a:pt x="2181" y="11356"/>
                </a:lnTo>
                <a:lnTo>
                  <a:pt x="2201" y="11333"/>
                </a:lnTo>
                <a:lnTo>
                  <a:pt x="2201" y="11333"/>
                </a:lnTo>
                <a:lnTo>
                  <a:pt x="2157" y="11356"/>
                </a:lnTo>
                <a:lnTo>
                  <a:pt x="2137" y="11333"/>
                </a:lnTo>
                <a:cubicBezTo>
                  <a:pt x="2174" y="11303"/>
                  <a:pt x="2211" y="11279"/>
                  <a:pt x="2255" y="11259"/>
                </a:cubicBezTo>
                <a:lnTo>
                  <a:pt x="2255" y="11259"/>
                </a:lnTo>
                <a:lnTo>
                  <a:pt x="2201" y="11333"/>
                </a:lnTo>
                <a:cubicBezTo>
                  <a:pt x="2282" y="11289"/>
                  <a:pt x="2356" y="11239"/>
                  <a:pt x="2423" y="11181"/>
                </a:cubicBezTo>
                <a:lnTo>
                  <a:pt x="2423" y="11181"/>
                </a:lnTo>
                <a:cubicBezTo>
                  <a:pt x="2413" y="11186"/>
                  <a:pt x="2403" y="11189"/>
                  <a:pt x="2394" y="11189"/>
                </a:cubicBezTo>
                <a:cubicBezTo>
                  <a:pt x="2390" y="11189"/>
                  <a:pt x="2386" y="11189"/>
                  <a:pt x="2383" y="11188"/>
                </a:cubicBezTo>
                <a:cubicBezTo>
                  <a:pt x="2400" y="11181"/>
                  <a:pt x="2416" y="11168"/>
                  <a:pt x="2430" y="11154"/>
                </a:cubicBezTo>
                <a:cubicBezTo>
                  <a:pt x="2432" y="11152"/>
                  <a:pt x="2433" y="11151"/>
                  <a:pt x="2431" y="11151"/>
                </a:cubicBezTo>
                <a:cubicBezTo>
                  <a:pt x="2427" y="11151"/>
                  <a:pt x="2404" y="11162"/>
                  <a:pt x="2376" y="11175"/>
                </a:cubicBezTo>
                <a:lnTo>
                  <a:pt x="2490" y="11060"/>
                </a:lnTo>
                <a:lnTo>
                  <a:pt x="2490" y="11060"/>
                </a:lnTo>
                <a:lnTo>
                  <a:pt x="2440" y="11097"/>
                </a:lnTo>
                <a:lnTo>
                  <a:pt x="2463" y="10973"/>
                </a:lnTo>
                <a:lnTo>
                  <a:pt x="2460" y="10973"/>
                </a:lnTo>
                <a:cubicBezTo>
                  <a:pt x="2467" y="10963"/>
                  <a:pt x="2474" y="10949"/>
                  <a:pt x="2474" y="10946"/>
                </a:cubicBezTo>
                <a:lnTo>
                  <a:pt x="2474" y="10946"/>
                </a:lnTo>
                <a:cubicBezTo>
                  <a:pt x="2483" y="10981"/>
                  <a:pt x="2448" y="11061"/>
                  <a:pt x="2478" y="11061"/>
                </a:cubicBezTo>
                <a:cubicBezTo>
                  <a:pt x="2480" y="11061"/>
                  <a:pt x="2482" y="11061"/>
                  <a:pt x="2484" y="11060"/>
                </a:cubicBezTo>
                <a:cubicBezTo>
                  <a:pt x="2496" y="11006"/>
                  <a:pt x="2508" y="10994"/>
                  <a:pt x="2517" y="10994"/>
                </a:cubicBezTo>
                <a:cubicBezTo>
                  <a:pt x="2524" y="10994"/>
                  <a:pt x="2530" y="11002"/>
                  <a:pt x="2532" y="11002"/>
                </a:cubicBezTo>
                <a:cubicBezTo>
                  <a:pt x="2536" y="11002"/>
                  <a:pt x="2534" y="10990"/>
                  <a:pt x="2524" y="10936"/>
                </a:cubicBezTo>
                <a:cubicBezTo>
                  <a:pt x="2532" y="10929"/>
                  <a:pt x="2538" y="10927"/>
                  <a:pt x="2543" y="10927"/>
                </a:cubicBezTo>
                <a:cubicBezTo>
                  <a:pt x="2565" y="10927"/>
                  <a:pt x="2562" y="10977"/>
                  <a:pt x="2598" y="10979"/>
                </a:cubicBezTo>
                <a:cubicBezTo>
                  <a:pt x="2615" y="10885"/>
                  <a:pt x="2649" y="10798"/>
                  <a:pt x="2696" y="10714"/>
                </a:cubicBezTo>
                <a:close/>
                <a:moveTo>
                  <a:pt x="4813" y="12925"/>
                </a:moveTo>
                <a:cubicBezTo>
                  <a:pt x="4813" y="12935"/>
                  <a:pt x="4813" y="12945"/>
                  <a:pt x="4816" y="12955"/>
                </a:cubicBezTo>
                <a:cubicBezTo>
                  <a:pt x="4794" y="12984"/>
                  <a:pt x="4784" y="12987"/>
                  <a:pt x="4776" y="12987"/>
                </a:cubicBezTo>
                <a:cubicBezTo>
                  <a:pt x="4775" y="12987"/>
                  <a:pt x="4773" y="12986"/>
                  <a:pt x="4772" y="12986"/>
                </a:cubicBezTo>
                <a:cubicBezTo>
                  <a:pt x="4762" y="12986"/>
                  <a:pt x="4752" y="12991"/>
                  <a:pt x="4715" y="13056"/>
                </a:cubicBezTo>
                <a:cubicBezTo>
                  <a:pt x="4708" y="13056"/>
                  <a:pt x="4708" y="13059"/>
                  <a:pt x="4701" y="13059"/>
                </a:cubicBezTo>
                <a:cubicBezTo>
                  <a:pt x="4698" y="13061"/>
                  <a:pt x="4700" y="13061"/>
                  <a:pt x="4702" y="13061"/>
                </a:cubicBezTo>
                <a:cubicBezTo>
                  <a:pt x="4705" y="13061"/>
                  <a:pt x="4708" y="13061"/>
                  <a:pt x="4708" y="13063"/>
                </a:cubicBezTo>
                <a:lnTo>
                  <a:pt x="4708" y="13066"/>
                </a:lnTo>
                <a:lnTo>
                  <a:pt x="4715" y="13066"/>
                </a:lnTo>
                <a:cubicBezTo>
                  <a:pt x="4720" y="13068"/>
                  <a:pt x="4724" y="13069"/>
                  <a:pt x="4728" y="13069"/>
                </a:cubicBezTo>
                <a:cubicBezTo>
                  <a:pt x="4733" y="13069"/>
                  <a:pt x="4737" y="13068"/>
                  <a:pt x="4742" y="13066"/>
                </a:cubicBezTo>
                <a:lnTo>
                  <a:pt x="4789" y="13063"/>
                </a:lnTo>
                <a:lnTo>
                  <a:pt x="4789" y="13063"/>
                </a:lnTo>
                <a:cubicBezTo>
                  <a:pt x="4755" y="13083"/>
                  <a:pt x="4725" y="13106"/>
                  <a:pt x="4698" y="13133"/>
                </a:cubicBezTo>
                <a:cubicBezTo>
                  <a:pt x="4698" y="13127"/>
                  <a:pt x="4681" y="13123"/>
                  <a:pt x="4678" y="13116"/>
                </a:cubicBezTo>
                <a:cubicBezTo>
                  <a:pt x="4648" y="13133"/>
                  <a:pt x="4651" y="13147"/>
                  <a:pt x="4661" y="13160"/>
                </a:cubicBezTo>
                <a:cubicBezTo>
                  <a:pt x="4646" y="13170"/>
                  <a:pt x="4632" y="13176"/>
                  <a:pt x="4620" y="13176"/>
                </a:cubicBezTo>
                <a:cubicBezTo>
                  <a:pt x="4605" y="13176"/>
                  <a:pt x="4594" y="13164"/>
                  <a:pt x="4590" y="13133"/>
                </a:cubicBezTo>
                <a:cubicBezTo>
                  <a:pt x="4614" y="13103"/>
                  <a:pt x="4644" y="13076"/>
                  <a:pt x="4675" y="13056"/>
                </a:cubicBezTo>
                <a:cubicBezTo>
                  <a:pt x="4677" y="13034"/>
                  <a:pt x="4672" y="13029"/>
                  <a:pt x="4664" y="13029"/>
                </a:cubicBezTo>
                <a:cubicBezTo>
                  <a:pt x="4658" y="13029"/>
                  <a:pt x="4650" y="13033"/>
                  <a:pt x="4644" y="13033"/>
                </a:cubicBezTo>
                <a:cubicBezTo>
                  <a:pt x="4637" y="13033"/>
                  <a:pt x="4632" y="13028"/>
                  <a:pt x="4634" y="13009"/>
                </a:cubicBezTo>
                <a:cubicBezTo>
                  <a:pt x="4668" y="12950"/>
                  <a:pt x="4690" y="12936"/>
                  <a:pt x="4709" y="12936"/>
                </a:cubicBezTo>
                <a:cubicBezTo>
                  <a:pt x="4726" y="12936"/>
                  <a:pt x="4742" y="12947"/>
                  <a:pt x="4762" y="12947"/>
                </a:cubicBezTo>
                <a:cubicBezTo>
                  <a:pt x="4776" y="12947"/>
                  <a:pt x="4792" y="12942"/>
                  <a:pt x="4813" y="12925"/>
                </a:cubicBezTo>
                <a:close/>
                <a:moveTo>
                  <a:pt x="4017" y="15207"/>
                </a:moveTo>
                <a:lnTo>
                  <a:pt x="4001" y="15227"/>
                </a:lnTo>
                <a:cubicBezTo>
                  <a:pt x="4006" y="15223"/>
                  <a:pt x="4011" y="15216"/>
                  <a:pt x="4017" y="15207"/>
                </a:cubicBezTo>
                <a:close/>
                <a:moveTo>
                  <a:pt x="8500" y="0"/>
                </a:moveTo>
                <a:cubicBezTo>
                  <a:pt x="8391" y="0"/>
                  <a:pt x="8279" y="30"/>
                  <a:pt x="8158" y="69"/>
                </a:cubicBezTo>
                <a:cubicBezTo>
                  <a:pt x="8157" y="69"/>
                  <a:pt x="8157" y="69"/>
                  <a:pt x="8156" y="69"/>
                </a:cubicBezTo>
                <a:cubicBezTo>
                  <a:pt x="8113" y="69"/>
                  <a:pt x="7802" y="207"/>
                  <a:pt x="7639" y="476"/>
                </a:cubicBezTo>
                <a:cubicBezTo>
                  <a:pt x="7468" y="749"/>
                  <a:pt x="7421" y="1082"/>
                  <a:pt x="7508" y="1395"/>
                </a:cubicBezTo>
                <a:cubicBezTo>
                  <a:pt x="7475" y="1223"/>
                  <a:pt x="7475" y="1048"/>
                  <a:pt x="7515" y="880"/>
                </a:cubicBezTo>
                <a:cubicBezTo>
                  <a:pt x="7565" y="634"/>
                  <a:pt x="7771" y="365"/>
                  <a:pt x="7963" y="274"/>
                </a:cubicBezTo>
                <a:cubicBezTo>
                  <a:pt x="8040" y="235"/>
                  <a:pt x="8114" y="210"/>
                  <a:pt x="8148" y="210"/>
                </a:cubicBezTo>
                <a:cubicBezTo>
                  <a:pt x="8155" y="210"/>
                  <a:pt x="8161" y="211"/>
                  <a:pt x="8164" y="214"/>
                </a:cubicBezTo>
                <a:cubicBezTo>
                  <a:pt x="8191" y="214"/>
                  <a:pt x="8215" y="220"/>
                  <a:pt x="8238" y="237"/>
                </a:cubicBezTo>
                <a:cubicBezTo>
                  <a:pt x="8252" y="247"/>
                  <a:pt x="8252" y="264"/>
                  <a:pt x="8235" y="284"/>
                </a:cubicBezTo>
                <a:cubicBezTo>
                  <a:pt x="8218" y="304"/>
                  <a:pt x="8201" y="318"/>
                  <a:pt x="8090" y="405"/>
                </a:cubicBezTo>
                <a:cubicBezTo>
                  <a:pt x="7939" y="500"/>
                  <a:pt x="7831" y="654"/>
                  <a:pt x="7791" y="829"/>
                </a:cubicBezTo>
                <a:cubicBezTo>
                  <a:pt x="7744" y="1048"/>
                  <a:pt x="7801" y="1277"/>
                  <a:pt x="7949" y="1442"/>
                </a:cubicBezTo>
                <a:cubicBezTo>
                  <a:pt x="7905" y="1469"/>
                  <a:pt x="7946" y="1600"/>
                  <a:pt x="8127" y="1731"/>
                </a:cubicBezTo>
                <a:cubicBezTo>
                  <a:pt x="8242" y="1805"/>
                  <a:pt x="8370" y="1849"/>
                  <a:pt x="8504" y="1859"/>
                </a:cubicBezTo>
                <a:lnTo>
                  <a:pt x="8639" y="1869"/>
                </a:lnTo>
                <a:lnTo>
                  <a:pt x="8612" y="2011"/>
                </a:lnTo>
                <a:cubicBezTo>
                  <a:pt x="8740" y="1980"/>
                  <a:pt x="8757" y="1933"/>
                  <a:pt x="8868" y="1893"/>
                </a:cubicBezTo>
                <a:cubicBezTo>
                  <a:pt x="9039" y="1994"/>
                  <a:pt x="9013" y="2118"/>
                  <a:pt x="8989" y="2219"/>
                </a:cubicBezTo>
                <a:cubicBezTo>
                  <a:pt x="9032" y="2255"/>
                  <a:pt x="9057" y="2269"/>
                  <a:pt x="9072" y="2269"/>
                </a:cubicBezTo>
                <a:cubicBezTo>
                  <a:pt x="9096" y="2269"/>
                  <a:pt x="9091" y="2230"/>
                  <a:pt x="9087" y="2186"/>
                </a:cubicBezTo>
                <a:cubicBezTo>
                  <a:pt x="9080" y="2147"/>
                  <a:pt x="9078" y="2096"/>
                  <a:pt x="9119" y="2096"/>
                </a:cubicBezTo>
                <a:cubicBezTo>
                  <a:pt x="9143" y="2096"/>
                  <a:pt x="9183" y="2114"/>
                  <a:pt x="9245" y="2162"/>
                </a:cubicBezTo>
                <a:cubicBezTo>
                  <a:pt x="9426" y="2408"/>
                  <a:pt x="9615" y="2542"/>
                  <a:pt x="9908" y="2852"/>
                </a:cubicBezTo>
                <a:cubicBezTo>
                  <a:pt x="9936" y="2939"/>
                  <a:pt x="9930" y="2963"/>
                  <a:pt x="9912" y="2963"/>
                </a:cubicBezTo>
                <a:cubicBezTo>
                  <a:pt x="9890" y="2963"/>
                  <a:pt x="9851" y="2931"/>
                  <a:pt x="9831" y="2931"/>
                </a:cubicBezTo>
                <a:cubicBezTo>
                  <a:pt x="9821" y="2931"/>
                  <a:pt x="9816" y="2937"/>
                  <a:pt x="9817" y="2956"/>
                </a:cubicBezTo>
                <a:lnTo>
                  <a:pt x="10026" y="3088"/>
                </a:lnTo>
                <a:cubicBezTo>
                  <a:pt x="10046" y="3135"/>
                  <a:pt x="10009" y="3135"/>
                  <a:pt x="9989" y="3138"/>
                </a:cubicBezTo>
                <a:cubicBezTo>
                  <a:pt x="10031" y="3187"/>
                  <a:pt x="10060" y="3195"/>
                  <a:pt x="10087" y="3195"/>
                </a:cubicBezTo>
                <a:cubicBezTo>
                  <a:pt x="10100" y="3195"/>
                  <a:pt x="10112" y="3194"/>
                  <a:pt x="10125" y="3194"/>
                </a:cubicBezTo>
                <a:cubicBezTo>
                  <a:pt x="10164" y="3194"/>
                  <a:pt x="10208" y="3209"/>
                  <a:pt x="10288" y="3330"/>
                </a:cubicBezTo>
                <a:cubicBezTo>
                  <a:pt x="10473" y="3340"/>
                  <a:pt x="10328" y="3973"/>
                  <a:pt x="10604" y="4255"/>
                </a:cubicBezTo>
                <a:cubicBezTo>
                  <a:pt x="10601" y="4286"/>
                  <a:pt x="10590" y="4296"/>
                  <a:pt x="10575" y="4296"/>
                </a:cubicBezTo>
                <a:cubicBezTo>
                  <a:pt x="10551" y="4296"/>
                  <a:pt x="10517" y="4272"/>
                  <a:pt x="10489" y="4272"/>
                </a:cubicBezTo>
                <a:cubicBezTo>
                  <a:pt x="10480" y="4272"/>
                  <a:pt x="10471" y="4275"/>
                  <a:pt x="10463" y="4282"/>
                </a:cubicBezTo>
                <a:cubicBezTo>
                  <a:pt x="10722" y="4723"/>
                  <a:pt x="10668" y="4656"/>
                  <a:pt x="10911" y="5029"/>
                </a:cubicBezTo>
                <a:cubicBezTo>
                  <a:pt x="10901" y="5151"/>
                  <a:pt x="10894" y="5272"/>
                  <a:pt x="10874" y="5393"/>
                </a:cubicBezTo>
                <a:cubicBezTo>
                  <a:pt x="10893" y="5318"/>
                  <a:pt x="10921" y="5287"/>
                  <a:pt x="10953" y="5287"/>
                </a:cubicBezTo>
                <a:cubicBezTo>
                  <a:pt x="11040" y="5287"/>
                  <a:pt x="11162" y="5507"/>
                  <a:pt x="11257" y="5719"/>
                </a:cubicBezTo>
                <a:cubicBezTo>
                  <a:pt x="11264" y="5706"/>
                  <a:pt x="11267" y="5692"/>
                  <a:pt x="11274" y="5679"/>
                </a:cubicBezTo>
                <a:cubicBezTo>
                  <a:pt x="11277" y="5713"/>
                  <a:pt x="11281" y="5750"/>
                  <a:pt x="11284" y="5787"/>
                </a:cubicBezTo>
                <a:lnTo>
                  <a:pt x="11257" y="5723"/>
                </a:lnTo>
                <a:lnTo>
                  <a:pt x="11234" y="5780"/>
                </a:lnTo>
                <a:lnTo>
                  <a:pt x="11291" y="5847"/>
                </a:lnTo>
                <a:cubicBezTo>
                  <a:pt x="11298" y="5925"/>
                  <a:pt x="11301" y="6005"/>
                  <a:pt x="11304" y="6083"/>
                </a:cubicBezTo>
                <a:cubicBezTo>
                  <a:pt x="11261" y="6083"/>
                  <a:pt x="11207" y="6026"/>
                  <a:pt x="11156" y="5958"/>
                </a:cubicBezTo>
                <a:lnTo>
                  <a:pt x="11234" y="5780"/>
                </a:lnTo>
                <a:cubicBezTo>
                  <a:pt x="11147" y="5684"/>
                  <a:pt x="11057" y="5598"/>
                  <a:pt x="10980" y="5598"/>
                </a:cubicBezTo>
                <a:cubicBezTo>
                  <a:pt x="10968" y="5598"/>
                  <a:pt x="10956" y="5600"/>
                  <a:pt x="10944" y="5605"/>
                </a:cubicBezTo>
                <a:cubicBezTo>
                  <a:pt x="10971" y="5652"/>
                  <a:pt x="10991" y="5702"/>
                  <a:pt x="10998" y="5753"/>
                </a:cubicBezTo>
                <a:cubicBezTo>
                  <a:pt x="10978" y="5733"/>
                  <a:pt x="10961" y="5718"/>
                  <a:pt x="10948" y="5718"/>
                </a:cubicBezTo>
                <a:cubicBezTo>
                  <a:pt x="10944" y="5718"/>
                  <a:pt x="10941" y="5719"/>
                  <a:pt x="10938" y="5723"/>
                </a:cubicBezTo>
                <a:cubicBezTo>
                  <a:pt x="10924" y="5740"/>
                  <a:pt x="10961" y="5787"/>
                  <a:pt x="11005" y="5857"/>
                </a:cubicBezTo>
                <a:lnTo>
                  <a:pt x="10850" y="5972"/>
                </a:lnTo>
                <a:lnTo>
                  <a:pt x="10914" y="5995"/>
                </a:lnTo>
                <a:cubicBezTo>
                  <a:pt x="10894" y="6194"/>
                  <a:pt x="10864" y="6389"/>
                  <a:pt x="10820" y="6584"/>
                </a:cubicBezTo>
                <a:cubicBezTo>
                  <a:pt x="10890" y="6793"/>
                  <a:pt x="10975" y="6998"/>
                  <a:pt x="11012" y="7240"/>
                </a:cubicBezTo>
                <a:cubicBezTo>
                  <a:pt x="11069" y="7530"/>
                  <a:pt x="11025" y="7829"/>
                  <a:pt x="10894" y="8092"/>
                </a:cubicBezTo>
                <a:cubicBezTo>
                  <a:pt x="10887" y="7887"/>
                  <a:pt x="10749" y="7967"/>
                  <a:pt x="10635" y="7883"/>
                </a:cubicBezTo>
                <a:cubicBezTo>
                  <a:pt x="10850" y="7809"/>
                  <a:pt x="10789" y="7439"/>
                  <a:pt x="10864" y="7126"/>
                </a:cubicBezTo>
                <a:lnTo>
                  <a:pt x="10864" y="7126"/>
                </a:lnTo>
                <a:cubicBezTo>
                  <a:pt x="10838" y="7212"/>
                  <a:pt x="10811" y="7239"/>
                  <a:pt x="10789" y="7239"/>
                </a:cubicBezTo>
                <a:cubicBezTo>
                  <a:pt x="10768" y="7239"/>
                  <a:pt x="10751" y="7215"/>
                  <a:pt x="10742" y="7193"/>
                </a:cubicBezTo>
                <a:lnTo>
                  <a:pt x="10742" y="7193"/>
                </a:lnTo>
                <a:cubicBezTo>
                  <a:pt x="10749" y="7288"/>
                  <a:pt x="10746" y="7385"/>
                  <a:pt x="10736" y="7483"/>
                </a:cubicBezTo>
                <a:cubicBezTo>
                  <a:pt x="10732" y="7577"/>
                  <a:pt x="10715" y="7671"/>
                  <a:pt x="10695" y="7765"/>
                </a:cubicBezTo>
                <a:cubicBezTo>
                  <a:pt x="10681" y="7754"/>
                  <a:pt x="10665" y="7749"/>
                  <a:pt x="10649" y="7749"/>
                </a:cubicBezTo>
                <a:cubicBezTo>
                  <a:pt x="10624" y="7749"/>
                  <a:pt x="10599" y="7763"/>
                  <a:pt x="10584" y="7786"/>
                </a:cubicBezTo>
                <a:cubicBezTo>
                  <a:pt x="10551" y="7819"/>
                  <a:pt x="10510" y="7863"/>
                  <a:pt x="10460" y="7903"/>
                </a:cubicBezTo>
                <a:cubicBezTo>
                  <a:pt x="10517" y="7917"/>
                  <a:pt x="10544" y="7947"/>
                  <a:pt x="10544" y="7991"/>
                </a:cubicBezTo>
                <a:cubicBezTo>
                  <a:pt x="10544" y="8038"/>
                  <a:pt x="10507" y="8089"/>
                  <a:pt x="10490" y="8126"/>
                </a:cubicBezTo>
                <a:cubicBezTo>
                  <a:pt x="10429" y="8216"/>
                  <a:pt x="10301" y="8297"/>
                  <a:pt x="10221" y="8365"/>
                </a:cubicBezTo>
                <a:cubicBezTo>
                  <a:pt x="10201" y="8277"/>
                  <a:pt x="10234" y="8203"/>
                  <a:pt x="10376" y="8115"/>
                </a:cubicBezTo>
                <a:cubicBezTo>
                  <a:pt x="10364" y="8113"/>
                  <a:pt x="10353" y="8112"/>
                  <a:pt x="10343" y="8112"/>
                </a:cubicBezTo>
                <a:cubicBezTo>
                  <a:pt x="10258" y="8112"/>
                  <a:pt x="10244" y="8187"/>
                  <a:pt x="10187" y="8284"/>
                </a:cubicBezTo>
                <a:cubicBezTo>
                  <a:pt x="10150" y="8371"/>
                  <a:pt x="10071" y="8446"/>
                  <a:pt x="9992" y="8446"/>
                </a:cubicBezTo>
                <a:cubicBezTo>
                  <a:pt x="9970" y="8446"/>
                  <a:pt x="9949" y="8441"/>
                  <a:pt x="9928" y="8428"/>
                </a:cubicBezTo>
                <a:cubicBezTo>
                  <a:pt x="9978" y="8415"/>
                  <a:pt x="10009" y="8422"/>
                  <a:pt x="10036" y="8371"/>
                </a:cubicBezTo>
                <a:lnTo>
                  <a:pt x="10036" y="8371"/>
                </a:lnTo>
                <a:cubicBezTo>
                  <a:pt x="9982" y="8415"/>
                  <a:pt x="9918" y="8435"/>
                  <a:pt x="9851" y="8435"/>
                </a:cubicBezTo>
                <a:cubicBezTo>
                  <a:pt x="9845" y="8435"/>
                  <a:pt x="9839" y="8434"/>
                  <a:pt x="9833" y="8434"/>
                </a:cubicBezTo>
                <a:cubicBezTo>
                  <a:pt x="9826" y="8434"/>
                  <a:pt x="9820" y="8435"/>
                  <a:pt x="9813" y="8435"/>
                </a:cubicBezTo>
                <a:cubicBezTo>
                  <a:pt x="9794" y="8435"/>
                  <a:pt x="9776" y="8433"/>
                  <a:pt x="9770" y="8418"/>
                </a:cubicBezTo>
                <a:cubicBezTo>
                  <a:pt x="9763" y="8388"/>
                  <a:pt x="9763" y="8358"/>
                  <a:pt x="9763" y="8328"/>
                </a:cubicBezTo>
                <a:cubicBezTo>
                  <a:pt x="9763" y="8287"/>
                  <a:pt x="9776" y="8257"/>
                  <a:pt x="9793" y="8253"/>
                </a:cubicBezTo>
                <a:lnTo>
                  <a:pt x="9800" y="8270"/>
                </a:lnTo>
                <a:lnTo>
                  <a:pt x="9807" y="8297"/>
                </a:lnTo>
                <a:lnTo>
                  <a:pt x="9800" y="8267"/>
                </a:lnTo>
                <a:cubicBezTo>
                  <a:pt x="9780" y="8176"/>
                  <a:pt x="9753" y="8089"/>
                  <a:pt x="9716" y="8001"/>
                </a:cubicBezTo>
                <a:lnTo>
                  <a:pt x="9686" y="7930"/>
                </a:lnTo>
                <a:lnTo>
                  <a:pt x="9642" y="7836"/>
                </a:lnTo>
                <a:cubicBezTo>
                  <a:pt x="9601" y="7752"/>
                  <a:pt x="9561" y="7668"/>
                  <a:pt x="9517" y="7590"/>
                </a:cubicBezTo>
                <a:cubicBezTo>
                  <a:pt x="9347" y="7290"/>
                  <a:pt x="9155" y="7072"/>
                  <a:pt x="9052" y="7072"/>
                </a:cubicBezTo>
                <a:cubicBezTo>
                  <a:pt x="9049" y="7072"/>
                  <a:pt x="9046" y="7072"/>
                  <a:pt x="9043" y="7072"/>
                </a:cubicBezTo>
                <a:cubicBezTo>
                  <a:pt x="9057" y="7058"/>
                  <a:pt x="9222" y="7026"/>
                  <a:pt x="9299" y="7026"/>
                </a:cubicBezTo>
                <a:cubicBezTo>
                  <a:pt x="9312" y="7026"/>
                  <a:pt x="9322" y="7027"/>
                  <a:pt x="9329" y="7028"/>
                </a:cubicBezTo>
                <a:cubicBezTo>
                  <a:pt x="9087" y="6904"/>
                  <a:pt x="8834" y="6796"/>
                  <a:pt x="8575" y="6709"/>
                </a:cubicBezTo>
                <a:cubicBezTo>
                  <a:pt x="8514" y="6628"/>
                  <a:pt x="8457" y="6544"/>
                  <a:pt x="8393" y="6470"/>
                </a:cubicBezTo>
                <a:cubicBezTo>
                  <a:pt x="8468" y="6373"/>
                  <a:pt x="8546" y="6256"/>
                  <a:pt x="8667" y="6256"/>
                </a:cubicBezTo>
                <a:cubicBezTo>
                  <a:pt x="8726" y="6256"/>
                  <a:pt x="8796" y="6284"/>
                  <a:pt x="8881" y="6355"/>
                </a:cubicBezTo>
                <a:cubicBezTo>
                  <a:pt x="8790" y="6174"/>
                  <a:pt x="8656" y="6022"/>
                  <a:pt x="8488" y="5908"/>
                </a:cubicBezTo>
                <a:lnTo>
                  <a:pt x="8488" y="5908"/>
                </a:lnTo>
                <a:cubicBezTo>
                  <a:pt x="8528" y="5980"/>
                  <a:pt x="8484" y="6170"/>
                  <a:pt x="8411" y="6170"/>
                </a:cubicBezTo>
                <a:cubicBezTo>
                  <a:pt x="8399" y="6170"/>
                  <a:pt x="8386" y="6165"/>
                  <a:pt x="8373" y="6153"/>
                </a:cubicBezTo>
                <a:cubicBezTo>
                  <a:pt x="8274" y="5789"/>
                  <a:pt x="8289" y="5911"/>
                  <a:pt x="8096" y="5528"/>
                </a:cubicBezTo>
                <a:lnTo>
                  <a:pt x="8096" y="5528"/>
                </a:lnTo>
                <a:cubicBezTo>
                  <a:pt x="8120" y="5595"/>
                  <a:pt x="8033" y="5646"/>
                  <a:pt x="7928" y="5646"/>
                </a:cubicBezTo>
                <a:cubicBezTo>
                  <a:pt x="7860" y="5646"/>
                  <a:pt x="7784" y="5624"/>
                  <a:pt x="7727" y="5571"/>
                </a:cubicBezTo>
                <a:cubicBezTo>
                  <a:pt x="7774" y="5565"/>
                  <a:pt x="7867" y="5396"/>
                  <a:pt x="7942" y="5396"/>
                </a:cubicBezTo>
                <a:cubicBezTo>
                  <a:pt x="7945" y="5396"/>
                  <a:pt x="7949" y="5397"/>
                  <a:pt x="7952" y="5397"/>
                </a:cubicBezTo>
                <a:lnTo>
                  <a:pt x="7952" y="5397"/>
                </a:lnTo>
                <a:cubicBezTo>
                  <a:pt x="7771" y="5344"/>
                  <a:pt x="7590" y="5299"/>
                  <a:pt x="7413" y="5263"/>
                </a:cubicBezTo>
                <a:lnTo>
                  <a:pt x="7413" y="5263"/>
                </a:lnTo>
                <a:cubicBezTo>
                  <a:pt x="7415" y="5264"/>
                  <a:pt x="7418" y="5264"/>
                  <a:pt x="7420" y="5264"/>
                </a:cubicBezTo>
                <a:cubicBezTo>
                  <a:pt x="7521" y="5264"/>
                  <a:pt x="7530" y="5092"/>
                  <a:pt x="7481" y="4972"/>
                </a:cubicBezTo>
                <a:lnTo>
                  <a:pt x="7481" y="4972"/>
                </a:lnTo>
                <a:cubicBezTo>
                  <a:pt x="7483" y="4979"/>
                  <a:pt x="7482" y="4982"/>
                  <a:pt x="7477" y="4982"/>
                </a:cubicBezTo>
                <a:cubicBezTo>
                  <a:pt x="7432" y="4982"/>
                  <a:pt x="7092" y="4685"/>
                  <a:pt x="6970" y="4642"/>
                </a:cubicBezTo>
                <a:lnTo>
                  <a:pt x="6970" y="4642"/>
                </a:lnTo>
                <a:lnTo>
                  <a:pt x="7125" y="4814"/>
                </a:lnTo>
                <a:cubicBezTo>
                  <a:pt x="6653" y="4461"/>
                  <a:pt x="6451" y="4780"/>
                  <a:pt x="5960" y="4484"/>
                </a:cubicBezTo>
                <a:cubicBezTo>
                  <a:pt x="6044" y="4471"/>
                  <a:pt x="6276" y="4289"/>
                  <a:pt x="6017" y="4114"/>
                </a:cubicBezTo>
                <a:lnTo>
                  <a:pt x="6017" y="4114"/>
                </a:lnTo>
                <a:lnTo>
                  <a:pt x="5812" y="4171"/>
                </a:lnTo>
                <a:cubicBezTo>
                  <a:pt x="5721" y="4195"/>
                  <a:pt x="5600" y="4218"/>
                  <a:pt x="5496" y="4255"/>
                </a:cubicBezTo>
                <a:cubicBezTo>
                  <a:pt x="5469" y="4265"/>
                  <a:pt x="5445" y="4276"/>
                  <a:pt x="5418" y="4286"/>
                </a:cubicBezTo>
                <a:cubicBezTo>
                  <a:pt x="5245" y="4221"/>
                  <a:pt x="5079" y="4180"/>
                  <a:pt x="4934" y="4180"/>
                </a:cubicBezTo>
                <a:cubicBezTo>
                  <a:pt x="4890" y="4180"/>
                  <a:pt x="4849" y="4184"/>
                  <a:pt x="4809" y="4191"/>
                </a:cubicBezTo>
                <a:cubicBezTo>
                  <a:pt x="4819" y="4175"/>
                  <a:pt x="4833" y="4158"/>
                  <a:pt x="4843" y="4144"/>
                </a:cubicBezTo>
                <a:cubicBezTo>
                  <a:pt x="4954" y="4050"/>
                  <a:pt x="5085" y="3986"/>
                  <a:pt x="5226" y="3952"/>
                </a:cubicBezTo>
                <a:cubicBezTo>
                  <a:pt x="5330" y="3931"/>
                  <a:pt x="5434" y="3920"/>
                  <a:pt x="5538" y="3920"/>
                </a:cubicBezTo>
                <a:cubicBezTo>
                  <a:pt x="5594" y="3920"/>
                  <a:pt x="5649" y="3923"/>
                  <a:pt x="5704" y="3929"/>
                </a:cubicBezTo>
                <a:cubicBezTo>
                  <a:pt x="5634" y="3885"/>
                  <a:pt x="5570" y="3838"/>
                  <a:pt x="5506" y="3784"/>
                </a:cubicBezTo>
                <a:cubicBezTo>
                  <a:pt x="5465" y="3757"/>
                  <a:pt x="5401" y="3724"/>
                  <a:pt x="5159" y="3683"/>
                </a:cubicBezTo>
                <a:cubicBezTo>
                  <a:pt x="5072" y="3639"/>
                  <a:pt x="5132" y="3616"/>
                  <a:pt x="5243" y="3616"/>
                </a:cubicBezTo>
                <a:cubicBezTo>
                  <a:pt x="5361" y="3623"/>
                  <a:pt x="5479" y="3643"/>
                  <a:pt x="5590" y="3680"/>
                </a:cubicBezTo>
                <a:cubicBezTo>
                  <a:pt x="5352" y="3586"/>
                  <a:pt x="5109" y="3532"/>
                  <a:pt x="4871" y="3532"/>
                </a:cubicBezTo>
                <a:cubicBezTo>
                  <a:pt x="4776" y="3532"/>
                  <a:pt x="4683" y="3540"/>
                  <a:pt x="4590" y="3559"/>
                </a:cubicBezTo>
                <a:cubicBezTo>
                  <a:pt x="4523" y="3579"/>
                  <a:pt x="4459" y="3606"/>
                  <a:pt x="4395" y="3633"/>
                </a:cubicBezTo>
                <a:cubicBezTo>
                  <a:pt x="4429" y="3660"/>
                  <a:pt x="4395" y="3707"/>
                  <a:pt x="4338" y="3761"/>
                </a:cubicBezTo>
                <a:lnTo>
                  <a:pt x="4240" y="3848"/>
                </a:lnTo>
                <a:cubicBezTo>
                  <a:pt x="4207" y="3889"/>
                  <a:pt x="4173" y="3929"/>
                  <a:pt x="4136" y="3969"/>
                </a:cubicBezTo>
                <a:cubicBezTo>
                  <a:pt x="3998" y="4134"/>
                  <a:pt x="3954" y="4350"/>
                  <a:pt x="4018" y="4363"/>
                </a:cubicBezTo>
                <a:cubicBezTo>
                  <a:pt x="4055" y="4208"/>
                  <a:pt x="4136" y="4070"/>
                  <a:pt x="4251" y="3959"/>
                </a:cubicBezTo>
                <a:cubicBezTo>
                  <a:pt x="4301" y="3892"/>
                  <a:pt x="4372" y="3858"/>
                  <a:pt x="4439" y="3811"/>
                </a:cubicBezTo>
                <a:cubicBezTo>
                  <a:pt x="4503" y="3764"/>
                  <a:pt x="4574" y="3724"/>
                  <a:pt x="4648" y="3690"/>
                </a:cubicBezTo>
                <a:cubicBezTo>
                  <a:pt x="4712" y="3670"/>
                  <a:pt x="4776" y="3650"/>
                  <a:pt x="4839" y="3636"/>
                </a:cubicBezTo>
                <a:lnTo>
                  <a:pt x="4839" y="3636"/>
                </a:lnTo>
                <a:cubicBezTo>
                  <a:pt x="4873" y="3683"/>
                  <a:pt x="4813" y="3757"/>
                  <a:pt x="4712" y="3835"/>
                </a:cubicBezTo>
                <a:cubicBezTo>
                  <a:pt x="4668" y="3878"/>
                  <a:pt x="4614" y="3926"/>
                  <a:pt x="4560" y="3986"/>
                </a:cubicBezTo>
                <a:cubicBezTo>
                  <a:pt x="4506" y="4047"/>
                  <a:pt x="4439" y="4094"/>
                  <a:pt x="4388" y="4171"/>
                </a:cubicBezTo>
                <a:cubicBezTo>
                  <a:pt x="4271" y="4309"/>
                  <a:pt x="4203" y="4508"/>
                  <a:pt x="4180" y="4700"/>
                </a:cubicBezTo>
                <a:cubicBezTo>
                  <a:pt x="4167" y="4722"/>
                  <a:pt x="4152" y="4732"/>
                  <a:pt x="4136" y="4732"/>
                </a:cubicBezTo>
                <a:cubicBezTo>
                  <a:pt x="4052" y="4732"/>
                  <a:pt x="3934" y="4467"/>
                  <a:pt x="3901" y="4447"/>
                </a:cubicBezTo>
                <a:lnTo>
                  <a:pt x="3901" y="4447"/>
                </a:lnTo>
                <a:cubicBezTo>
                  <a:pt x="3921" y="4508"/>
                  <a:pt x="3890" y="4686"/>
                  <a:pt x="3921" y="4861"/>
                </a:cubicBezTo>
                <a:cubicBezTo>
                  <a:pt x="3938" y="5036"/>
                  <a:pt x="3988" y="5201"/>
                  <a:pt x="3971" y="5238"/>
                </a:cubicBezTo>
                <a:cubicBezTo>
                  <a:pt x="3921" y="5130"/>
                  <a:pt x="3877" y="5019"/>
                  <a:pt x="3837" y="4905"/>
                </a:cubicBezTo>
                <a:lnTo>
                  <a:pt x="3837" y="4905"/>
                </a:lnTo>
                <a:cubicBezTo>
                  <a:pt x="3837" y="5009"/>
                  <a:pt x="3853" y="5114"/>
                  <a:pt x="3890" y="5211"/>
                </a:cubicBezTo>
                <a:cubicBezTo>
                  <a:pt x="3931" y="5305"/>
                  <a:pt x="3975" y="5393"/>
                  <a:pt x="4028" y="5480"/>
                </a:cubicBezTo>
                <a:cubicBezTo>
                  <a:pt x="4136" y="5669"/>
                  <a:pt x="4213" y="5766"/>
                  <a:pt x="4237" y="5978"/>
                </a:cubicBezTo>
                <a:cubicBezTo>
                  <a:pt x="4286" y="6095"/>
                  <a:pt x="4263" y="6397"/>
                  <a:pt x="4338" y="6397"/>
                </a:cubicBezTo>
                <a:cubicBezTo>
                  <a:pt x="4341" y="6397"/>
                  <a:pt x="4345" y="6397"/>
                  <a:pt x="4348" y="6396"/>
                </a:cubicBezTo>
                <a:cubicBezTo>
                  <a:pt x="4372" y="6227"/>
                  <a:pt x="4543" y="6063"/>
                  <a:pt x="4715" y="5965"/>
                </a:cubicBezTo>
                <a:cubicBezTo>
                  <a:pt x="4789" y="6093"/>
                  <a:pt x="4863" y="6217"/>
                  <a:pt x="4930" y="6325"/>
                </a:cubicBezTo>
                <a:lnTo>
                  <a:pt x="4873" y="6342"/>
                </a:lnTo>
                <a:lnTo>
                  <a:pt x="4917" y="6409"/>
                </a:lnTo>
                <a:lnTo>
                  <a:pt x="4964" y="6376"/>
                </a:lnTo>
                <a:cubicBezTo>
                  <a:pt x="5055" y="6517"/>
                  <a:pt x="5136" y="6635"/>
                  <a:pt x="5189" y="6715"/>
                </a:cubicBezTo>
                <a:cubicBezTo>
                  <a:pt x="5193" y="6722"/>
                  <a:pt x="5200" y="6729"/>
                  <a:pt x="5203" y="6736"/>
                </a:cubicBezTo>
                <a:cubicBezTo>
                  <a:pt x="5186" y="6758"/>
                  <a:pt x="5157" y="6766"/>
                  <a:pt x="5123" y="6766"/>
                </a:cubicBezTo>
                <a:cubicBezTo>
                  <a:pt x="5045" y="6766"/>
                  <a:pt x="4938" y="6727"/>
                  <a:pt x="4865" y="6727"/>
                </a:cubicBezTo>
                <a:cubicBezTo>
                  <a:pt x="4816" y="6727"/>
                  <a:pt x="4782" y="6745"/>
                  <a:pt x="4782" y="6803"/>
                </a:cubicBezTo>
                <a:cubicBezTo>
                  <a:pt x="4786" y="6801"/>
                  <a:pt x="4791" y="6800"/>
                  <a:pt x="4797" y="6800"/>
                </a:cubicBezTo>
                <a:cubicBezTo>
                  <a:pt x="4842" y="6800"/>
                  <a:pt x="4928" y="6854"/>
                  <a:pt x="4964" y="6880"/>
                </a:cubicBezTo>
                <a:cubicBezTo>
                  <a:pt x="5011" y="7012"/>
                  <a:pt x="4826" y="6907"/>
                  <a:pt x="5008" y="7140"/>
                </a:cubicBezTo>
                <a:cubicBezTo>
                  <a:pt x="5015" y="7137"/>
                  <a:pt x="5022" y="7136"/>
                  <a:pt x="5029" y="7136"/>
                </a:cubicBezTo>
                <a:cubicBezTo>
                  <a:pt x="5132" y="7136"/>
                  <a:pt x="5241" y="7355"/>
                  <a:pt x="5253" y="7355"/>
                </a:cubicBezTo>
                <a:cubicBezTo>
                  <a:pt x="5258" y="7355"/>
                  <a:pt x="5243" y="7309"/>
                  <a:pt x="5196" y="7173"/>
                </a:cubicBezTo>
                <a:lnTo>
                  <a:pt x="5196" y="7173"/>
                </a:lnTo>
                <a:cubicBezTo>
                  <a:pt x="5398" y="7375"/>
                  <a:pt x="5351" y="7436"/>
                  <a:pt x="5570" y="7688"/>
                </a:cubicBezTo>
                <a:cubicBezTo>
                  <a:pt x="5573" y="7649"/>
                  <a:pt x="5608" y="7633"/>
                  <a:pt x="5663" y="7633"/>
                </a:cubicBezTo>
                <a:cubicBezTo>
                  <a:pt x="5741" y="7633"/>
                  <a:pt x="5857" y="7666"/>
                  <a:pt x="5974" y="7715"/>
                </a:cubicBezTo>
                <a:cubicBezTo>
                  <a:pt x="6051" y="7799"/>
                  <a:pt x="6128" y="7883"/>
                  <a:pt x="6209" y="7967"/>
                </a:cubicBezTo>
                <a:cubicBezTo>
                  <a:pt x="6209" y="7974"/>
                  <a:pt x="6209" y="7984"/>
                  <a:pt x="6213" y="7991"/>
                </a:cubicBezTo>
                <a:cubicBezTo>
                  <a:pt x="6307" y="8085"/>
                  <a:pt x="6394" y="8173"/>
                  <a:pt x="6472" y="8257"/>
                </a:cubicBezTo>
                <a:cubicBezTo>
                  <a:pt x="6472" y="8260"/>
                  <a:pt x="6472" y="8267"/>
                  <a:pt x="6465" y="8270"/>
                </a:cubicBezTo>
                <a:cubicBezTo>
                  <a:pt x="6472" y="8270"/>
                  <a:pt x="6475" y="8264"/>
                  <a:pt x="6482" y="8264"/>
                </a:cubicBezTo>
                <a:cubicBezTo>
                  <a:pt x="6576" y="8361"/>
                  <a:pt x="6663" y="8449"/>
                  <a:pt x="6754" y="8533"/>
                </a:cubicBezTo>
                <a:cubicBezTo>
                  <a:pt x="6788" y="8563"/>
                  <a:pt x="6818" y="8593"/>
                  <a:pt x="6852" y="8624"/>
                </a:cubicBezTo>
                <a:cubicBezTo>
                  <a:pt x="6849" y="8644"/>
                  <a:pt x="6835" y="8661"/>
                  <a:pt x="6818" y="8674"/>
                </a:cubicBezTo>
                <a:cubicBezTo>
                  <a:pt x="6842" y="8674"/>
                  <a:pt x="6869" y="8667"/>
                  <a:pt x="6889" y="8654"/>
                </a:cubicBezTo>
                <a:cubicBezTo>
                  <a:pt x="7007" y="8755"/>
                  <a:pt x="7131" y="8846"/>
                  <a:pt x="7263" y="8927"/>
                </a:cubicBezTo>
                <a:cubicBezTo>
                  <a:pt x="7283" y="8984"/>
                  <a:pt x="7488" y="9155"/>
                  <a:pt x="7360" y="9159"/>
                </a:cubicBezTo>
                <a:cubicBezTo>
                  <a:pt x="7441" y="9176"/>
                  <a:pt x="7532" y="9159"/>
                  <a:pt x="7680" y="9233"/>
                </a:cubicBezTo>
                <a:cubicBezTo>
                  <a:pt x="7743" y="9303"/>
                  <a:pt x="7749" y="9325"/>
                  <a:pt x="7726" y="9325"/>
                </a:cubicBezTo>
                <a:cubicBezTo>
                  <a:pt x="7684" y="9325"/>
                  <a:pt x="7546" y="9250"/>
                  <a:pt x="7487" y="9250"/>
                </a:cubicBezTo>
                <a:cubicBezTo>
                  <a:pt x="7455" y="9250"/>
                  <a:pt x="7446" y="9272"/>
                  <a:pt x="7485" y="9337"/>
                </a:cubicBezTo>
                <a:cubicBezTo>
                  <a:pt x="7495" y="9325"/>
                  <a:pt x="7516" y="9320"/>
                  <a:pt x="7545" y="9320"/>
                </a:cubicBezTo>
                <a:cubicBezTo>
                  <a:pt x="7678" y="9320"/>
                  <a:pt x="7979" y="9429"/>
                  <a:pt x="8185" y="9452"/>
                </a:cubicBezTo>
                <a:cubicBezTo>
                  <a:pt x="8161" y="9300"/>
                  <a:pt x="7687" y="9223"/>
                  <a:pt x="7448" y="9149"/>
                </a:cubicBezTo>
                <a:cubicBezTo>
                  <a:pt x="7481" y="9088"/>
                  <a:pt x="7562" y="9054"/>
                  <a:pt x="7670" y="9038"/>
                </a:cubicBezTo>
                <a:cubicBezTo>
                  <a:pt x="7946" y="9186"/>
                  <a:pt x="8238" y="9303"/>
                  <a:pt x="8538" y="9391"/>
                </a:cubicBezTo>
                <a:cubicBezTo>
                  <a:pt x="8565" y="9401"/>
                  <a:pt x="8592" y="9401"/>
                  <a:pt x="8622" y="9411"/>
                </a:cubicBezTo>
                <a:cubicBezTo>
                  <a:pt x="8639" y="9421"/>
                  <a:pt x="8663" y="9425"/>
                  <a:pt x="8686" y="9425"/>
                </a:cubicBezTo>
                <a:cubicBezTo>
                  <a:pt x="8831" y="9462"/>
                  <a:pt x="8979" y="9495"/>
                  <a:pt x="9127" y="9515"/>
                </a:cubicBezTo>
                <a:cubicBezTo>
                  <a:pt x="9137" y="9573"/>
                  <a:pt x="9144" y="9627"/>
                  <a:pt x="9151" y="9680"/>
                </a:cubicBezTo>
                <a:cubicBezTo>
                  <a:pt x="9154" y="9859"/>
                  <a:pt x="9181" y="10101"/>
                  <a:pt x="9174" y="10390"/>
                </a:cubicBezTo>
                <a:cubicBezTo>
                  <a:pt x="9171" y="10784"/>
                  <a:pt x="9090" y="11232"/>
                  <a:pt x="8949" y="11511"/>
                </a:cubicBezTo>
                <a:cubicBezTo>
                  <a:pt x="8955" y="11589"/>
                  <a:pt x="8945" y="11703"/>
                  <a:pt x="8962" y="11747"/>
                </a:cubicBezTo>
                <a:cubicBezTo>
                  <a:pt x="8851" y="12050"/>
                  <a:pt x="8706" y="12336"/>
                  <a:pt x="8531" y="12605"/>
                </a:cubicBezTo>
                <a:cubicBezTo>
                  <a:pt x="8474" y="12672"/>
                  <a:pt x="8417" y="12743"/>
                  <a:pt x="8353" y="12807"/>
                </a:cubicBezTo>
                <a:lnTo>
                  <a:pt x="8424" y="12750"/>
                </a:lnTo>
                <a:lnTo>
                  <a:pt x="8514" y="12628"/>
                </a:lnTo>
                <a:lnTo>
                  <a:pt x="8514" y="12628"/>
                </a:lnTo>
                <a:cubicBezTo>
                  <a:pt x="8488" y="12669"/>
                  <a:pt x="8467" y="12709"/>
                  <a:pt x="8437" y="12750"/>
                </a:cubicBezTo>
                <a:cubicBezTo>
                  <a:pt x="8238" y="13032"/>
                  <a:pt x="7989" y="13278"/>
                  <a:pt x="7697" y="13466"/>
                </a:cubicBezTo>
                <a:cubicBezTo>
                  <a:pt x="7697" y="13450"/>
                  <a:pt x="7687" y="13436"/>
                  <a:pt x="7670" y="13426"/>
                </a:cubicBezTo>
                <a:cubicBezTo>
                  <a:pt x="7602" y="13487"/>
                  <a:pt x="7532" y="13547"/>
                  <a:pt x="7454" y="13601"/>
                </a:cubicBezTo>
                <a:cubicBezTo>
                  <a:pt x="7444" y="13604"/>
                  <a:pt x="7438" y="13611"/>
                  <a:pt x="7427" y="13615"/>
                </a:cubicBezTo>
                <a:cubicBezTo>
                  <a:pt x="7427" y="13589"/>
                  <a:pt x="7477" y="13529"/>
                  <a:pt x="7424" y="13529"/>
                </a:cubicBezTo>
                <a:cubicBezTo>
                  <a:pt x="7420" y="13529"/>
                  <a:pt x="7416" y="13530"/>
                  <a:pt x="7411" y="13530"/>
                </a:cubicBezTo>
                <a:cubicBezTo>
                  <a:pt x="7417" y="13561"/>
                  <a:pt x="7394" y="13604"/>
                  <a:pt x="7343" y="13648"/>
                </a:cubicBezTo>
                <a:cubicBezTo>
                  <a:pt x="7199" y="13709"/>
                  <a:pt x="7051" y="13753"/>
                  <a:pt x="6896" y="13783"/>
                </a:cubicBezTo>
                <a:lnTo>
                  <a:pt x="6882" y="13783"/>
                </a:lnTo>
                <a:cubicBezTo>
                  <a:pt x="6876" y="13786"/>
                  <a:pt x="6869" y="13790"/>
                  <a:pt x="6862" y="13793"/>
                </a:cubicBezTo>
                <a:cubicBezTo>
                  <a:pt x="6738" y="13813"/>
                  <a:pt x="6613" y="13827"/>
                  <a:pt x="6485" y="13830"/>
                </a:cubicBezTo>
                <a:cubicBezTo>
                  <a:pt x="6472" y="13827"/>
                  <a:pt x="6455" y="13823"/>
                  <a:pt x="6438" y="13820"/>
                </a:cubicBezTo>
                <a:cubicBezTo>
                  <a:pt x="6421" y="13827"/>
                  <a:pt x="6401" y="13830"/>
                  <a:pt x="6381" y="13830"/>
                </a:cubicBezTo>
                <a:cubicBezTo>
                  <a:pt x="6320" y="13830"/>
                  <a:pt x="6263" y="13830"/>
                  <a:pt x="6202" y="13827"/>
                </a:cubicBezTo>
                <a:cubicBezTo>
                  <a:pt x="6347" y="13137"/>
                  <a:pt x="6243" y="12416"/>
                  <a:pt x="5906" y="11794"/>
                </a:cubicBezTo>
                <a:cubicBezTo>
                  <a:pt x="5140" y="10322"/>
                  <a:pt x="3374" y="9349"/>
                  <a:pt x="1691" y="9349"/>
                </a:cubicBezTo>
                <a:cubicBezTo>
                  <a:pt x="1297" y="9349"/>
                  <a:pt x="907" y="9402"/>
                  <a:pt x="535" y="9515"/>
                </a:cubicBezTo>
                <a:cubicBezTo>
                  <a:pt x="222" y="9613"/>
                  <a:pt x="0" y="10024"/>
                  <a:pt x="212" y="10330"/>
                </a:cubicBezTo>
                <a:cubicBezTo>
                  <a:pt x="337" y="10515"/>
                  <a:pt x="468" y="10697"/>
                  <a:pt x="599" y="10872"/>
                </a:cubicBezTo>
                <a:cubicBezTo>
                  <a:pt x="599" y="11023"/>
                  <a:pt x="599" y="11185"/>
                  <a:pt x="512" y="11228"/>
                </a:cubicBezTo>
                <a:cubicBezTo>
                  <a:pt x="855" y="11363"/>
                  <a:pt x="825" y="12090"/>
                  <a:pt x="1403" y="12302"/>
                </a:cubicBezTo>
                <a:cubicBezTo>
                  <a:pt x="1419" y="12340"/>
                  <a:pt x="1413" y="12350"/>
                  <a:pt x="1397" y="12350"/>
                </a:cubicBezTo>
                <a:cubicBezTo>
                  <a:pt x="1375" y="12350"/>
                  <a:pt x="1335" y="12330"/>
                  <a:pt x="1310" y="12330"/>
                </a:cubicBezTo>
                <a:cubicBezTo>
                  <a:pt x="1296" y="12330"/>
                  <a:pt x="1287" y="12336"/>
                  <a:pt x="1289" y="12356"/>
                </a:cubicBezTo>
                <a:cubicBezTo>
                  <a:pt x="1454" y="12393"/>
                  <a:pt x="1578" y="12497"/>
                  <a:pt x="1774" y="12740"/>
                </a:cubicBezTo>
                <a:lnTo>
                  <a:pt x="1730" y="12733"/>
                </a:lnTo>
                <a:lnTo>
                  <a:pt x="2531" y="13450"/>
                </a:lnTo>
                <a:cubicBezTo>
                  <a:pt x="2817" y="13712"/>
                  <a:pt x="3130" y="13948"/>
                  <a:pt x="3463" y="14156"/>
                </a:cubicBezTo>
                <a:lnTo>
                  <a:pt x="3450" y="14028"/>
                </a:lnTo>
                <a:lnTo>
                  <a:pt x="3450" y="14028"/>
                </a:lnTo>
                <a:cubicBezTo>
                  <a:pt x="3551" y="14092"/>
                  <a:pt x="3645" y="14170"/>
                  <a:pt x="3726" y="14257"/>
                </a:cubicBezTo>
                <a:cubicBezTo>
                  <a:pt x="4012" y="14230"/>
                  <a:pt x="3207" y="13975"/>
                  <a:pt x="3487" y="13921"/>
                </a:cubicBezTo>
                <a:lnTo>
                  <a:pt x="3487" y="13921"/>
                </a:lnTo>
                <a:cubicBezTo>
                  <a:pt x="3544" y="14069"/>
                  <a:pt x="3840" y="14234"/>
                  <a:pt x="4109" y="14362"/>
                </a:cubicBezTo>
                <a:cubicBezTo>
                  <a:pt x="4264" y="14439"/>
                  <a:pt x="4446" y="14506"/>
                  <a:pt x="4409" y="14570"/>
                </a:cubicBezTo>
                <a:cubicBezTo>
                  <a:pt x="4399" y="14591"/>
                  <a:pt x="4382" y="14604"/>
                  <a:pt x="4362" y="14614"/>
                </a:cubicBezTo>
                <a:cubicBezTo>
                  <a:pt x="4351" y="14643"/>
                  <a:pt x="4355" y="14653"/>
                  <a:pt x="4367" y="14653"/>
                </a:cubicBezTo>
                <a:cubicBezTo>
                  <a:pt x="4393" y="14653"/>
                  <a:pt x="4456" y="14606"/>
                  <a:pt x="4483" y="14606"/>
                </a:cubicBezTo>
                <a:cubicBezTo>
                  <a:pt x="4498" y="14606"/>
                  <a:pt x="4502" y="14619"/>
                  <a:pt x="4486" y="14658"/>
                </a:cubicBezTo>
                <a:lnTo>
                  <a:pt x="4385" y="14712"/>
                </a:lnTo>
                <a:cubicBezTo>
                  <a:pt x="4415" y="14718"/>
                  <a:pt x="4446" y="14725"/>
                  <a:pt x="4476" y="14735"/>
                </a:cubicBezTo>
                <a:cubicBezTo>
                  <a:pt x="4433" y="14812"/>
                  <a:pt x="4350" y="14861"/>
                  <a:pt x="4262" y="14861"/>
                </a:cubicBezTo>
                <a:cubicBezTo>
                  <a:pt x="4254" y="14861"/>
                  <a:pt x="4245" y="14861"/>
                  <a:pt x="4237" y="14860"/>
                </a:cubicBezTo>
                <a:cubicBezTo>
                  <a:pt x="4254" y="14846"/>
                  <a:pt x="4247" y="14813"/>
                  <a:pt x="4247" y="14796"/>
                </a:cubicBezTo>
                <a:lnTo>
                  <a:pt x="4247" y="14796"/>
                </a:lnTo>
                <a:cubicBezTo>
                  <a:pt x="4197" y="14826"/>
                  <a:pt x="4163" y="14880"/>
                  <a:pt x="4150" y="14937"/>
                </a:cubicBezTo>
                <a:cubicBezTo>
                  <a:pt x="4101" y="15046"/>
                  <a:pt x="4050" y="15159"/>
                  <a:pt x="4017" y="15207"/>
                </a:cubicBezTo>
                <a:lnTo>
                  <a:pt x="4017" y="15207"/>
                </a:lnTo>
                <a:lnTo>
                  <a:pt x="4183" y="15004"/>
                </a:lnTo>
                <a:lnTo>
                  <a:pt x="4183" y="15004"/>
                </a:lnTo>
                <a:cubicBezTo>
                  <a:pt x="4008" y="15365"/>
                  <a:pt x="3742" y="15738"/>
                  <a:pt x="3480" y="16125"/>
                </a:cubicBezTo>
                <a:lnTo>
                  <a:pt x="3285" y="16418"/>
                </a:lnTo>
                <a:lnTo>
                  <a:pt x="3238" y="16492"/>
                </a:lnTo>
                <a:lnTo>
                  <a:pt x="3207" y="16539"/>
                </a:lnTo>
                <a:cubicBezTo>
                  <a:pt x="3177" y="16590"/>
                  <a:pt x="3153" y="16643"/>
                  <a:pt x="3137" y="16697"/>
                </a:cubicBezTo>
                <a:cubicBezTo>
                  <a:pt x="3079" y="16892"/>
                  <a:pt x="3120" y="17104"/>
                  <a:pt x="3241" y="17269"/>
                </a:cubicBezTo>
                <a:cubicBezTo>
                  <a:pt x="3352" y="17421"/>
                  <a:pt x="3524" y="17518"/>
                  <a:pt x="3709" y="17539"/>
                </a:cubicBezTo>
                <a:cubicBezTo>
                  <a:pt x="3728" y="17540"/>
                  <a:pt x="3747" y="17541"/>
                  <a:pt x="3766" y="17541"/>
                </a:cubicBezTo>
                <a:cubicBezTo>
                  <a:pt x="3860" y="17541"/>
                  <a:pt x="3951" y="17521"/>
                  <a:pt x="4035" y="17481"/>
                </a:cubicBezTo>
                <a:cubicBezTo>
                  <a:pt x="4076" y="17458"/>
                  <a:pt x="4113" y="17434"/>
                  <a:pt x="4150" y="17407"/>
                </a:cubicBezTo>
                <a:lnTo>
                  <a:pt x="4180" y="17377"/>
                </a:lnTo>
                <a:cubicBezTo>
                  <a:pt x="4261" y="17303"/>
                  <a:pt x="4341" y="17222"/>
                  <a:pt x="4415" y="17138"/>
                </a:cubicBezTo>
                <a:lnTo>
                  <a:pt x="4331" y="17138"/>
                </a:lnTo>
                <a:cubicBezTo>
                  <a:pt x="4765" y="16650"/>
                  <a:pt x="4772" y="16852"/>
                  <a:pt x="5243" y="16303"/>
                </a:cubicBezTo>
                <a:lnTo>
                  <a:pt x="5243" y="16303"/>
                </a:lnTo>
                <a:lnTo>
                  <a:pt x="5233" y="16330"/>
                </a:lnTo>
                <a:cubicBezTo>
                  <a:pt x="5311" y="16166"/>
                  <a:pt x="5412" y="16014"/>
                  <a:pt x="5529" y="15879"/>
                </a:cubicBezTo>
                <a:lnTo>
                  <a:pt x="5529" y="15879"/>
                </a:lnTo>
                <a:cubicBezTo>
                  <a:pt x="5516" y="15916"/>
                  <a:pt x="5520" y="15930"/>
                  <a:pt x="5534" y="15930"/>
                </a:cubicBezTo>
                <a:cubicBezTo>
                  <a:pt x="5574" y="15930"/>
                  <a:pt x="5691" y="15830"/>
                  <a:pt x="5734" y="15830"/>
                </a:cubicBezTo>
                <a:cubicBezTo>
                  <a:pt x="5753" y="15830"/>
                  <a:pt x="5758" y="15849"/>
                  <a:pt x="5735" y="15906"/>
                </a:cubicBezTo>
                <a:cubicBezTo>
                  <a:pt x="5913" y="15587"/>
                  <a:pt x="5940" y="15496"/>
                  <a:pt x="5947" y="15428"/>
                </a:cubicBezTo>
                <a:cubicBezTo>
                  <a:pt x="5947" y="15368"/>
                  <a:pt x="5947" y="15304"/>
                  <a:pt x="5963" y="15082"/>
                </a:cubicBezTo>
                <a:cubicBezTo>
                  <a:pt x="5997" y="15075"/>
                  <a:pt x="6031" y="15072"/>
                  <a:pt x="6064" y="15068"/>
                </a:cubicBezTo>
                <a:cubicBezTo>
                  <a:pt x="6058" y="14954"/>
                  <a:pt x="6038" y="14897"/>
                  <a:pt x="6098" y="14728"/>
                </a:cubicBezTo>
                <a:cubicBezTo>
                  <a:pt x="6105" y="14727"/>
                  <a:pt x="6113" y="14727"/>
                  <a:pt x="6124" y="14727"/>
                </a:cubicBezTo>
                <a:cubicBezTo>
                  <a:pt x="6144" y="14727"/>
                  <a:pt x="6170" y="14728"/>
                  <a:pt x="6199" y="14728"/>
                </a:cubicBezTo>
                <a:cubicBezTo>
                  <a:pt x="6105" y="14752"/>
                  <a:pt x="6172" y="14789"/>
                  <a:pt x="6219" y="14829"/>
                </a:cubicBezTo>
                <a:cubicBezTo>
                  <a:pt x="6270" y="14870"/>
                  <a:pt x="6307" y="14910"/>
                  <a:pt x="6243" y="14947"/>
                </a:cubicBezTo>
                <a:cubicBezTo>
                  <a:pt x="6359" y="14999"/>
                  <a:pt x="6417" y="15015"/>
                  <a:pt x="6489" y="15015"/>
                </a:cubicBezTo>
                <a:cubicBezTo>
                  <a:pt x="6497" y="15015"/>
                  <a:pt x="6504" y="15015"/>
                  <a:pt x="6512" y="15015"/>
                </a:cubicBezTo>
                <a:cubicBezTo>
                  <a:pt x="6653" y="15004"/>
                  <a:pt x="6791" y="14981"/>
                  <a:pt x="6926" y="14941"/>
                </a:cubicBezTo>
                <a:cubicBezTo>
                  <a:pt x="7104" y="14889"/>
                  <a:pt x="7244" y="14837"/>
                  <a:pt x="7394" y="14837"/>
                </a:cubicBezTo>
                <a:cubicBezTo>
                  <a:pt x="7449" y="14837"/>
                  <a:pt x="7505" y="14844"/>
                  <a:pt x="7565" y="14860"/>
                </a:cubicBezTo>
                <a:cubicBezTo>
                  <a:pt x="7644" y="14761"/>
                  <a:pt x="7623" y="14730"/>
                  <a:pt x="7556" y="14730"/>
                </a:cubicBezTo>
                <a:cubicBezTo>
                  <a:pt x="7504" y="14730"/>
                  <a:pt x="7422" y="14749"/>
                  <a:pt x="7340" y="14769"/>
                </a:cubicBezTo>
                <a:cubicBezTo>
                  <a:pt x="7204" y="14800"/>
                  <a:pt x="7056" y="14832"/>
                  <a:pt x="7020" y="14832"/>
                </a:cubicBezTo>
                <a:cubicBezTo>
                  <a:pt x="7007" y="14832"/>
                  <a:pt x="7010" y="14827"/>
                  <a:pt x="7037" y="14816"/>
                </a:cubicBezTo>
                <a:cubicBezTo>
                  <a:pt x="6862" y="14772"/>
                  <a:pt x="7296" y="14607"/>
                  <a:pt x="7518" y="14530"/>
                </a:cubicBezTo>
                <a:cubicBezTo>
                  <a:pt x="7573" y="14509"/>
                  <a:pt x="7634" y="14506"/>
                  <a:pt x="7703" y="14506"/>
                </a:cubicBezTo>
                <a:cubicBezTo>
                  <a:pt x="7737" y="14506"/>
                  <a:pt x="7772" y="14507"/>
                  <a:pt x="7810" y="14507"/>
                </a:cubicBezTo>
                <a:cubicBezTo>
                  <a:pt x="8000" y="14507"/>
                  <a:pt x="8242" y="14487"/>
                  <a:pt x="8564" y="14245"/>
                </a:cubicBezTo>
                <a:lnTo>
                  <a:pt x="8564" y="14245"/>
                </a:lnTo>
                <a:cubicBezTo>
                  <a:pt x="8511" y="14284"/>
                  <a:pt x="8517" y="14301"/>
                  <a:pt x="8467" y="14338"/>
                </a:cubicBezTo>
                <a:cubicBezTo>
                  <a:pt x="8700" y="14237"/>
                  <a:pt x="8784" y="13985"/>
                  <a:pt x="9053" y="13840"/>
                </a:cubicBezTo>
                <a:cubicBezTo>
                  <a:pt x="9063" y="13625"/>
                  <a:pt x="9315" y="13554"/>
                  <a:pt x="9198" y="13403"/>
                </a:cubicBezTo>
                <a:lnTo>
                  <a:pt x="9198" y="13403"/>
                </a:lnTo>
                <a:cubicBezTo>
                  <a:pt x="9093" y="13564"/>
                  <a:pt x="8979" y="13719"/>
                  <a:pt x="8851" y="13864"/>
                </a:cubicBezTo>
                <a:cubicBezTo>
                  <a:pt x="9050" y="13588"/>
                  <a:pt x="9087" y="13251"/>
                  <a:pt x="9423" y="12857"/>
                </a:cubicBezTo>
                <a:lnTo>
                  <a:pt x="9423" y="12857"/>
                </a:lnTo>
                <a:cubicBezTo>
                  <a:pt x="9437" y="12911"/>
                  <a:pt x="9393" y="13066"/>
                  <a:pt x="9359" y="13174"/>
                </a:cubicBezTo>
                <a:cubicBezTo>
                  <a:pt x="9484" y="13069"/>
                  <a:pt x="9490" y="12904"/>
                  <a:pt x="9605" y="12783"/>
                </a:cubicBezTo>
                <a:lnTo>
                  <a:pt x="9605" y="12783"/>
                </a:lnTo>
                <a:cubicBezTo>
                  <a:pt x="9753" y="12918"/>
                  <a:pt x="9299" y="13416"/>
                  <a:pt x="9151" y="13759"/>
                </a:cubicBezTo>
                <a:cubicBezTo>
                  <a:pt x="9303" y="13697"/>
                  <a:pt x="9413" y="13331"/>
                  <a:pt x="9478" y="13331"/>
                </a:cubicBezTo>
                <a:cubicBezTo>
                  <a:pt x="9494" y="13331"/>
                  <a:pt x="9507" y="13352"/>
                  <a:pt x="9517" y="13403"/>
                </a:cubicBezTo>
                <a:cubicBezTo>
                  <a:pt x="9487" y="13221"/>
                  <a:pt x="9581" y="13096"/>
                  <a:pt x="9679" y="12945"/>
                </a:cubicBezTo>
                <a:cubicBezTo>
                  <a:pt x="9776" y="12790"/>
                  <a:pt x="9888" y="12615"/>
                  <a:pt x="9877" y="12379"/>
                </a:cubicBezTo>
                <a:lnTo>
                  <a:pt x="9877" y="12379"/>
                </a:lnTo>
                <a:lnTo>
                  <a:pt x="9965" y="12447"/>
                </a:lnTo>
                <a:cubicBezTo>
                  <a:pt x="9978" y="12376"/>
                  <a:pt x="9972" y="12225"/>
                  <a:pt x="10015" y="12107"/>
                </a:cubicBezTo>
                <a:lnTo>
                  <a:pt x="10073" y="12369"/>
                </a:lnTo>
                <a:cubicBezTo>
                  <a:pt x="10079" y="11999"/>
                  <a:pt x="10372" y="11740"/>
                  <a:pt x="10365" y="11383"/>
                </a:cubicBezTo>
                <a:lnTo>
                  <a:pt x="10365" y="11383"/>
                </a:lnTo>
                <a:cubicBezTo>
                  <a:pt x="10311" y="11683"/>
                  <a:pt x="10274" y="11750"/>
                  <a:pt x="10240" y="11750"/>
                </a:cubicBezTo>
                <a:cubicBezTo>
                  <a:pt x="10212" y="11750"/>
                  <a:pt x="10186" y="11707"/>
                  <a:pt x="10152" y="11707"/>
                </a:cubicBezTo>
                <a:cubicBezTo>
                  <a:pt x="10129" y="11707"/>
                  <a:pt x="10104" y="11725"/>
                  <a:pt x="10073" y="11787"/>
                </a:cubicBezTo>
                <a:cubicBezTo>
                  <a:pt x="10096" y="11360"/>
                  <a:pt x="10170" y="11255"/>
                  <a:pt x="10268" y="11128"/>
                </a:cubicBezTo>
                <a:cubicBezTo>
                  <a:pt x="10359" y="11010"/>
                  <a:pt x="10466" y="10868"/>
                  <a:pt x="10456" y="10441"/>
                </a:cubicBezTo>
                <a:lnTo>
                  <a:pt x="10456" y="10441"/>
                </a:lnTo>
                <a:cubicBezTo>
                  <a:pt x="10449" y="10557"/>
                  <a:pt x="10406" y="10715"/>
                  <a:pt x="10370" y="10715"/>
                </a:cubicBezTo>
                <a:cubicBezTo>
                  <a:pt x="10358" y="10715"/>
                  <a:pt x="10347" y="10697"/>
                  <a:pt x="10339" y="10653"/>
                </a:cubicBezTo>
                <a:lnTo>
                  <a:pt x="10386" y="10357"/>
                </a:lnTo>
                <a:cubicBezTo>
                  <a:pt x="10392" y="10341"/>
                  <a:pt x="10395" y="10299"/>
                  <a:pt x="10402" y="10299"/>
                </a:cubicBezTo>
                <a:cubicBezTo>
                  <a:pt x="10402" y="10299"/>
                  <a:pt x="10402" y="10300"/>
                  <a:pt x="10402" y="10300"/>
                </a:cubicBezTo>
                <a:cubicBezTo>
                  <a:pt x="10409" y="10300"/>
                  <a:pt x="10413" y="10290"/>
                  <a:pt x="10419" y="10286"/>
                </a:cubicBezTo>
                <a:cubicBezTo>
                  <a:pt x="10429" y="10276"/>
                  <a:pt x="10443" y="10269"/>
                  <a:pt x="10456" y="10263"/>
                </a:cubicBezTo>
                <a:cubicBezTo>
                  <a:pt x="10442" y="10198"/>
                  <a:pt x="10422" y="10177"/>
                  <a:pt x="10393" y="10177"/>
                </a:cubicBezTo>
                <a:cubicBezTo>
                  <a:pt x="10388" y="10177"/>
                  <a:pt x="10384" y="10178"/>
                  <a:pt x="10379" y="10178"/>
                </a:cubicBezTo>
                <a:cubicBezTo>
                  <a:pt x="10360" y="10182"/>
                  <a:pt x="10342" y="10195"/>
                  <a:pt x="10322" y="10195"/>
                </a:cubicBezTo>
                <a:cubicBezTo>
                  <a:pt x="10307" y="10195"/>
                  <a:pt x="10291" y="10187"/>
                  <a:pt x="10275" y="10158"/>
                </a:cubicBezTo>
                <a:cubicBezTo>
                  <a:pt x="10332" y="10138"/>
                  <a:pt x="10325" y="10118"/>
                  <a:pt x="10295" y="10074"/>
                </a:cubicBezTo>
                <a:cubicBezTo>
                  <a:pt x="10275" y="10034"/>
                  <a:pt x="10197" y="9946"/>
                  <a:pt x="10190" y="9896"/>
                </a:cubicBezTo>
                <a:cubicBezTo>
                  <a:pt x="10197" y="9886"/>
                  <a:pt x="10204" y="9879"/>
                  <a:pt x="10217" y="9876"/>
                </a:cubicBezTo>
                <a:lnTo>
                  <a:pt x="10318" y="9970"/>
                </a:lnTo>
                <a:cubicBezTo>
                  <a:pt x="10342" y="9973"/>
                  <a:pt x="10363" y="9974"/>
                  <a:pt x="10380" y="9974"/>
                </a:cubicBezTo>
                <a:cubicBezTo>
                  <a:pt x="10484" y="9974"/>
                  <a:pt x="10466" y="9925"/>
                  <a:pt x="10463" y="9879"/>
                </a:cubicBezTo>
                <a:cubicBezTo>
                  <a:pt x="10460" y="9852"/>
                  <a:pt x="10456" y="9825"/>
                  <a:pt x="10480" y="9805"/>
                </a:cubicBezTo>
                <a:cubicBezTo>
                  <a:pt x="10497" y="9791"/>
                  <a:pt x="10517" y="9785"/>
                  <a:pt x="10537" y="9781"/>
                </a:cubicBezTo>
                <a:lnTo>
                  <a:pt x="10726" y="9741"/>
                </a:lnTo>
                <a:lnTo>
                  <a:pt x="10726" y="9741"/>
                </a:lnTo>
                <a:cubicBezTo>
                  <a:pt x="10658" y="9818"/>
                  <a:pt x="10547" y="9896"/>
                  <a:pt x="10551" y="9946"/>
                </a:cubicBezTo>
                <a:cubicBezTo>
                  <a:pt x="10584" y="9926"/>
                  <a:pt x="10621" y="9913"/>
                  <a:pt x="10658" y="9899"/>
                </a:cubicBezTo>
                <a:lnTo>
                  <a:pt x="10826" y="9825"/>
                </a:lnTo>
                <a:lnTo>
                  <a:pt x="10826" y="9825"/>
                </a:lnTo>
                <a:lnTo>
                  <a:pt x="10793" y="9966"/>
                </a:lnTo>
                <a:cubicBezTo>
                  <a:pt x="11150" y="9744"/>
                  <a:pt x="11271" y="9711"/>
                  <a:pt x="11631" y="9492"/>
                </a:cubicBezTo>
                <a:cubicBezTo>
                  <a:pt x="11506" y="9485"/>
                  <a:pt x="11570" y="9317"/>
                  <a:pt x="11799" y="9068"/>
                </a:cubicBezTo>
                <a:cubicBezTo>
                  <a:pt x="11841" y="9038"/>
                  <a:pt x="11866" y="9029"/>
                  <a:pt x="11881" y="9029"/>
                </a:cubicBezTo>
                <a:cubicBezTo>
                  <a:pt x="11907" y="9029"/>
                  <a:pt x="11905" y="9056"/>
                  <a:pt x="11917" y="9056"/>
                </a:cubicBezTo>
                <a:cubicBezTo>
                  <a:pt x="11931" y="9056"/>
                  <a:pt x="11964" y="9016"/>
                  <a:pt x="12092" y="8836"/>
                </a:cubicBezTo>
                <a:lnTo>
                  <a:pt x="12092" y="8836"/>
                </a:lnTo>
                <a:cubicBezTo>
                  <a:pt x="12085" y="8964"/>
                  <a:pt x="12072" y="9135"/>
                  <a:pt x="11839" y="9229"/>
                </a:cubicBezTo>
                <a:cubicBezTo>
                  <a:pt x="11850" y="9273"/>
                  <a:pt x="11802" y="9361"/>
                  <a:pt x="11809" y="9401"/>
                </a:cubicBezTo>
                <a:cubicBezTo>
                  <a:pt x="12075" y="9273"/>
                  <a:pt x="12290" y="8879"/>
                  <a:pt x="12368" y="8711"/>
                </a:cubicBezTo>
                <a:lnTo>
                  <a:pt x="12368" y="8711"/>
                </a:lnTo>
                <a:cubicBezTo>
                  <a:pt x="12334" y="8772"/>
                  <a:pt x="12290" y="8829"/>
                  <a:pt x="12243" y="8879"/>
                </a:cubicBezTo>
                <a:cubicBezTo>
                  <a:pt x="12327" y="8651"/>
                  <a:pt x="12385" y="8418"/>
                  <a:pt x="12418" y="8179"/>
                </a:cubicBezTo>
                <a:cubicBezTo>
                  <a:pt x="12439" y="8155"/>
                  <a:pt x="12454" y="8145"/>
                  <a:pt x="12465" y="8145"/>
                </a:cubicBezTo>
                <a:cubicBezTo>
                  <a:pt x="12492" y="8145"/>
                  <a:pt x="12492" y="8209"/>
                  <a:pt x="12492" y="8274"/>
                </a:cubicBezTo>
                <a:cubicBezTo>
                  <a:pt x="12526" y="8139"/>
                  <a:pt x="12526" y="8035"/>
                  <a:pt x="12566" y="7840"/>
                </a:cubicBezTo>
                <a:cubicBezTo>
                  <a:pt x="12634" y="7914"/>
                  <a:pt x="12738" y="7927"/>
                  <a:pt x="12671" y="8223"/>
                </a:cubicBezTo>
                <a:cubicBezTo>
                  <a:pt x="12721" y="8004"/>
                  <a:pt x="12751" y="7782"/>
                  <a:pt x="12765" y="7560"/>
                </a:cubicBezTo>
                <a:cubicBezTo>
                  <a:pt x="12806" y="7531"/>
                  <a:pt x="12902" y="7321"/>
                  <a:pt x="12938" y="7321"/>
                </a:cubicBezTo>
                <a:cubicBezTo>
                  <a:pt x="12944" y="7321"/>
                  <a:pt x="12948" y="7326"/>
                  <a:pt x="12950" y="7338"/>
                </a:cubicBezTo>
                <a:cubicBezTo>
                  <a:pt x="13064" y="6978"/>
                  <a:pt x="12876" y="6446"/>
                  <a:pt x="12916" y="5989"/>
                </a:cubicBezTo>
                <a:cubicBezTo>
                  <a:pt x="12896" y="5965"/>
                  <a:pt x="12879" y="5918"/>
                  <a:pt x="12859" y="5820"/>
                </a:cubicBezTo>
                <a:cubicBezTo>
                  <a:pt x="12846" y="5393"/>
                  <a:pt x="12889" y="4989"/>
                  <a:pt x="12654" y="4525"/>
                </a:cubicBezTo>
                <a:cubicBezTo>
                  <a:pt x="12684" y="4417"/>
                  <a:pt x="12708" y="4313"/>
                  <a:pt x="12731" y="4205"/>
                </a:cubicBezTo>
                <a:cubicBezTo>
                  <a:pt x="12701" y="4128"/>
                  <a:pt x="12680" y="4101"/>
                  <a:pt x="12663" y="4101"/>
                </a:cubicBezTo>
                <a:cubicBezTo>
                  <a:pt x="12623" y="4101"/>
                  <a:pt x="12607" y="4258"/>
                  <a:pt x="12554" y="4258"/>
                </a:cubicBezTo>
                <a:cubicBezTo>
                  <a:pt x="12522" y="4258"/>
                  <a:pt x="12477" y="4201"/>
                  <a:pt x="12405" y="4020"/>
                </a:cubicBezTo>
                <a:cubicBezTo>
                  <a:pt x="12216" y="3599"/>
                  <a:pt x="12479" y="3814"/>
                  <a:pt x="12469" y="3639"/>
                </a:cubicBezTo>
                <a:cubicBezTo>
                  <a:pt x="12314" y="3444"/>
                  <a:pt x="12014" y="3141"/>
                  <a:pt x="11940" y="2711"/>
                </a:cubicBezTo>
                <a:lnTo>
                  <a:pt x="11940" y="2711"/>
                </a:lnTo>
                <a:cubicBezTo>
                  <a:pt x="12028" y="2825"/>
                  <a:pt x="12058" y="2933"/>
                  <a:pt x="12122" y="3047"/>
                </a:cubicBezTo>
                <a:cubicBezTo>
                  <a:pt x="12105" y="2939"/>
                  <a:pt x="12082" y="2828"/>
                  <a:pt x="12062" y="2717"/>
                </a:cubicBezTo>
                <a:lnTo>
                  <a:pt x="12062" y="2717"/>
                </a:lnTo>
                <a:cubicBezTo>
                  <a:pt x="12269" y="2915"/>
                  <a:pt x="12366" y="3116"/>
                  <a:pt x="12402" y="3116"/>
                </a:cubicBezTo>
                <a:cubicBezTo>
                  <a:pt x="12419" y="3116"/>
                  <a:pt x="12423" y="3073"/>
                  <a:pt x="12418" y="2966"/>
                </a:cubicBezTo>
                <a:lnTo>
                  <a:pt x="12418" y="2966"/>
                </a:lnTo>
                <a:cubicBezTo>
                  <a:pt x="12409" y="2969"/>
                  <a:pt x="12400" y="2970"/>
                  <a:pt x="12390" y="2970"/>
                </a:cubicBezTo>
                <a:cubicBezTo>
                  <a:pt x="12253" y="2970"/>
                  <a:pt x="12122" y="2700"/>
                  <a:pt x="11974" y="2445"/>
                </a:cubicBezTo>
                <a:cubicBezTo>
                  <a:pt x="11832" y="2196"/>
                  <a:pt x="11676" y="1951"/>
                  <a:pt x="11543" y="1951"/>
                </a:cubicBezTo>
                <a:cubicBezTo>
                  <a:pt x="11528" y="1951"/>
                  <a:pt x="11514" y="1954"/>
                  <a:pt x="11500" y="1960"/>
                </a:cubicBezTo>
                <a:cubicBezTo>
                  <a:pt x="11483" y="1889"/>
                  <a:pt x="11463" y="1815"/>
                  <a:pt x="11436" y="1745"/>
                </a:cubicBezTo>
                <a:lnTo>
                  <a:pt x="11436" y="1745"/>
                </a:lnTo>
                <a:cubicBezTo>
                  <a:pt x="11469" y="1799"/>
                  <a:pt x="11493" y="1795"/>
                  <a:pt x="11520" y="1849"/>
                </a:cubicBezTo>
                <a:cubicBezTo>
                  <a:pt x="11402" y="1415"/>
                  <a:pt x="11173" y="1708"/>
                  <a:pt x="10870" y="1264"/>
                </a:cubicBezTo>
                <a:cubicBezTo>
                  <a:pt x="10786" y="1134"/>
                  <a:pt x="10729" y="1024"/>
                  <a:pt x="10770" y="1024"/>
                </a:cubicBezTo>
                <a:cubicBezTo>
                  <a:pt x="10780" y="1024"/>
                  <a:pt x="10797" y="1030"/>
                  <a:pt x="10820" y="1045"/>
                </a:cubicBezTo>
                <a:cubicBezTo>
                  <a:pt x="10699" y="957"/>
                  <a:pt x="10581" y="870"/>
                  <a:pt x="10453" y="789"/>
                </a:cubicBezTo>
                <a:cubicBezTo>
                  <a:pt x="10399" y="741"/>
                  <a:pt x="10392" y="713"/>
                  <a:pt x="10413" y="713"/>
                </a:cubicBezTo>
                <a:cubicBezTo>
                  <a:pt x="10426" y="713"/>
                  <a:pt x="10448" y="722"/>
                  <a:pt x="10475" y="743"/>
                </a:cubicBezTo>
                <a:lnTo>
                  <a:pt x="10475" y="743"/>
                </a:lnTo>
                <a:cubicBezTo>
                  <a:pt x="10303" y="601"/>
                  <a:pt x="10116" y="479"/>
                  <a:pt x="9914" y="375"/>
                </a:cubicBezTo>
                <a:lnTo>
                  <a:pt x="9925" y="368"/>
                </a:lnTo>
                <a:cubicBezTo>
                  <a:pt x="9823" y="363"/>
                  <a:pt x="9637" y="338"/>
                  <a:pt x="9504" y="338"/>
                </a:cubicBezTo>
                <a:cubicBezTo>
                  <a:pt x="9478" y="338"/>
                  <a:pt x="9454" y="339"/>
                  <a:pt x="9433" y="341"/>
                </a:cubicBezTo>
                <a:cubicBezTo>
                  <a:pt x="9364" y="305"/>
                  <a:pt x="9367" y="297"/>
                  <a:pt x="9393" y="297"/>
                </a:cubicBezTo>
                <a:cubicBezTo>
                  <a:pt x="9414" y="297"/>
                  <a:pt x="9450" y="302"/>
                  <a:pt x="9475" y="302"/>
                </a:cubicBezTo>
                <a:cubicBezTo>
                  <a:pt x="9496" y="302"/>
                  <a:pt x="9510" y="298"/>
                  <a:pt x="9501" y="284"/>
                </a:cubicBezTo>
                <a:lnTo>
                  <a:pt x="9285" y="267"/>
                </a:lnTo>
                <a:lnTo>
                  <a:pt x="9070" y="291"/>
                </a:lnTo>
                <a:cubicBezTo>
                  <a:pt x="8948" y="239"/>
                  <a:pt x="9082" y="176"/>
                  <a:pt x="9272" y="176"/>
                </a:cubicBezTo>
                <a:cubicBezTo>
                  <a:pt x="9365" y="176"/>
                  <a:pt x="9471" y="192"/>
                  <a:pt x="9568" y="230"/>
                </a:cubicBezTo>
                <a:cubicBezTo>
                  <a:pt x="9451" y="79"/>
                  <a:pt x="9356" y="35"/>
                  <a:pt x="9247" y="35"/>
                </a:cubicBezTo>
                <a:cubicBezTo>
                  <a:pt x="9208" y="35"/>
                  <a:pt x="9167" y="41"/>
                  <a:pt x="9124" y="49"/>
                </a:cubicBezTo>
                <a:cubicBezTo>
                  <a:pt x="9039" y="65"/>
                  <a:pt x="8942" y="72"/>
                  <a:pt x="8807" y="106"/>
                </a:cubicBezTo>
                <a:cubicBezTo>
                  <a:pt x="8740" y="119"/>
                  <a:pt x="8663" y="129"/>
                  <a:pt x="8572" y="139"/>
                </a:cubicBezTo>
                <a:lnTo>
                  <a:pt x="8269" y="207"/>
                </a:lnTo>
                <a:cubicBezTo>
                  <a:pt x="8400" y="139"/>
                  <a:pt x="8531" y="69"/>
                  <a:pt x="8689" y="35"/>
                </a:cubicBezTo>
                <a:cubicBezTo>
                  <a:pt x="8626" y="10"/>
                  <a:pt x="8564" y="0"/>
                  <a:pt x="8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004392" y="4573890"/>
            <a:ext cx="2969514" cy="3212685"/>
            <a:chOff x="2282775" y="694625"/>
            <a:chExt cx="1044500" cy="847525"/>
          </a:xfrm>
        </p:grpSpPr>
        <p:sp>
          <p:nvSpPr>
            <p:cNvPr id="13" name="Google Shape;13;p2"/>
            <p:cNvSpPr/>
            <p:nvPr/>
          </p:nvSpPr>
          <p:spPr>
            <a:xfrm>
              <a:off x="3129750" y="707825"/>
              <a:ext cx="142400" cy="149050"/>
            </a:xfrm>
            <a:custGeom>
              <a:avLst/>
              <a:gdLst/>
              <a:ahLst/>
              <a:cxnLst/>
              <a:rect l="l" t="t" r="r" b="b"/>
              <a:pathLst>
                <a:path w="5696" h="5962" extrusionOk="0">
                  <a:moveTo>
                    <a:pt x="1796" y="1"/>
                  </a:moveTo>
                  <a:cubicBezTo>
                    <a:pt x="1779" y="1"/>
                    <a:pt x="1761" y="1"/>
                    <a:pt x="1744" y="1"/>
                  </a:cubicBezTo>
                  <a:cubicBezTo>
                    <a:pt x="1293" y="14"/>
                    <a:pt x="1007" y="284"/>
                    <a:pt x="842" y="674"/>
                  </a:cubicBezTo>
                  <a:cubicBezTo>
                    <a:pt x="398" y="1078"/>
                    <a:pt x="115" y="1657"/>
                    <a:pt x="135" y="2404"/>
                  </a:cubicBezTo>
                  <a:cubicBezTo>
                    <a:pt x="135" y="2414"/>
                    <a:pt x="142" y="2421"/>
                    <a:pt x="146" y="2431"/>
                  </a:cubicBezTo>
                  <a:cubicBezTo>
                    <a:pt x="1" y="3020"/>
                    <a:pt x="78" y="3676"/>
                    <a:pt x="368" y="4194"/>
                  </a:cubicBezTo>
                  <a:cubicBezTo>
                    <a:pt x="704" y="4797"/>
                    <a:pt x="1236" y="5110"/>
                    <a:pt x="1811" y="5204"/>
                  </a:cubicBezTo>
                  <a:cubicBezTo>
                    <a:pt x="1680" y="5520"/>
                    <a:pt x="1835" y="5961"/>
                    <a:pt x="2276" y="5961"/>
                  </a:cubicBezTo>
                  <a:cubicBezTo>
                    <a:pt x="2559" y="5961"/>
                    <a:pt x="2717" y="5779"/>
                    <a:pt x="2767" y="5564"/>
                  </a:cubicBezTo>
                  <a:cubicBezTo>
                    <a:pt x="2956" y="5503"/>
                    <a:pt x="3137" y="5372"/>
                    <a:pt x="3326" y="5224"/>
                  </a:cubicBezTo>
                  <a:cubicBezTo>
                    <a:pt x="3753" y="4888"/>
                    <a:pt x="4127" y="4565"/>
                    <a:pt x="4500" y="4161"/>
                  </a:cubicBezTo>
                  <a:cubicBezTo>
                    <a:pt x="5295" y="3299"/>
                    <a:pt x="5695" y="2044"/>
                    <a:pt x="4897" y="1034"/>
                  </a:cubicBezTo>
                  <a:cubicBezTo>
                    <a:pt x="4347" y="340"/>
                    <a:pt x="3501" y="10"/>
                    <a:pt x="2673" y="10"/>
                  </a:cubicBezTo>
                  <a:cubicBezTo>
                    <a:pt x="2534" y="10"/>
                    <a:pt x="2395" y="20"/>
                    <a:pt x="2259" y="38"/>
                  </a:cubicBezTo>
                  <a:cubicBezTo>
                    <a:pt x="2108" y="14"/>
                    <a:pt x="1951" y="1"/>
                    <a:pt x="1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956125" y="710550"/>
              <a:ext cx="169200" cy="160025"/>
            </a:xfrm>
            <a:custGeom>
              <a:avLst/>
              <a:gdLst/>
              <a:ahLst/>
              <a:cxnLst/>
              <a:rect l="l" t="t" r="r" b="b"/>
              <a:pathLst>
                <a:path w="6768" h="6401" extrusionOk="0">
                  <a:moveTo>
                    <a:pt x="2011" y="2334"/>
                  </a:moveTo>
                  <a:lnTo>
                    <a:pt x="2011" y="2334"/>
                  </a:lnTo>
                  <a:cubicBezTo>
                    <a:pt x="2071" y="2400"/>
                    <a:pt x="2141" y="2464"/>
                    <a:pt x="2207" y="2531"/>
                  </a:cubicBezTo>
                  <a:cubicBezTo>
                    <a:pt x="2265" y="2588"/>
                    <a:pt x="2342" y="2625"/>
                    <a:pt x="2423" y="2635"/>
                  </a:cubicBezTo>
                  <a:cubicBezTo>
                    <a:pt x="2217" y="2840"/>
                    <a:pt x="2184" y="3160"/>
                    <a:pt x="2339" y="3406"/>
                  </a:cubicBezTo>
                  <a:cubicBezTo>
                    <a:pt x="1949" y="3305"/>
                    <a:pt x="1663" y="2764"/>
                    <a:pt x="2011" y="2334"/>
                  </a:cubicBezTo>
                  <a:close/>
                  <a:moveTo>
                    <a:pt x="2899" y="1916"/>
                  </a:moveTo>
                  <a:cubicBezTo>
                    <a:pt x="3126" y="1916"/>
                    <a:pt x="3341" y="1989"/>
                    <a:pt x="3540" y="2106"/>
                  </a:cubicBezTo>
                  <a:cubicBezTo>
                    <a:pt x="3813" y="2500"/>
                    <a:pt x="3947" y="2938"/>
                    <a:pt x="3870" y="3412"/>
                  </a:cubicBezTo>
                  <a:cubicBezTo>
                    <a:pt x="3840" y="3342"/>
                    <a:pt x="3796" y="3278"/>
                    <a:pt x="3745" y="3220"/>
                  </a:cubicBezTo>
                  <a:lnTo>
                    <a:pt x="3210" y="2642"/>
                  </a:lnTo>
                  <a:cubicBezTo>
                    <a:pt x="3089" y="2509"/>
                    <a:pt x="2954" y="2456"/>
                    <a:pt x="2824" y="2456"/>
                  </a:cubicBezTo>
                  <a:cubicBezTo>
                    <a:pt x="2795" y="2456"/>
                    <a:pt x="2767" y="2458"/>
                    <a:pt x="2739" y="2463"/>
                  </a:cubicBezTo>
                  <a:cubicBezTo>
                    <a:pt x="2793" y="2379"/>
                    <a:pt x="2817" y="2281"/>
                    <a:pt x="2803" y="2184"/>
                  </a:cubicBezTo>
                  <a:cubicBezTo>
                    <a:pt x="2790" y="2096"/>
                    <a:pt x="2779" y="2012"/>
                    <a:pt x="2759" y="1928"/>
                  </a:cubicBezTo>
                  <a:lnTo>
                    <a:pt x="2759" y="1925"/>
                  </a:lnTo>
                  <a:cubicBezTo>
                    <a:pt x="2806" y="1919"/>
                    <a:pt x="2853" y="1916"/>
                    <a:pt x="2899" y="1916"/>
                  </a:cubicBezTo>
                  <a:close/>
                  <a:moveTo>
                    <a:pt x="3779" y="4028"/>
                  </a:moveTo>
                  <a:cubicBezTo>
                    <a:pt x="3837" y="4314"/>
                    <a:pt x="4113" y="4477"/>
                    <a:pt x="4401" y="4477"/>
                  </a:cubicBezTo>
                  <a:cubicBezTo>
                    <a:pt x="4428" y="4477"/>
                    <a:pt x="4455" y="4475"/>
                    <a:pt x="4482" y="4472"/>
                  </a:cubicBezTo>
                  <a:lnTo>
                    <a:pt x="4482" y="4472"/>
                  </a:lnTo>
                  <a:cubicBezTo>
                    <a:pt x="4425" y="4607"/>
                    <a:pt x="4334" y="4721"/>
                    <a:pt x="4217" y="4809"/>
                  </a:cubicBezTo>
                  <a:cubicBezTo>
                    <a:pt x="4067" y="4917"/>
                    <a:pt x="3904" y="4962"/>
                    <a:pt x="3737" y="4962"/>
                  </a:cubicBezTo>
                  <a:cubicBezTo>
                    <a:pt x="3493" y="4962"/>
                    <a:pt x="3242" y="4867"/>
                    <a:pt x="3018" y="4735"/>
                  </a:cubicBezTo>
                  <a:cubicBezTo>
                    <a:pt x="2981" y="4698"/>
                    <a:pt x="2941" y="4668"/>
                    <a:pt x="2901" y="4641"/>
                  </a:cubicBezTo>
                  <a:cubicBezTo>
                    <a:pt x="3234" y="4550"/>
                    <a:pt x="3533" y="4355"/>
                    <a:pt x="3749" y="4082"/>
                  </a:cubicBezTo>
                  <a:cubicBezTo>
                    <a:pt x="3762" y="4065"/>
                    <a:pt x="3766" y="4045"/>
                    <a:pt x="3779" y="4028"/>
                  </a:cubicBezTo>
                  <a:close/>
                  <a:moveTo>
                    <a:pt x="2663" y="1"/>
                  </a:moveTo>
                  <a:cubicBezTo>
                    <a:pt x="2357" y="1"/>
                    <a:pt x="2074" y="97"/>
                    <a:pt x="1864" y="336"/>
                  </a:cubicBezTo>
                  <a:cubicBezTo>
                    <a:pt x="1773" y="430"/>
                    <a:pt x="1767" y="575"/>
                    <a:pt x="1841" y="680"/>
                  </a:cubicBezTo>
                  <a:cubicBezTo>
                    <a:pt x="1184" y="912"/>
                    <a:pt x="649" y="1393"/>
                    <a:pt x="447" y="2113"/>
                  </a:cubicBezTo>
                  <a:cubicBezTo>
                    <a:pt x="435" y="2112"/>
                    <a:pt x="424" y="2111"/>
                    <a:pt x="412" y="2111"/>
                  </a:cubicBezTo>
                  <a:cubicBezTo>
                    <a:pt x="191" y="2111"/>
                    <a:pt x="0" y="2318"/>
                    <a:pt x="134" y="2571"/>
                  </a:cubicBezTo>
                  <a:cubicBezTo>
                    <a:pt x="215" y="2722"/>
                    <a:pt x="303" y="2894"/>
                    <a:pt x="390" y="3069"/>
                  </a:cubicBezTo>
                  <a:cubicBezTo>
                    <a:pt x="467" y="3436"/>
                    <a:pt x="649" y="3772"/>
                    <a:pt x="915" y="4038"/>
                  </a:cubicBezTo>
                  <a:cubicBezTo>
                    <a:pt x="1080" y="4331"/>
                    <a:pt x="1262" y="4614"/>
                    <a:pt x="1457" y="4886"/>
                  </a:cubicBezTo>
                  <a:cubicBezTo>
                    <a:pt x="1221" y="5324"/>
                    <a:pt x="1373" y="6017"/>
                    <a:pt x="1921" y="6101"/>
                  </a:cubicBezTo>
                  <a:lnTo>
                    <a:pt x="2194" y="6145"/>
                  </a:lnTo>
                  <a:cubicBezTo>
                    <a:pt x="2247" y="6152"/>
                    <a:pt x="2300" y="6156"/>
                    <a:pt x="2353" y="6156"/>
                  </a:cubicBezTo>
                  <a:cubicBezTo>
                    <a:pt x="2469" y="6156"/>
                    <a:pt x="2585" y="6138"/>
                    <a:pt x="2695" y="6101"/>
                  </a:cubicBezTo>
                  <a:cubicBezTo>
                    <a:pt x="3017" y="6288"/>
                    <a:pt x="3367" y="6400"/>
                    <a:pt x="3750" y="6400"/>
                  </a:cubicBezTo>
                  <a:cubicBezTo>
                    <a:pt x="4075" y="6400"/>
                    <a:pt x="4424" y="6319"/>
                    <a:pt x="4799" y="6135"/>
                  </a:cubicBezTo>
                  <a:cubicBezTo>
                    <a:pt x="6767" y="5162"/>
                    <a:pt x="6061" y="2275"/>
                    <a:pt x="4671" y="1134"/>
                  </a:cubicBezTo>
                  <a:lnTo>
                    <a:pt x="4667" y="1130"/>
                  </a:lnTo>
                  <a:cubicBezTo>
                    <a:pt x="4624" y="1063"/>
                    <a:pt x="4580" y="996"/>
                    <a:pt x="4530" y="935"/>
                  </a:cubicBezTo>
                  <a:cubicBezTo>
                    <a:pt x="4179" y="498"/>
                    <a:pt x="3360" y="1"/>
                    <a:pt x="2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769400" y="694625"/>
              <a:ext cx="152475" cy="166875"/>
            </a:xfrm>
            <a:custGeom>
              <a:avLst/>
              <a:gdLst/>
              <a:ahLst/>
              <a:cxnLst/>
              <a:rect l="l" t="t" r="r" b="b"/>
              <a:pathLst>
                <a:path w="6099" h="6675" extrusionOk="0">
                  <a:moveTo>
                    <a:pt x="2740" y="4938"/>
                  </a:moveTo>
                  <a:cubicBezTo>
                    <a:pt x="2899" y="4969"/>
                    <a:pt x="3060" y="4984"/>
                    <a:pt x="3220" y="4984"/>
                  </a:cubicBezTo>
                  <a:cubicBezTo>
                    <a:pt x="3303" y="4984"/>
                    <a:pt x="3387" y="4979"/>
                    <a:pt x="3471" y="4971"/>
                  </a:cubicBezTo>
                  <a:cubicBezTo>
                    <a:pt x="3582" y="5193"/>
                    <a:pt x="3622" y="5443"/>
                    <a:pt x="3528" y="5685"/>
                  </a:cubicBezTo>
                  <a:cubicBezTo>
                    <a:pt x="3427" y="5944"/>
                    <a:pt x="3168" y="6223"/>
                    <a:pt x="2888" y="6307"/>
                  </a:cubicBezTo>
                  <a:cubicBezTo>
                    <a:pt x="2993" y="6267"/>
                    <a:pt x="3070" y="6173"/>
                    <a:pt x="3087" y="6062"/>
                  </a:cubicBezTo>
                  <a:cubicBezTo>
                    <a:pt x="3094" y="5991"/>
                    <a:pt x="3111" y="5920"/>
                    <a:pt x="3131" y="5853"/>
                  </a:cubicBezTo>
                  <a:cubicBezTo>
                    <a:pt x="3218" y="5587"/>
                    <a:pt x="3067" y="5294"/>
                    <a:pt x="2845" y="5153"/>
                  </a:cubicBezTo>
                  <a:cubicBezTo>
                    <a:pt x="2784" y="5113"/>
                    <a:pt x="2720" y="5082"/>
                    <a:pt x="2656" y="5055"/>
                  </a:cubicBezTo>
                  <a:cubicBezTo>
                    <a:pt x="2686" y="5018"/>
                    <a:pt x="2717" y="4978"/>
                    <a:pt x="2740" y="4938"/>
                  </a:cubicBezTo>
                  <a:close/>
                  <a:moveTo>
                    <a:pt x="3713" y="1"/>
                  </a:moveTo>
                  <a:cubicBezTo>
                    <a:pt x="3707" y="1"/>
                    <a:pt x="3700" y="1"/>
                    <a:pt x="3693" y="1"/>
                  </a:cubicBezTo>
                  <a:cubicBezTo>
                    <a:pt x="3299" y="7"/>
                    <a:pt x="2946" y="192"/>
                    <a:pt x="2838" y="590"/>
                  </a:cubicBezTo>
                  <a:cubicBezTo>
                    <a:pt x="2811" y="684"/>
                    <a:pt x="2804" y="781"/>
                    <a:pt x="2814" y="876"/>
                  </a:cubicBezTo>
                  <a:cubicBezTo>
                    <a:pt x="2710" y="889"/>
                    <a:pt x="2606" y="909"/>
                    <a:pt x="2505" y="936"/>
                  </a:cubicBezTo>
                  <a:cubicBezTo>
                    <a:pt x="2279" y="1010"/>
                    <a:pt x="2071" y="1131"/>
                    <a:pt x="1892" y="1286"/>
                  </a:cubicBezTo>
                  <a:cubicBezTo>
                    <a:pt x="1728" y="959"/>
                    <a:pt x="1394" y="764"/>
                    <a:pt x="1066" y="764"/>
                  </a:cubicBezTo>
                  <a:cubicBezTo>
                    <a:pt x="803" y="764"/>
                    <a:pt x="544" y="889"/>
                    <a:pt x="378" y="1172"/>
                  </a:cubicBezTo>
                  <a:cubicBezTo>
                    <a:pt x="1" y="1811"/>
                    <a:pt x="65" y="2602"/>
                    <a:pt x="317" y="3349"/>
                  </a:cubicBezTo>
                  <a:cubicBezTo>
                    <a:pt x="321" y="3417"/>
                    <a:pt x="344" y="3477"/>
                    <a:pt x="381" y="3531"/>
                  </a:cubicBezTo>
                  <a:cubicBezTo>
                    <a:pt x="543" y="3945"/>
                    <a:pt x="748" y="4339"/>
                    <a:pt x="997" y="4709"/>
                  </a:cubicBezTo>
                  <a:cubicBezTo>
                    <a:pt x="947" y="5217"/>
                    <a:pt x="1074" y="5732"/>
                    <a:pt x="1435" y="6102"/>
                  </a:cubicBezTo>
                  <a:cubicBezTo>
                    <a:pt x="1789" y="6463"/>
                    <a:pt x="2365" y="6675"/>
                    <a:pt x="2917" y="6675"/>
                  </a:cubicBezTo>
                  <a:cubicBezTo>
                    <a:pt x="3451" y="6675"/>
                    <a:pt x="3963" y="6478"/>
                    <a:pt x="4235" y="6028"/>
                  </a:cubicBezTo>
                  <a:cubicBezTo>
                    <a:pt x="4347" y="6118"/>
                    <a:pt x="4490" y="6164"/>
                    <a:pt x="4633" y="6164"/>
                  </a:cubicBezTo>
                  <a:cubicBezTo>
                    <a:pt x="4928" y="6164"/>
                    <a:pt x="5219" y="5971"/>
                    <a:pt x="5224" y="5584"/>
                  </a:cubicBezTo>
                  <a:cubicBezTo>
                    <a:pt x="5224" y="5362"/>
                    <a:pt x="5194" y="5140"/>
                    <a:pt x="5136" y="4928"/>
                  </a:cubicBezTo>
                  <a:cubicBezTo>
                    <a:pt x="5873" y="4120"/>
                    <a:pt x="6099" y="3252"/>
                    <a:pt x="5793" y="2192"/>
                  </a:cubicBezTo>
                  <a:cubicBezTo>
                    <a:pt x="5535" y="1299"/>
                    <a:pt x="4786" y="1"/>
                    <a:pt x="3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551575" y="699150"/>
              <a:ext cx="158375" cy="166800"/>
            </a:xfrm>
            <a:custGeom>
              <a:avLst/>
              <a:gdLst/>
              <a:ahLst/>
              <a:cxnLst/>
              <a:rect l="l" t="t" r="r" b="b"/>
              <a:pathLst>
                <a:path w="6335" h="6672" extrusionOk="0">
                  <a:moveTo>
                    <a:pt x="4453" y="4043"/>
                  </a:moveTo>
                  <a:lnTo>
                    <a:pt x="4453" y="4043"/>
                  </a:lnTo>
                  <a:cubicBezTo>
                    <a:pt x="4339" y="4269"/>
                    <a:pt x="4124" y="4420"/>
                    <a:pt x="3878" y="4454"/>
                  </a:cubicBezTo>
                  <a:cubicBezTo>
                    <a:pt x="3850" y="4458"/>
                    <a:pt x="3819" y="4460"/>
                    <a:pt x="3787" y="4460"/>
                  </a:cubicBezTo>
                  <a:cubicBezTo>
                    <a:pt x="3617" y="4460"/>
                    <a:pt x="3399" y="4400"/>
                    <a:pt x="3269" y="4279"/>
                  </a:cubicBezTo>
                  <a:cubicBezTo>
                    <a:pt x="3673" y="4262"/>
                    <a:pt x="4073" y="4185"/>
                    <a:pt x="4453" y="4043"/>
                  </a:cubicBezTo>
                  <a:close/>
                  <a:moveTo>
                    <a:pt x="2886" y="0"/>
                  </a:moveTo>
                  <a:cubicBezTo>
                    <a:pt x="2363" y="0"/>
                    <a:pt x="1834" y="132"/>
                    <a:pt x="1344" y="425"/>
                  </a:cubicBezTo>
                  <a:cubicBezTo>
                    <a:pt x="519" y="920"/>
                    <a:pt x="1" y="1886"/>
                    <a:pt x="314" y="2822"/>
                  </a:cubicBezTo>
                  <a:cubicBezTo>
                    <a:pt x="125" y="3505"/>
                    <a:pt x="233" y="4151"/>
                    <a:pt x="533" y="4716"/>
                  </a:cubicBezTo>
                  <a:lnTo>
                    <a:pt x="533" y="4723"/>
                  </a:lnTo>
                  <a:cubicBezTo>
                    <a:pt x="563" y="4854"/>
                    <a:pt x="600" y="4982"/>
                    <a:pt x="647" y="5107"/>
                  </a:cubicBezTo>
                  <a:cubicBezTo>
                    <a:pt x="748" y="5366"/>
                    <a:pt x="920" y="5608"/>
                    <a:pt x="1058" y="5850"/>
                  </a:cubicBezTo>
                  <a:cubicBezTo>
                    <a:pt x="1080" y="5884"/>
                    <a:pt x="1114" y="5899"/>
                    <a:pt x="1147" y="5899"/>
                  </a:cubicBezTo>
                  <a:cubicBezTo>
                    <a:pt x="1201" y="5899"/>
                    <a:pt x="1254" y="5861"/>
                    <a:pt x="1256" y="5797"/>
                  </a:cubicBezTo>
                  <a:cubicBezTo>
                    <a:pt x="1256" y="5753"/>
                    <a:pt x="1260" y="5706"/>
                    <a:pt x="1263" y="5659"/>
                  </a:cubicBezTo>
                  <a:cubicBezTo>
                    <a:pt x="1727" y="6089"/>
                    <a:pt x="2276" y="6416"/>
                    <a:pt x="2875" y="6621"/>
                  </a:cubicBezTo>
                  <a:cubicBezTo>
                    <a:pt x="2977" y="6656"/>
                    <a:pt x="3073" y="6671"/>
                    <a:pt x="3164" y="6671"/>
                  </a:cubicBezTo>
                  <a:cubicBezTo>
                    <a:pt x="3569" y="6671"/>
                    <a:pt x="3856" y="6357"/>
                    <a:pt x="3955" y="5988"/>
                  </a:cubicBezTo>
                  <a:cubicBezTo>
                    <a:pt x="4066" y="5982"/>
                    <a:pt x="4174" y="5965"/>
                    <a:pt x="4285" y="5941"/>
                  </a:cubicBezTo>
                  <a:cubicBezTo>
                    <a:pt x="5372" y="5712"/>
                    <a:pt x="6038" y="4780"/>
                    <a:pt x="6224" y="3727"/>
                  </a:cubicBezTo>
                  <a:cubicBezTo>
                    <a:pt x="6335" y="3091"/>
                    <a:pt x="6234" y="2438"/>
                    <a:pt x="5937" y="1866"/>
                  </a:cubicBezTo>
                  <a:cubicBezTo>
                    <a:pt x="5832" y="1034"/>
                    <a:pt x="5222" y="266"/>
                    <a:pt x="4325" y="266"/>
                  </a:cubicBezTo>
                  <a:cubicBezTo>
                    <a:pt x="4304" y="266"/>
                    <a:pt x="4283" y="266"/>
                    <a:pt x="4261" y="267"/>
                  </a:cubicBezTo>
                  <a:cubicBezTo>
                    <a:pt x="4245" y="267"/>
                    <a:pt x="4224" y="274"/>
                    <a:pt x="4208" y="277"/>
                  </a:cubicBezTo>
                  <a:cubicBezTo>
                    <a:pt x="3790" y="99"/>
                    <a:pt x="3340" y="0"/>
                    <a:pt x="28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64750" y="891750"/>
              <a:ext cx="169050" cy="167975"/>
            </a:xfrm>
            <a:custGeom>
              <a:avLst/>
              <a:gdLst/>
              <a:ahLst/>
              <a:cxnLst/>
              <a:rect l="l" t="t" r="r" b="b"/>
              <a:pathLst>
                <a:path w="6762" h="6719" extrusionOk="0">
                  <a:moveTo>
                    <a:pt x="3012" y="2676"/>
                  </a:moveTo>
                  <a:cubicBezTo>
                    <a:pt x="3635" y="2676"/>
                    <a:pt x="3652" y="3413"/>
                    <a:pt x="3362" y="3797"/>
                  </a:cubicBezTo>
                  <a:cubicBezTo>
                    <a:pt x="3158" y="4069"/>
                    <a:pt x="2923" y="4180"/>
                    <a:pt x="2688" y="4180"/>
                  </a:cubicBezTo>
                  <a:cubicBezTo>
                    <a:pt x="2528" y="4180"/>
                    <a:pt x="2368" y="4129"/>
                    <a:pt x="2218" y="4043"/>
                  </a:cubicBezTo>
                  <a:cubicBezTo>
                    <a:pt x="2279" y="3598"/>
                    <a:pt x="2454" y="2676"/>
                    <a:pt x="3012" y="2676"/>
                  </a:cubicBezTo>
                  <a:close/>
                  <a:moveTo>
                    <a:pt x="3655" y="4780"/>
                  </a:moveTo>
                  <a:lnTo>
                    <a:pt x="3655" y="4780"/>
                  </a:lnTo>
                  <a:cubicBezTo>
                    <a:pt x="3534" y="4975"/>
                    <a:pt x="3389" y="5153"/>
                    <a:pt x="3228" y="5318"/>
                  </a:cubicBezTo>
                  <a:cubicBezTo>
                    <a:pt x="3009" y="5247"/>
                    <a:pt x="2804" y="5136"/>
                    <a:pt x="2629" y="4992"/>
                  </a:cubicBezTo>
                  <a:lnTo>
                    <a:pt x="2629" y="4992"/>
                  </a:lnTo>
                  <a:cubicBezTo>
                    <a:pt x="2653" y="4992"/>
                    <a:pt x="2677" y="4993"/>
                    <a:pt x="2701" y="4993"/>
                  </a:cubicBezTo>
                  <a:cubicBezTo>
                    <a:pt x="2892" y="4993"/>
                    <a:pt x="3083" y="4969"/>
                    <a:pt x="3272" y="4921"/>
                  </a:cubicBezTo>
                  <a:lnTo>
                    <a:pt x="3272" y="4924"/>
                  </a:lnTo>
                  <a:cubicBezTo>
                    <a:pt x="3403" y="4887"/>
                    <a:pt x="3534" y="4840"/>
                    <a:pt x="3655" y="4780"/>
                  </a:cubicBezTo>
                  <a:close/>
                  <a:moveTo>
                    <a:pt x="3788" y="0"/>
                  </a:moveTo>
                  <a:cubicBezTo>
                    <a:pt x="3048" y="0"/>
                    <a:pt x="2406" y="309"/>
                    <a:pt x="2131" y="1010"/>
                  </a:cubicBezTo>
                  <a:cubicBezTo>
                    <a:pt x="2030" y="960"/>
                    <a:pt x="1922" y="920"/>
                    <a:pt x="1814" y="893"/>
                  </a:cubicBezTo>
                  <a:cubicBezTo>
                    <a:pt x="1710" y="868"/>
                    <a:pt x="1607" y="857"/>
                    <a:pt x="1508" y="857"/>
                  </a:cubicBezTo>
                  <a:cubicBezTo>
                    <a:pt x="833" y="857"/>
                    <a:pt x="293" y="1385"/>
                    <a:pt x="135" y="2054"/>
                  </a:cubicBezTo>
                  <a:cubicBezTo>
                    <a:pt x="0" y="2626"/>
                    <a:pt x="115" y="3171"/>
                    <a:pt x="384" y="3639"/>
                  </a:cubicBezTo>
                  <a:cubicBezTo>
                    <a:pt x="334" y="4218"/>
                    <a:pt x="589" y="4847"/>
                    <a:pt x="899" y="5318"/>
                  </a:cubicBezTo>
                  <a:cubicBezTo>
                    <a:pt x="1470" y="6181"/>
                    <a:pt x="2371" y="6718"/>
                    <a:pt x="3364" y="6718"/>
                  </a:cubicBezTo>
                  <a:cubicBezTo>
                    <a:pt x="3587" y="6718"/>
                    <a:pt x="3816" y="6691"/>
                    <a:pt x="4046" y="6634"/>
                  </a:cubicBezTo>
                  <a:cubicBezTo>
                    <a:pt x="4429" y="6540"/>
                    <a:pt x="4550" y="6129"/>
                    <a:pt x="4456" y="5806"/>
                  </a:cubicBezTo>
                  <a:cubicBezTo>
                    <a:pt x="5065" y="5597"/>
                    <a:pt x="5594" y="5271"/>
                    <a:pt x="6024" y="4685"/>
                  </a:cubicBezTo>
                  <a:cubicBezTo>
                    <a:pt x="6667" y="3800"/>
                    <a:pt x="6761" y="2633"/>
                    <a:pt x="6267" y="1657"/>
                  </a:cubicBezTo>
                  <a:cubicBezTo>
                    <a:pt x="5846" y="832"/>
                    <a:pt x="5035" y="115"/>
                    <a:pt x="4096" y="18"/>
                  </a:cubicBezTo>
                  <a:cubicBezTo>
                    <a:pt x="3992" y="6"/>
                    <a:pt x="3889" y="0"/>
                    <a:pt x="37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60025" y="891275"/>
              <a:ext cx="123700" cy="153675"/>
            </a:xfrm>
            <a:custGeom>
              <a:avLst/>
              <a:gdLst/>
              <a:ahLst/>
              <a:cxnLst/>
              <a:rect l="l" t="t" r="r" b="b"/>
              <a:pathLst>
                <a:path w="4948" h="6147" extrusionOk="0">
                  <a:moveTo>
                    <a:pt x="2245" y="2056"/>
                  </a:moveTo>
                  <a:cubicBezTo>
                    <a:pt x="2265" y="2116"/>
                    <a:pt x="2302" y="2170"/>
                    <a:pt x="2353" y="2211"/>
                  </a:cubicBezTo>
                  <a:cubicBezTo>
                    <a:pt x="2423" y="2261"/>
                    <a:pt x="2494" y="2312"/>
                    <a:pt x="2565" y="2362"/>
                  </a:cubicBezTo>
                  <a:cubicBezTo>
                    <a:pt x="2584" y="2508"/>
                    <a:pt x="2684" y="2636"/>
                    <a:pt x="2850" y="2636"/>
                  </a:cubicBezTo>
                  <a:cubicBezTo>
                    <a:pt x="2860" y="2636"/>
                    <a:pt x="2871" y="2636"/>
                    <a:pt x="2881" y="2635"/>
                  </a:cubicBezTo>
                  <a:lnTo>
                    <a:pt x="2908" y="2635"/>
                  </a:lnTo>
                  <a:cubicBezTo>
                    <a:pt x="3029" y="2739"/>
                    <a:pt x="3140" y="2857"/>
                    <a:pt x="3235" y="2988"/>
                  </a:cubicBezTo>
                  <a:cubicBezTo>
                    <a:pt x="3204" y="3012"/>
                    <a:pt x="3174" y="3035"/>
                    <a:pt x="3144" y="3059"/>
                  </a:cubicBezTo>
                  <a:cubicBezTo>
                    <a:pt x="2923" y="2965"/>
                    <a:pt x="2688" y="2919"/>
                    <a:pt x="2454" y="2919"/>
                  </a:cubicBezTo>
                  <a:cubicBezTo>
                    <a:pt x="2224" y="2919"/>
                    <a:pt x="1994" y="2964"/>
                    <a:pt x="1777" y="3052"/>
                  </a:cubicBezTo>
                  <a:cubicBezTo>
                    <a:pt x="1697" y="3086"/>
                    <a:pt x="1623" y="3123"/>
                    <a:pt x="1548" y="3163"/>
                  </a:cubicBezTo>
                  <a:cubicBezTo>
                    <a:pt x="1464" y="2928"/>
                    <a:pt x="1589" y="2598"/>
                    <a:pt x="1808" y="2362"/>
                  </a:cubicBezTo>
                  <a:cubicBezTo>
                    <a:pt x="1973" y="2184"/>
                    <a:pt x="2114" y="2090"/>
                    <a:pt x="2245" y="2056"/>
                  </a:cubicBezTo>
                  <a:close/>
                  <a:moveTo>
                    <a:pt x="2535" y="4099"/>
                  </a:moveTo>
                  <a:cubicBezTo>
                    <a:pt x="2588" y="4099"/>
                    <a:pt x="2639" y="4105"/>
                    <a:pt x="2689" y="4119"/>
                  </a:cubicBezTo>
                  <a:cubicBezTo>
                    <a:pt x="2905" y="4183"/>
                    <a:pt x="3120" y="4321"/>
                    <a:pt x="3325" y="4496"/>
                  </a:cubicBezTo>
                  <a:cubicBezTo>
                    <a:pt x="3218" y="4688"/>
                    <a:pt x="3053" y="4842"/>
                    <a:pt x="2854" y="4940"/>
                  </a:cubicBezTo>
                  <a:cubicBezTo>
                    <a:pt x="2804" y="4657"/>
                    <a:pt x="2706" y="4388"/>
                    <a:pt x="2561" y="4139"/>
                  </a:cubicBezTo>
                  <a:cubicBezTo>
                    <a:pt x="2555" y="4129"/>
                    <a:pt x="2541" y="4112"/>
                    <a:pt x="2535" y="4099"/>
                  </a:cubicBezTo>
                  <a:close/>
                  <a:moveTo>
                    <a:pt x="2345" y="0"/>
                  </a:moveTo>
                  <a:cubicBezTo>
                    <a:pt x="1601" y="0"/>
                    <a:pt x="875" y="344"/>
                    <a:pt x="461" y="1063"/>
                  </a:cubicBezTo>
                  <a:cubicBezTo>
                    <a:pt x="0" y="1871"/>
                    <a:pt x="48" y="2921"/>
                    <a:pt x="724" y="3510"/>
                  </a:cubicBezTo>
                  <a:cubicBezTo>
                    <a:pt x="744" y="3648"/>
                    <a:pt x="791" y="3782"/>
                    <a:pt x="862" y="3907"/>
                  </a:cubicBezTo>
                  <a:cubicBezTo>
                    <a:pt x="791" y="4055"/>
                    <a:pt x="751" y="4216"/>
                    <a:pt x="748" y="4381"/>
                  </a:cubicBezTo>
                  <a:cubicBezTo>
                    <a:pt x="734" y="4987"/>
                    <a:pt x="1259" y="5408"/>
                    <a:pt x="1777" y="5620"/>
                  </a:cubicBezTo>
                  <a:cubicBezTo>
                    <a:pt x="1838" y="5643"/>
                    <a:pt x="1902" y="5664"/>
                    <a:pt x="1966" y="5677"/>
                  </a:cubicBezTo>
                  <a:cubicBezTo>
                    <a:pt x="2023" y="5765"/>
                    <a:pt x="2094" y="5839"/>
                    <a:pt x="2178" y="5899"/>
                  </a:cubicBezTo>
                  <a:cubicBezTo>
                    <a:pt x="2218" y="5936"/>
                    <a:pt x="2269" y="5963"/>
                    <a:pt x="2323" y="5977"/>
                  </a:cubicBezTo>
                  <a:cubicBezTo>
                    <a:pt x="2344" y="5972"/>
                    <a:pt x="2363" y="5969"/>
                    <a:pt x="2379" y="5969"/>
                  </a:cubicBezTo>
                  <a:cubicBezTo>
                    <a:pt x="2442" y="5969"/>
                    <a:pt x="2460" y="6007"/>
                    <a:pt x="2430" y="6084"/>
                  </a:cubicBezTo>
                  <a:cubicBezTo>
                    <a:pt x="2451" y="6128"/>
                    <a:pt x="2487" y="6147"/>
                    <a:pt x="2524" y="6147"/>
                  </a:cubicBezTo>
                  <a:cubicBezTo>
                    <a:pt x="2589" y="6147"/>
                    <a:pt x="2658" y="6091"/>
                    <a:pt x="2662" y="6020"/>
                  </a:cubicBezTo>
                  <a:cubicBezTo>
                    <a:pt x="2673" y="5889"/>
                    <a:pt x="2777" y="5832"/>
                    <a:pt x="2834" y="5707"/>
                  </a:cubicBezTo>
                  <a:cubicBezTo>
                    <a:pt x="3265" y="5633"/>
                    <a:pt x="3669" y="5462"/>
                    <a:pt x="4022" y="5206"/>
                  </a:cubicBezTo>
                  <a:cubicBezTo>
                    <a:pt x="4096" y="5290"/>
                    <a:pt x="4170" y="5374"/>
                    <a:pt x="4234" y="5448"/>
                  </a:cubicBezTo>
                  <a:cubicBezTo>
                    <a:pt x="4293" y="5513"/>
                    <a:pt x="4369" y="5541"/>
                    <a:pt x="4446" y="5541"/>
                  </a:cubicBezTo>
                  <a:cubicBezTo>
                    <a:pt x="4643" y="5541"/>
                    <a:pt x="4844" y="5355"/>
                    <a:pt x="4769" y="5139"/>
                  </a:cubicBezTo>
                  <a:cubicBezTo>
                    <a:pt x="4709" y="4964"/>
                    <a:pt x="4645" y="4792"/>
                    <a:pt x="4577" y="4624"/>
                  </a:cubicBezTo>
                  <a:cubicBezTo>
                    <a:pt x="4688" y="4455"/>
                    <a:pt x="4769" y="4270"/>
                    <a:pt x="4813" y="4075"/>
                  </a:cubicBezTo>
                  <a:cubicBezTo>
                    <a:pt x="4887" y="3725"/>
                    <a:pt x="4840" y="3345"/>
                    <a:pt x="4705" y="2988"/>
                  </a:cubicBezTo>
                  <a:cubicBezTo>
                    <a:pt x="4722" y="2971"/>
                    <a:pt x="4739" y="2961"/>
                    <a:pt x="4756" y="2944"/>
                  </a:cubicBezTo>
                  <a:cubicBezTo>
                    <a:pt x="4934" y="2790"/>
                    <a:pt x="4948" y="2500"/>
                    <a:pt x="4833" y="2298"/>
                  </a:cubicBezTo>
                  <a:cubicBezTo>
                    <a:pt x="4863" y="1699"/>
                    <a:pt x="4473" y="1087"/>
                    <a:pt x="4069" y="696"/>
                  </a:cubicBezTo>
                  <a:cubicBezTo>
                    <a:pt x="3594" y="238"/>
                    <a:pt x="2963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062025" y="875025"/>
              <a:ext cx="150200" cy="150350"/>
            </a:xfrm>
            <a:custGeom>
              <a:avLst/>
              <a:gdLst/>
              <a:ahLst/>
              <a:cxnLst/>
              <a:rect l="l" t="t" r="r" b="b"/>
              <a:pathLst>
                <a:path w="6008" h="6014" extrusionOk="0">
                  <a:moveTo>
                    <a:pt x="1872" y="2144"/>
                  </a:moveTo>
                  <a:cubicBezTo>
                    <a:pt x="1852" y="2406"/>
                    <a:pt x="2107" y="2568"/>
                    <a:pt x="2333" y="2598"/>
                  </a:cubicBezTo>
                  <a:cubicBezTo>
                    <a:pt x="2403" y="2605"/>
                    <a:pt x="2476" y="2609"/>
                    <a:pt x="2548" y="2609"/>
                  </a:cubicBezTo>
                  <a:cubicBezTo>
                    <a:pt x="2611" y="2609"/>
                    <a:pt x="2674" y="2606"/>
                    <a:pt x="2737" y="2602"/>
                  </a:cubicBezTo>
                  <a:lnTo>
                    <a:pt x="2737" y="2625"/>
                  </a:lnTo>
                  <a:cubicBezTo>
                    <a:pt x="2730" y="2817"/>
                    <a:pt x="2703" y="3009"/>
                    <a:pt x="2659" y="3197"/>
                  </a:cubicBezTo>
                  <a:cubicBezTo>
                    <a:pt x="2622" y="3248"/>
                    <a:pt x="2582" y="3295"/>
                    <a:pt x="2545" y="3349"/>
                  </a:cubicBezTo>
                  <a:cubicBezTo>
                    <a:pt x="2437" y="3389"/>
                    <a:pt x="2331" y="3411"/>
                    <a:pt x="2231" y="3411"/>
                  </a:cubicBezTo>
                  <a:cubicBezTo>
                    <a:pt x="1992" y="3411"/>
                    <a:pt x="1784" y="3284"/>
                    <a:pt x="1646" y="2955"/>
                  </a:cubicBezTo>
                  <a:cubicBezTo>
                    <a:pt x="1552" y="2726"/>
                    <a:pt x="1687" y="2544"/>
                    <a:pt x="1673" y="2332"/>
                  </a:cubicBezTo>
                  <a:cubicBezTo>
                    <a:pt x="1667" y="2295"/>
                    <a:pt x="1673" y="2258"/>
                    <a:pt x="1694" y="2228"/>
                  </a:cubicBezTo>
                  <a:cubicBezTo>
                    <a:pt x="1754" y="2204"/>
                    <a:pt x="1815" y="2177"/>
                    <a:pt x="1872" y="2144"/>
                  </a:cubicBezTo>
                  <a:close/>
                  <a:moveTo>
                    <a:pt x="997" y="3379"/>
                  </a:moveTo>
                  <a:lnTo>
                    <a:pt x="997" y="3379"/>
                  </a:lnTo>
                  <a:cubicBezTo>
                    <a:pt x="1041" y="3413"/>
                    <a:pt x="1084" y="3443"/>
                    <a:pt x="1131" y="3473"/>
                  </a:cubicBezTo>
                  <a:cubicBezTo>
                    <a:pt x="1576" y="3766"/>
                    <a:pt x="2060" y="3887"/>
                    <a:pt x="2558" y="3897"/>
                  </a:cubicBezTo>
                  <a:cubicBezTo>
                    <a:pt x="2565" y="3924"/>
                    <a:pt x="2582" y="3954"/>
                    <a:pt x="2606" y="3975"/>
                  </a:cubicBezTo>
                  <a:cubicBezTo>
                    <a:pt x="2737" y="4076"/>
                    <a:pt x="2898" y="4129"/>
                    <a:pt x="3063" y="4129"/>
                  </a:cubicBezTo>
                  <a:cubicBezTo>
                    <a:pt x="2949" y="4167"/>
                    <a:pt x="2832" y="4186"/>
                    <a:pt x="2715" y="4186"/>
                  </a:cubicBezTo>
                  <a:cubicBezTo>
                    <a:pt x="2541" y="4186"/>
                    <a:pt x="2367" y="4145"/>
                    <a:pt x="2208" y="4062"/>
                  </a:cubicBezTo>
                  <a:cubicBezTo>
                    <a:pt x="2081" y="3995"/>
                    <a:pt x="1955" y="3965"/>
                    <a:pt x="1837" y="3965"/>
                  </a:cubicBezTo>
                  <a:cubicBezTo>
                    <a:pt x="1606" y="3965"/>
                    <a:pt x="1403" y="4079"/>
                    <a:pt x="1269" y="4251"/>
                  </a:cubicBezTo>
                  <a:cubicBezTo>
                    <a:pt x="1108" y="3971"/>
                    <a:pt x="1041" y="3678"/>
                    <a:pt x="997" y="3379"/>
                  </a:cubicBezTo>
                  <a:close/>
                  <a:moveTo>
                    <a:pt x="2162" y="0"/>
                  </a:moveTo>
                  <a:cubicBezTo>
                    <a:pt x="1666" y="0"/>
                    <a:pt x="1176" y="149"/>
                    <a:pt x="778" y="478"/>
                  </a:cubicBezTo>
                  <a:cubicBezTo>
                    <a:pt x="300" y="875"/>
                    <a:pt x="28" y="1504"/>
                    <a:pt x="108" y="2120"/>
                  </a:cubicBezTo>
                  <a:cubicBezTo>
                    <a:pt x="135" y="2336"/>
                    <a:pt x="213" y="2544"/>
                    <a:pt x="334" y="2726"/>
                  </a:cubicBezTo>
                  <a:cubicBezTo>
                    <a:pt x="1" y="3339"/>
                    <a:pt x="327" y="4190"/>
                    <a:pt x="728" y="4725"/>
                  </a:cubicBezTo>
                  <a:cubicBezTo>
                    <a:pt x="919" y="4988"/>
                    <a:pt x="1155" y="5213"/>
                    <a:pt x="1424" y="5395"/>
                  </a:cubicBezTo>
                  <a:cubicBezTo>
                    <a:pt x="1680" y="5681"/>
                    <a:pt x="2023" y="5876"/>
                    <a:pt x="2404" y="5950"/>
                  </a:cubicBezTo>
                  <a:cubicBezTo>
                    <a:pt x="2551" y="5993"/>
                    <a:pt x="2703" y="6014"/>
                    <a:pt x="2856" y="6014"/>
                  </a:cubicBezTo>
                  <a:cubicBezTo>
                    <a:pt x="3018" y="6014"/>
                    <a:pt x="3180" y="5990"/>
                    <a:pt x="3336" y="5943"/>
                  </a:cubicBezTo>
                  <a:cubicBezTo>
                    <a:pt x="3396" y="5923"/>
                    <a:pt x="3450" y="5890"/>
                    <a:pt x="3494" y="5842"/>
                  </a:cubicBezTo>
                  <a:cubicBezTo>
                    <a:pt x="4160" y="5610"/>
                    <a:pt x="4796" y="5105"/>
                    <a:pt x="5227" y="4500"/>
                  </a:cubicBezTo>
                  <a:cubicBezTo>
                    <a:pt x="5253" y="4530"/>
                    <a:pt x="5286" y="4543"/>
                    <a:pt x="5319" y="4543"/>
                  </a:cubicBezTo>
                  <a:cubicBezTo>
                    <a:pt x="5391" y="4543"/>
                    <a:pt x="5460" y="4478"/>
                    <a:pt x="5439" y="4392"/>
                  </a:cubicBezTo>
                  <a:cubicBezTo>
                    <a:pt x="5429" y="4338"/>
                    <a:pt x="5416" y="4288"/>
                    <a:pt x="5406" y="4237"/>
                  </a:cubicBezTo>
                  <a:cubicBezTo>
                    <a:pt x="5523" y="4039"/>
                    <a:pt x="5621" y="3827"/>
                    <a:pt x="5692" y="3604"/>
                  </a:cubicBezTo>
                  <a:cubicBezTo>
                    <a:pt x="6008" y="2595"/>
                    <a:pt x="5900" y="1346"/>
                    <a:pt x="5042" y="633"/>
                  </a:cubicBezTo>
                  <a:cubicBezTo>
                    <a:pt x="4701" y="349"/>
                    <a:pt x="4356" y="216"/>
                    <a:pt x="4025" y="216"/>
                  </a:cubicBezTo>
                  <a:cubicBezTo>
                    <a:pt x="3834" y="216"/>
                    <a:pt x="3648" y="260"/>
                    <a:pt x="3470" y="347"/>
                  </a:cubicBezTo>
                  <a:cubicBezTo>
                    <a:pt x="3072" y="124"/>
                    <a:pt x="2615" y="0"/>
                    <a:pt x="2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42800" y="1061600"/>
              <a:ext cx="161675" cy="154750"/>
            </a:xfrm>
            <a:custGeom>
              <a:avLst/>
              <a:gdLst/>
              <a:ahLst/>
              <a:cxnLst/>
              <a:rect l="l" t="t" r="r" b="b"/>
              <a:pathLst>
                <a:path w="6467" h="6190" extrusionOk="0">
                  <a:moveTo>
                    <a:pt x="3922" y="2619"/>
                  </a:moveTo>
                  <a:cubicBezTo>
                    <a:pt x="3950" y="2619"/>
                    <a:pt x="3978" y="2621"/>
                    <a:pt x="4006" y="2627"/>
                  </a:cubicBezTo>
                  <a:cubicBezTo>
                    <a:pt x="4107" y="2647"/>
                    <a:pt x="4198" y="2734"/>
                    <a:pt x="4275" y="2852"/>
                  </a:cubicBezTo>
                  <a:cubicBezTo>
                    <a:pt x="4236" y="2858"/>
                    <a:pt x="4197" y="2861"/>
                    <a:pt x="4158" y="2861"/>
                  </a:cubicBezTo>
                  <a:cubicBezTo>
                    <a:pt x="4059" y="2861"/>
                    <a:pt x="3962" y="2843"/>
                    <a:pt x="3868" y="2812"/>
                  </a:cubicBezTo>
                  <a:cubicBezTo>
                    <a:pt x="3599" y="2710"/>
                    <a:pt x="3750" y="2619"/>
                    <a:pt x="3922" y="2619"/>
                  </a:cubicBezTo>
                  <a:close/>
                  <a:moveTo>
                    <a:pt x="4551" y="3734"/>
                  </a:moveTo>
                  <a:cubicBezTo>
                    <a:pt x="4564" y="3828"/>
                    <a:pt x="4564" y="3922"/>
                    <a:pt x="4551" y="4013"/>
                  </a:cubicBezTo>
                  <a:cubicBezTo>
                    <a:pt x="4486" y="4287"/>
                    <a:pt x="4327" y="4389"/>
                    <a:pt x="4139" y="4389"/>
                  </a:cubicBezTo>
                  <a:cubicBezTo>
                    <a:pt x="3876" y="4389"/>
                    <a:pt x="3558" y="4191"/>
                    <a:pt x="3366" y="3983"/>
                  </a:cubicBezTo>
                  <a:cubicBezTo>
                    <a:pt x="3339" y="3949"/>
                    <a:pt x="3316" y="3912"/>
                    <a:pt x="3296" y="3875"/>
                  </a:cubicBezTo>
                  <a:lnTo>
                    <a:pt x="3296" y="3875"/>
                  </a:lnTo>
                  <a:cubicBezTo>
                    <a:pt x="3418" y="3894"/>
                    <a:pt x="3541" y="3903"/>
                    <a:pt x="3663" y="3903"/>
                  </a:cubicBezTo>
                  <a:cubicBezTo>
                    <a:pt x="3967" y="3903"/>
                    <a:pt x="4268" y="3846"/>
                    <a:pt x="4551" y="3734"/>
                  </a:cubicBezTo>
                  <a:close/>
                  <a:moveTo>
                    <a:pt x="4094" y="1"/>
                  </a:moveTo>
                  <a:cubicBezTo>
                    <a:pt x="4076" y="1"/>
                    <a:pt x="4058" y="1"/>
                    <a:pt x="4039" y="2"/>
                  </a:cubicBezTo>
                  <a:cubicBezTo>
                    <a:pt x="3521" y="15"/>
                    <a:pt x="3030" y="217"/>
                    <a:pt x="2646" y="567"/>
                  </a:cubicBezTo>
                  <a:cubicBezTo>
                    <a:pt x="2623" y="490"/>
                    <a:pt x="2579" y="419"/>
                    <a:pt x="2525" y="362"/>
                  </a:cubicBezTo>
                  <a:cubicBezTo>
                    <a:pt x="2491" y="331"/>
                    <a:pt x="2458" y="304"/>
                    <a:pt x="2421" y="281"/>
                  </a:cubicBezTo>
                  <a:cubicBezTo>
                    <a:pt x="2352" y="233"/>
                    <a:pt x="2253" y="208"/>
                    <a:pt x="2155" y="208"/>
                  </a:cubicBezTo>
                  <a:cubicBezTo>
                    <a:pt x="2061" y="208"/>
                    <a:pt x="1967" y="231"/>
                    <a:pt x="1902" y="281"/>
                  </a:cubicBezTo>
                  <a:cubicBezTo>
                    <a:pt x="1" y="1711"/>
                    <a:pt x="587" y="4663"/>
                    <a:pt x="2061" y="6147"/>
                  </a:cubicBezTo>
                  <a:cubicBezTo>
                    <a:pt x="2090" y="6177"/>
                    <a:pt x="2123" y="6190"/>
                    <a:pt x="2156" y="6190"/>
                  </a:cubicBezTo>
                  <a:cubicBezTo>
                    <a:pt x="2251" y="6190"/>
                    <a:pt x="2338" y="6080"/>
                    <a:pt x="2283" y="5975"/>
                  </a:cubicBezTo>
                  <a:cubicBezTo>
                    <a:pt x="1896" y="5255"/>
                    <a:pt x="1768" y="4545"/>
                    <a:pt x="1798" y="3781"/>
                  </a:cubicBezTo>
                  <a:lnTo>
                    <a:pt x="1798" y="3781"/>
                  </a:lnTo>
                  <a:cubicBezTo>
                    <a:pt x="1862" y="4020"/>
                    <a:pt x="1953" y="4245"/>
                    <a:pt x="2074" y="4457"/>
                  </a:cubicBezTo>
                  <a:cubicBezTo>
                    <a:pt x="2499" y="5189"/>
                    <a:pt x="3348" y="5776"/>
                    <a:pt x="4213" y="5776"/>
                  </a:cubicBezTo>
                  <a:cubicBezTo>
                    <a:pt x="4334" y="5776"/>
                    <a:pt x="4457" y="5764"/>
                    <a:pt x="4578" y="5740"/>
                  </a:cubicBezTo>
                  <a:cubicBezTo>
                    <a:pt x="5658" y="5521"/>
                    <a:pt x="6126" y="4380"/>
                    <a:pt x="6146" y="3377"/>
                  </a:cubicBezTo>
                  <a:cubicBezTo>
                    <a:pt x="6146" y="3131"/>
                    <a:pt x="6119" y="2889"/>
                    <a:pt x="6065" y="2653"/>
                  </a:cubicBezTo>
                  <a:cubicBezTo>
                    <a:pt x="6467" y="1532"/>
                    <a:pt x="5389" y="1"/>
                    <a:pt x="40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748975" y="1075500"/>
              <a:ext cx="160425" cy="150150"/>
            </a:xfrm>
            <a:custGeom>
              <a:avLst/>
              <a:gdLst/>
              <a:ahLst/>
              <a:cxnLst/>
              <a:rect l="l" t="t" r="r" b="b"/>
              <a:pathLst>
                <a:path w="6417" h="6006" extrusionOk="0">
                  <a:moveTo>
                    <a:pt x="4419" y="2289"/>
                  </a:moveTo>
                  <a:cubicBezTo>
                    <a:pt x="4543" y="2330"/>
                    <a:pt x="4661" y="2394"/>
                    <a:pt x="4762" y="2478"/>
                  </a:cubicBezTo>
                  <a:lnTo>
                    <a:pt x="4759" y="2478"/>
                  </a:lnTo>
                  <a:cubicBezTo>
                    <a:pt x="4850" y="2649"/>
                    <a:pt x="4887" y="2845"/>
                    <a:pt x="4870" y="3036"/>
                  </a:cubicBezTo>
                  <a:cubicBezTo>
                    <a:pt x="4843" y="2902"/>
                    <a:pt x="4786" y="2774"/>
                    <a:pt x="4688" y="2693"/>
                  </a:cubicBezTo>
                  <a:cubicBezTo>
                    <a:pt x="4597" y="2622"/>
                    <a:pt x="4503" y="2559"/>
                    <a:pt x="4402" y="2508"/>
                  </a:cubicBezTo>
                  <a:cubicBezTo>
                    <a:pt x="4402" y="2434"/>
                    <a:pt x="4409" y="2363"/>
                    <a:pt x="4419" y="2289"/>
                  </a:cubicBezTo>
                  <a:close/>
                  <a:moveTo>
                    <a:pt x="3179" y="0"/>
                  </a:moveTo>
                  <a:cubicBezTo>
                    <a:pt x="3164" y="0"/>
                    <a:pt x="3148" y="0"/>
                    <a:pt x="3133" y="1"/>
                  </a:cubicBezTo>
                  <a:cubicBezTo>
                    <a:pt x="1740" y="51"/>
                    <a:pt x="767" y="1371"/>
                    <a:pt x="407" y="2609"/>
                  </a:cubicBezTo>
                  <a:cubicBezTo>
                    <a:pt x="0" y="3999"/>
                    <a:pt x="576" y="4972"/>
                    <a:pt x="1531" y="5917"/>
                  </a:cubicBezTo>
                  <a:cubicBezTo>
                    <a:pt x="1594" y="5979"/>
                    <a:pt x="1669" y="6005"/>
                    <a:pt x="1743" y="6005"/>
                  </a:cubicBezTo>
                  <a:cubicBezTo>
                    <a:pt x="1969" y="6005"/>
                    <a:pt x="2187" y="5763"/>
                    <a:pt x="2033" y="5530"/>
                  </a:cubicBezTo>
                  <a:cubicBezTo>
                    <a:pt x="2019" y="5510"/>
                    <a:pt x="2013" y="5483"/>
                    <a:pt x="2003" y="5463"/>
                  </a:cubicBezTo>
                  <a:lnTo>
                    <a:pt x="2003" y="5463"/>
                  </a:lnTo>
                  <a:cubicBezTo>
                    <a:pt x="2117" y="5513"/>
                    <a:pt x="2241" y="5547"/>
                    <a:pt x="2369" y="5554"/>
                  </a:cubicBezTo>
                  <a:lnTo>
                    <a:pt x="3211" y="5608"/>
                  </a:lnTo>
                  <a:cubicBezTo>
                    <a:pt x="3223" y="5608"/>
                    <a:pt x="3235" y="5609"/>
                    <a:pt x="3247" y="5609"/>
                  </a:cubicBezTo>
                  <a:cubicBezTo>
                    <a:pt x="3455" y="5609"/>
                    <a:pt x="3647" y="5501"/>
                    <a:pt x="3793" y="5352"/>
                  </a:cubicBezTo>
                  <a:cubicBezTo>
                    <a:pt x="3864" y="5342"/>
                    <a:pt x="3931" y="5318"/>
                    <a:pt x="3988" y="5278"/>
                  </a:cubicBezTo>
                  <a:cubicBezTo>
                    <a:pt x="4934" y="5278"/>
                    <a:pt x="5863" y="4702"/>
                    <a:pt x="6098" y="3740"/>
                  </a:cubicBezTo>
                  <a:cubicBezTo>
                    <a:pt x="6417" y="2459"/>
                    <a:pt x="5633" y="1047"/>
                    <a:pt x="4215" y="1047"/>
                  </a:cubicBezTo>
                  <a:cubicBezTo>
                    <a:pt x="4210" y="1047"/>
                    <a:pt x="4205" y="1047"/>
                    <a:pt x="4200" y="1047"/>
                  </a:cubicBezTo>
                  <a:cubicBezTo>
                    <a:pt x="4173" y="1047"/>
                    <a:pt x="4143" y="1058"/>
                    <a:pt x="4113" y="1058"/>
                  </a:cubicBezTo>
                  <a:cubicBezTo>
                    <a:pt x="4123" y="1034"/>
                    <a:pt x="4133" y="1010"/>
                    <a:pt x="4143" y="984"/>
                  </a:cubicBezTo>
                  <a:cubicBezTo>
                    <a:pt x="4287" y="361"/>
                    <a:pt x="3736" y="0"/>
                    <a:pt x="3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48725" y="1056300"/>
              <a:ext cx="154925" cy="147875"/>
            </a:xfrm>
            <a:custGeom>
              <a:avLst/>
              <a:gdLst/>
              <a:ahLst/>
              <a:cxnLst/>
              <a:rect l="l" t="t" r="r" b="b"/>
              <a:pathLst>
                <a:path w="6197" h="5915" extrusionOk="0">
                  <a:moveTo>
                    <a:pt x="3110" y="3110"/>
                  </a:moveTo>
                  <a:cubicBezTo>
                    <a:pt x="3139" y="3110"/>
                    <a:pt x="3170" y="3113"/>
                    <a:pt x="3201" y="3118"/>
                  </a:cubicBezTo>
                  <a:cubicBezTo>
                    <a:pt x="3241" y="3273"/>
                    <a:pt x="3272" y="3427"/>
                    <a:pt x="3292" y="3589"/>
                  </a:cubicBezTo>
                  <a:cubicBezTo>
                    <a:pt x="3204" y="3636"/>
                    <a:pt x="3108" y="3661"/>
                    <a:pt x="3025" y="3661"/>
                  </a:cubicBezTo>
                  <a:cubicBezTo>
                    <a:pt x="2834" y="3661"/>
                    <a:pt x="2704" y="3533"/>
                    <a:pt x="2868" y="3246"/>
                  </a:cubicBezTo>
                  <a:lnTo>
                    <a:pt x="2864" y="3246"/>
                  </a:lnTo>
                  <a:cubicBezTo>
                    <a:pt x="2920" y="3146"/>
                    <a:pt x="3007" y="3110"/>
                    <a:pt x="3110" y="3110"/>
                  </a:cubicBezTo>
                  <a:close/>
                  <a:moveTo>
                    <a:pt x="1656" y="1"/>
                  </a:moveTo>
                  <a:cubicBezTo>
                    <a:pt x="1398" y="1"/>
                    <a:pt x="1142" y="262"/>
                    <a:pt x="1162" y="520"/>
                  </a:cubicBezTo>
                  <a:cubicBezTo>
                    <a:pt x="1175" y="735"/>
                    <a:pt x="1212" y="944"/>
                    <a:pt x="1266" y="1149"/>
                  </a:cubicBezTo>
                  <a:cubicBezTo>
                    <a:pt x="660" y="1590"/>
                    <a:pt x="260" y="2260"/>
                    <a:pt x="162" y="3007"/>
                  </a:cubicBezTo>
                  <a:cubicBezTo>
                    <a:pt x="0" y="4286"/>
                    <a:pt x="761" y="5740"/>
                    <a:pt x="2151" y="5901"/>
                  </a:cubicBezTo>
                  <a:cubicBezTo>
                    <a:pt x="2227" y="5910"/>
                    <a:pt x="2300" y="5914"/>
                    <a:pt x="2371" y="5914"/>
                  </a:cubicBezTo>
                  <a:cubicBezTo>
                    <a:pt x="2775" y="5914"/>
                    <a:pt x="3100" y="5771"/>
                    <a:pt x="3352" y="5531"/>
                  </a:cubicBezTo>
                  <a:cubicBezTo>
                    <a:pt x="3574" y="5652"/>
                    <a:pt x="3828" y="5712"/>
                    <a:pt x="4088" y="5712"/>
                  </a:cubicBezTo>
                  <a:cubicBezTo>
                    <a:pt x="4500" y="5712"/>
                    <a:pt x="4926" y="5561"/>
                    <a:pt x="5254" y="5268"/>
                  </a:cubicBezTo>
                  <a:cubicBezTo>
                    <a:pt x="6196" y="4427"/>
                    <a:pt x="5957" y="3094"/>
                    <a:pt x="5247" y="2192"/>
                  </a:cubicBezTo>
                  <a:cubicBezTo>
                    <a:pt x="4880" y="1338"/>
                    <a:pt x="3992" y="718"/>
                    <a:pt x="3033" y="638"/>
                  </a:cubicBezTo>
                  <a:cubicBezTo>
                    <a:pt x="3019" y="638"/>
                    <a:pt x="3004" y="639"/>
                    <a:pt x="2990" y="639"/>
                  </a:cubicBezTo>
                  <a:cubicBezTo>
                    <a:pt x="2983" y="639"/>
                    <a:pt x="2975" y="639"/>
                    <a:pt x="2969" y="638"/>
                  </a:cubicBezTo>
                  <a:cubicBezTo>
                    <a:pt x="2619" y="271"/>
                    <a:pt x="2188" y="32"/>
                    <a:pt x="1680" y="2"/>
                  </a:cubicBezTo>
                  <a:cubicBezTo>
                    <a:pt x="1672" y="1"/>
                    <a:pt x="1664" y="1"/>
                    <a:pt x="1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170475" y="1070175"/>
              <a:ext cx="156800" cy="124250"/>
            </a:xfrm>
            <a:custGeom>
              <a:avLst/>
              <a:gdLst/>
              <a:ahLst/>
              <a:cxnLst/>
              <a:rect l="l" t="t" r="r" b="b"/>
              <a:pathLst>
                <a:path w="6272" h="4970" extrusionOk="0">
                  <a:moveTo>
                    <a:pt x="3114" y="1"/>
                  </a:moveTo>
                  <a:cubicBezTo>
                    <a:pt x="2659" y="1"/>
                    <a:pt x="2191" y="122"/>
                    <a:pt x="1754" y="392"/>
                  </a:cubicBezTo>
                  <a:cubicBezTo>
                    <a:pt x="1455" y="406"/>
                    <a:pt x="1172" y="480"/>
                    <a:pt x="973" y="665"/>
                  </a:cubicBezTo>
                  <a:cubicBezTo>
                    <a:pt x="721" y="904"/>
                    <a:pt x="573" y="1294"/>
                    <a:pt x="506" y="1674"/>
                  </a:cubicBezTo>
                  <a:cubicBezTo>
                    <a:pt x="48" y="1981"/>
                    <a:pt x="1" y="2718"/>
                    <a:pt x="559" y="2943"/>
                  </a:cubicBezTo>
                  <a:cubicBezTo>
                    <a:pt x="798" y="3838"/>
                    <a:pt x="1455" y="4633"/>
                    <a:pt x="2367" y="4885"/>
                  </a:cubicBezTo>
                  <a:cubicBezTo>
                    <a:pt x="2570" y="4942"/>
                    <a:pt x="2775" y="4969"/>
                    <a:pt x="2977" y="4969"/>
                  </a:cubicBezTo>
                  <a:cubicBezTo>
                    <a:pt x="3952" y="4969"/>
                    <a:pt x="4870" y="4344"/>
                    <a:pt x="5321" y="3472"/>
                  </a:cubicBezTo>
                  <a:cubicBezTo>
                    <a:pt x="6271" y="1635"/>
                    <a:pt x="4785" y="1"/>
                    <a:pt x="3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083650" y="1218425"/>
              <a:ext cx="169800" cy="149800"/>
            </a:xfrm>
            <a:custGeom>
              <a:avLst/>
              <a:gdLst/>
              <a:ahLst/>
              <a:cxnLst/>
              <a:rect l="l" t="t" r="r" b="b"/>
              <a:pathLst>
                <a:path w="6792" h="5992" extrusionOk="0">
                  <a:moveTo>
                    <a:pt x="3597" y="765"/>
                  </a:moveTo>
                  <a:cubicBezTo>
                    <a:pt x="3946" y="765"/>
                    <a:pt x="4249" y="965"/>
                    <a:pt x="4466" y="1264"/>
                  </a:cubicBezTo>
                  <a:cubicBezTo>
                    <a:pt x="4130" y="1294"/>
                    <a:pt x="3800" y="1392"/>
                    <a:pt x="3497" y="1546"/>
                  </a:cubicBezTo>
                  <a:cubicBezTo>
                    <a:pt x="3462" y="1542"/>
                    <a:pt x="3427" y="1540"/>
                    <a:pt x="3392" y="1540"/>
                  </a:cubicBezTo>
                  <a:cubicBezTo>
                    <a:pt x="3237" y="1540"/>
                    <a:pt x="3082" y="1581"/>
                    <a:pt x="2945" y="1661"/>
                  </a:cubicBezTo>
                  <a:cubicBezTo>
                    <a:pt x="2797" y="1583"/>
                    <a:pt x="2639" y="1519"/>
                    <a:pt x="2478" y="1476"/>
                  </a:cubicBezTo>
                  <a:cubicBezTo>
                    <a:pt x="2579" y="1321"/>
                    <a:pt x="2700" y="1183"/>
                    <a:pt x="2838" y="1065"/>
                  </a:cubicBezTo>
                  <a:lnTo>
                    <a:pt x="2841" y="1065"/>
                  </a:lnTo>
                  <a:cubicBezTo>
                    <a:pt x="3107" y="855"/>
                    <a:pt x="3362" y="765"/>
                    <a:pt x="3597" y="765"/>
                  </a:cubicBezTo>
                  <a:close/>
                  <a:moveTo>
                    <a:pt x="5079" y="2216"/>
                  </a:moveTo>
                  <a:lnTo>
                    <a:pt x="5079" y="2216"/>
                  </a:lnTo>
                  <a:cubicBezTo>
                    <a:pt x="5170" y="2236"/>
                    <a:pt x="5251" y="2280"/>
                    <a:pt x="5325" y="2337"/>
                  </a:cubicBezTo>
                  <a:cubicBezTo>
                    <a:pt x="5658" y="2620"/>
                    <a:pt x="5739" y="3545"/>
                    <a:pt x="5540" y="3932"/>
                  </a:cubicBezTo>
                  <a:cubicBezTo>
                    <a:pt x="5419" y="4165"/>
                    <a:pt x="5224" y="4360"/>
                    <a:pt x="5002" y="4515"/>
                  </a:cubicBezTo>
                  <a:cubicBezTo>
                    <a:pt x="4985" y="4303"/>
                    <a:pt x="4938" y="4094"/>
                    <a:pt x="4857" y="3899"/>
                  </a:cubicBezTo>
                  <a:cubicBezTo>
                    <a:pt x="4941" y="3710"/>
                    <a:pt x="4981" y="3508"/>
                    <a:pt x="4985" y="3303"/>
                  </a:cubicBezTo>
                  <a:cubicBezTo>
                    <a:pt x="5069" y="2946"/>
                    <a:pt x="5103" y="2580"/>
                    <a:pt x="5079" y="2216"/>
                  </a:cubicBezTo>
                  <a:close/>
                  <a:moveTo>
                    <a:pt x="2690" y="3821"/>
                  </a:moveTo>
                  <a:cubicBezTo>
                    <a:pt x="2854" y="3990"/>
                    <a:pt x="3033" y="4033"/>
                    <a:pt x="3309" y="4091"/>
                  </a:cubicBezTo>
                  <a:cubicBezTo>
                    <a:pt x="3320" y="4093"/>
                    <a:pt x="3331" y="4094"/>
                    <a:pt x="3343" y="4094"/>
                  </a:cubicBezTo>
                  <a:cubicBezTo>
                    <a:pt x="3448" y="4094"/>
                    <a:pt x="3567" y="4001"/>
                    <a:pt x="3528" y="3885"/>
                  </a:cubicBezTo>
                  <a:lnTo>
                    <a:pt x="3528" y="3885"/>
                  </a:lnTo>
                  <a:cubicBezTo>
                    <a:pt x="3639" y="3976"/>
                    <a:pt x="3642" y="4138"/>
                    <a:pt x="3602" y="4484"/>
                  </a:cubicBezTo>
                  <a:cubicBezTo>
                    <a:pt x="3612" y="4548"/>
                    <a:pt x="3615" y="4616"/>
                    <a:pt x="3612" y="4683"/>
                  </a:cubicBezTo>
                  <a:cubicBezTo>
                    <a:pt x="3511" y="4737"/>
                    <a:pt x="3403" y="4784"/>
                    <a:pt x="3295" y="4821"/>
                  </a:cubicBezTo>
                  <a:cubicBezTo>
                    <a:pt x="3013" y="4760"/>
                    <a:pt x="2750" y="4622"/>
                    <a:pt x="2538" y="4427"/>
                  </a:cubicBezTo>
                  <a:cubicBezTo>
                    <a:pt x="2538" y="4336"/>
                    <a:pt x="2548" y="4245"/>
                    <a:pt x="2572" y="4158"/>
                  </a:cubicBezTo>
                  <a:cubicBezTo>
                    <a:pt x="2605" y="4043"/>
                    <a:pt x="2646" y="3929"/>
                    <a:pt x="2690" y="3821"/>
                  </a:cubicBezTo>
                  <a:close/>
                  <a:moveTo>
                    <a:pt x="3505" y="0"/>
                  </a:moveTo>
                  <a:cubicBezTo>
                    <a:pt x="3161" y="0"/>
                    <a:pt x="2766" y="142"/>
                    <a:pt x="2323" y="476"/>
                  </a:cubicBezTo>
                  <a:cubicBezTo>
                    <a:pt x="1996" y="722"/>
                    <a:pt x="1737" y="1052"/>
                    <a:pt x="1576" y="1429"/>
                  </a:cubicBezTo>
                  <a:cubicBezTo>
                    <a:pt x="1343" y="1462"/>
                    <a:pt x="1121" y="1536"/>
                    <a:pt x="913" y="1647"/>
                  </a:cubicBezTo>
                  <a:cubicBezTo>
                    <a:pt x="219" y="2028"/>
                    <a:pt x="1" y="2633"/>
                    <a:pt x="88" y="3273"/>
                  </a:cubicBezTo>
                  <a:cubicBezTo>
                    <a:pt x="118" y="3529"/>
                    <a:pt x="192" y="3778"/>
                    <a:pt x="314" y="4006"/>
                  </a:cubicBezTo>
                  <a:cubicBezTo>
                    <a:pt x="805" y="5050"/>
                    <a:pt x="1955" y="5991"/>
                    <a:pt x="3045" y="5991"/>
                  </a:cubicBezTo>
                  <a:cubicBezTo>
                    <a:pt x="3238" y="5991"/>
                    <a:pt x="3430" y="5962"/>
                    <a:pt x="3615" y="5898"/>
                  </a:cubicBezTo>
                  <a:cubicBezTo>
                    <a:pt x="3675" y="5905"/>
                    <a:pt x="3734" y="5909"/>
                    <a:pt x="3793" y="5909"/>
                  </a:cubicBezTo>
                  <a:cubicBezTo>
                    <a:pt x="4248" y="5909"/>
                    <a:pt x="4667" y="5683"/>
                    <a:pt x="4914" y="5117"/>
                  </a:cubicBezTo>
                  <a:cubicBezTo>
                    <a:pt x="4954" y="5016"/>
                    <a:pt x="4985" y="4912"/>
                    <a:pt x="4998" y="4804"/>
                  </a:cubicBezTo>
                  <a:cubicBezTo>
                    <a:pt x="6058" y="4242"/>
                    <a:pt x="6792" y="3078"/>
                    <a:pt x="5978" y="1954"/>
                  </a:cubicBezTo>
                  <a:cubicBezTo>
                    <a:pt x="5725" y="1593"/>
                    <a:pt x="5338" y="1348"/>
                    <a:pt x="4901" y="1280"/>
                  </a:cubicBezTo>
                  <a:cubicBezTo>
                    <a:pt x="4657" y="554"/>
                    <a:pt x="4182" y="0"/>
                    <a:pt x="35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75075" y="1242650"/>
              <a:ext cx="136925" cy="121400"/>
            </a:xfrm>
            <a:custGeom>
              <a:avLst/>
              <a:gdLst/>
              <a:ahLst/>
              <a:cxnLst/>
              <a:rect l="l" t="t" r="r" b="b"/>
              <a:pathLst>
                <a:path w="5477" h="4856" extrusionOk="0">
                  <a:moveTo>
                    <a:pt x="2460" y="2389"/>
                  </a:moveTo>
                  <a:cubicBezTo>
                    <a:pt x="2775" y="2389"/>
                    <a:pt x="3101" y="2639"/>
                    <a:pt x="3329" y="2906"/>
                  </a:cubicBezTo>
                  <a:cubicBezTo>
                    <a:pt x="3329" y="2940"/>
                    <a:pt x="3329" y="2974"/>
                    <a:pt x="3326" y="3007"/>
                  </a:cubicBezTo>
                  <a:cubicBezTo>
                    <a:pt x="3127" y="3303"/>
                    <a:pt x="2796" y="3528"/>
                    <a:pt x="2465" y="3528"/>
                  </a:cubicBezTo>
                  <a:cubicBezTo>
                    <a:pt x="2298" y="3528"/>
                    <a:pt x="2131" y="3471"/>
                    <a:pt x="1980" y="3337"/>
                  </a:cubicBezTo>
                  <a:cubicBezTo>
                    <a:pt x="1906" y="3270"/>
                    <a:pt x="1845" y="3189"/>
                    <a:pt x="1801" y="3101"/>
                  </a:cubicBezTo>
                  <a:cubicBezTo>
                    <a:pt x="1852" y="2883"/>
                    <a:pt x="1933" y="2674"/>
                    <a:pt x="2054" y="2560"/>
                  </a:cubicBezTo>
                  <a:cubicBezTo>
                    <a:pt x="2181" y="2439"/>
                    <a:pt x="2319" y="2389"/>
                    <a:pt x="2460" y="2389"/>
                  </a:cubicBezTo>
                  <a:close/>
                  <a:moveTo>
                    <a:pt x="2543" y="1"/>
                  </a:moveTo>
                  <a:cubicBezTo>
                    <a:pt x="1988" y="1"/>
                    <a:pt x="1433" y="162"/>
                    <a:pt x="984" y="490"/>
                  </a:cubicBezTo>
                  <a:cubicBezTo>
                    <a:pt x="146" y="1102"/>
                    <a:pt x="1" y="2041"/>
                    <a:pt x="260" y="2869"/>
                  </a:cubicBezTo>
                  <a:cubicBezTo>
                    <a:pt x="334" y="3505"/>
                    <a:pt x="664" y="4118"/>
                    <a:pt x="1199" y="4491"/>
                  </a:cubicBezTo>
                  <a:cubicBezTo>
                    <a:pt x="1560" y="4743"/>
                    <a:pt x="1959" y="4855"/>
                    <a:pt x="2355" y="4855"/>
                  </a:cubicBezTo>
                  <a:cubicBezTo>
                    <a:pt x="2919" y="4855"/>
                    <a:pt x="3478" y="4627"/>
                    <a:pt x="3915" y="4246"/>
                  </a:cubicBezTo>
                  <a:cubicBezTo>
                    <a:pt x="4015" y="4440"/>
                    <a:pt x="4223" y="4572"/>
                    <a:pt x="4428" y="4572"/>
                  </a:cubicBezTo>
                  <a:cubicBezTo>
                    <a:pt x="4589" y="4572"/>
                    <a:pt x="4749" y="4491"/>
                    <a:pt x="4854" y="4296"/>
                  </a:cubicBezTo>
                  <a:cubicBezTo>
                    <a:pt x="5476" y="3142"/>
                    <a:pt x="5342" y="1631"/>
                    <a:pt x="4369" y="699"/>
                  </a:cubicBezTo>
                  <a:cubicBezTo>
                    <a:pt x="3885" y="236"/>
                    <a:pt x="3214" y="1"/>
                    <a:pt x="2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39350" y="1256150"/>
              <a:ext cx="145975" cy="134025"/>
            </a:xfrm>
            <a:custGeom>
              <a:avLst/>
              <a:gdLst/>
              <a:ahLst/>
              <a:cxnLst/>
              <a:rect l="l" t="t" r="r" b="b"/>
              <a:pathLst>
                <a:path w="5839" h="5361" extrusionOk="0">
                  <a:moveTo>
                    <a:pt x="2824" y="3234"/>
                  </a:moveTo>
                  <a:cubicBezTo>
                    <a:pt x="2999" y="3386"/>
                    <a:pt x="3194" y="3514"/>
                    <a:pt x="3402" y="3615"/>
                  </a:cubicBezTo>
                  <a:cubicBezTo>
                    <a:pt x="3396" y="3625"/>
                    <a:pt x="3399" y="3635"/>
                    <a:pt x="3396" y="3645"/>
                  </a:cubicBezTo>
                  <a:cubicBezTo>
                    <a:pt x="3365" y="3702"/>
                    <a:pt x="3325" y="3756"/>
                    <a:pt x="3278" y="3797"/>
                  </a:cubicBezTo>
                  <a:cubicBezTo>
                    <a:pt x="3147" y="3786"/>
                    <a:pt x="3019" y="3736"/>
                    <a:pt x="2911" y="3655"/>
                  </a:cubicBezTo>
                  <a:cubicBezTo>
                    <a:pt x="2871" y="3517"/>
                    <a:pt x="2840" y="3376"/>
                    <a:pt x="2824" y="3234"/>
                  </a:cubicBezTo>
                  <a:close/>
                  <a:moveTo>
                    <a:pt x="2051" y="0"/>
                  </a:moveTo>
                  <a:cubicBezTo>
                    <a:pt x="1495" y="0"/>
                    <a:pt x="968" y="363"/>
                    <a:pt x="818" y="922"/>
                  </a:cubicBezTo>
                  <a:cubicBezTo>
                    <a:pt x="687" y="1417"/>
                    <a:pt x="646" y="1932"/>
                    <a:pt x="703" y="2440"/>
                  </a:cubicBezTo>
                  <a:cubicBezTo>
                    <a:pt x="0" y="3675"/>
                    <a:pt x="1124" y="4867"/>
                    <a:pt x="2383" y="5143"/>
                  </a:cubicBezTo>
                  <a:cubicBezTo>
                    <a:pt x="2604" y="5267"/>
                    <a:pt x="2852" y="5361"/>
                    <a:pt x="3095" y="5361"/>
                  </a:cubicBezTo>
                  <a:cubicBezTo>
                    <a:pt x="3225" y="5361"/>
                    <a:pt x="3354" y="5334"/>
                    <a:pt x="3476" y="5271"/>
                  </a:cubicBezTo>
                  <a:cubicBezTo>
                    <a:pt x="3611" y="5193"/>
                    <a:pt x="3736" y="5096"/>
                    <a:pt x="3843" y="4981"/>
                  </a:cubicBezTo>
                  <a:cubicBezTo>
                    <a:pt x="3897" y="4951"/>
                    <a:pt x="3951" y="4921"/>
                    <a:pt x="4001" y="4884"/>
                  </a:cubicBezTo>
                  <a:cubicBezTo>
                    <a:pt x="4136" y="4833"/>
                    <a:pt x="4264" y="4769"/>
                    <a:pt x="4385" y="4692"/>
                  </a:cubicBezTo>
                  <a:cubicBezTo>
                    <a:pt x="4742" y="4453"/>
                    <a:pt x="5035" y="4052"/>
                    <a:pt x="5213" y="3605"/>
                  </a:cubicBezTo>
                  <a:cubicBezTo>
                    <a:pt x="5681" y="3187"/>
                    <a:pt x="5839" y="2457"/>
                    <a:pt x="5274" y="1848"/>
                  </a:cubicBezTo>
                  <a:cubicBezTo>
                    <a:pt x="4493" y="1013"/>
                    <a:pt x="3483" y="330"/>
                    <a:pt x="2369" y="41"/>
                  </a:cubicBezTo>
                  <a:cubicBezTo>
                    <a:pt x="2264" y="13"/>
                    <a:pt x="2157" y="0"/>
                    <a:pt x="2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446100" y="889450"/>
              <a:ext cx="177700" cy="127625"/>
            </a:xfrm>
            <a:custGeom>
              <a:avLst/>
              <a:gdLst/>
              <a:ahLst/>
              <a:cxnLst/>
              <a:rect l="l" t="t" r="r" b="b"/>
              <a:pathLst>
                <a:path w="7108" h="5105" extrusionOk="0">
                  <a:moveTo>
                    <a:pt x="2060" y="1789"/>
                  </a:moveTo>
                  <a:cubicBezTo>
                    <a:pt x="2120" y="1789"/>
                    <a:pt x="2181" y="1808"/>
                    <a:pt x="2238" y="1853"/>
                  </a:cubicBezTo>
                  <a:cubicBezTo>
                    <a:pt x="2244" y="1856"/>
                    <a:pt x="2248" y="1860"/>
                    <a:pt x="2255" y="1863"/>
                  </a:cubicBezTo>
                  <a:cubicBezTo>
                    <a:pt x="2255" y="1903"/>
                    <a:pt x="2261" y="1947"/>
                    <a:pt x="2265" y="1991"/>
                  </a:cubicBezTo>
                  <a:cubicBezTo>
                    <a:pt x="2117" y="2142"/>
                    <a:pt x="1992" y="2314"/>
                    <a:pt x="1894" y="2502"/>
                  </a:cubicBezTo>
                  <a:cubicBezTo>
                    <a:pt x="1837" y="2613"/>
                    <a:pt x="1787" y="2731"/>
                    <a:pt x="1746" y="2852"/>
                  </a:cubicBezTo>
                  <a:cubicBezTo>
                    <a:pt x="1595" y="2674"/>
                    <a:pt x="1501" y="2455"/>
                    <a:pt x="1575" y="2206"/>
                  </a:cubicBezTo>
                  <a:cubicBezTo>
                    <a:pt x="1622" y="2042"/>
                    <a:pt x="1840" y="1789"/>
                    <a:pt x="2060" y="1789"/>
                  </a:cubicBezTo>
                  <a:close/>
                  <a:moveTo>
                    <a:pt x="3693" y="3077"/>
                  </a:moveTo>
                  <a:cubicBezTo>
                    <a:pt x="3811" y="3077"/>
                    <a:pt x="3909" y="3155"/>
                    <a:pt x="3991" y="3263"/>
                  </a:cubicBezTo>
                  <a:cubicBezTo>
                    <a:pt x="3833" y="3317"/>
                    <a:pt x="3671" y="3357"/>
                    <a:pt x="3506" y="3381"/>
                  </a:cubicBezTo>
                  <a:cubicBezTo>
                    <a:pt x="3274" y="3276"/>
                    <a:pt x="3426" y="3101"/>
                    <a:pt x="3675" y="3078"/>
                  </a:cubicBezTo>
                  <a:lnTo>
                    <a:pt x="3671" y="3078"/>
                  </a:lnTo>
                  <a:cubicBezTo>
                    <a:pt x="3679" y="3077"/>
                    <a:pt x="3686" y="3077"/>
                    <a:pt x="3693" y="3077"/>
                  </a:cubicBezTo>
                  <a:close/>
                  <a:moveTo>
                    <a:pt x="4246" y="1"/>
                  </a:moveTo>
                  <a:cubicBezTo>
                    <a:pt x="3671" y="1"/>
                    <a:pt x="3103" y="242"/>
                    <a:pt x="2699" y="699"/>
                  </a:cubicBezTo>
                  <a:cubicBezTo>
                    <a:pt x="2467" y="589"/>
                    <a:pt x="2217" y="538"/>
                    <a:pt x="1966" y="538"/>
                  </a:cubicBezTo>
                  <a:cubicBezTo>
                    <a:pt x="984" y="538"/>
                    <a:pt x="1" y="1322"/>
                    <a:pt x="138" y="2435"/>
                  </a:cubicBezTo>
                  <a:cubicBezTo>
                    <a:pt x="242" y="3276"/>
                    <a:pt x="881" y="3983"/>
                    <a:pt x="1629" y="4333"/>
                  </a:cubicBezTo>
                  <a:cubicBezTo>
                    <a:pt x="1790" y="4407"/>
                    <a:pt x="1955" y="4464"/>
                    <a:pt x="2127" y="4501"/>
                  </a:cubicBezTo>
                  <a:cubicBezTo>
                    <a:pt x="2550" y="4890"/>
                    <a:pt x="3192" y="5105"/>
                    <a:pt x="3843" y="5105"/>
                  </a:cubicBezTo>
                  <a:cubicBezTo>
                    <a:pt x="4274" y="5105"/>
                    <a:pt x="4708" y="5011"/>
                    <a:pt x="5085" y="4811"/>
                  </a:cubicBezTo>
                  <a:cubicBezTo>
                    <a:pt x="6831" y="3886"/>
                    <a:pt x="7107" y="1304"/>
                    <a:pt x="5270" y="275"/>
                  </a:cubicBezTo>
                  <a:cubicBezTo>
                    <a:pt x="4949" y="90"/>
                    <a:pt x="4596" y="1"/>
                    <a:pt x="4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78300" y="1255625"/>
              <a:ext cx="113350" cy="110925"/>
            </a:xfrm>
            <a:custGeom>
              <a:avLst/>
              <a:gdLst/>
              <a:ahLst/>
              <a:cxnLst/>
              <a:rect l="l" t="t" r="r" b="b"/>
              <a:pathLst>
                <a:path w="4534" h="4437" extrusionOk="0">
                  <a:moveTo>
                    <a:pt x="2142" y="1909"/>
                  </a:moveTo>
                  <a:cubicBezTo>
                    <a:pt x="2217" y="1909"/>
                    <a:pt x="2313" y="1950"/>
                    <a:pt x="2430" y="2044"/>
                  </a:cubicBezTo>
                  <a:cubicBezTo>
                    <a:pt x="2585" y="2168"/>
                    <a:pt x="2636" y="2354"/>
                    <a:pt x="2717" y="2518"/>
                  </a:cubicBezTo>
                  <a:lnTo>
                    <a:pt x="2717" y="2522"/>
                  </a:lnTo>
                  <a:cubicBezTo>
                    <a:pt x="2579" y="2676"/>
                    <a:pt x="2397" y="2784"/>
                    <a:pt x="2243" y="2784"/>
                  </a:cubicBezTo>
                  <a:cubicBezTo>
                    <a:pt x="2073" y="2784"/>
                    <a:pt x="1936" y="2652"/>
                    <a:pt x="1929" y="2306"/>
                  </a:cubicBezTo>
                  <a:cubicBezTo>
                    <a:pt x="1925" y="2073"/>
                    <a:pt x="1992" y="1909"/>
                    <a:pt x="2142" y="1909"/>
                  </a:cubicBezTo>
                  <a:close/>
                  <a:moveTo>
                    <a:pt x="2094" y="0"/>
                  </a:moveTo>
                  <a:cubicBezTo>
                    <a:pt x="970" y="0"/>
                    <a:pt x="41" y="928"/>
                    <a:pt x="17" y="2054"/>
                  </a:cubicBezTo>
                  <a:cubicBezTo>
                    <a:pt x="1" y="3067"/>
                    <a:pt x="633" y="4093"/>
                    <a:pt x="1636" y="4373"/>
                  </a:cubicBezTo>
                  <a:cubicBezTo>
                    <a:pt x="1797" y="4414"/>
                    <a:pt x="1964" y="4436"/>
                    <a:pt x="2130" y="4436"/>
                  </a:cubicBezTo>
                  <a:cubicBezTo>
                    <a:pt x="2193" y="4436"/>
                    <a:pt x="2256" y="4433"/>
                    <a:pt x="2319" y="4427"/>
                  </a:cubicBezTo>
                  <a:cubicBezTo>
                    <a:pt x="2353" y="4427"/>
                    <a:pt x="2387" y="4433"/>
                    <a:pt x="2420" y="4433"/>
                  </a:cubicBezTo>
                  <a:cubicBezTo>
                    <a:pt x="2424" y="4433"/>
                    <a:pt x="2429" y="4433"/>
                    <a:pt x="2433" y="4433"/>
                  </a:cubicBezTo>
                  <a:cubicBezTo>
                    <a:pt x="3687" y="4433"/>
                    <a:pt x="4386" y="3407"/>
                    <a:pt x="4433" y="2377"/>
                  </a:cubicBezTo>
                  <a:cubicBezTo>
                    <a:pt x="4534" y="1657"/>
                    <a:pt x="4292" y="917"/>
                    <a:pt x="3659" y="462"/>
                  </a:cubicBezTo>
                  <a:cubicBezTo>
                    <a:pt x="3376" y="267"/>
                    <a:pt x="3050" y="139"/>
                    <a:pt x="2710" y="95"/>
                  </a:cubicBezTo>
                  <a:cubicBezTo>
                    <a:pt x="2528" y="38"/>
                    <a:pt x="2340" y="8"/>
                    <a:pt x="2148" y="1"/>
                  </a:cubicBezTo>
                  <a:cubicBezTo>
                    <a:pt x="2130" y="1"/>
                    <a:pt x="2112" y="0"/>
                    <a:pt x="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79600" y="695600"/>
              <a:ext cx="152500" cy="127975"/>
            </a:xfrm>
            <a:custGeom>
              <a:avLst/>
              <a:gdLst/>
              <a:ahLst/>
              <a:cxnLst/>
              <a:rect l="l" t="t" r="r" b="b"/>
              <a:pathLst>
                <a:path w="6100" h="5119" extrusionOk="0">
                  <a:moveTo>
                    <a:pt x="2656" y="1944"/>
                  </a:moveTo>
                  <a:lnTo>
                    <a:pt x="2656" y="1944"/>
                  </a:lnTo>
                  <a:cubicBezTo>
                    <a:pt x="2569" y="2510"/>
                    <a:pt x="2886" y="3231"/>
                    <a:pt x="3487" y="3231"/>
                  </a:cubicBezTo>
                  <a:cubicBezTo>
                    <a:pt x="3555" y="3231"/>
                    <a:pt x="3625" y="3222"/>
                    <a:pt x="3700" y="3203"/>
                  </a:cubicBezTo>
                  <a:cubicBezTo>
                    <a:pt x="4245" y="3061"/>
                    <a:pt x="4386" y="2566"/>
                    <a:pt x="4342" y="2048"/>
                  </a:cubicBezTo>
                  <a:lnTo>
                    <a:pt x="4342" y="2048"/>
                  </a:lnTo>
                  <a:cubicBezTo>
                    <a:pt x="5260" y="3049"/>
                    <a:pt x="4123" y="4304"/>
                    <a:pt x="2950" y="4304"/>
                  </a:cubicBezTo>
                  <a:cubicBezTo>
                    <a:pt x="2932" y="4304"/>
                    <a:pt x="2914" y="4304"/>
                    <a:pt x="2895" y="4303"/>
                  </a:cubicBezTo>
                  <a:cubicBezTo>
                    <a:pt x="2300" y="4286"/>
                    <a:pt x="1714" y="4088"/>
                    <a:pt x="1472" y="3505"/>
                  </a:cubicBezTo>
                  <a:cubicBezTo>
                    <a:pt x="1277" y="3031"/>
                    <a:pt x="1297" y="2506"/>
                    <a:pt x="1576" y="2072"/>
                  </a:cubicBezTo>
                  <a:cubicBezTo>
                    <a:pt x="1579" y="2065"/>
                    <a:pt x="1583" y="2062"/>
                    <a:pt x="1586" y="2058"/>
                  </a:cubicBezTo>
                  <a:lnTo>
                    <a:pt x="1586" y="2058"/>
                  </a:lnTo>
                  <a:cubicBezTo>
                    <a:pt x="1421" y="2688"/>
                    <a:pt x="1563" y="3394"/>
                    <a:pt x="2165" y="3929"/>
                  </a:cubicBezTo>
                  <a:cubicBezTo>
                    <a:pt x="2198" y="3958"/>
                    <a:pt x="2236" y="3970"/>
                    <a:pt x="2273" y="3970"/>
                  </a:cubicBezTo>
                  <a:cubicBezTo>
                    <a:pt x="2386" y="3970"/>
                    <a:pt x="2491" y="3858"/>
                    <a:pt x="2417" y="3734"/>
                  </a:cubicBezTo>
                  <a:cubicBezTo>
                    <a:pt x="2057" y="3135"/>
                    <a:pt x="2236" y="2381"/>
                    <a:pt x="2656" y="1944"/>
                  </a:cubicBezTo>
                  <a:close/>
                  <a:moveTo>
                    <a:pt x="2345" y="0"/>
                  </a:moveTo>
                  <a:cubicBezTo>
                    <a:pt x="1156" y="0"/>
                    <a:pt x="0" y="1149"/>
                    <a:pt x="169" y="2590"/>
                  </a:cubicBezTo>
                  <a:cubicBezTo>
                    <a:pt x="260" y="3364"/>
                    <a:pt x="792" y="3970"/>
                    <a:pt x="1482" y="4340"/>
                  </a:cubicBezTo>
                  <a:cubicBezTo>
                    <a:pt x="1418" y="4454"/>
                    <a:pt x="1445" y="4599"/>
                    <a:pt x="1546" y="4683"/>
                  </a:cubicBezTo>
                  <a:cubicBezTo>
                    <a:pt x="1653" y="4788"/>
                    <a:pt x="1761" y="4902"/>
                    <a:pt x="1892" y="4976"/>
                  </a:cubicBezTo>
                  <a:cubicBezTo>
                    <a:pt x="2027" y="5050"/>
                    <a:pt x="2189" y="5077"/>
                    <a:pt x="2343" y="5111"/>
                  </a:cubicBezTo>
                  <a:cubicBezTo>
                    <a:pt x="2367" y="5116"/>
                    <a:pt x="2391" y="5119"/>
                    <a:pt x="2415" y="5119"/>
                  </a:cubicBezTo>
                  <a:cubicBezTo>
                    <a:pt x="2617" y="5119"/>
                    <a:pt x="2795" y="4924"/>
                    <a:pt x="2774" y="4737"/>
                  </a:cubicBezTo>
                  <a:lnTo>
                    <a:pt x="2774" y="4737"/>
                  </a:lnTo>
                  <a:cubicBezTo>
                    <a:pt x="2878" y="4749"/>
                    <a:pt x="2982" y="4754"/>
                    <a:pt x="3086" y="4754"/>
                  </a:cubicBezTo>
                  <a:cubicBezTo>
                    <a:pt x="3346" y="4754"/>
                    <a:pt x="3605" y="4718"/>
                    <a:pt x="3858" y="4646"/>
                  </a:cubicBezTo>
                  <a:cubicBezTo>
                    <a:pt x="5702" y="4094"/>
                    <a:pt x="6099" y="1641"/>
                    <a:pt x="4268" y="763"/>
                  </a:cubicBezTo>
                  <a:cubicBezTo>
                    <a:pt x="4083" y="675"/>
                    <a:pt x="3888" y="615"/>
                    <a:pt x="3686" y="588"/>
                  </a:cubicBezTo>
                  <a:cubicBezTo>
                    <a:pt x="3287" y="179"/>
                    <a:pt x="2813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62275" y="1100975"/>
              <a:ext cx="143575" cy="117200"/>
            </a:xfrm>
            <a:custGeom>
              <a:avLst/>
              <a:gdLst/>
              <a:ahLst/>
              <a:cxnLst/>
              <a:rect l="l" t="t" r="r" b="b"/>
              <a:pathLst>
                <a:path w="5743" h="4688" extrusionOk="0">
                  <a:moveTo>
                    <a:pt x="3209" y="1"/>
                  </a:moveTo>
                  <a:cubicBezTo>
                    <a:pt x="3071" y="1"/>
                    <a:pt x="2931" y="11"/>
                    <a:pt x="2787" y="32"/>
                  </a:cubicBezTo>
                  <a:cubicBezTo>
                    <a:pt x="2309" y="99"/>
                    <a:pt x="1922" y="284"/>
                    <a:pt x="1653" y="564"/>
                  </a:cubicBezTo>
                  <a:cubicBezTo>
                    <a:pt x="893" y="826"/>
                    <a:pt x="277" y="1516"/>
                    <a:pt x="145" y="2307"/>
                  </a:cubicBezTo>
                  <a:cubicBezTo>
                    <a:pt x="1" y="2754"/>
                    <a:pt x="55" y="3239"/>
                    <a:pt x="294" y="3643"/>
                  </a:cubicBezTo>
                  <a:cubicBezTo>
                    <a:pt x="681" y="4310"/>
                    <a:pt x="1447" y="4687"/>
                    <a:pt x="2206" y="4687"/>
                  </a:cubicBezTo>
                  <a:cubicBezTo>
                    <a:pt x="2251" y="4687"/>
                    <a:pt x="2295" y="4685"/>
                    <a:pt x="2340" y="4683"/>
                  </a:cubicBezTo>
                  <a:cubicBezTo>
                    <a:pt x="2393" y="4686"/>
                    <a:pt x="2446" y="4688"/>
                    <a:pt x="2499" y="4688"/>
                  </a:cubicBezTo>
                  <a:cubicBezTo>
                    <a:pt x="2722" y="4688"/>
                    <a:pt x="2943" y="4659"/>
                    <a:pt x="3161" y="4602"/>
                  </a:cubicBezTo>
                  <a:cubicBezTo>
                    <a:pt x="4255" y="4303"/>
                    <a:pt x="5022" y="3320"/>
                    <a:pt x="5517" y="2357"/>
                  </a:cubicBezTo>
                  <a:cubicBezTo>
                    <a:pt x="5682" y="2034"/>
                    <a:pt x="5742" y="1593"/>
                    <a:pt x="5517" y="1277"/>
                  </a:cubicBezTo>
                  <a:cubicBezTo>
                    <a:pt x="4956" y="481"/>
                    <a:pt x="4151" y="1"/>
                    <a:pt x="3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282775" y="878000"/>
              <a:ext cx="148350" cy="138025"/>
            </a:xfrm>
            <a:custGeom>
              <a:avLst/>
              <a:gdLst/>
              <a:ahLst/>
              <a:cxnLst/>
              <a:rect l="l" t="t" r="r" b="b"/>
              <a:pathLst>
                <a:path w="5934" h="5521" extrusionOk="0">
                  <a:moveTo>
                    <a:pt x="2557" y="2526"/>
                  </a:moveTo>
                  <a:cubicBezTo>
                    <a:pt x="2943" y="2526"/>
                    <a:pt x="3403" y="2861"/>
                    <a:pt x="3070" y="3203"/>
                  </a:cubicBezTo>
                  <a:cubicBezTo>
                    <a:pt x="2939" y="3338"/>
                    <a:pt x="2793" y="3394"/>
                    <a:pt x="2647" y="3394"/>
                  </a:cubicBezTo>
                  <a:cubicBezTo>
                    <a:pt x="2498" y="3394"/>
                    <a:pt x="2349" y="3336"/>
                    <a:pt x="2215" y="3246"/>
                  </a:cubicBezTo>
                  <a:cubicBezTo>
                    <a:pt x="2144" y="3108"/>
                    <a:pt x="2107" y="2960"/>
                    <a:pt x="2138" y="2826"/>
                  </a:cubicBezTo>
                  <a:cubicBezTo>
                    <a:pt x="2184" y="2612"/>
                    <a:pt x="2361" y="2526"/>
                    <a:pt x="2557" y="2526"/>
                  </a:cubicBezTo>
                  <a:close/>
                  <a:moveTo>
                    <a:pt x="3287" y="1"/>
                  </a:moveTo>
                  <a:cubicBezTo>
                    <a:pt x="3044" y="1"/>
                    <a:pt x="2810" y="49"/>
                    <a:pt x="2609" y="167"/>
                  </a:cubicBezTo>
                  <a:cubicBezTo>
                    <a:pt x="2447" y="265"/>
                    <a:pt x="2309" y="399"/>
                    <a:pt x="2208" y="561"/>
                  </a:cubicBezTo>
                  <a:cubicBezTo>
                    <a:pt x="2052" y="492"/>
                    <a:pt x="1884" y="457"/>
                    <a:pt x="1714" y="457"/>
                  </a:cubicBezTo>
                  <a:cubicBezTo>
                    <a:pt x="1686" y="457"/>
                    <a:pt x="1658" y="458"/>
                    <a:pt x="1629" y="460"/>
                  </a:cubicBezTo>
                  <a:cubicBezTo>
                    <a:pt x="987" y="507"/>
                    <a:pt x="502" y="1002"/>
                    <a:pt x="290" y="1581"/>
                  </a:cubicBezTo>
                  <a:cubicBezTo>
                    <a:pt x="0" y="2371"/>
                    <a:pt x="192" y="3270"/>
                    <a:pt x="677" y="3946"/>
                  </a:cubicBezTo>
                  <a:cubicBezTo>
                    <a:pt x="960" y="4552"/>
                    <a:pt x="1458" y="5064"/>
                    <a:pt x="2057" y="5326"/>
                  </a:cubicBezTo>
                  <a:cubicBezTo>
                    <a:pt x="2361" y="5459"/>
                    <a:pt x="2673" y="5520"/>
                    <a:pt x="2979" y="5520"/>
                  </a:cubicBezTo>
                  <a:cubicBezTo>
                    <a:pt x="3912" y="5520"/>
                    <a:pt x="4793" y="4948"/>
                    <a:pt x="5267" y="4091"/>
                  </a:cubicBezTo>
                  <a:cubicBezTo>
                    <a:pt x="5934" y="2886"/>
                    <a:pt x="5873" y="1146"/>
                    <a:pt x="4581" y="379"/>
                  </a:cubicBezTo>
                  <a:cubicBezTo>
                    <a:pt x="4231" y="173"/>
                    <a:pt x="3744" y="1"/>
                    <a:pt x="3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013725" y="1390275"/>
              <a:ext cx="189675" cy="151875"/>
            </a:xfrm>
            <a:custGeom>
              <a:avLst/>
              <a:gdLst/>
              <a:ahLst/>
              <a:cxnLst/>
              <a:rect l="l" t="t" r="r" b="b"/>
              <a:pathLst>
                <a:path w="7587" h="6075" extrusionOk="0">
                  <a:moveTo>
                    <a:pt x="3292" y="1898"/>
                  </a:moveTo>
                  <a:cubicBezTo>
                    <a:pt x="3387" y="1975"/>
                    <a:pt x="3467" y="2066"/>
                    <a:pt x="3531" y="2170"/>
                  </a:cubicBezTo>
                  <a:cubicBezTo>
                    <a:pt x="3406" y="2274"/>
                    <a:pt x="3250" y="2328"/>
                    <a:pt x="3093" y="2328"/>
                  </a:cubicBezTo>
                  <a:cubicBezTo>
                    <a:pt x="3009" y="2328"/>
                    <a:pt x="2925" y="2313"/>
                    <a:pt x="2845" y="2282"/>
                  </a:cubicBezTo>
                  <a:cubicBezTo>
                    <a:pt x="2973" y="2133"/>
                    <a:pt x="3124" y="2006"/>
                    <a:pt x="3289" y="1901"/>
                  </a:cubicBezTo>
                  <a:lnTo>
                    <a:pt x="3292" y="1898"/>
                  </a:lnTo>
                  <a:close/>
                  <a:moveTo>
                    <a:pt x="4601" y="1555"/>
                  </a:moveTo>
                  <a:cubicBezTo>
                    <a:pt x="4877" y="1578"/>
                    <a:pt x="5143" y="1662"/>
                    <a:pt x="5362" y="1831"/>
                  </a:cubicBezTo>
                  <a:cubicBezTo>
                    <a:pt x="5655" y="2063"/>
                    <a:pt x="5843" y="2335"/>
                    <a:pt x="6001" y="2628"/>
                  </a:cubicBezTo>
                  <a:cubicBezTo>
                    <a:pt x="5938" y="2609"/>
                    <a:pt x="5874" y="2599"/>
                    <a:pt x="5811" y="2599"/>
                  </a:cubicBezTo>
                  <a:cubicBezTo>
                    <a:pt x="5536" y="2599"/>
                    <a:pt x="5281" y="2775"/>
                    <a:pt x="5194" y="3049"/>
                  </a:cubicBezTo>
                  <a:cubicBezTo>
                    <a:pt x="5116" y="3284"/>
                    <a:pt x="4948" y="3507"/>
                    <a:pt x="4763" y="3705"/>
                  </a:cubicBezTo>
                  <a:cubicBezTo>
                    <a:pt x="4871" y="3493"/>
                    <a:pt x="4945" y="3261"/>
                    <a:pt x="4982" y="3025"/>
                  </a:cubicBezTo>
                  <a:cubicBezTo>
                    <a:pt x="5063" y="2477"/>
                    <a:pt x="4898" y="1972"/>
                    <a:pt x="4601" y="1555"/>
                  </a:cubicBezTo>
                  <a:close/>
                  <a:moveTo>
                    <a:pt x="1785" y="2133"/>
                  </a:moveTo>
                  <a:cubicBezTo>
                    <a:pt x="1933" y="2709"/>
                    <a:pt x="2401" y="3187"/>
                    <a:pt x="3084" y="3217"/>
                  </a:cubicBezTo>
                  <a:cubicBezTo>
                    <a:pt x="3096" y="3217"/>
                    <a:pt x="3108" y="3217"/>
                    <a:pt x="3120" y="3217"/>
                  </a:cubicBezTo>
                  <a:cubicBezTo>
                    <a:pt x="3276" y="3217"/>
                    <a:pt x="3432" y="3197"/>
                    <a:pt x="3582" y="3153"/>
                  </a:cubicBezTo>
                  <a:lnTo>
                    <a:pt x="3582" y="3153"/>
                  </a:lnTo>
                  <a:cubicBezTo>
                    <a:pt x="3511" y="3355"/>
                    <a:pt x="3403" y="3544"/>
                    <a:pt x="3262" y="3705"/>
                  </a:cubicBezTo>
                  <a:cubicBezTo>
                    <a:pt x="3056" y="3838"/>
                    <a:pt x="2819" y="3918"/>
                    <a:pt x="2588" y="3918"/>
                  </a:cubicBezTo>
                  <a:cubicBezTo>
                    <a:pt x="2237" y="3918"/>
                    <a:pt x="1897" y="3733"/>
                    <a:pt x="1690" y="3261"/>
                  </a:cubicBezTo>
                  <a:cubicBezTo>
                    <a:pt x="1492" y="2803"/>
                    <a:pt x="1566" y="2416"/>
                    <a:pt x="1785" y="2137"/>
                  </a:cubicBezTo>
                  <a:lnTo>
                    <a:pt x="1785" y="2133"/>
                  </a:lnTo>
                  <a:close/>
                  <a:moveTo>
                    <a:pt x="4610" y="1"/>
                  </a:moveTo>
                  <a:cubicBezTo>
                    <a:pt x="4103" y="1"/>
                    <a:pt x="3579" y="134"/>
                    <a:pt x="3151" y="380"/>
                  </a:cubicBezTo>
                  <a:cubicBezTo>
                    <a:pt x="3101" y="374"/>
                    <a:pt x="3052" y="371"/>
                    <a:pt x="3002" y="371"/>
                  </a:cubicBezTo>
                  <a:cubicBezTo>
                    <a:pt x="2801" y="371"/>
                    <a:pt x="2603" y="421"/>
                    <a:pt x="2424" y="518"/>
                  </a:cubicBezTo>
                  <a:cubicBezTo>
                    <a:pt x="1734" y="572"/>
                    <a:pt x="1071" y="905"/>
                    <a:pt x="698" y="1538"/>
                  </a:cubicBezTo>
                  <a:cubicBezTo>
                    <a:pt x="1" y="2706"/>
                    <a:pt x="563" y="4395"/>
                    <a:pt x="1805" y="4930"/>
                  </a:cubicBezTo>
                  <a:cubicBezTo>
                    <a:pt x="2057" y="5038"/>
                    <a:pt x="2325" y="5094"/>
                    <a:pt x="2597" y="5094"/>
                  </a:cubicBezTo>
                  <a:cubicBezTo>
                    <a:pt x="2688" y="5094"/>
                    <a:pt x="2780" y="5088"/>
                    <a:pt x="2872" y="5075"/>
                  </a:cubicBezTo>
                  <a:lnTo>
                    <a:pt x="2872" y="5075"/>
                  </a:lnTo>
                  <a:cubicBezTo>
                    <a:pt x="2845" y="5145"/>
                    <a:pt x="2841" y="5223"/>
                    <a:pt x="2858" y="5297"/>
                  </a:cubicBezTo>
                  <a:cubicBezTo>
                    <a:pt x="2973" y="5738"/>
                    <a:pt x="3494" y="5963"/>
                    <a:pt x="3905" y="6044"/>
                  </a:cubicBezTo>
                  <a:cubicBezTo>
                    <a:pt x="4005" y="6065"/>
                    <a:pt x="4105" y="6074"/>
                    <a:pt x="4204" y="6074"/>
                  </a:cubicBezTo>
                  <a:cubicBezTo>
                    <a:pt x="4623" y="6074"/>
                    <a:pt x="5030" y="5903"/>
                    <a:pt x="5376" y="5664"/>
                  </a:cubicBezTo>
                  <a:cubicBezTo>
                    <a:pt x="6065" y="5186"/>
                    <a:pt x="6526" y="4408"/>
                    <a:pt x="6493" y="3584"/>
                  </a:cubicBezTo>
                  <a:lnTo>
                    <a:pt x="6493" y="3584"/>
                  </a:lnTo>
                  <a:cubicBezTo>
                    <a:pt x="6658" y="3813"/>
                    <a:pt x="6836" y="4045"/>
                    <a:pt x="6870" y="4267"/>
                  </a:cubicBezTo>
                  <a:cubicBezTo>
                    <a:pt x="6878" y="4327"/>
                    <a:pt x="6930" y="4355"/>
                    <a:pt x="6984" y="4355"/>
                  </a:cubicBezTo>
                  <a:cubicBezTo>
                    <a:pt x="7040" y="4355"/>
                    <a:pt x="7097" y="4325"/>
                    <a:pt x="7109" y="4267"/>
                  </a:cubicBezTo>
                  <a:cubicBezTo>
                    <a:pt x="7179" y="3914"/>
                    <a:pt x="7482" y="3655"/>
                    <a:pt x="7533" y="3268"/>
                  </a:cubicBezTo>
                  <a:cubicBezTo>
                    <a:pt x="7587" y="2827"/>
                    <a:pt x="7412" y="2335"/>
                    <a:pt x="7250" y="1938"/>
                  </a:cubicBezTo>
                  <a:cubicBezTo>
                    <a:pt x="6900" y="1090"/>
                    <a:pt x="6240" y="377"/>
                    <a:pt x="5345" y="104"/>
                  </a:cubicBezTo>
                  <a:cubicBezTo>
                    <a:pt x="5114" y="34"/>
                    <a:pt x="4864" y="1"/>
                    <a:pt x="4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795900" y="1400775"/>
              <a:ext cx="143150" cy="119375"/>
            </a:xfrm>
            <a:custGeom>
              <a:avLst/>
              <a:gdLst/>
              <a:ahLst/>
              <a:cxnLst/>
              <a:rect l="l" t="t" r="r" b="b"/>
              <a:pathLst>
                <a:path w="5726" h="4775" extrusionOk="0">
                  <a:moveTo>
                    <a:pt x="3582" y="2501"/>
                  </a:moveTo>
                  <a:cubicBezTo>
                    <a:pt x="3656" y="2868"/>
                    <a:pt x="3555" y="3241"/>
                    <a:pt x="3097" y="3376"/>
                  </a:cubicBezTo>
                  <a:cubicBezTo>
                    <a:pt x="3043" y="3392"/>
                    <a:pt x="2990" y="3399"/>
                    <a:pt x="2938" y="3399"/>
                  </a:cubicBezTo>
                  <a:cubicBezTo>
                    <a:pt x="2766" y="3399"/>
                    <a:pt x="2609" y="3320"/>
                    <a:pt x="2488" y="3201"/>
                  </a:cubicBezTo>
                  <a:cubicBezTo>
                    <a:pt x="2518" y="3174"/>
                    <a:pt x="2549" y="3147"/>
                    <a:pt x="2579" y="3120"/>
                  </a:cubicBezTo>
                  <a:lnTo>
                    <a:pt x="2784" y="3120"/>
                  </a:lnTo>
                  <a:cubicBezTo>
                    <a:pt x="3225" y="3120"/>
                    <a:pt x="3488" y="2837"/>
                    <a:pt x="3582" y="2501"/>
                  </a:cubicBezTo>
                  <a:close/>
                  <a:moveTo>
                    <a:pt x="2286" y="0"/>
                  </a:moveTo>
                  <a:cubicBezTo>
                    <a:pt x="1843" y="0"/>
                    <a:pt x="1403" y="123"/>
                    <a:pt x="1017" y="364"/>
                  </a:cubicBezTo>
                  <a:cubicBezTo>
                    <a:pt x="963" y="361"/>
                    <a:pt x="910" y="350"/>
                    <a:pt x="856" y="347"/>
                  </a:cubicBezTo>
                  <a:cubicBezTo>
                    <a:pt x="846" y="347"/>
                    <a:pt x="837" y="346"/>
                    <a:pt x="828" y="346"/>
                  </a:cubicBezTo>
                  <a:cubicBezTo>
                    <a:pt x="465" y="346"/>
                    <a:pt x="262" y="732"/>
                    <a:pt x="334" y="1047"/>
                  </a:cubicBezTo>
                  <a:cubicBezTo>
                    <a:pt x="95" y="1458"/>
                    <a:pt x="1" y="1966"/>
                    <a:pt x="142" y="2538"/>
                  </a:cubicBezTo>
                  <a:cubicBezTo>
                    <a:pt x="263" y="3036"/>
                    <a:pt x="566" y="3450"/>
                    <a:pt x="967" y="3618"/>
                  </a:cubicBezTo>
                  <a:cubicBezTo>
                    <a:pt x="1342" y="4303"/>
                    <a:pt x="2026" y="4775"/>
                    <a:pt x="2797" y="4775"/>
                  </a:cubicBezTo>
                  <a:cubicBezTo>
                    <a:pt x="3167" y="4775"/>
                    <a:pt x="3556" y="4667"/>
                    <a:pt x="3942" y="4423"/>
                  </a:cubicBezTo>
                  <a:cubicBezTo>
                    <a:pt x="5726" y="3288"/>
                    <a:pt x="4898" y="886"/>
                    <a:pt x="3191" y="179"/>
                  </a:cubicBezTo>
                  <a:cubicBezTo>
                    <a:pt x="2900" y="59"/>
                    <a:pt x="2592" y="0"/>
                    <a:pt x="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41150" y="1410500"/>
              <a:ext cx="136075" cy="116950"/>
            </a:xfrm>
            <a:custGeom>
              <a:avLst/>
              <a:gdLst/>
              <a:ahLst/>
              <a:cxnLst/>
              <a:rect l="l" t="t" r="r" b="b"/>
              <a:pathLst>
                <a:path w="5443" h="4678" extrusionOk="0">
                  <a:moveTo>
                    <a:pt x="3155" y="1"/>
                  </a:moveTo>
                  <a:cubicBezTo>
                    <a:pt x="2701" y="1"/>
                    <a:pt x="2244" y="124"/>
                    <a:pt x="1862" y="355"/>
                  </a:cubicBezTo>
                  <a:cubicBezTo>
                    <a:pt x="1" y="1483"/>
                    <a:pt x="791" y="4340"/>
                    <a:pt x="2841" y="4663"/>
                  </a:cubicBezTo>
                  <a:cubicBezTo>
                    <a:pt x="2905" y="4673"/>
                    <a:pt x="2966" y="4678"/>
                    <a:pt x="3025" y="4678"/>
                  </a:cubicBezTo>
                  <a:cubicBezTo>
                    <a:pt x="3444" y="4678"/>
                    <a:pt x="3748" y="4436"/>
                    <a:pt x="3952" y="4094"/>
                  </a:cubicBezTo>
                  <a:cubicBezTo>
                    <a:pt x="4527" y="3879"/>
                    <a:pt x="4971" y="3411"/>
                    <a:pt x="5160" y="2825"/>
                  </a:cubicBezTo>
                  <a:cubicBezTo>
                    <a:pt x="5442" y="1967"/>
                    <a:pt x="5200" y="958"/>
                    <a:pt x="4460" y="409"/>
                  </a:cubicBezTo>
                  <a:cubicBezTo>
                    <a:pt x="4085" y="131"/>
                    <a:pt x="3621" y="1"/>
                    <a:pt x="31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15800" y="1374225"/>
              <a:ext cx="178850" cy="129375"/>
            </a:xfrm>
            <a:custGeom>
              <a:avLst/>
              <a:gdLst/>
              <a:ahLst/>
              <a:cxnLst/>
              <a:rect l="l" t="t" r="r" b="b"/>
              <a:pathLst>
                <a:path w="7154" h="5175" extrusionOk="0">
                  <a:moveTo>
                    <a:pt x="3398" y="1"/>
                  </a:moveTo>
                  <a:cubicBezTo>
                    <a:pt x="2965" y="1"/>
                    <a:pt x="2519" y="137"/>
                    <a:pt x="2156" y="403"/>
                  </a:cubicBezTo>
                  <a:cubicBezTo>
                    <a:pt x="1" y="1981"/>
                    <a:pt x="1677" y="5175"/>
                    <a:pt x="3936" y="5175"/>
                  </a:cubicBezTo>
                  <a:cubicBezTo>
                    <a:pt x="4235" y="5175"/>
                    <a:pt x="4544" y="5119"/>
                    <a:pt x="4855" y="4997"/>
                  </a:cubicBezTo>
                  <a:cubicBezTo>
                    <a:pt x="7154" y="4088"/>
                    <a:pt x="6666" y="80"/>
                    <a:pt x="4064" y="66"/>
                  </a:cubicBezTo>
                  <a:cubicBezTo>
                    <a:pt x="4024" y="66"/>
                    <a:pt x="3980" y="76"/>
                    <a:pt x="3940" y="76"/>
                  </a:cubicBezTo>
                  <a:cubicBezTo>
                    <a:pt x="3767" y="26"/>
                    <a:pt x="3584" y="1"/>
                    <a:pt x="3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"/>
          <p:cNvSpPr/>
          <p:nvPr/>
        </p:nvSpPr>
        <p:spPr>
          <a:xfrm>
            <a:off x="2105450" y="-637097"/>
            <a:ext cx="1714760" cy="2434343"/>
          </a:xfrm>
          <a:custGeom>
            <a:avLst/>
            <a:gdLst/>
            <a:ahLst/>
            <a:cxnLst/>
            <a:rect l="l" t="t" r="r" b="b"/>
            <a:pathLst>
              <a:path w="20068" h="21367" extrusionOk="0">
                <a:moveTo>
                  <a:pt x="9374" y="313"/>
                </a:moveTo>
                <a:cubicBezTo>
                  <a:pt x="9371" y="313"/>
                  <a:pt x="9368" y="314"/>
                  <a:pt x="9365" y="315"/>
                </a:cubicBezTo>
                <a:lnTo>
                  <a:pt x="9365" y="315"/>
                </a:lnTo>
                <a:cubicBezTo>
                  <a:pt x="9370" y="315"/>
                  <a:pt x="9375" y="314"/>
                  <a:pt x="9380" y="314"/>
                </a:cubicBezTo>
                <a:cubicBezTo>
                  <a:pt x="9378" y="314"/>
                  <a:pt x="9376" y="313"/>
                  <a:pt x="9374" y="313"/>
                </a:cubicBezTo>
                <a:close/>
                <a:moveTo>
                  <a:pt x="11954" y="516"/>
                </a:moveTo>
                <a:lnTo>
                  <a:pt x="11954" y="516"/>
                </a:lnTo>
                <a:cubicBezTo>
                  <a:pt x="11948" y="517"/>
                  <a:pt x="11942" y="518"/>
                  <a:pt x="11936" y="519"/>
                </a:cubicBezTo>
                <a:lnTo>
                  <a:pt x="11936" y="519"/>
                </a:lnTo>
                <a:cubicBezTo>
                  <a:pt x="11942" y="518"/>
                  <a:pt x="11948" y="517"/>
                  <a:pt x="11954" y="516"/>
                </a:cubicBezTo>
                <a:close/>
                <a:moveTo>
                  <a:pt x="13807" y="1839"/>
                </a:moveTo>
                <a:lnTo>
                  <a:pt x="13807" y="1839"/>
                </a:lnTo>
                <a:cubicBezTo>
                  <a:pt x="13809" y="1851"/>
                  <a:pt x="13816" y="1859"/>
                  <a:pt x="13829" y="1862"/>
                </a:cubicBezTo>
                <a:cubicBezTo>
                  <a:pt x="13821" y="1854"/>
                  <a:pt x="13814" y="1847"/>
                  <a:pt x="13807" y="1839"/>
                </a:cubicBezTo>
                <a:close/>
                <a:moveTo>
                  <a:pt x="6677" y="2061"/>
                </a:moveTo>
                <a:lnTo>
                  <a:pt x="6677" y="2061"/>
                </a:lnTo>
                <a:cubicBezTo>
                  <a:pt x="6682" y="2068"/>
                  <a:pt x="6687" y="2076"/>
                  <a:pt x="6692" y="2082"/>
                </a:cubicBezTo>
                <a:lnTo>
                  <a:pt x="6692" y="2082"/>
                </a:lnTo>
                <a:cubicBezTo>
                  <a:pt x="6687" y="2075"/>
                  <a:pt x="6682" y="2068"/>
                  <a:pt x="6677" y="2061"/>
                </a:cubicBezTo>
                <a:close/>
                <a:moveTo>
                  <a:pt x="14701" y="2202"/>
                </a:moveTo>
                <a:lnTo>
                  <a:pt x="14701" y="2202"/>
                </a:lnTo>
                <a:cubicBezTo>
                  <a:pt x="14714" y="2256"/>
                  <a:pt x="14704" y="2313"/>
                  <a:pt x="14674" y="2363"/>
                </a:cubicBezTo>
                <a:cubicBezTo>
                  <a:pt x="14610" y="2333"/>
                  <a:pt x="14549" y="2303"/>
                  <a:pt x="14482" y="2279"/>
                </a:cubicBezTo>
                <a:cubicBezTo>
                  <a:pt x="14556" y="2249"/>
                  <a:pt x="14630" y="2225"/>
                  <a:pt x="14701" y="2202"/>
                </a:cubicBezTo>
                <a:close/>
                <a:moveTo>
                  <a:pt x="15757" y="2774"/>
                </a:moveTo>
                <a:lnTo>
                  <a:pt x="15740" y="2915"/>
                </a:lnTo>
                <a:cubicBezTo>
                  <a:pt x="15690" y="2885"/>
                  <a:pt x="15639" y="2858"/>
                  <a:pt x="15592" y="2831"/>
                </a:cubicBezTo>
                <a:cubicBezTo>
                  <a:pt x="15639" y="2798"/>
                  <a:pt x="15697" y="2777"/>
                  <a:pt x="15757" y="2774"/>
                </a:cubicBezTo>
                <a:close/>
                <a:moveTo>
                  <a:pt x="3553" y="4384"/>
                </a:moveTo>
                <a:cubicBezTo>
                  <a:pt x="3546" y="4396"/>
                  <a:pt x="3537" y="4410"/>
                  <a:pt x="3527" y="4426"/>
                </a:cubicBezTo>
                <a:lnTo>
                  <a:pt x="3524" y="4426"/>
                </a:lnTo>
                <a:cubicBezTo>
                  <a:pt x="3535" y="4411"/>
                  <a:pt x="3545" y="4397"/>
                  <a:pt x="3553" y="4384"/>
                </a:cubicBezTo>
                <a:close/>
                <a:moveTo>
                  <a:pt x="3366" y="4638"/>
                </a:moveTo>
                <a:cubicBezTo>
                  <a:pt x="3423" y="4662"/>
                  <a:pt x="3457" y="4713"/>
                  <a:pt x="3426" y="4746"/>
                </a:cubicBezTo>
                <a:cubicBezTo>
                  <a:pt x="3423" y="4737"/>
                  <a:pt x="3415" y="4734"/>
                  <a:pt x="3405" y="4734"/>
                </a:cubicBezTo>
                <a:cubicBezTo>
                  <a:pt x="3370" y="4734"/>
                  <a:pt x="3301" y="4779"/>
                  <a:pt x="3238" y="4800"/>
                </a:cubicBezTo>
                <a:cubicBezTo>
                  <a:pt x="3285" y="4750"/>
                  <a:pt x="3326" y="4696"/>
                  <a:pt x="3366" y="4638"/>
                </a:cubicBezTo>
                <a:close/>
                <a:moveTo>
                  <a:pt x="18863" y="5903"/>
                </a:moveTo>
                <a:cubicBezTo>
                  <a:pt x="18904" y="5903"/>
                  <a:pt x="18949" y="5919"/>
                  <a:pt x="19001" y="5964"/>
                </a:cubicBezTo>
                <a:lnTo>
                  <a:pt x="19005" y="5964"/>
                </a:lnTo>
                <a:cubicBezTo>
                  <a:pt x="18968" y="5991"/>
                  <a:pt x="18927" y="6015"/>
                  <a:pt x="18887" y="6035"/>
                </a:cubicBezTo>
                <a:cubicBezTo>
                  <a:pt x="18864" y="5995"/>
                  <a:pt x="18840" y="5951"/>
                  <a:pt x="18813" y="5911"/>
                </a:cubicBezTo>
                <a:cubicBezTo>
                  <a:pt x="18829" y="5906"/>
                  <a:pt x="18845" y="5903"/>
                  <a:pt x="18863" y="5903"/>
                </a:cubicBezTo>
                <a:close/>
                <a:moveTo>
                  <a:pt x="9475" y="6777"/>
                </a:moveTo>
                <a:cubicBezTo>
                  <a:pt x="9479" y="6777"/>
                  <a:pt x="9480" y="6791"/>
                  <a:pt x="9477" y="6823"/>
                </a:cubicBezTo>
                <a:lnTo>
                  <a:pt x="9474" y="6823"/>
                </a:lnTo>
                <a:lnTo>
                  <a:pt x="9454" y="6829"/>
                </a:lnTo>
                <a:lnTo>
                  <a:pt x="9454" y="6826"/>
                </a:lnTo>
                <a:lnTo>
                  <a:pt x="9461" y="6813"/>
                </a:lnTo>
                <a:lnTo>
                  <a:pt x="9471" y="6782"/>
                </a:lnTo>
                <a:cubicBezTo>
                  <a:pt x="9473" y="6779"/>
                  <a:pt x="9474" y="6777"/>
                  <a:pt x="9475" y="6777"/>
                </a:cubicBezTo>
                <a:close/>
                <a:moveTo>
                  <a:pt x="9196" y="6931"/>
                </a:moveTo>
                <a:cubicBezTo>
                  <a:pt x="9199" y="6931"/>
                  <a:pt x="9197" y="6938"/>
                  <a:pt x="9195" y="6947"/>
                </a:cubicBezTo>
                <a:lnTo>
                  <a:pt x="9188" y="6937"/>
                </a:lnTo>
                <a:cubicBezTo>
                  <a:pt x="9193" y="6933"/>
                  <a:pt x="9195" y="6931"/>
                  <a:pt x="9196" y="6931"/>
                </a:cubicBezTo>
                <a:close/>
                <a:moveTo>
                  <a:pt x="9201" y="6950"/>
                </a:moveTo>
                <a:lnTo>
                  <a:pt x="9212" y="6971"/>
                </a:lnTo>
                <a:lnTo>
                  <a:pt x="9201" y="6981"/>
                </a:lnTo>
                <a:lnTo>
                  <a:pt x="9198" y="6961"/>
                </a:lnTo>
                <a:cubicBezTo>
                  <a:pt x="9198" y="6957"/>
                  <a:pt x="9201" y="6954"/>
                  <a:pt x="9201" y="6950"/>
                </a:cubicBezTo>
                <a:close/>
                <a:moveTo>
                  <a:pt x="9821" y="6974"/>
                </a:moveTo>
                <a:lnTo>
                  <a:pt x="9824" y="6981"/>
                </a:lnTo>
                <a:lnTo>
                  <a:pt x="9821" y="6981"/>
                </a:lnTo>
                <a:lnTo>
                  <a:pt x="9817" y="6974"/>
                </a:lnTo>
                <a:close/>
                <a:moveTo>
                  <a:pt x="9222" y="6998"/>
                </a:moveTo>
                <a:lnTo>
                  <a:pt x="9228" y="7018"/>
                </a:lnTo>
                <a:lnTo>
                  <a:pt x="9222" y="7028"/>
                </a:lnTo>
                <a:lnTo>
                  <a:pt x="9215" y="7011"/>
                </a:lnTo>
                <a:lnTo>
                  <a:pt x="9222" y="6998"/>
                </a:lnTo>
                <a:close/>
                <a:moveTo>
                  <a:pt x="9612" y="7045"/>
                </a:moveTo>
                <a:lnTo>
                  <a:pt x="9615" y="7048"/>
                </a:lnTo>
                <a:lnTo>
                  <a:pt x="9612" y="7048"/>
                </a:lnTo>
                <a:lnTo>
                  <a:pt x="9609" y="7045"/>
                </a:lnTo>
                <a:close/>
                <a:moveTo>
                  <a:pt x="9232" y="7028"/>
                </a:moveTo>
                <a:lnTo>
                  <a:pt x="9269" y="7136"/>
                </a:lnTo>
                <a:lnTo>
                  <a:pt x="9262" y="7146"/>
                </a:lnTo>
                <a:lnTo>
                  <a:pt x="9225" y="7038"/>
                </a:lnTo>
                <a:cubicBezTo>
                  <a:pt x="9225" y="7035"/>
                  <a:pt x="9228" y="7031"/>
                  <a:pt x="9232" y="7028"/>
                </a:cubicBezTo>
                <a:close/>
                <a:moveTo>
                  <a:pt x="9127" y="7173"/>
                </a:moveTo>
                <a:lnTo>
                  <a:pt x="9131" y="7175"/>
                </a:lnTo>
                <a:lnTo>
                  <a:pt x="9134" y="7176"/>
                </a:lnTo>
                <a:lnTo>
                  <a:pt x="9134" y="7176"/>
                </a:lnTo>
                <a:lnTo>
                  <a:pt x="9127" y="7173"/>
                </a:lnTo>
                <a:close/>
                <a:moveTo>
                  <a:pt x="9117" y="7166"/>
                </a:moveTo>
                <a:lnTo>
                  <a:pt x="9124" y="7169"/>
                </a:lnTo>
                <a:lnTo>
                  <a:pt x="9138" y="7176"/>
                </a:lnTo>
                <a:lnTo>
                  <a:pt x="9138" y="7179"/>
                </a:lnTo>
                <a:lnTo>
                  <a:pt x="9131" y="7175"/>
                </a:lnTo>
                <a:lnTo>
                  <a:pt x="9114" y="7169"/>
                </a:lnTo>
                <a:lnTo>
                  <a:pt x="9134" y="7179"/>
                </a:lnTo>
                <a:cubicBezTo>
                  <a:pt x="9129" y="7178"/>
                  <a:pt x="9124" y="7177"/>
                  <a:pt x="9119" y="7177"/>
                </a:cubicBezTo>
                <a:cubicBezTo>
                  <a:pt x="9114" y="7177"/>
                  <a:pt x="9109" y="7178"/>
                  <a:pt x="9104" y="7179"/>
                </a:cubicBezTo>
                <a:cubicBezTo>
                  <a:pt x="9101" y="7183"/>
                  <a:pt x="9111" y="7186"/>
                  <a:pt x="9127" y="7193"/>
                </a:cubicBezTo>
                <a:lnTo>
                  <a:pt x="9121" y="7200"/>
                </a:lnTo>
                <a:lnTo>
                  <a:pt x="9084" y="7196"/>
                </a:lnTo>
                <a:lnTo>
                  <a:pt x="9114" y="7166"/>
                </a:lnTo>
                <a:lnTo>
                  <a:pt x="9127" y="7173"/>
                </a:lnTo>
                <a:lnTo>
                  <a:pt x="9117" y="7166"/>
                </a:lnTo>
                <a:close/>
                <a:moveTo>
                  <a:pt x="9141" y="7196"/>
                </a:moveTo>
                <a:lnTo>
                  <a:pt x="9151" y="7200"/>
                </a:lnTo>
                <a:cubicBezTo>
                  <a:pt x="9151" y="7200"/>
                  <a:pt x="9151" y="7203"/>
                  <a:pt x="9148" y="7203"/>
                </a:cubicBezTo>
                <a:lnTo>
                  <a:pt x="9134" y="7203"/>
                </a:lnTo>
                <a:lnTo>
                  <a:pt x="9141" y="7196"/>
                </a:lnTo>
                <a:close/>
                <a:moveTo>
                  <a:pt x="9619" y="7230"/>
                </a:moveTo>
                <a:cubicBezTo>
                  <a:pt x="9622" y="7233"/>
                  <a:pt x="9626" y="7237"/>
                  <a:pt x="9629" y="7240"/>
                </a:cubicBezTo>
                <a:lnTo>
                  <a:pt x="9629" y="7243"/>
                </a:lnTo>
                <a:cubicBezTo>
                  <a:pt x="9622" y="7237"/>
                  <a:pt x="9619" y="7233"/>
                  <a:pt x="9615" y="7230"/>
                </a:cubicBezTo>
                <a:close/>
                <a:moveTo>
                  <a:pt x="9953" y="7249"/>
                </a:moveTo>
                <a:cubicBezTo>
                  <a:pt x="9954" y="7249"/>
                  <a:pt x="9955" y="7249"/>
                  <a:pt x="9955" y="7250"/>
                </a:cubicBezTo>
                <a:cubicBezTo>
                  <a:pt x="9955" y="7257"/>
                  <a:pt x="9955" y="7263"/>
                  <a:pt x="9955" y="7267"/>
                </a:cubicBezTo>
                <a:cubicBezTo>
                  <a:pt x="9949" y="7263"/>
                  <a:pt x="9945" y="7257"/>
                  <a:pt x="9939" y="7253"/>
                </a:cubicBezTo>
                <a:cubicBezTo>
                  <a:pt x="9944" y="7253"/>
                  <a:pt x="9949" y="7249"/>
                  <a:pt x="9953" y="7249"/>
                </a:cubicBezTo>
                <a:close/>
                <a:moveTo>
                  <a:pt x="9043" y="7129"/>
                </a:moveTo>
                <a:lnTo>
                  <a:pt x="9080" y="7146"/>
                </a:lnTo>
                <a:cubicBezTo>
                  <a:pt x="9056" y="7202"/>
                  <a:pt x="9051" y="7222"/>
                  <a:pt x="9058" y="7222"/>
                </a:cubicBezTo>
                <a:cubicBezTo>
                  <a:pt x="9062" y="7222"/>
                  <a:pt x="9072" y="7213"/>
                  <a:pt x="9084" y="7200"/>
                </a:cubicBezTo>
                <a:lnTo>
                  <a:pt x="9121" y="7206"/>
                </a:lnTo>
                <a:lnTo>
                  <a:pt x="9080" y="7270"/>
                </a:lnTo>
                <a:cubicBezTo>
                  <a:pt x="9060" y="7260"/>
                  <a:pt x="9040" y="7250"/>
                  <a:pt x="9020" y="7237"/>
                </a:cubicBezTo>
                <a:cubicBezTo>
                  <a:pt x="9033" y="7203"/>
                  <a:pt x="9026" y="7163"/>
                  <a:pt x="9043" y="7129"/>
                </a:cubicBezTo>
                <a:close/>
                <a:moveTo>
                  <a:pt x="9491" y="7263"/>
                </a:moveTo>
                <a:lnTo>
                  <a:pt x="9504" y="7270"/>
                </a:lnTo>
                <a:cubicBezTo>
                  <a:pt x="9498" y="7270"/>
                  <a:pt x="9494" y="7267"/>
                  <a:pt x="9491" y="7263"/>
                </a:cubicBezTo>
                <a:close/>
                <a:moveTo>
                  <a:pt x="9269" y="7247"/>
                </a:moveTo>
                <a:lnTo>
                  <a:pt x="9252" y="7277"/>
                </a:lnTo>
                <a:cubicBezTo>
                  <a:pt x="9249" y="7277"/>
                  <a:pt x="9249" y="7274"/>
                  <a:pt x="9245" y="7274"/>
                </a:cubicBezTo>
                <a:cubicBezTo>
                  <a:pt x="9252" y="7267"/>
                  <a:pt x="9259" y="7260"/>
                  <a:pt x="9265" y="7247"/>
                </a:cubicBezTo>
                <a:close/>
                <a:moveTo>
                  <a:pt x="9127" y="7210"/>
                </a:moveTo>
                <a:lnTo>
                  <a:pt x="9144" y="7213"/>
                </a:lnTo>
                <a:cubicBezTo>
                  <a:pt x="9131" y="7240"/>
                  <a:pt x="9117" y="7263"/>
                  <a:pt x="9104" y="7287"/>
                </a:cubicBezTo>
                <a:lnTo>
                  <a:pt x="9084" y="7277"/>
                </a:lnTo>
                <a:lnTo>
                  <a:pt x="9127" y="7210"/>
                </a:lnTo>
                <a:close/>
                <a:moveTo>
                  <a:pt x="9656" y="7260"/>
                </a:moveTo>
                <a:lnTo>
                  <a:pt x="9679" y="7277"/>
                </a:lnTo>
                <a:lnTo>
                  <a:pt x="9673" y="7287"/>
                </a:lnTo>
                <a:lnTo>
                  <a:pt x="9652" y="7267"/>
                </a:lnTo>
                <a:cubicBezTo>
                  <a:pt x="9652" y="7263"/>
                  <a:pt x="9656" y="7263"/>
                  <a:pt x="9656" y="7260"/>
                </a:cubicBezTo>
                <a:close/>
                <a:moveTo>
                  <a:pt x="9859" y="7272"/>
                </a:moveTo>
                <a:cubicBezTo>
                  <a:pt x="9860" y="7272"/>
                  <a:pt x="9858" y="7283"/>
                  <a:pt x="9858" y="7294"/>
                </a:cubicBezTo>
                <a:lnTo>
                  <a:pt x="9851" y="7287"/>
                </a:lnTo>
                <a:cubicBezTo>
                  <a:pt x="9854" y="7284"/>
                  <a:pt x="9858" y="7277"/>
                  <a:pt x="9858" y="7274"/>
                </a:cubicBezTo>
                <a:cubicBezTo>
                  <a:pt x="9858" y="7272"/>
                  <a:pt x="9859" y="7272"/>
                  <a:pt x="9859" y="7272"/>
                </a:cubicBezTo>
                <a:close/>
                <a:moveTo>
                  <a:pt x="9851" y="7294"/>
                </a:moveTo>
                <a:lnTo>
                  <a:pt x="9848" y="7297"/>
                </a:lnTo>
                <a:cubicBezTo>
                  <a:pt x="9848" y="7294"/>
                  <a:pt x="9848" y="7294"/>
                  <a:pt x="9848" y="7294"/>
                </a:cubicBezTo>
                <a:close/>
                <a:moveTo>
                  <a:pt x="9605" y="7287"/>
                </a:moveTo>
                <a:cubicBezTo>
                  <a:pt x="9609" y="7287"/>
                  <a:pt x="9615" y="7290"/>
                  <a:pt x="9619" y="7294"/>
                </a:cubicBezTo>
                <a:lnTo>
                  <a:pt x="9619" y="7300"/>
                </a:lnTo>
                <a:lnTo>
                  <a:pt x="9605" y="7290"/>
                </a:lnTo>
                <a:cubicBezTo>
                  <a:pt x="9605" y="7287"/>
                  <a:pt x="9605" y="7287"/>
                  <a:pt x="9605" y="7287"/>
                </a:cubicBezTo>
                <a:close/>
                <a:moveTo>
                  <a:pt x="9683" y="7280"/>
                </a:moveTo>
                <a:cubicBezTo>
                  <a:pt x="9689" y="7284"/>
                  <a:pt x="9693" y="7287"/>
                  <a:pt x="9700" y="7294"/>
                </a:cubicBezTo>
                <a:lnTo>
                  <a:pt x="9693" y="7304"/>
                </a:lnTo>
                <a:lnTo>
                  <a:pt x="9676" y="7290"/>
                </a:lnTo>
                <a:lnTo>
                  <a:pt x="9683" y="7280"/>
                </a:lnTo>
                <a:close/>
                <a:moveTo>
                  <a:pt x="9175" y="7223"/>
                </a:moveTo>
                <a:lnTo>
                  <a:pt x="9201" y="7230"/>
                </a:lnTo>
                <a:cubicBezTo>
                  <a:pt x="9181" y="7257"/>
                  <a:pt x="9158" y="7280"/>
                  <a:pt x="9134" y="7307"/>
                </a:cubicBezTo>
                <a:lnTo>
                  <a:pt x="9131" y="7304"/>
                </a:lnTo>
                <a:cubicBezTo>
                  <a:pt x="9141" y="7277"/>
                  <a:pt x="9158" y="7250"/>
                  <a:pt x="9175" y="7223"/>
                </a:cubicBezTo>
                <a:close/>
                <a:moveTo>
                  <a:pt x="9572" y="7307"/>
                </a:moveTo>
                <a:lnTo>
                  <a:pt x="9578" y="7311"/>
                </a:lnTo>
                <a:lnTo>
                  <a:pt x="9572" y="7317"/>
                </a:lnTo>
                <a:cubicBezTo>
                  <a:pt x="9572" y="7317"/>
                  <a:pt x="9568" y="7314"/>
                  <a:pt x="9565" y="7314"/>
                </a:cubicBezTo>
                <a:cubicBezTo>
                  <a:pt x="9568" y="7311"/>
                  <a:pt x="9568" y="7311"/>
                  <a:pt x="9572" y="7307"/>
                </a:cubicBezTo>
                <a:close/>
                <a:moveTo>
                  <a:pt x="9414" y="7317"/>
                </a:moveTo>
                <a:cubicBezTo>
                  <a:pt x="9413" y="7318"/>
                  <a:pt x="9413" y="7319"/>
                  <a:pt x="9412" y="7319"/>
                </a:cubicBezTo>
                <a:lnTo>
                  <a:pt x="9412" y="7319"/>
                </a:lnTo>
                <a:lnTo>
                  <a:pt x="9410" y="7317"/>
                </a:lnTo>
                <a:close/>
                <a:moveTo>
                  <a:pt x="9654" y="7297"/>
                </a:moveTo>
                <a:cubicBezTo>
                  <a:pt x="9656" y="7297"/>
                  <a:pt x="9660" y="7298"/>
                  <a:pt x="9666" y="7300"/>
                </a:cubicBezTo>
                <a:lnTo>
                  <a:pt x="9649" y="7324"/>
                </a:lnTo>
                <a:lnTo>
                  <a:pt x="9646" y="7321"/>
                </a:lnTo>
                <a:cubicBezTo>
                  <a:pt x="9649" y="7308"/>
                  <a:pt x="9650" y="7303"/>
                  <a:pt x="9648" y="7303"/>
                </a:cubicBezTo>
                <a:lnTo>
                  <a:pt x="9648" y="7303"/>
                </a:lnTo>
                <a:cubicBezTo>
                  <a:pt x="9647" y="7303"/>
                  <a:pt x="9644" y="7308"/>
                  <a:pt x="9639" y="7314"/>
                </a:cubicBezTo>
                <a:lnTo>
                  <a:pt x="9642" y="7317"/>
                </a:lnTo>
                <a:lnTo>
                  <a:pt x="9626" y="7307"/>
                </a:lnTo>
                <a:cubicBezTo>
                  <a:pt x="9626" y="7304"/>
                  <a:pt x="9629" y="7300"/>
                  <a:pt x="9632" y="7297"/>
                </a:cubicBezTo>
                <a:cubicBezTo>
                  <a:pt x="9637" y="7299"/>
                  <a:pt x="9640" y="7299"/>
                  <a:pt x="9642" y="7299"/>
                </a:cubicBezTo>
                <a:cubicBezTo>
                  <a:pt x="9648" y="7299"/>
                  <a:pt x="9649" y="7297"/>
                  <a:pt x="9654" y="7297"/>
                </a:cubicBezTo>
                <a:close/>
                <a:moveTo>
                  <a:pt x="9615" y="7321"/>
                </a:moveTo>
                <a:lnTo>
                  <a:pt x="9629" y="7331"/>
                </a:lnTo>
                <a:lnTo>
                  <a:pt x="9629" y="7334"/>
                </a:lnTo>
                <a:lnTo>
                  <a:pt x="9615" y="7321"/>
                </a:lnTo>
                <a:close/>
                <a:moveTo>
                  <a:pt x="9589" y="7314"/>
                </a:moveTo>
                <a:lnTo>
                  <a:pt x="9609" y="7324"/>
                </a:lnTo>
                <a:cubicBezTo>
                  <a:pt x="9612" y="7327"/>
                  <a:pt x="9619" y="7331"/>
                  <a:pt x="9626" y="7334"/>
                </a:cubicBezTo>
                <a:cubicBezTo>
                  <a:pt x="9626" y="7338"/>
                  <a:pt x="9622" y="7341"/>
                  <a:pt x="9619" y="7344"/>
                </a:cubicBezTo>
                <a:cubicBezTo>
                  <a:pt x="9605" y="7338"/>
                  <a:pt x="9595" y="7331"/>
                  <a:pt x="9582" y="7321"/>
                </a:cubicBezTo>
                <a:lnTo>
                  <a:pt x="9589" y="7314"/>
                </a:lnTo>
                <a:close/>
                <a:moveTo>
                  <a:pt x="9232" y="7290"/>
                </a:moveTo>
                <a:lnTo>
                  <a:pt x="9242" y="7294"/>
                </a:lnTo>
                <a:lnTo>
                  <a:pt x="9215" y="7348"/>
                </a:lnTo>
                <a:lnTo>
                  <a:pt x="9198" y="7341"/>
                </a:lnTo>
                <a:cubicBezTo>
                  <a:pt x="9208" y="7324"/>
                  <a:pt x="9222" y="7307"/>
                  <a:pt x="9232" y="7290"/>
                </a:cubicBezTo>
                <a:close/>
                <a:moveTo>
                  <a:pt x="9673" y="7300"/>
                </a:moveTo>
                <a:lnTo>
                  <a:pt x="9689" y="7311"/>
                </a:lnTo>
                <a:cubicBezTo>
                  <a:pt x="9683" y="7324"/>
                  <a:pt x="9679" y="7331"/>
                  <a:pt x="9673" y="7348"/>
                </a:cubicBezTo>
                <a:cubicBezTo>
                  <a:pt x="9669" y="7341"/>
                  <a:pt x="9663" y="7334"/>
                  <a:pt x="9659" y="7331"/>
                </a:cubicBezTo>
                <a:cubicBezTo>
                  <a:pt x="9663" y="7321"/>
                  <a:pt x="9666" y="7311"/>
                  <a:pt x="9669" y="7300"/>
                </a:cubicBezTo>
                <a:close/>
                <a:moveTo>
                  <a:pt x="9639" y="7334"/>
                </a:moveTo>
                <a:lnTo>
                  <a:pt x="9629" y="7351"/>
                </a:lnTo>
                <a:cubicBezTo>
                  <a:pt x="9632" y="7344"/>
                  <a:pt x="9636" y="7341"/>
                  <a:pt x="9636" y="7334"/>
                </a:cubicBezTo>
                <a:close/>
                <a:moveTo>
                  <a:pt x="9740" y="7314"/>
                </a:moveTo>
                <a:cubicBezTo>
                  <a:pt x="9743" y="7317"/>
                  <a:pt x="9747" y="7317"/>
                  <a:pt x="9750" y="7321"/>
                </a:cubicBezTo>
                <a:cubicBezTo>
                  <a:pt x="9753" y="7331"/>
                  <a:pt x="9753" y="7341"/>
                  <a:pt x="9753" y="7351"/>
                </a:cubicBezTo>
                <a:lnTo>
                  <a:pt x="9733" y="7334"/>
                </a:lnTo>
                <a:cubicBezTo>
                  <a:pt x="9733" y="7331"/>
                  <a:pt x="9740" y="7321"/>
                  <a:pt x="9740" y="7314"/>
                </a:cubicBezTo>
                <a:close/>
                <a:moveTo>
                  <a:pt x="9575" y="7327"/>
                </a:moveTo>
                <a:lnTo>
                  <a:pt x="9612" y="7351"/>
                </a:lnTo>
                <a:lnTo>
                  <a:pt x="9612" y="7354"/>
                </a:lnTo>
                <a:lnTo>
                  <a:pt x="9575" y="7331"/>
                </a:lnTo>
                <a:cubicBezTo>
                  <a:pt x="9575" y="7327"/>
                  <a:pt x="9575" y="7327"/>
                  <a:pt x="9575" y="7327"/>
                </a:cubicBezTo>
                <a:close/>
                <a:moveTo>
                  <a:pt x="9733" y="7338"/>
                </a:moveTo>
                <a:lnTo>
                  <a:pt x="9753" y="7354"/>
                </a:lnTo>
                <a:lnTo>
                  <a:pt x="9753" y="7358"/>
                </a:lnTo>
                <a:cubicBezTo>
                  <a:pt x="9749" y="7360"/>
                  <a:pt x="9745" y="7361"/>
                  <a:pt x="9741" y="7361"/>
                </a:cubicBezTo>
                <a:cubicBezTo>
                  <a:pt x="9735" y="7361"/>
                  <a:pt x="9731" y="7355"/>
                  <a:pt x="9733" y="7338"/>
                </a:cubicBezTo>
                <a:close/>
                <a:moveTo>
                  <a:pt x="9982" y="7297"/>
                </a:moveTo>
                <a:cubicBezTo>
                  <a:pt x="10013" y="7334"/>
                  <a:pt x="10039" y="7364"/>
                  <a:pt x="10039" y="7364"/>
                </a:cubicBezTo>
                <a:cubicBezTo>
                  <a:pt x="10039" y="7364"/>
                  <a:pt x="10016" y="7331"/>
                  <a:pt x="9982" y="7297"/>
                </a:cubicBezTo>
                <a:close/>
                <a:moveTo>
                  <a:pt x="9649" y="7341"/>
                </a:moveTo>
                <a:lnTo>
                  <a:pt x="9669" y="7354"/>
                </a:lnTo>
                <a:cubicBezTo>
                  <a:pt x="9669" y="7358"/>
                  <a:pt x="9663" y="7368"/>
                  <a:pt x="9659" y="7371"/>
                </a:cubicBezTo>
                <a:lnTo>
                  <a:pt x="9642" y="7361"/>
                </a:lnTo>
                <a:lnTo>
                  <a:pt x="9649" y="7341"/>
                </a:lnTo>
                <a:close/>
                <a:moveTo>
                  <a:pt x="9525" y="7371"/>
                </a:moveTo>
                <a:lnTo>
                  <a:pt x="9521" y="7378"/>
                </a:lnTo>
                <a:cubicBezTo>
                  <a:pt x="9521" y="7378"/>
                  <a:pt x="9521" y="7375"/>
                  <a:pt x="9521" y="7371"/>
                </a:cubicBezTo>
                <a:close/>
                <a:moveTo>
                  <a:pt x="9306" y="7270"/>
                </a:moveTo>
                <a:lnTo>
                  <a:pt x="9319" y="7277"/>
                </a:lnTo>
                <a:lnTo>
                  <a:pt x="9356" y="7381"/>
                </a:lnTo>
                <a:cubicBezTo>
                  <a:pt x="9350" y="7368"/>
                  <a:pt x="9343" y="7354"/>
                  <a:pt x="9333" y="7344"/>
                </a:cubicBezTo>
                <a:lnTo>
                  <a:pt x="9306" y="7270"/>
                </a:lnTo>
                <a:close/>
                <a:moveTo>
                  <a:pt x="9639" y="7364"/>
                </a:moveTo>
                <a:lnTo>
                  <a:pt x="9659" y="7378"/>
                </a:lnTo>
                <a:lnTo>
                  <a:pt x="9656" y="7385"/>
                </a:lnTo>
                <a:lnTo>
                  <a:pt x="9636" y="7371"/>
                </a:lnTo>
                <a:lnTo>
                  <a:pt x="9639" y="7364"/>
                </a:lnTo>
                <a:close/>
                <a:moveTo>
                  <a:pt x="9935" y="7250"/>
                </a:moveTo>
                <a:cubicBezTo>
                  <a:pt x="9942" y="7257"/>
                  <a:pt x="9949" y="7263"/>
                  <a:pt x="9952" y="7270"/>
                </a:cubicBezTo>
                <a:cubicBezTo>
                  <a:pt x="9955" y="7284"/>
                  <a:pt x="9952" y="7297"/>
                  <a:pt x="9949" y="7311"/>
                </a:cubicBezTo>
                <a:cubicBezTo>
                  <a:pt x="9949" y="7307"/>
                  <a:pt x="9942" y="7304"/>
                  <a:pt x="9945" y="7297"/>
                </a:cubicBezTo>
                <a:lnTo>
                  <a:pt x="9942" y="7294"/>
                </a:lnTo>
                <a:cubicBezTo>
                  <a:pt x="9935" y="7307"/>
                  <a:pt x="9928" y="7314"/>
                  <a:pt x="9922" y="7321"/>
                </a:cubicBezTo>
                <a:cubicBezTo>
                  <a:pt x="9905" y="7341"/>
                  <a:pt x="9888" y="7361"/>
                  <a:pt x="9875" y="7385"/>
                </a:cubicBezTo>
                <a:lnTo>
                  <a:pt x="9864" y="7375"/>
                </a:lnTo>
                <a:cubicBezTo>
                  <a:pt x="9871" y="7358"/>
                  <a:pt x="9878" y="7338"/>
                  <a:pt x="9885" y="7321"/>
                </a:cubicBezTo>
                <a:lnTo>
                  <a:pt x="9881" y="7317"/>
                </a:lnTo>
                <a:lnTo>
                  <a:pt x="9898" y="7331"/>
                </a:lnTo>
                <a:lnTo>
                  <a:pt x="9898" y="7331"/>
                </a:lnTo>
                <a:lnTo>
                  <a:pt x="9881" y="7314"/>
                </a:lnTo>
                <a:cubicBezTo>
                  <a:pt x="9881" y="7311"/>
                  <a:pt x="9881" y="7307"/>
                  <a:pt x="9881" y="7300"/>
                </a:cubicBezTo>
                <a:lnTo>
                  <a:pt x="9888" y="7294"/>
                </a:lnTo>
                <a:lnTo>
                  <a:pt x="9922" y="7321"/>
                </a:lnTo>
                <a:cubicBezTo>
                  <a:pt x="9912" y="7311"/>
                  <a:pt x="9898" y="7300"/>
                  <a:pt x="9891" y="7294"/>
                </a:cubicBezTo>
                <a:lnTo>
                  <a:pt x="9908" y="7274"/>
                </a:lnTo>
                <a:cubicBezTo>
                  <a:pt x="9915" y="7263"/>
                  <a:pt x="9925" y="7257"/>
                  <a:pt x="9935" y="7250"/>
                </a:cubicBezTo>
                <a:close/>
                <a:moveTo>
                  <a:pt x="9555" y="7358"/>
                </a:moveTo>
                <a:lnTo>
                  <a:pt x="9599" y="7378"/>
                </a:lnTo>
                <a:lnTo>
                  <a:pt x="9595" y="7388"/>
                </a:lnTo>
                <a:lnTo>
                  <a:pt x="9551" y="7358"/>
                </a:lnTo>
                <a:close/>
                <a:moveTo>
                  <a:pt x="9629" y="7385"/>
                </a:moveTo>
                <a:lnTo>
                  <a:pt x="9649" y="7395"/>
                </a:lnTo>
                <a:lnTo>
                  <a:pt x="9649" y="7398"/>
                </a:lnTo>
                <a:lnTo>
                  <a:pt x="9629" y="7385"/>
                </a:lnTo>
                <a:close/>
                <a:moveTo>
                  <a:pt x="9626" y="7391"/>
                </a:moveTo>
                <a:lnTo>
                  <a:pt x="9646" y="7405"/>
                </a:lnTo>
                <a:cubicBezTo>
                  <a:pt x="9642" y="7408"/>
                  <a:pt x="9642" y="7412"/>
                  <a:pt x="9639" y="7415"/>
                </a:cubicBezTo>
                <a:lnTo>
                  <a:pt x="9636" y="7415"/>
                </a:lnTo>
                <a:lnTo>
                  <a:pt x="9619" y="7405"/>
                </a:lnTo>
                <a:cubicBezTo>
                  <a:pt x="9622" y="7401"/>
                  <a:pt x="9626" y="7398"/>
                  <a:pt x="9626" y="7391"/>
                </a:cubicBezTo>
                <a:close/>
                <a:moveTo>
                  <a:pt x="9511" y="7364"/>
                </a:moveTo>
                <a:cubicBezTo>
                  <a:pt x="9511" y="7371"/>
                  <a:pt x="9511" y="7381"/>
                  <a:pt x="9511" y="7388"/>
                </a:cubicBezTo>
                <a:lnTo>
                  <a:pt x="9508" y="7391"/>
                </a:lnTo>
                <a:lnTo>
                  <a:pt x="9498" y="7388"/>
                </a:lnTo>
                <a:lnTo>
                  <a:pt x="9501" y="7398"/>
                </a:lnTo>
                <a:cubicBezTo>
                  <a:pt x="9488" y="7417"/>
                  <a:pt x="9477" y="7429"/>
                  <a:pt x="9473" y="7429"/>
                </a:cubicBezTo>
                <a:cubicBezTo>
                  <a:pt x="9469" y="7429"/>
                  <a:pt x="9472" y="7417"/>
                  <a:pt x="9488" y="7385"/>
                </a:cubicBezTo>
                <a:lnTo>
                  <a:pt x="9488" y="7381"/>
                </a:lnTo>
                <a:cubicBezTo>
                  <a:pt x="9491" y="7375"/>
                  <a:pt x="9498" y="7368"/>
                  <a:pt x="9508" y="7364"/>
                </a:cubicBezTo>
                <a:close/>
                <a:moveTo>
                  <a:pt x="9861" y="7378"/>
                </a:moveTo>
                <a:lnTo>
                  <a:pt x="9871" y="7385"/>
                </a:lnTo>
                <a:cubicBezTo>
                  <a:pt x="9861" y="7401"/>
                  <a:pt x="9851" y="7418"/>
                  <a:pt x="9838" y="7445"/>
                </a:cubicBezTo>
                <a:cubicBezTo>
                  <a:pt x="9851" y="7418"/>
                  <a:pt x="9858" y="7401"/>
                  <a:pt x="9864" y="7381"/>
                </a:cubicBezTo>
                <a:lnTo>
                  <a:pt x="9861" y="7378"/>
                </a:lnTo>
                <a:close/>
                <a:moveTo>
                  <a:pt x="9538" y="7378"/>
                </a:moveTo>
                <a:lnTo>
                  <a:pt x="9565" y="7391"/>
                </a:lnTo>
                <a:cubicBezTo>
                  <a:pt x="9539" y="7417"/>
                  <a:pt x="9504" y="7460"/>
                  <a:pt x="9494" y="7460"/>
                </a:cubicBezTo>
                <a:cubicBezTo>
                  <a:pt x="9492" y="7460"/>
                  <a:pt x="9491" y="7458"/>
                  <a:pt x="9491" y="7455"/>
                </a:cubicBezTo>
                <a:cubicBezTo>
                  <a:pt x="9498" y="7442"/>
                  <a:pt x="9501" y="7435"/>
                  <a:pt x="9511" y="7422"/>
                </a:cubicBezTo>
                <a:lnTo>
                  <a:pt x="9508" y="7422"/>
                </a:lnTo>
                <a:lnTo>
                  <a:pt x="9525" y="7398"/>
                </a:lnTo>
                <a:cubicBezTo>
                  <a:pt x="9528" y="7388"/>
                  <a:pt x="9535" y="7381"/>
                  <a:pt x="9538" y="7378"/>
                </a:cubicBezTo>
                <a:close/>
                <a:moveTo>
                  <a:pt x="10049" y="7178"/>
                </a:moveTo>
                <a:cubicBezTo>
                  <a:pt x="10052" y="7178"/>
                  <a:pt x="10050" y="7189"/>
                  <a:pt x="10043" y="7216"/>
                </a:cubicBezTo>
                <a:lnTo>
                  <a:pt x="10026" y="7243"/>
                </a:lnTo>
                <a:cubicBezTo>
                  <a:pt x="10036" y="7314"/>
                  <a:pt x="10120" y="7247"/>
                  <a:pt x="10097" y="7371"/>
                </a:cubicBezTo>
                <a:cubicBezTo>
                  <a:pt x="10095" y="7362"/>
                  <a:pt x="10091" y="7359"/>
                  <a:pt x="10083" y="7359"/>
                </a:cubicBezTo>
                <a:cubicBezTo>
                  <a:pt x="10054" y="7359"/>
                  <a:pt x="9982" y="7420"/>
                  <a:pt x="9912" y="7465"/>
                </a:cubicBezTo>
                <a:lnTo>
                  <a:pt x="9959" y="7401"/>
                </a:lnTo>
                <a:cubicBezTo>
                  <a:pt x="9972" y="7364"/>
                  <a:pt x="9965" y="7348"/>
                  <a:pt x="9959" y="7338"/>
                </a:cubicBezTo>
                <a:lnTo>
                  <a:pt x="9982" y="7297"/>
                </a:lnTo>
                <a:lnTo>
                  <a:pt x="9989" y="7284"/>
                </a:lnTo>
                <a:lnTo>
                  <a:pt x="10009" y="7300"/>
                </a:lnTo>
                <a:cubicBezTo>
                  <a:pt x="10006" y="7297"/>
                  <a:pt x="9996" y="7287"/>
                  <a:pt x="9992" y="7277"/>
                </a:cubicBezTo>
                <a:cubicBezTo>
                  <a:pt x="10017" y="7227"/>
                  <a:pt x="10042" y="7178"/>
                  <a:pt x="10049" y="7178"/>
                </a:cubicBezTo>
                <a:close/>
                <a:moveTo>
                  <a:pt x="10231" y="7403"/>
                </a:moveTo>
                <a:cubicBezTo>
                  <a:pt x="10235" y="7403"/>
                  <a:pt x="10222" y="7423"/>
                  <a:pt x="10201" y="7452"/>
                </a:cubicBezTo>
                <a:lnTo>
                  <a:pt x="10171" y="7472"/>
                </a:lnTo>
                <a:lnTo>
                  <a:pt x="10214" y="7415"/>
                </a:lnTo>
                <a:cubicBezTo>
                  <a:pt x="10223" y="7407"/>
                  <a:pt x="10229" y="7403"/>
                  <a:pt x="10231" y="7403"/>
                </a:cubicBezTo>
                <a:close/>
                <a:moveTo>
                  <a:pt x="9568" y="7391"/>
                </a:moveTo>
                <a:lnTo>
                  <a:pt x="9585" y="7398"/>
                </a:lnTo>
                <a:cubicBezTo>
                  <a:pt x="9561" y="7438"/>
                  <a:pt x="9538" y="7474"/>
                  <a:pt x="9532" y="7474"/>
                </a:cubicBezTo>
                <a:cubicBezTo>
                  <a:pt x="9529" y="7474"/>
                  <a:pt x="9530" y="7465"/>
                  <a:pt x="9538" y="7442"/>
                </a:cubicBezTo>
                <a:lnTo>
                  <a:pt x="9538" y="7438"/>
                </a:lnTo>
                <a:lnTo>
                  <a:pt x="9568" y="7391"/>
                </a:lnTo>
                <a:close/>
                <a:moveTo>
                  <a:pt x="10235" y="7381"/>
                </a:moveTo>
                <a:lnTo>
                  <a:pt x="10161" y="7479"/>
                </a:lnTo>
                <a:cubicBezTo>
                  <a:pt x="10157" y="7482"/>
                  <a:pt x="10154" y="7482"/>
                  <a:pt x="10151" y="7486"/>
                </a:cubicBezTo>
                <a:lnTo>
                  <a:pt x="10235" y="7381"/>
                </a:lnTo>
                <a:close/>
                <a:moveTo>
                  <a:pt x="10218" y="7385"/>
                </a:moveTo>
                <a:lnTo>
                  <a:pt x="10140" y="7492"/>
                </a:lnTo>
                <a:cubicBezTo>
                  <a:pt x="10140" y="7492"/>
                  <a:pt x="10137" y="7492"/>
                  <a:pt x="10134" y="7496"/>
                </a:cubicBezTo>
                <a:cubicBezTo>
                  <a:pt x="10157" y="7459"/>
                  <a:pt x="10188" y="7422"/>
                  <a:pt x="10218" y="7385"/>
                </a:cubicBezTo>
                <a:close/>
                <a:moveTo>
                  <a:pt x="9612" y="7412"/>
                </a:moveTo>
                <a:lnTo>
                  <a:pt x="9632" y="7422"/>
                </a:lnTo>
                <a:cubicBezTo>
                  <a:pt x="9593" y="7470"/>
                  <a:pt x="9561" y="7509"/>
                  <a:pt x="9549" y="7509"/>
                </a:cubicBezTo>
                <a:cubicBezTo>
                  <a:pt x="9549" y="7509"/>
                  <a:pt x="9549" y="7509"/>
                  <a:pt x="9548" y="7509"/>
                </a:cubicBezTo>
                <a:cubicBezTo>
                  <a:pt x="9572" y="7479"/>
                  <a:pt x="9595" y="7449"/>
                  <a:pt x="9612" y="7415"/>
                </a:cubicBezTo>
                <a:lnTo>
                  <a:pt x="9612" y="7412"/>
                </a:lnTo>
                <a:close/>
                <a:moveTo>
                  <a:pt x="9706" y="7465"/>
                </a:moveTo>
                <a:cubicBezTo>
                  <a:pt x="9686" y="7502"/>
                  <a:pt x="9656" y="7550"/>
                  <a:pt x="9632" y="7590"/>
                </a:cubicBezTo>
                <a:lnTo>
                  <a:pt x="9619" y="7580"/>
                </a:lnTo>
                <a:cubicBezTo>
                  <a:pt x="9642" y="7539"/>
                  <a:pt x="9673" y="7502"/>
                  <a:pt x="9706" y="7465"/>
                </a:cubicBezTo>
                <a:close/>
                <a:moveTo>
                  <a:pt x="10363" y="7570"/>
                </a:moveTo>
                <a:lnTo>
                  <a:pt x="10363" y="7570"/>
                </a:lnTo>
                <a:cubicBezTo>
                  <a:pt x="10349" y="7580"/>
                  <a:pt x="10336" y="7587"/>
                  <a:pt x="10319" y="7597"/>
                </a:cubicBezTo>
                <a:lnTo>
                  <a:pt x="10329" y="7583"/>
                </a:lnTo>
                <a:lnTo>
                  <a:pt x="10363" y="7570"/>
                </a:lnTo>
                <a:close/>
                <a:moveTo>
                  <a:pt x="10413" y="7438"/>
                </a:moveTo>
                <a:cubicBezTo>
                  <a:pt x="10332" y="7499"/>
                  <a:pt x="10248" y="7553"/>
                  <a:pt x="10161" y="7603"/>
                </a:cubicBezTo>
                <a:lnTo>
                  <a:pt x="10221" y="7573"/>
                </a:lnTo>
                <a:lnTo>
                  <a:pt x="10161" y="7610"/>
                </a:lnTo>
                <a:cubicBezTo>
                  <a:pt x="10161" y="7607"/>
                  <a:pt x="10161" y="7603"/>
                  <a:pt x="10161" y="7603"/>
                </a:cubicBezTo>
                <a:cubicBezTo>
                  <a:pt x="10231" y="7550"/>
                  <a:pt x="10369" y="7455"/>
                  <a:pt x="10386" y="7449"/>
                </a:cubicBezTo>
                <a:lnTo>
                  <a:pt x="10386" y="7449"/>
                </a:lnTo>
                <a:lnTo>
                  <a:pt x="10218" y="7566"/>
                </a:lnTo>
                <a:cubicBezTo>
                  <a:pt x="10326" y="7499"/>
                  <a:pt x="10282" y="7516"/>
                  <a:pt x="10413" y="7438"/>
                </a:cubicBezTo>
                <a:close/>
                <a:moveTo>
                  <a:pt x="10228" y="7277"/>
                </a:moveTo>
                <a:cubicBezTo>
                  <a:pt x="10174" y="7388"/>
                  <a:pt x="10144" y="7449"/>
                  <a:pt x="10107" y="7509"/>
                </a:cubicBezTo>
                <a:cubicBezTo>
                  <a:pt x="10098" y="7513"/>
                  <a:pt x="10091" y="7516"/>
                  <a:pt x="10084" y="7516"/>
                </a:cubicBezTo>
                <a:cubicBezTo>
                  <a:pt x="10075" y="7516"/>
                  <a:pt x="10068" y="7511"/>
                  <a:pt x="10066" y="7499"/>
                </a:cubicBezTo>
                <a:lnTo>
                  <a:pt x="10063" y="7526"/>
                </a:lnTo>
                <a:cubicBezTo>
                  <a:pt x="10019" y="7590"/>
                  <a:pt x="10000" y="7613"/>
                  <a:pt x="9995" y="7613"/>
                </a:cubicBezTo>
                <a:cubicBezTo>
                  <a:pt x="9982" y="7613"/>
                  <a:pt x="10058" y="7468"/>
                  <a:pt x="10042" y="7468"/>
                </a:cubicBezTo>
                <a:cubicBezTo>
                  <a:pt x="10039" y="7468"/>
                  <a:pt x="10034" y="7473"/>
                  <a:pt x="10025" y="7483"/>
                </a:cubicBezTo>
                <a:lnTo>
                  <a:pt x="10025" y="7483"/>
                </a:lnTo>
                <a:cubicBezTo>
                  <a:pt x="10042" y="7462"/>
                  <a:pt x="10079" y="7405"/>
                  <a:pt x="10097" y="7381"/>
                </a:cubicBezTo>
                <a:lnTo>
                  <a:pt x="10097" y="7381"/>
                </a:lnTo>
                <a:cubicBezTo>
                  <a:pt x="10090" y="7408"/>
                  <a:pt x="10080" y="7435"/>
                  <a:pt x="10070" y="7462"/>
                </a:cubicBezTo>
                <a:cubicBezTo>
                  <a:pt x="10106" y="7401"/>
                  <a:pt x="10120" y="7383"/>
                  <a:pt x="10127" y="7383"/>
                </a:cubicBezTo>
                <a:cubicBezTo>
                  <a:pt x="10135" y="7383"/>
                  <a:pt x="10129" y="7413"/>
                  <a:pt x="10138" y="7413"/>
                </a:cubicBezTo>
                <a:cubicBezTo>
                  <a:pt x="10146" y="7413"/>
                  <a:pt x="10167" y="7385"/>
                  <a:pt x="10228" y="7277"/>
                </a:cubicBezTo>
                <a:close/>
                <a:moveTo>
                  <a:pt x="10326" y="7583"/>
                </a:moveTo>
                <a:lnTo>
                  <a:pt x="10315" y="7597"/>
                </a:lnTo>
                <a:lnTo>
                  <a:pt x="10285" y="7613"/>
                </a:lnTo>
                <a:cubicBezTo>
                  <a:pt x="10289" y="7607"/>
                  <a:pt x="10295" y="7600"/>
                  <a:pt x="10299" y="7593"/>
                </a:cubicBezTo>
                <a:lnTo>
                  <a:pt x="10326" y="7583"/>
                </a:lnTo>
                <a:close/>
                <a:moveTo>
                  <a:pt x="10440" y="7597"/>
                </a:moveTo>
                <a:lnTo>
                  <a:pt x="10440" y="7597"/>
                </a:lnTo>
                <a:cubicBezTo>
                  <a:pt x="10413" y="7603"/>
                  <a:pt x="10393" y="7610"/>
                  <a:pt x="10376" y="7617"/>
                </a:cubicBezTo>
                <a:lnTo>
                  <a:pt x="10376" y="7613"/>
                </a:lnTo>
                <a:cubicBezTo>
                  <a:pt x="10396" y="7607"/>
                  <a:pt x="10416" y="7600"/>
                  <a:pt x="10440" y="7597"/>
                </a:cubicBezTo>
                <a:close/>
                <a:moveTo>
                  <a:pt x="10278" y="7600"/>
                </a:moveTo>
                <a:cubicBezTo>
                  <a:pt x="10275" y="7610"/>
                  <a:pt x="10268" y="7613"/>
                  <a:pt x="10262" y="7624"/>
                </a:cubicBezTo>
                <a:lnTo>
                  <a:pt x="10248" y="7634"/>
                </a:lnTo>
                <a:lnTo>
                  <a:pt x="10248" y="7634"/>
                </a:lnTo>
                <a:lnTo>
                  <a:pt x="10251" y="7630"/>
                </a:lnTo>
                <a:cubicBezTo>
                  <a:pt x="10251" y="7617"/>
                  <a:pt x="10245" y="7617"/>
                  <a:pt x="10241" y="7613"/>
                </a:cubicBezTo>
                <a:lnTo>
                  <a:pt x="10278" y="7600"/>
                </a:lnTo>
                <a:close/>
                <a:moveTo>
                  <a:pt x="10359" y="7617"/>
                </a:moveTo>
                <a:cubicBezTo>
                  <a:pt x="10359" y="7617"/>
                  <a:pt x="10356" y="7624"/>
                  <a:pt x="10356" y="7624"/>
                </a:cubicBezTo>
                <a:cubicBezTo>
                  <a:pt x="10322" y="7634"/>
                  <a:pt x="10302" y="7644"/>
                  <a:pt x="10278" y="7650"/>
                </a:cubicBezTo>
                <a:lnTo>
                  <a:pt x="10289" y="7637"/>
                </a:lnTo>
                <a:cubicBezTo>
                  <a:pt x="10312" y="7630"/>
                  <a:pt x="10336" y="7624"/>
                  <a:pt x="10359" y="7617"/>
                </a:cubicBezTo>
                <a:close/>
                <a:moveTo>
                  <a:pt x="10282" y="7640"/>
                </a:moveTo>
                <a:lnTo>
                  <a:pt x="10272" y="7654"/>
                </a:lnTo>
                <a:lnTo>
                  <a:pt x="10258" y="7657"/>
                </a:lnTo>
                <a:cubicBezTo>
                  <a:pt x="10262" y="7654"/>
                  <a:pt x="10262" y="7650"/>
                  <a:pt x="10265" y="7644"/>
                </a:cubicBezTo>
                <a:lnTo>
                  <a:pt x="10282" y="7640"/>
                </a:lnTo>
                <a:close/>
                <a:moveTo>
                  <a:pt x="10248" y="7650"/>
                </a:moveTo>
                <a:lnTo>
                  <a:pt x="10238" y="7664"/>
                </a:lnTo>
                <a:lnTo>
                  <a:pt x="10218" y="7667"/>
                </a:lnTo>
                <a:cubicBezTo>
                  <a:pt x="10221" y="7664"/>
                  <a:pt x="10225" y="7657"/>
                  <a:pt x="10231" y="7650"/>
                </a:cubicBezTo>
                <a:lnTo>
                  <a:pt x="10231" y="7654"/>
                </a:lnTo>
                <a:lnTo>
                  <a:pt x="10248" y="7650"/>
                </a:lnTo>
                <a:close/>
                <a:moveTo>
                  <a:pt x="10251" y="7681"/>
                </a:moveTo>
                <a:lnTo>
                  <a:pt x="10244" y="7691"/>
                </a:lnTo>
                <a:lnTo>
                  <a:pt x="10244" y="7691"/>
                </a:lnTo>
                <a:cubicBezTo>
                  <a:pt x="10245" y="7689"/>
                  <a:pt x="10246" y="7686"/>
                  <a:pt x="10248" y="7681"/>
                </a:cubicBezTo>
                <a:close/>
                <a:moveTo>
                  <a:pt x="10504" y="7667"/>
                </a:moveTo>
                <a:lnTo>
                  <a:pt x="10477" y="7688"/>
                </a:lnTo>
                <a:lnTo>
                  <a:pt x="10450" y="7694"/>
                </a:lnTo>
                <a:cubicBezTo>
                  <a:pt x="10450" y="7691"/>
                  <a:pt x="10443" y="7691"/>
                  <a:pt x="10450" y="7681"/>
                </a:cubicBezTo>
                <a:cubicBezTo>
                  <a:pt x="10467" y="7674"/>
                  <a:pt x="10484" y="7671"/>
                  <a:pt x="10504" y="7667"/>
                </a:cubicBezTo>
                <a:close/>
                <a:moveTo>
                  <a:pt x="10214" y="7671"/>
                </a:moveTo>
                <a:lnTo>
                  <a:pt x="10214" y="7674"/>
                </a:lnTo>
                <a:cubicBezTo>
                  <a:pt x="10221" y="7674"/>
                  <a:pt x="10225" y="7674"/>
                  <a:pt x="10231" y="7677"/>
                </a:cubicBezTo>
                <a:cubicBezTo>
                  <a:pt x="10221" y="7691"/>
                  <a:pt x="10212" y="7702"/>
                  <a:pt x="10209" y="7702"/>
                </a:cubicBezTo>
                <a:cubicBezTo>
                  <a:pt x="10205" y="7702"/>
                  <a:pt x="10206" y="7693"/>
                  <a:pt x="10214" y="7671"/>
                </a:cubicBezTo>
                <a:close/>
                <a:moveTo>
                  <a:pt x="10437" y="7681"/>
                </a:moveTo>
                <a:lnTo>
                  <a:pt x="10430" y="7701"/>
                </a:lnTo>
                <a:cubicBezTo>
                  <a:pt x="10413" y="7708"/>
                  <a:pt x="10393" y="7711"/>
                  <a:pt x="10376" y="7714"/>
                </a:cubicBezTo>
                <a:lnTo>
                  <a:pt x="10362" y="7714"/>
                </a:lnTo>
                <a:lnTo>
                  <a:pt x="10373" y="7704"/>
                </a:lnTo>
                <a:lnTo>
                  <a:pt x="10389" y="7698"/>
                </a:lnTo>
                <a:cubicBezTo>
                  <a:pt x="10389" y="7704"/>
                  <a:pt x="10389" y="7709"/>
                  <a:pt x="10392" y="7709"/>
                </a:cubicBezTo>
                <a:cubicBezTo>
                  <a:pt x="10394" y="7709"/>
                  <a:pt x="10398" y="7706"/>
                  <a:pt x="10403" y="7701"/>
                </a:cubicBezTo>
                <a:cubicBezTo>
                  <a:pt x="10406" y="7694"/>
                  <a:pt x="10403" y="7698"/>
                  <a:pt x="10403" y="7694"/>
                </a:cubicBezTo>
                <a:lnTo>
                  <a:pt x="10437" y="7681"/>
                </a:lnTo>
                <a:close/>
                <a:moveTo>
                  <a:pt x="10258" y="7681"/>
                </a:moveTo>
                <a:lnTo>
                  <a:pt x="10258" y="7684"/>
                </a:lnTo>
                <a:lnTo>
                  <a:pt x="10265" y="7684"/>
                </a:lnTo>
                <a:cubicBezTo>
                  <a:pt x="10251" y="7698"/>
                  <a:pt x="10238" y="7711"/>
                  <a:pt x="10225" y="7725"/>
                </a:cubicBezTo>
                <a:cubicBezTo>
                  <a:pt x="10231" y="7718"/>
                  <a:pt x="10245" y="7698"/>
                  <a:pt x="10258" y="7681"/>
                </a:cubicBezTo>
                <a:close/>
                <a:moveTo>
                  <a:pt x="10319" y="7698"/>
                </a:moveTo>
                <a:lnTo>
                  <a:pt x="10363" y="7704"/>
                </a:lnTo>
                <a:cubicBezTo>
                  <a:pt x="10349" y="7718"/>
                  <a:pt x="10339" y="7731"/>
                  <a:pt x="10329" y="7745"/>
                </a:cubicBezTo>
                <a:lnTo>
                  <a:pt x="10362" y="7714"/>
                </a:lnTo>
                <a:lnTo>
                  <a:pt x="10362" y="7714"/>
                </a:lnTo>
                <a:cubicBezTo>
                  <a:pt x="10394" y="7715"/>
                  <a:pt x="10406" y="7721"/>
                  <a:pt x="10410" y="7728"/>
                </a:cubicBezTo>
                <a:cubicBezTo>
                  <a:pt x="10400" y="7738"/>
                  <a:pt x="10386" y="7751"/>
                  <a:pt x="10376" y="7765"/>
                </a:cubicBezTo>
                <a:cubicBezTo>
                  <a:pt x="10356" y="7782"/>
                  <a:pt x="10329" y="7795"/>
                  <a:pt x="10295" y="7812"/>
                </a:cubicBezTo>
                <a:cubicBezTo>
                  <a:pt x="10305" y="7788"/>
                  <a:pt x="10319" y="7765"/>
                  <a:pt x="10329" y="7745"/>
                </a:cubicBezTo>
                <a:lnTo>
                  <a:pt x="10329" y="7745"/>
                </a:lnTo>
                <a:cubicBezTo>
                  <a:pt x="10296" y="7783"/>
                  <a:pt x="10261" y="7821"/>
                  <a:pt x="10249" y="7821"/>
                </a:cubicBezTo>
                <a:cubicBezTo>
                  <a:pt x="10244" y="7821"/>
                  <a:pt x="10243" y="7814"/>
                  <a:pt x="10248" y="7799"/>
                </a:cubicBezTo>
                <a:lnTo>
                  <a:pt x="10319" y="7698"/>
                </a:lnTo>
                <a:close/>
                <a:moveTo>
                  <a:pt x="229" y="11904"/>
                </a:moveTo>
                <a:cubicBezTo>
                  <a:pt x="239" y="11914"/>
                  <a:pt x="248" y="11923"/>
                  <a:pt x="256" y="11931"/>
                </a:cubicBezTo>
                <a:lnTo>
                  <a:pt x="256" y="11931"/>
                </a:lnTo>
                <a:cubicBezTo>
                  <a:pt x="248" y="11922"/>
                  <a:pt x="239" y="11913"/>
                  <a:pt x="229" y="11904"/>
                </a:cubicBezTo>
                <a:close/>
                <a:moveTo>
                  <a:pt x="256" y="11931"/>
                </a:moveTo>
                <a:lnTo>
                  <a:pt x="256" y="11931"/>
                </a:lnTo>
                <a:cubicBezTo>
                  <a:pt x="262" y="11936"/>
                  <a:pt x="267" y="11942"/>
                  <a:pt x="272" y="11947"/>
                </a:cubicBezTo>
                <a:lnTo>
                  <a:pt x="272" y="11947"/>
                </a:lnTo>
                <a:cubicBezTo>
                  <a:pt x="267" y="11942"/>
                  <a:pt x="262" y="11937"/>
                  <a:pt x="256" y="11931"/>
                </a:cubicBezTo>
                <a:close/>
                <a:moveTo>
                  <a:pt x="19325" y="14312"/>
                </a:moveTo>
                <a:cubicBezTo>
                  <a:pt x="19325" y="14318"/>
                  <a:pt x="19325" y="14324"/>
                  <a:pt x="19325" y="14331"/>
                </a:cubicBezTo>
                <a:cubicBezTo>
                  <a:pt x="19325" y="14323"/>
                  <a:pt x="19325" y="14317"/>
                  <a:pt x="19325" y="14312"/>
                </a:cubicBezTo>
                <a:close/>
                <a:moveTo>
                  <a:pt x="19200" y="15714"/>
                </a:moveTo>
                <a:lnTo>
                  <a:pt x="19217" y="15798"/>
                </a:lnTo>
                <a:cubicBezTo>
                  <a:pt x="19210" y="15801"/>
                  <a:pt x="19203" y="15804"/>
                  <a:pt x="19197" y="15806"/>
                </a:cubicBezTo>
                <a:lnTo>
                  <a:pt x="19197" y="15806"/>
                </a:lnTo>
                <a:cubicBezTo>
                  <a:pt x="19195" y="15806"/>
                  <a:pt x="19194" y="15805"/>
                  <a:pt x="19193" y="15805"/>
                </a:cubicBezTo>
                <a:lnTo>
                  <a:pt x="19193" y="15805"/>
                </a:lnTo>
                <a:cubicBezTo>
                  <a:pt x="19193" y="15806"/>
                  <a:pt x="19194" y="15806"/>
                  <a:pt x="19194" y="15807"/>
                </a:cubicBezTo>
                <a:lnTo>
                  <a:pt x="19194" y="15807"/>
                </a:lnTo>
                <a:cubicBezTo>
                  <a:pt x="19195" y="15807"/>
                  <a:pt x="19196" y="15806"/>
                  <a:pt x="19197" y="15806"/>
                </a:cubicBezTo>
                <a:lnTo>
                  <a:pt x="19197" y="15806"/>
                </a:lnTo>
                <a:cubicBezTo>
                  <a:pt x="19218" y="15816"/>
                  <a:pt x="19234" y="15861"/>
                  <a:pt x="19251" y="15906"/>
                </a:cubicBezTo>
                <a:cubicBezTo>
                  <a:pt x="19254" y="15822"/>
                  <a:pt x="19321" y="15724"/>
                  <a:pt x="19200" y="15714"/>
                </a:cubicBezTo>
                <a:close/>
                <a:moveTo>
                  <a:pt x="14995" y="21236"/>
                </a:moveTo>
                <a:cubicBezTo>
                  <a:pt x="14979" y="21245"/>
                  <a:pt x="14966" y="21254"/>
                  <a:pt x="14956" y="21264"/>
                </a:cubicBezTo>
                <a:cubicBezTo>
                  <a:pt x="14967" y="21257"/>
                  <a:pt x="14982" y="21247"/>
                  <a:pt x="14995" y="21236"/>
                </a:cubicBezTo>
                <a:close/>
                <a:moveTo>
                  <a:pt x="10285" y="1"/>
                </a:moveTo>
                <a:lnTo>
                  <a:pt x="10285" y="1"/>
                </a:lnTo>
                <a:cubicBezTo>
                  <a:pt x="10100" y="267"/>
                  <a:pt x="9602" y="146"/>
                  <a:pt x="9313" y="385"/>
                </a:cubicBezTo>
                <a:cubicBezTo>
                  <a:pt x="9321" y="362"/>
                  <a:pt x="9341" y="324"/>
                  <a:pt x="9365" y="315"/>
                </a:cubicBezTo>
                <a:lnTo>
                  <a:pt x="9365" y="315"/>
                </a:lnTo>
                <a:cubicBezTo>
                  <a:pt x="9350" y="316"/>
                  <a:pt x="9336" y="317"/>
                  <a:pt x="9322" y="317"/>
                </a:cubicBezTo>
                <a:cubicBezTo>
                  <a:pt x="9178" y="317"/>
                  <a:pt x="9106" y="262"/>
                  <a:pt x="8983" y="253"/>
                </a:cubicBezTo>
                <a:lnTo>
                  <a:pt x="8983" y="253"/>
                </a:lnTo>
                <a:cubicBezTo>
                  <a:pt x="9030" y="479"/>
                  <a:pt x="8781" y="630"/>
                  <a:pt x="8714" y="822"/>
                </a:cubicBezTo>
                <a:cubicBezTo>
                  <a:pt x="8421" y="714"/>
                  <a:pt x="8714" y="519"/>
                  <a:pt x="8569" y="354"/>
                </a:cubicBezTo>
                <a:lnTo>
                  <a:pt x="8569" y="354"/>
                </a:lnTo>
                <a:cubicBezTo>
                  <a:pt x="8646" y="516"/>
                  <a:pt x="8296" y="698"/>
                  <a:pt x="8441" y="802"/>
                </a:cubicBezTo>
                <a:cubicBezTo>
                  <a:pt x="8232" y="762"/>
                  <a:pt x="8286" y="815"/>
                  <a:pt x="8111" y="694"/>
                </a:cubicBezTo>
                <a:lnTo>
                  <a:pt x="8111" y="694"/>
                </a:lnTo>
                <a:cubicBezTo>
                  <a:pt x="8242" y="957"/>
                  <a:pt x="8007" y="822"/>
                  <a:pt x="8000" y="1044"/>
                </a:cubicBezTo>
                <a:cubicBezTo>
                  <a:pt x="7989" y="1045"/>
                  <a:pt x="7979" y="1045"/>
                  <a:pt x="7969" y="1045"/>
                </a:cubicBezTo>
                <a:cubicBezTo>
                  <a:pt x="7824" y="1045"/>
                  <a:pt x="7787" y="977"/>
                  <a:pt x="7746" y="977"/>
                </a:cubicBezTo>
                <a:cubicBezTo>
                  <a:pt x="7721" y="977"/>
                  <a:pt x="7694" y="1003"/>
                  <a:pt x="7640" y="1085"/>
                </a:cubicBezTo>
                <a:cubicBezTo>
                  <a:pt x="7639" y="1085"/>
                  <a:pt x="7638" y="1085"/>
                  <a:pt x="7637" y="1085"/>
                </a:cubicBezTo>
                <a:cubicBezTo>
                  <a:pt x="7490" y="1085"/>
                  <a:pt x="7606" y="866"/>
                  <a:pt x="7606" y="866"/>
                </a:cubicBezTo>
                <a:lnTo>
                  <a:pt x="7606" y="866"/>
                </a:lnTo>
                <a:cubicBezTo>
                  <a:pt x="7391" y="1027"/>
                  <a:pt x="7640" y="1112"/>
                  <a:pt x="7677" y="1246"/>
                </a:cubicBezTo>
                <a:cubicBezTo>
                  <a:pt x="7620" y="1317"/>
                  <a:pt x="7578" y="1342"/>
                  <a:pt x="7543" y="1342"/>
                </a:cubicBezTo>
                <a:cubicBezTo>
                  <a:pt x="7461" y="1342"/>
                  <a:pt x="7420" y="1204"/>
                  <a:pt x="7313" y="1192"/>
                </a:cubicBezTo>
                <a:cubicBezTo>
                  <a:pt x="7206" y="1361"/>
                  <a:pt x="7236" y="1606"/>
                  <a:pt x="7138" y="1687"/>
                </a:cubicBezTo>
                <a:cubicBezTo>
                  <a:pt x="7112" y="1670"/>
                  <a:pt x="7088" y="1647"/>
                  <a:pt x="7071" y="1620"/>
                </a:cubicBezTo>
                <a:lnTo>
                  <a:pt x="7071" y="1620"/>
                </a:lnTo>
                <a:cubicBezTo>
                  <a:pt x="7088" y="1650"/>
                  <a:pt x="7091" y="1684"/>
                  <a:pt x="7081" y="1714"/>
                </a:cubicBezTo>
                <a:cubicBezTo>
                  <a:pt x="7084" y="1713"/>
                  <a:pt x="7086" y="1713"/>
                  <a:pt x="7087" y="1713"/>
                </a:cubicBezTo>
                <a:cubicBezTo>
                  <a:pt x="7107" y="1713"/>
                  <a:pt x="7004" y="1777"/>
                  <a:pt x="6957" y="1808"/>
                </a:cubicBezTo>
                <a:cubicBezTo>
                  <a:pt x="6893" y="1849"/>
                  <a:pt x="6832" y="1892"/>
                  <a:pt x="6778" y="1946"/>
                </a:cubicBezTo>
                <a:cubicBezTo>
                  <a:pt x="6751" y="1970"/>
                  <a:pt x="6728" y="2000"/>
                  <a:pt x="6708" y="2030"/>
                </a:cubicBezTo>
                <a:cubicBezTo>
                  <a:pt x="6691" y="2050"/>
                  <a:pt x="6698" y="2057"/>
                  <a:pt x="6711" y="2061"/>
                </a:cubicBezTo>
                <a:lnTo>
                  <a:pt x="6711" y="2104"/>
                </a:lnTo>
                <a:cubicBezTo>
                  <a:pt x="6704" y="2097"/>
                  <a:pt x="6698" y="2090"/>
                  <a:pt x="6692" y="2082"/>
                </a:cubicBezTo>
                <a:lnTo>
                  <a:pt x="6692" y="2082"/>
                </a:lnTo>
                <a:cubicBezTo>
                  <a:pt x="6743" y="2160"/>
                  <a:pt x="6786" y="2240"/>
                  <a:pt x="6826" y="2323"/>
                </a:cubicBezTo>
                <a:cubicBezTo>
                  <a:pt x="6784" y="2348"/>
                  <a:pt x="6749" y="2437"/>
                  <a:pt x="6698" y="2437"/>
                </a:cubicBezTo>
                <a:cubicBezTo>
                  <a:pt x="6679" y="2437"/>
                  <a:pt x="6658" y="2425"/>
                  <a:pt x="6634" y="2394"/>
                </a:cubicBezTo>
                <a:cubicBezTo>
                  <a:pt x="6698" y="2374"/>
                  <a:pt x="6681" y="2320"/>
                  <a:pt x="6694" y="2266"/>
                </a:cubicBezTo>
                <a:lnTo>
                  <a:pt x="6694" y="2266"/>
                </a:lnTo>
                <a:lnTo>
                  <a:pt x="6610" y="2363"/>
                </a:lnTo>
                <a:cubicBezTo>
                  <a:pt x="6435" y="2212"/>
                  <a:pt x="6745" y="2239"/>
                  <a:pt x="6661" y="2108"/>
                </a:cubicBezTo>
                <a:lnTo>
                  <a:pt x="6661" y="2108"/>
                </a:lnTo>
                <a:cubicBezTo>
                  <a:pt x="6506" y="2232"/>
                  <a:pt x="6311" y="2498"/>
                  <a:pt x="6142" y="2512"/>
                </a:cubicBezTo>
                <a:cubicBezTo>
                  <a:pt x="6028" y="2340"/>
                  <a:pt x="6479" y="2289"/>
                  <a:pt x="6200" y="2219"/>
                </a:cubicBezTo>
                <a:lnTo>
                  <a:pt x="6476" y="2188"/>
                </a:lnTo>
                <a:cubicBezTo>
                  <a:pt x="6169" y="1966"/>
                  <a:pt x="6637" y="2148"/>
                  <a:pt x="6338" y="1902"/>
                </a:cubicBezTo>
                <a:lnTo>
                  <a:pt x="6338" y="1902"/>
                </a:lnTo>
                <a:cubicBezTo>
                  <a:pt x="5977" y="1987"/>
                  <a:pt x="6004" y="2148"/>
                  <a:pt x="5651" y="2256"/>
                </a:cubicBezTo>
                <a:cubicBezTo>
                  <a:pt x="5631" y="2394"/>
                  <a:pt x="5752" y="2394"/>
                  <a:pt x="5732" y="2528"/>
                </a:cubicBezTo>
                <a:cubicBezTo>
                  <a:pt x="5644" y="2638"/>
                  <a:pt x="5560" y="2672"/>
                  <a:pt x="5481" y="2672"/>
                </a:cubicBezTo>
                <a:cubicBezTo>
                  <a:pt x="5342" y="2672"/>
                  <a:pt x="5218" y="2566"/>
                  <a:pt x="5111" y="2566"/>
                </a:cubicBezTo>
                <a:cubicBezTo>
                  <a:pt x="5048" y="2566"/>
                  <a:pt x="4991" y="2603"/>
                  <a:pt x="4941" y="2724"/>
                </a:cubicBezTo>
                <a:cubicBezTo>
                  <a:pt x="4934" y="2892"/>
                  <a:pt x="5052" y="3117"/>
                  <a:pt x="4763" y="3164"/>
                </a:cubicBezTo>
                <a:lnTo>
                  <a:pt x="4699" y="2929"/>
                </a:lnTo>
                <a:lnTo>
                  <a:pt x="4699" y="2929"/>
                </a:lnTo>
                <a:cubicBezTo>
                  <a:pt x="4402" y="3127"/>
                  <a:pt x="4746" y="3309"/>
                  <a:pt x="4372" y="3417"/>
                </a:cubicBezTo>
                <a:cubicBezTo>
                  <a:pt x="4359" y="3310"/>
                  <a:pt x="4517" y="3197"/>
                  <a:pt x="4479" y="3197"/>
                </a:cubicBezTo>
                <a:cubicBezTo>
                  <a:pt x="4477" y="3197"/>
                  <a:pt x="4475" y="3198"/>
                  <a:pt x="4473" y="3198"/>
                </a:cubicBezTo>
                <a:cubicBezTo>
                  <a:pt x="4174" y="3212"/>
                  <a:pt x="4429" y="3407"/>
                  <a:pt x="4295" y="3521"/>
                </a:cubicBezTo>
                <a:lnTo>
                  <a:pt x="4133" y="3397"/>
                </a:lnTo>
                <a:cubicBezTo>
                  <a:pt x="3877" y="3673"/>
                  <a:pt x="3706" y="4063"/>
                  <a:pt x="3484" y="4389"/>
                </a:cubicBezTo>
                <a:cubicBezTo>
                  <a:pt x="3455" y="4343"/>
                  <a:pt x="3448" y="4268"/>
                  <a:pt x="3380" y="4268"/>
                </a:cubicBezTo>
                <a:cubicBezTo>
                  <a:pt x="3368" y="4268"/>
                  <a:pt x="3355" y="4270"/>
                  <a:pt x="3339" y="4275"/>
                </a:cubicBezTo>
                <a:cubicBezTo>
                  <a:pt x="3093" y="4729"/>
                  <a:pt x="2669" y="5120"/>
                  <a:pt x="2316" y="5487"/>
                </a:cubicBezTo>
                <a:lnTo>
                  <a:pt x="2373" y="5736"/>
                </a:lnTo>
                <a:cubicBezTo>
                  <a:pt x="2363" y="5751"/>
                  <a:pt x="2342" y="5760"/>
                  <a:pt x="2320" y="5760"/>
                </a:cubicBezTo>
                <a:cubicBezTo>
                  <a:pt x="2292" y="5760"/>
                  <a:pt x="2263" y="5745"/>
                  <a:pt x="2259" y="5712"/>
                </a:cubicBezTo>
                <a:lnTo>
                  <a:pt x="2259" y="5712"/>
                </a:lnTo>
                <a:cubicBezTo>
                  <a:pt x="2107" y="5847"/>
                  <a:pt x="2350" y="5773"/>
                  <a:pt x="2363" y="5887"/>
                </a:cubicBezTo>
                <a:cubicBezTo>
                  <a:pt x="2345" y="5931"/>
                  <a:pt x="2311" y="5951"/>
                  <a:pt x="2279" y="5951"/>
                </a:cubicBezTo>
                <a:cubicBezTo>
                  <a:pt x="2239" y="5951"/>
                  <a:pt x="2202" y="5923"/>
                  <a:pt x="2195" y="5877"/>
                </a:cubicBezTo>
                <a:cubicBezTo>
                  <a:pt x="2178" y="6099"/>
                  <a:pt x="2138" y="6321"/>
                  <a:pt x="2077" y="6537"/>
                </a:cubicBezTo>
                <a:cubicBezTo>
                  <a:pt x="2002" y="6775"/>
                  <a:pt x="1979" y="6856"/>
                  <a:pt x="1894" y="6856"/>
                </a:cubicBezTo>
                <a:cubicBezTo>
                  <a:pt x="1880" y="6856"/>
                  <a:pt x="1864" y="6854"/>
                  <a:pt x="1845" y="6850"/>
                </a:cubicBezTo>
                <a:lnTo>
                  <a:pt x="1821" y="6799"/>
                </a:lnTo>
                <a:cubicBezTo>
                  <a:pt x="1808" y="6799"/>
                  <a:pt x="1808" y="6799"/>
                  <a:pt x="1794" y="6816"/>
                </a:cubicBezTo>
                <a:cubicBezTo>
                  <a:pt x="1777" y="6839"/>
                  <a:pt x="1764" y="6866"/>
                  <a:pt x="1757" y="6893"/>
                </a:cubicBezTo>
                <a:cubicBezTo>
                  <a:pt x="1744" y="6947"/>
                  <a:pt x="1737" y="7001"/>
                  <a:pt x="1737" y="7058"/>
                </a:cubicBezTo>
                <a:cubicBezTo>
                  <a:pt x="1737" y="7166"/>
                  <a:pt x="1737" y="7267"/>
                  <a:pt x="1592" y="7311"/>
                </a:cubicBezTo>
                <a:lnTo>
                  <a:pt x="1602" y="7250"/>
                </a:lnTo>
                <a:lnTo>
                  <a:pt x="1602" y="7250"/>
                </a:lnTo>
                <a:cubicBezTo>
                  <a:pt x="1114" y="7664"/>
                  <a:pt x="909" y="8327"/>
                  <a:pt x="485" y="8670"/>
                </a:cubicBezTo>
                <a:cubicBezTo>
                  <a:pt x="586" y="8761"/>
                  <a:pt x="505" y="8896"/>
                  <a:pt x="438" y="9030"/>
                </a:cubicBezTo>
                <a:cubicBezTo>
                  <a:pt x="377" y="9168"/>
                  <a:pt x="340" y="9313"/>
                  <a:pt x="505" y="9374"/>
                </a:cubicBezTo>
                <a:cubicBezTo>
                  <a:pt x="246" y="9680"/>
                  <a:pt x="213" y="9565"/>
                  <a:pt x="24" y="10080"/>
                </a:cubicBezTo>
                <a:cubicBezTo>
                  <a:pt x="1" y="10222"/>
                  <a:pt x="229" y="10306"/>
                  <a:pt x="260" y="10471"/>
                </a:cubicBezTo>
                <a:lnTo>
                  <a:pt x="75" y="10474"/>
                </a:lnTo>
                <a:cubicBezTo>
                  <a:pt x="138" y="10551"/>
                  <a:pt x="209" y="10629"/>
                  <a:pt x="276" y="10703"/>
                </a:cubicBezTo>
                <a:lnTo>
                  <a:pt x="64" y="10838"/>
                </a:lnTo>
                <a:lnTo>
                  <a:pt x="122" y="10996"/>
                </a:lnTo>
                <a:cubicBezTo>
                  <a:pt x="128" y="10933"/>
                  <a:pt x="193" y="10858"/>
                  <a:pt x="246" y="10858"/>
                </a:cubicBezTo>
                <a:cubicBezTo>
                  <a:pt x="247" y="10858"/>
                  <a:pt x="248" y="10858"/>
                  <a:pt x="250" y="10858"/>
                </a:cubicBezTo>
                <a:cubicBezTo>
                  <a:pt x="340" y="11093"/>
                  <a:pt x="213" y="11474"/>
                  <a:pt x="115" y="11507"/>
                </a:cubicBezTo>
                <a:cubicBezTo>
                  <a:pt x="213" y="11692"/>
                  <a:pt x="320" y="11871"/>
                  <a:pt x="425" y="12042"/>
                </a:cubicBezTo>
                <a:cubicBezTo>
                  <a:pt x="419" y="12043"/>
                  <a:pt x="414" y="12044"/>
                  <a:pt x="409" y="12044"/>
                </a:cubicBezTo>
                <a:cubicBezTo>
                  <a:pt x="357" y="12044"/>
                  <a:pt x="316" y="11995"/>
                  <a:pt x="272" y="11947"/>
                </a:cubicBezTo>
                <a:lnTo>
                  <a:pt x="272" y="11947"/>
                </a:lnTo>
                <a:cubicBezTo>
                  <a:pt x="446" y="12142"/>
                  <a:pt x="74" y="12039"/>
                  <a:pt x="324" y="12248"/>
                </a:cubicBezTo>
                <a:cubicBezTo>
                  <a:pt x="336" y="12222"/>
                  <a:pt x="361" y="12216"/>
                  <a:pt x="388" y="12216"/>
                </a:cubicBezTo>
                <a:cubicBezTo>
                  <a:pt x="413" y="12216"/>
                  <a:pt x="440" y="12222"/>
                  <a:pt x="459" y="12222"/>
                </a:cubicBezTo>
                <a:cubicBezTo>
                  <a:pt x="464" y="12222"/>
                  <a:pt x="468" y="12221"/>
                  <a:pt x="472" y="12221"/>
                </a:cubicBezTo>
                <a:lnTo>
                  <a:pt x="472" y="12221"/>
                </a:lnTo>
                <a:cubicBezTo>
                  <a:pt x="414" y="12396"/>
                  <a:pt x="549" y="12705"/>
                  <a:pt x="714" y="12894"/>
                </a:cubicBezTo>
                <a:lnTo>
                  <a:pt x="579" y="12911"/>
                </a:lnTo>
                <a:cubicBezTo>
                  <a:pt x="758" y="13331"/>
                  <a:pt x="1128" y="13671"/>
                  <a:pt x="1438" y="14038"/>
                </a:cubicBezTo>
                <a:cubicBezTo>
                  <a:pt x="1387" y="13907"/>
                  <a:pt x="1482" y="13813"/>
                  <a:pt x="1577" y="13813"/>
                </a:cubicBezTo>
                <a:cubicBezTo>
                  <a:pt x="1609" y="13813"/>
                  <a:pt x="1640" y="13824"/>
                  <a:pt x="1666" y="13846"/>
                </a:cubicBezTo>
                <a:lnTo>
                  <a:pt x="1555" y="14018"/>
                </a:lnTo>
                <a:cubicBezTo>
                  <a:pt x="1684" y="14003"/>
                  <a:pt x="1554" y="13891"/>
                  <a:pt x="1684" y="13891"/>
                </a:cubicBezTo>
                <a:cubicBezTo>
                  <a:pt x="1700" y="13891"/>
                  <a:pt x="1719" y="13893"/>
                  <a:pt x="1744" y="13897"/>
                </a:cubicBezTo>
                <a:cubicBezTo>
                  <a:pt x="1827" y="14016"/>
                  <a:pt x="1695" y="14103"/>
                  <a:pt x="1586" y="14103"/>
                </a:cubicBezTo>
                <a:cubicBezTo>
                  <a:pt x="1572" y="14103"/>
                  <a:pt x="1558" y="14102"/>
                  <a:pt x="1545" y="14099"/>
                </a:cubicBezTo>
                <a:lnTo>
                  <a:pt x="1545" y="14099"/>
                </a:lnTo>
                <a:lnTo>
                  <a:pt x="1730" y="14200"/>
                </a:lnTo>
                <a:cubicBezTo>
                  <a:pt x="1697" y="14247"/>
                  <a:pt x="1639" y="14233"/>
                  <a:pt x="1579" y="14274"/>
                </a:cubicBezTo>
                <a:cubicBezTo>
                  <a:pt x="1582" y="14273"/>
                  <a:pt x="1586" y="14273"/>
                  <a:pt x="1589" y="14273"/>
                </a:cubicBezTo>
                <a:cubicBezTo>
                  <a:pt x="1709" y="14273"/>
                  <a:pt x="1680" y="14609"/>
                  <a:pt x="1862" y="14609"/>
                </a:cubicBezTo>
                <a:cubicBezTo>
                  <a:pt x="1876" y="14609"/>
                  <a:pt x="1890" y="14607"/>
                  <a:pt x="1905" y="14603"/>
                </a:cubicBezTo>
                <a:lnTo>
                  <a:pt x="1905" y="14603"/>
                </a:lnTo>
                <a:lnTo>
                  <a:pt x="1872" y="14651"/>
                </a:lnTo>
                <a:cubicBezTo>
                  <a:pt x="2175" y="14974"/>
                  <a:pt x="2363" y="15068"/>
                  <a:pt x="2622" y="15314"/>
                </a:cubicBezTo>
                <a:cubicBezTo>
                  <a:pt x="2663" y="15276"/>
                  <a:pt x="2698" y="15264"/>
                  <a:pt x="2733" y="15264"/>
                </a:cubicBezTo>
                <a:cubicBezTo>
                  <a:pt x="2794" y="15264"/>
                  <a:pt x="2855" y="15301"/>
                  <a:pt x="2943" y="15301"/>
                </a:cubicBezTo>
                <a:cubicBezTo>
                  <a:pt x="2958" y="15301"/>
                  <a:pt x="2975" y="15299"/>
                  <a:pt x="2992" y="15297"/>
                </a:cubicBezTo>
                <a:cubicBezTo>
                  <a:pt x="3140" y="15515"/>
                  <a:pt x="3262" y="15815"/>
                  <a:pt x="3511" y="16014"/>
                </a:cubicBezTo>
                <a:cubicBezTo>
                  <a:pt x="3560" y="16033"/>
                  <a:pt x="3594" y="16041"/>
                  <a:pt x="3620" y="16041"/>
                </a:cubicBezTo>
                <a:cubicBezTo>
                  <a:pt x="3706" y="16041"/>
                  <a:pt x="3684" y="15951"/>
                  <a:pt x="3793" y="15943"/>
                </a:cubicBezTo>
                <a:lnTo>
                  <a:pt x="3793" y="15943"/>
                </a:lnTo>
                <a:cubicBezTo>
                  <a:pt x="3708" y="16063"/>
                  <a:pt x="3919" y="16245"/>
                  <a:pt x="3784" y="16245"/>
                </a:cubicBezTo>
                <a:cubicBezTo>
                  <a:pt x="3776" y="16245"/>
                  <a:pt x="3765" y="16244"/>
                  <a:pt x="3753" y="16242"/>
                </a:cubicBezTo>
                <a:lnTo>
                  <a:pt x="3753" y="16242"/>
                </a:lnTo>
                <a:cubicBezTo>
                  <a:pt x="4056" y="16471"/>
                  <a:pt x="4143" y="16535"/>
                  <a:pt x="4588" y="16747"/>
                </a:cubicBezTo>
                <a:cubicBezTo>
                  <a:pt x="4588" y="16666"/>
                  <a:pt x="4561" y="16606"/>
                  <a:pt x="4614" y="16586"/>
                </a:cubicBezTo>
                <a:cubicBezTo>
                  <a:pt x="4699" y="16623"/>
                  <a:pt x="4729" y="16757"/>
                  <a:pt x="4672" y="16808"/>
                </a:cubicBezTo>
                <a:lnTo>
                  <a:pt x="4645" y="16808"/>
                </a:lnTo>
                <a:cubicBezTo>
                  <a:pt x="5194" y="16961"/>
                  <a:pt x="5358" y="17905"/>
                  <a:pt x="5887" y="17915"/>
                </a:cubicBezTo>
                <a:lnTo>
                  <a:pt x="5873" y="17915"/>
                </a:lnTo>
                <a:lnTo>
                  <a:pt x="6334" y="18033"/>
                </a:lnTo>
                <a:cubicBezTo>
                  <a:pt x="6489" y="18171"/>
                  <a:pt x="6169" y="18056"/>
                  <a:pt x="6243" y="18221"/>
                </a:cubicBezTo>
                <a:cubicBezTo>
                  <a:pt x="6782" y="18278"/>
                  <a:pt x="6859" y="18669"/>
                  <a:pt x="7287" y="18736"/>
                </a:cubicBezTo>
                <a:cubicBezTo>
                  <a:pt x="7320" y="19285"/>
                  <a:pt x="8246" y="19254"/>
                  <a:pt x="8478" y="19699"/>
                </a:cubicBezTo>
                <a:lnTo>
                  <a:pt x="8505" y="19594"/>
                </a:lnTo>
                <a:cubicBezTo>
                  <a:pt x="8522" y="19589"/>
                  <a:pt x="8537" y="19587"/>
                  <a:pt x="8549" y="19587"/>
                </a:cubicBezTo>
                <a:cubicBezTo>
                  <a:pt x="8638" y="19587"/>
                  <a:pt x="8603" y="19712"/>
                  <a:pt x="8656" y="19763"/>
                </a:cubicBezTo>
                <a:cubicBezTo>
                  <a:pt x="8683" y="19685"/>
                  <a:pt x="8592" y="19625"/>
                  <a:pt x="8680" y="19604"/>
                </a:cubicBezTo>
                <a:lnTo>
                  <a:pt x="8680" y="19604"/>
                </a:lnTo>
                <a:cubicBezTo>
                  <a:pt x="9541" y="19907"/>
                  <a:pt x="10315" y="20543"/>
                  <a:pt x="11187" y="20947"/>
                </a:cubicBezTo>
                <a:cubicBezTo>
                  <a:pt x="11222" y="20962"/>
                  <a:pt x="11253" y="20969"/>
                  <a:pt x="11282" y="20969"/>
                </a:cubicBezTo>
                <a:cubicBezTo>
                  <a:pt x="11454" y="20969"/>
                  <a:pt x="11533" y="20742"/>
                  <a:pt x="11678" y="20742"/>
                </a:cubicBezTo>
                <a:cubicBezTo>
                  <a:pt x="11732" y="20742"/>
                  <a:pt x="11796" y="20774"/>
                  <a:pt x="11877" y="20863"/>
                </a:cubicBezTo>
                <a:lnTo>
                  <a:pt x="11702" y="21014"/>
                </a:lnTo>
                <a:cubicBezTo>
                  <a:pt x="11714" y="21014"/>
                  <a:pt x="11727" y="21014"/>
                  <a:pt x="11739" y="21014"/>
                </a:cubicBezTo>
                <a:cubicBezTo>
                  <a:pt x="12263" y="21014"/>
                  <a:pt x="12871" y="21279"/>
                  <a:pt x="13466" y="21279"/>
                </a:cubicBezTo>
                <a:cubicBezTo>
                  <a:pt x="13631" y="21279"/>
                  <a:pt x="13796" y="21259"/>
                  <a:pt x="13957" y="21206"/>
                </a:cubicBezTo>
                <a:lnTo>
                  <a:pt x="13957" y="21206"/>
                </a:lnTo>
                <a:cubicBezTo>
                  <a:pt x="13914" y="21255"/>
                  <a:pt x="13913" y="21311"/>
                  <a:pt x="13845" y="21311"/>
                </a:cubicBezTo>
                <a:cubicBezTo>
                  <a:pt x="13843" y="21311"/>
                  <a:pt x="13841" y="21311"/>
                  <a:pt x="13839" y="21311"/>
                </a:cubicBezTo>
                <a:lnTo>
                  <a:pt x="13839" y="21311"/>
                </a:lnTo>
                <a:cubicBezTo>
                  <a:pt x="13884" y="21351"/>
                  <a:pt x="13948" y="21367"/>
                  <a:pt x="14018" y="21367"/>
                </a:cubicBezTo>
                <a:cubicBezTo>
                  <a:pt x="14206" y="21367"/>
                  <a:pt x="14433" y="21250"/>
                  <a:pt x="14421" y="21169"/>
                </a:cubicBezTo>
                <a:cubicBezTo>
                  <a:pt x="14423" y="21169"/>
                  <a:pt x="14425" y="21169"/>
                  <a:pt x="14427" y="21169"/>
                </a:cubicBezTo>
                <a:cubicBezTo>
                  <a:pt x="14537" y="21169"/>
                  <a:pt x="14463" y="21271"/>
                  <a:pt x="14539" y="21317"/>
                </a:cubicBezTo>
                <a:cubicBezTo>
                  <a:pt x="14554" y="21322"/>
                  <a:pt x="14569" y="21324"/>
                  <a:pt x="14585" y="21324"/>
                </a:cubicBezTo>
                <a:cubicBezTo>
                  <a:pt x="14720" y="21324"/>
                  <a:pt x="14858" y="21163"/>
                  <a:pt x="14957" y="21163"/>
                </a:cubicBezTo>
                <a:cubicBezTo>
                  <a:pt x="14979" y="21163"/>
                  <a:pt x="14999" y="21171"/>
                  <a:pt x="15017" y="21189"/>
                </a:cubicBezTo>
                <a:cubicBezTo>
                  <a:pt x="15029" y="21202"/>
                  <a:pt x="15014" y="21220"/>
                  <a:pt x="14995" y="21236"/>
                </a:cubicBezTo>
                <a:lnTo>
                  <a:pt x="14995" y="21236"/>
                </a:lnTo>
                <a:cubicBezTo>
                  <a:pt x="15124" y="21168"/>
                  <a:pt x="15422" y="21141"/>
                  <a:pt x="15296" y="21025"/>
                </a:cubicBezTo>
                <a:cubicBezTo>
                  <a:pt x="15589" y="21025"/>
                  <a:pt x="15777" y="20786"/>
                  <a:pt x="16020" y="20786"/>
                </a:cubicBezTo>
                <a:cubicBezTo>
                  <a:pt x="16070" y="20560"/>
                  <a:pt x="16498" y="20661"/>
                  <a:pt x="16407" y="20399"/>
                </a:cubicBezTo>
                <a:lnTo>
                  <a:pt x="16407" y="20399"/>
                </a:lnTo>
                <a:cubicBezTo>
                  <a:pt x="16436" y="20464"/>
                  <a:pt x="16487" y="20490"/>
                  <a:pt x="16547" y="20490"/>
                </a:cubicBezTo>
                <a:cubicBezTo>
                  <a:pt x="16718" y="20490"/>
                  <a:pt x="16964" y="20277"/>
                  <a:pt x="17006" y="20116"/>
                </a:cubicBezTo>
                <a:cubicBezTo>
                  <a:pt x="17006" y="20153"/>
                  <a:pt x="17030" y="20160"/>
                  <a:pt x="17061" y="20160"/>
                </a:cubicBezTo>
                <a:cubicBezTo>
                  <a:pt x="17077" y="20160"/>
                  <a:pt x="17095" y="20158"/>
                  <a:pt x="17113" y="20158"/>
                </a:cubicBezTo>
                <a:cubicBezTo>
                  <a:pt x="17152" y="20158"/>
                  <a:pt x="17188" y="20167"/>
                  <a:pt x="17194" y="20224"/>
                </a:cubicBezTo>
                <a:cubicBezTo>
                  <a:pt x="17363" y="20102"/>
                  <a:pt x="17464" y="19924"/>
                  <a:pt x="17349" y="19850"/>
                </a:cubicBezTo>
                <a:cubicBezTo>
                  <a:pt x="17598" y="19850"/>
                  <a:pt x="17696" y="19665"/>
                  <a:pt x="17766" y="19503"/>
                </a:cubicBezTo>
                <a:cubicBezTo>
                  <a:pt x="17834" y="19365"/>
                  <a:pt x="17889" y="19247"/>
                  <a:pt x="18051" y="19247"/>
                </a:cubicBezTo>
                <a:cubicBezTo>
                  <a:pt x="18074" y="19247"/>
                  <a:pt x="18099" y="19249"/>
                  <a:pt x="18126" y="19254"/>
                </a:cubicBezTo>
                <a:cubicBezTo>
                  <a:pt x="18376" y="18733"/>
                  <a:pt x="18557" y="18188"/>
                  <a:pt x="18675" y="17626"/>
                </a:cubicBezTo>
                <a:cubicBezTo>
                  <a:pt x="18796" y="17676"/>
                  <a:pt x="18756" y="17821"/>
                  <a:pt x="18712" y="17962"/>
                </a:cubicBezTo>
                <a:cubicBezTo>
                  <a:pt x="18658" y="18093"/>
                  <a:pt x="18608" y="18225"/>
                  <a:pt x="18739" y="18275"/>
                </a:cubicBezTo>
                <a:cubicBezTo>
                  <a:pt x="18870" y="17747"/>
                  <a:pt x="18719" y="17390"/>
                  <a:pt x="18901" y="16976"/>
                </a:cubicBezTo>
                <a:cubicBezTo>
                  <a:pt x="18914" y="16953"/>
                  <a:pt x="18926" y="16943"/>
                  <a:pt x="18937" y="16943"/>
                </a:cubicBezTo>
                <a:cubicBezTo>
                  <a:pt x="18979" y="16943"/>
                  <a:pt x="19005" y="17078"/>
                  <a:pt x="19032" y="17121"/>
                </a:cubicBezTo>
                <a:cubicBezTo>
                  <a:pt x="19045" y="16640"/>
                  <a:pt x="19263" y="16244"/>
                  <a:pt x="19194" y="15807"/>
                </a:cubicBezTo>
                <a:lnTo>
                  <a:pt x="19194" y="15807"/>
                </a:lnTo>
                <a:cubicBezTo>
                  <a:pt x="19184" y="15809"/>
                  <a:pt x="19175" y="15810"/>
                  <a:pt x="19166" y="15810"/>
                </a:cubicBezTo>
                <a:cubicBezTo>
                  <a:pt x="19013" y="15810"/>
                  <a:pt x="18914" y="15470"/>
                  <a:pt x="18832" y="15404"/>
                </a:cubicBezTo>
                <a:lnTo>
                  <a:pt x="18832" y="15404"/>
                </a:lnTo>
                <a:cubicBezTo>
                  <a:pt x="18870" y="15424"/>
                  <a:pt x="18901" y="15432"/>
                  <a:pt x="18926" y="15432"/>
                </a:cubicBezTo>
                <a:cubicBezTo>
                  <a:pt x="19059" y="15432"/>
                  <a:pt x="19041" y="15208"/>
                  <a:pt x="19183" y="15208"/>
                </a:cubicBezTo>
                <a:cubicBezTo>
                  <a:pt x="19226" y="15208"/>
                  <a:pt x="19284" y="15229"/>
                  <a:pt x="19365" y="15283"/>
                </a:cubicBezTo>
                <a:cubicBezTo>
                  <a:pt x="19348" y="15231"/>
                  <a:pt x="19303" y="15155"/>
                  <a:pt x="19222" y="15155"/>
                </a:cubicBezTo>
                <a:cubicBezTo>
                  <a:pt x="19220" y="15155"/>
                  <a:pt x="19219" y="15155"/>
                  <a:pt x="19217" y="15155"/>
                </a:cubicBezTo>
                <a:cubicBezTo>
                  <a:pt x="19235" y="15116"/>
                  <a:pt x="19258" y="15092"/>
                  <a:pt x="19287" y="15092"/>
                </a:cubicBezTo>
                <a:cubicBezTo>
                  <a:pt x="19313" y="15092"/>
                  <a:pt x="19344" y="15110"/>
                  <a:pt x="19382" y="15152"/>
                </a:cubicBezTo>
                <a:cubicBezTo>
                  <a:pt x="19355" y="14852"/>
                  <a:pt x="19214" y="14943"/>
                  <a:pt x="19244" y="14681"/>
                </a:cubicBezTo>
                <a:lnTo>
                  <a:pt x="19244" y="14681"/>
                </a:lnTo>
                <a:cubicBezTo>
                  <a:pt x="19301" y="14688"/>
                  <a:pt x="19318" y="14741"/>
                  <a:pt x="19385" y="14778"/>
                </a:cubicBezTo>
                <a:cubicBezTo>
                  <a:pt x="19284" y="14630"/>
                  <a:pt x="19183" y="14489"/>
                  <a:pt x="19247" y="14274"/>
                </a:cubicBezTo>
                <a:lnTo>
                  <a:pt x="19247" y="14274"/>
                </a:lnTo>
                <a:cubicBezTo>
                  <a:pt x="19280" y="14286"/>
                  <a:pt x="19321" y="14271"/>
                  <a:pt x="19325" y="14312"/>
                </a:cubicBezTo>
                <a:lnTo>
                  <a:pt x="19325" y="14312"/>
                </a:lnTo>
                <a:cubicBezTo>
                  <a:pt x="19326" y="13938"/>
                  <a:pt x="19061" y="13664"/>
                  <a:pt x="19176" y="13261"/>
                </a:cubicBezTo>
                <a:lnTo>
                  <a:pt x="19176" y="13261"/>
                </a:lnTo>
                <a:cubicBezTo>
                  <a:pt x="19225" y="13285"/>
                  <a:pt x="19258" y="13295"/>
                  <a:pt x="19281" y="13295"/>
                </a:cubicBezTo>
                <a:cubicBezTo>
                  <a:pt x="19379" y="13295"/>
                  <a:pt x="19303" y="13118"/>
                  <a:pt x="19483" y="13099"/>
                </a:cubicBezTo>
                <a:lnTo>
                  <a:pt x="19412" y="12874"/>
                </a:lnTo>
                <a:lnTo>
                  <a:pt x="19308" y="12964"/>
                </a:lnTo>
                <a:cubicBezTo>
                  <a:pt x="19311" y="12766"/>
                  <a:pt x="19143" y="12601"/>
                  <a:pt x="19210" y="12429"/>
                </a:cubicBezTo>
                <a:lnTo>
                  <a:pt x="19210" y="12429"/>
                </a:lnTo>
                <a:lnTo>
                  <a:pt x="19304" y="12571"/>
                </a:lnTo>
                <a:lnTo>
                  <a:pt x="19247" y="12207"/>
                </a:lnTo>
                <a:lnTo>
                  <a:pt x="19173" y="12416"/>
                </a:lnTo>
                <a:cubicBezTo>
                  <a:pt x="19120" y="12334"/>
                  <a:pt x="19062" y="12328"/>
                  <a:pt x="19016" y="12328"/>
                </a:cubicBezTo>
                <a:cubicBezTo>
                  <a:pt x="19008" y="12328"/>
                  <a:pt x="19000" y="12328"/>
                  <a:pt x="18993" y="12328"/>
                </a:cubicBezTo>
                <a:cubicBezTo>
                  <a:pt x="18944" y="12328"/>
                  <a:pt x="18917" y="12320"/>
                  <a:pt x="18941" y="12190"/>
                </a:cubicBezTo>
                <a:lnTo>
                  <a:pt x="18941" y="12190"/>
                </a:lnTo>
                <a:cubicBezTo>
                  <a:pt x="18943" y="12195"/>
                  <a:pt x="18945" y="12198"/>
                  <a:pt x="18947" y="12198"/>
                </a:cubicBezTo>
                <a:cubicBezTo>
                  <a:pt x="18963" y="12198"/>
                  <a:pt x="18946" y="11982"/>
                  <a:pt x="19059" y="11921"/>
                </a:cubicBezTo>
                <a:cubicBezTo>
                  <a:pt x="18981" y="11844"/>
                  <a:pt x="18880" y="11729"/>
                  <a:pt x="19008" y="11645"/>
                </a:cubicBezTo>
                <a:cubicBezTo>
                  <a:pt x="19089" y="11645"/>
                  <a:pt x="19234" y="11743"/>
                  <a:pt x="19284" y="11743"/>
                </a:cubicBezTo>
                <a:cubicBezTo>
                  <a:pt x="19111" y="11697"/>
                  <a:pt x="19411" y="11369"/>
                  <a:pt x="19305" y="11193"/>
                </a:cubicBezTo>
                <a:lnTo>
                  <a:pt x="19305" y="11193"/>
                </a:lnTo>
                <a:cubicBezTo>
                  <a:pt x="19339" y="11238"/>
                  <a:pt x="19391" y="11270"/>
                  <a:pt x="19449" y="11282"/>
                </a:cubicBezTo>
                <a:lnTo>
                  <a:pt x="19348" y="11144"/>
                </a:lnTo>
                <a:cubicBezTo>
                  <a:pt x="19393" y="11111"/>
                  <a:pt x="19423" y="11095"/>
                  <a:pt x="19453" y="11095"/>
                </a:cubicBezTo>
                <a:cubicBezTo>
                  <a:pt x="19478" y="11095"/>
                  <a:pt x="19504" y="11107"/>
                  <a:pt x="19540" y="11130"/>
                </a:cubicBezTo>
                <a:cubicBezTo>
                  <a:pt x="19681" y="10885"/>
                  <a:pt x="19261" y="11107"/>
                  <a:pt x="19483" y="10844"/>
                </a:cubicBezTo>
                <a:lnTo>
                  <a:pt x="19483" y="10844"/>
                </a:lnTo>
                <a:cubicBezTo>
                  <a:pt x="19486" y="10871"/>
                  <a:pt x="19510" y="10868"/>
                  <a:pt x="19516" y="10928"/>
                </a:cubicBezTo>
                <a:cubicBezTo>
                  <a:pt x="19675" y="10626"/>
                  <a:pt x="19641" y="10292"/>
                  <a:pt x="19776" y="10013"/>
                </a:cubicBezTo>
                <a:cubicBezTo>
                  <a:pt x="19789" y="10011"/>
                  <a:pt x="19801" y="10010"/>
                  <a:pt x="19812" y="10010"/>
                </a:cubicBezTo>
                <a:cubicBezTo>
                  <a:pt x="19976" y="10010"/>
                  <a:pt x="19817" y="10242"/>
                  <a:pt x="19932" y="10242"/>
                </a:cubicBezTo>
                <a:cubicBezTo>
                  <a:pt x="19944" y="10242"/>
                  <a:pt x="19957" y="10240"/>
                  <a:pt x="19974" y="10235"/>
                </a:cubicBezTo>
                <a:cubicBezTo>
                  <a:pt x="20021" y="9764"/>
                  <a:pt x="19903" y="9266"/>
                  <a:pt x="19934" y="8845"/>
                </a:cubicBezTo>
                <a:lnTo>
                  <a:pt x="19934" y="8845"/>
                </a:lnTo>
                <a:lnTo>
                  <a:pt x="19907" y="8926"/>
                </a:lnTo>
                <a:cubicBezTo>
                  <a:pt x="19596" y="8866"/>
                  <a:pt x="20062" y="8610"/>
                  <a:pt x="19917" y="8392"/>
                </a:cubicBezTo>
                <a:lnTo>
                  <a:pt x="19917" y="8392"/>
                </a:lnTo>
                <a:cubicBezTo>
                  <a:pt x="19943" y="8426"/>
                  <a:pt x="20024" y="8440"/>
                  <a:pt x="20053" y="8440"/>
                </a:cubicBezTo>
                <a:cubicBezTo>
                  <a:pt x="20063" y="8440"/>
                  <a:pt x="20067" y="8438"/>
                  <a:pt x="20058" y="8435"/>
                </a:cubicBezTo>
                <a:cubicBezTo>
                  <a:pt x="20065" y="8132"/>
                  <a:pt x="19917" y="7822"/>
                  <a:pt x="19712" y="7425"/>
                </a:cubicBezTo>
                <a:lnTo>
                  <a:pt x="19712" y="7425"/>
                </a:lnTo>
                <a:lnTo>
                  <a:pt x="19806" y="7459"/>
                </a:lnTo>
                <a:cubicBezTo>
                  <a:pt x="19826" y="7274"/>
                  <a:pt x="19715" y="7008"/>
                  <a:pt x="19695" y="6813"/>
                </a:cubicBezTo>
                <a:cubicBezTo>
                  <a:pt x="19635" y="6794"/>
                  <a:pt x="19601" y="6742"/>
                  <a:pt x="19558" y="6742"/>
                </a:cubicBezTo>
                <a:cubicBezTo>
                  <a:pt x="19538" y="6742"/>
                  <a:pt x="19516" y="6753"/>
                  <a:pt x="19489" y="6786"/>
                </a:cubicBezTo>
                <a:cubicBezTo>
                  <a:pt x="19587" y="6442"/>
                  <a:pt x="19412" y="6203"/>
                  <a:pt x="19237" y="5998"/>
                </a:cubicBezTo>
                <a:cubicBezTo>
                  <a:pt x="19035" y="5803"/>
                  <a:pt x="18840" y="5635"/>
                  <a:pt x="18867" y="5312"/>
                </a:cubicBezTo>
                <a:lnTo>
                  <a:pt x="18867" y="5312"/>
                </a:lnTo>
                <a:cubicBezTo>
                  <a:pt x="18890" y="5346"/>
                  <a:pt x="18945" y="5373"/>
                  <a:pt x="18970" y="5373"/>
                </a:cubicBezTo>
                <a:cubicBezTo>
                  <a:pt x="18981" y="5373"/>
                  <a:pt x="18985" y="5368"/>
                  <a:pt x="18978" y="5355"/>
                </a:cubicBezTo>
                <a:cubicBezTo>
                  <a:pt x="18880" y="5241"/>
                  <a:pt x="18776" y="5137"/>
                  <a:pt x="18665" y="5042"/>
                </a:cubicBezTo>
                <a:cubicBezTo>
                  <a:pt x="18574" y="5150"/>
                  <a:pt x="18631" y="5137"/>
                  <a:pt x="18601" y="5268"/>
                </a:cubicBezTo>
                <a:cubicBezTo>
                  <a:pt x="18598" y="5268"/>
                  <a:pt x="18594" y="5268"/>
                  <a:pt x="18591" y="5268"/>
                </a:cubicBezTo>
                <a:cubicBezTo>
                  <a:pt x="18483" y="5268"/>
                  <a:pt x="18383" y="5218"/>
                  <a:pt x="18315" y="5137"/>
                </a:cubicBezTo>
                <a:lnTo>
                  <a:pt x="18315" y="5137"/>
                </a:lnTo>
                <a:cubicBezTo>
                  <a:pt x="18346" y="5152"/>
                  <a:pt x="18372" y="5159"/>
                  <a:pt x="18393" y="5159"/>
                </a:cubicBezTo>
                <a:cubicBezTo>
                  <a:pt x="18500" y="5159"/>
                  <a:pt x="18492" y="4986"/>
                  <a:pt x="18500" y="4891"/>
                </a:cubicBezTo>
                <a:lnTo>
                  <a:pt x="18500" y="4891"/>
                </a:lnTo>
                <a:cubicBezTo>
                  <a:pt x="18473" y="4928"/>
                  <a:pt x="18419" y="4931"/>
                  <a:pt x="18392" y="4965"/>
                </a:cubicBezTo>
                <a:cubicBezTo>
                  <a:pt x="18408" y="4870"/>
                  <a:pt x="18395" y="4841"/>
                  <a:pt x="18366" y="4841"/>
                </a:cubicBezTo>
                <a:cubicBezTo>
                  <a:pt x="18326" y="4841"/>
                  <a:pt x="18255" y="4899"/>
                  <a:pt x="18195" y="4899"/>
                </a:cubicBezTo>
                <a:cubicBezTo>
                  <a:pt x="18152" y="4899"/>
                  <a:pt x="18115" y="4870"/>
                  <a:pt x="18100" y="4770"/>
                </a:cubicBezTo>
                <a:lnTo>
                  <a:pt x="18164" y="4736"/>
                </a:lnTo>
                <a:cubicBezTo>
                  <a:pt x="18063" y="4672"/>
                  <a:pt x="17918" y="4665"/>
                  <a:pt x="17851" y="4568"/>
                </a:cubicBezTo>
                <a:cubicBezTo>
                  <a:pt x="17877" y="4523"/>
                  <a:pt x="17900" y="4509"/>
                  <a:pt x="17923" y="4509"/>
                </a:cubicBezTo>
                <a:cubicBezTo>
                  <a:pt x="17958" y="4509"/>
                  <a:pt x="17992" y="4543"/>
                  <a:pt x="18034" y="4543"/>
                </a:cubicBezTo>
                <a:cubicBezTo>
                  <a:pt x="18051" y="4543"/>
                  <a:pt x="18069" y="4537"/>
                  <a:pt x="18089" y="4521"/>
                </a:cubicBezTo>
                <a:cubicBezTo>
                  <a:pt x="17965" y="4400"/>
                  <a:pt x="17642" y="4487"/>
                  <a:pt x="17649" y="4265"/>
                </a:cubicBezTo>
                <a:lnTo>
                  <a:pt x="17649" y="4265"/>
                </a:lnTo>
                <a:cubicBezTo>
                  <a:pt x="17729" y="4285"/>
                  <a:pt x="17800" y="4359"/>
                  <a:pt x="17884" y="4383"/>
                </a:cubicBezTo>
                <a:cubicBezTo>
                  <a:pt x="17901" y="4130"/>
                  <a:pt x="17851" y="4147"/>
                  <a:pt x="17787" y="4036"/>
                </a:cubicBezTo>
                <a:lnTo>
                  <a:pt x="17787" y="4036"/>
                </a:lnTo>
                <a:lnTo>
                  <a:pt x="17790" y="4046"/>
                </a:lnTo>
                <a:cubicBezTo>
                  <a:pt x="17746" y="3955"/>
                  <a:pt x="17692" y="3868"/>
                  <a:pt x="17635" y="3784"/>
                </a:cubicBezTo>
                <a:lnTo>
                  <a:pt x="17635" y="3784"/>
                </a:lnTo>
                <a:lnTo>
                  <a:pt x="17659" y="3868"/>
                </a:lnTo>
                <a:cubicBezTo>
                  <a:pt x="17582" y="3896"/>
                  <a:pt x="17520" y="3908"/>
                  <a:pt x="17469" y="3908"/>
                </a:cubicBezTo>
                <a:cubicBezTo>
                  <a:pt x="17228" y="3908"/>
                  <a:pt x="17206" y="3655"/>
                  <a:pt x="16913" y="3655"/>
                </a:cubicBezTo>
                <a:cubicBezTo>
                  <a:pt x="16906" y="3655"/>
                  <a:pt x="16898" y="3655"/>
                  <a:pt x="16891" y="3655"/>
                </a:cubicBezTo>
                <a:lnTo>
                  <a:pt x="16891" y="3655"/>
                </a:lnTo>
                <a:cubicBezTo>
                  <a:pt x="17252" y="3638"/>
                  <a:pt x="17013" y="3571"/>
                  <a:pt x="17140" y="3447"/>
                </a:cubicBezTo>
                <a:cubicBezTo>
                  <a:pt x="17117" y="3360"/>
                  <a:pt x="17063" y="3238"/>
                  <a:pt x="17120" y="3222"/>
                </a:cubicBezTo>
                <a:lnTo>
                  <a:pt x="17120" y="3222"/>
                </a:lnTo>
                <a:cubicBezTo>
                  <a:pt x="17108" y="3224"/>
                  <a:pt x="17097" y="3225"/>
                  <a:pt x="17086" y="3225"/>
                </a:cubicBezTo>
                <a:cubicBezTo>
                  <a:pt x="16943" y="3225"/>
                  <a:pt x="16970" y="3042"/>
                  <a:pt x="16784" y="3042"/>
                </a:cubicBezTo>
                <a:cubicBezTo>
                  <a:pt x="16763" y="3042"/>
                  <a:pt x="16738" y="3044"/>
                  <a:pt x="16710" y="3050"/>
                </a:cubicBezTo>
                <a:cubicBezTo>
                  <a:pt x="16737" y="2996"/>
                  <a:pt x="16592" y="2956"/>
                  <a:pt x="16703" y="2858"/>
                </a:cubicBezTo>
                <a:cubicBezTo>
                  <a:pt x="16675" y="2847"/>
                  <a:pt x="16655" y="2842"/>
                  <a:pt x="16641" y="2842"/>
                </a:cubicBezTo>
                <a:cubicBezTo>
                  <a:pt x="16572" y="2842"/>
                  <a:pt x="16671" y="2973"/>
                  <a:pt x="16626" y="3013"/>
                </a:cubicBezTo>
                <a:cubicBezTo>
                  <a:pt x="16309" y="3010"/>
                  <a:pt x="16217" y="2476"/>
                  <a:pt x="15765" y="2476"/>
                </a:cubicBezTo>
                <a:cubicBezTo>
                  <a:pt x="15751" y="2476"/>
                  <a:pt x="15738" y="2477"/>
                  <a:pt x="15724" y="2478"/>
                </a:cubicBezTo>
                <a:cubicBezTo>
                  <a:pt x="15646" y="2460"/>
                  <a:pt x="15578" y="2453"/>
                  <a:pt x="15515" y="2453"/>
                </a:cubicBezTo>
                <a:cubicBezTo>
                  <a:pt x="15335" y="2453"/>
                  <a:pt x="15200" y="2509"/>
                  <a:pt x="15020" y="2509"/>
                </a:cubicBezTo>
                <a:cubicBezTo>
                  <a:pt x="15009" y="2509"/>
                  <a:pt x="14998" y="2509"/>
                  <a:pt x="14987" y="2508"/>
                </a:cubicBezTo>
                <a:cubicBezTo>
                  <a:pt x="14963" y="2495"/>
                  <a:pt x="14936" y="2481"/>
                  <a:pt x="14909" y="2468"/>
                </a:cubicBezTo>
                <a:cubicBezTo>
                  <a:pt x="14913" y="2377"/>
                  <a:pt x="15077" y="2353"/>
                  <a:pt x="15077" y="2353"/>
                </a:cubicBezTo>
                <a:cubicBezTo>
                  <a:pt x="14960" y="2202"/>
                  <a:pt x="14835" y="2158"/>
                  <a:pt x="14664" y="2151"/>
                </a:cubicBezTo>
                <a:cubicBezTo>
                  <a:pt x="14714" y="2118"/>
                  <a:pt x="14701" y="2067"/>
                  <a:pt x="14684" y="1983"/>
                </a:cubicBezTo>
                <a:cubicBezTo>
                  <a:pt x="14672" y="1980"/>
                  <a:pt x="14662" y="1978"/>
                  <a:pt x="14652" y="1978"/>
                </a:cubicBezTo>
                <a:cubicBezTo>
                  <a:pt x="14579" y="1978"/>
                  <a:pt x="14537" y="2055"/>
                  <a:pt x="14479" y="2055"/>
                </a:cubicBezTo>
                <a:cubicBezTo>
                  <a:pt x="14455" y="2055"/>
                  <a:pt x="14428" y="2041"/>
                  <a:pt x="14394" y="2003"/>
                </a:cubicBezTo>
                <a:cubicBezTo>
                  <a:pt x="14445" y="1953"/>
                  <a:pt x="14519" y="1872"/>
                  <a:pt x="14603" y="1835"/>
                </a:cubicBezTo>
                <a:cubicBezTo>
                  <a:pt x="14592" y="1835"/>
                  <a:pt x="14581" y="1834"/>
                  <a:pt x="14570" y="1834"/>
                </a:cubicBezTo>
                <a:cubicBezTo>
                  <a:pt x="14425" y="1834"/>
                  <a:pt x="14269" y="1869"/>
                  <a:pt x="14125" y="1869"/>
                </a:cubicBezTo>
                <a:cubicBezTo>
                  <a:pt x="14114" y="1869"/>
                  <a:pt x="14102" y="1869"/>
                  <a:pt x="14091" y="1869"/>
                </a:cubicBezTo>
                <a:cubicBezTo>
                  <a:pt x="14088" y="1758"/>
                  <a:pt x="14233" y="1758"/>
                  <a:pt x="14310" y="1717"/>
                </a:cubicBezTo>
                <a:cubicBezTo>
                  <a:pt x="14215" y="1707"/>
                  <a:pt x="14093" y="1685"/>
                  <a:pt x="13984" y="1685"/>
                </a:cubicBezTo>
                <a:cubicBezTo>
                  <a:pt x="13882" y="1685"/>
                  <a:pt x="13790" y="1704"/>
                  <a:pt x="13741" y="1771"/>
                </a:cubicBezTo>
                <a:cubicBezTo>
                  <a:pt x="13764" y="1791"/>
                  <a:pt x="13785" y="1815"/>
                  <a:pt x="13807" y="1839"/>
                </a:cubicBezTo>
                <a:lnTo>
                  <a:pt x="13807" y="1839"/>
                </a:lnTo>
                <a:cubicBezTo>
                  <a:pt x="13800" y="1798"/>
                  <a:pt x="13854" y="1718"/>
                  <a:pt x="13896" y="1711"/>
                </a:cubicBezTo>
                <a:cubicBezTo>
                  <a:pt x="13922" y="1702"/>
                  <a:pt x="13944" y="1698"/>
                  <a:pt x="13963" y="1698"/>
                </a:cubicBezTo>
                <a:cubicBezTo>
                  <a:pt x="14082" y="1698"/>
                  <a:pt x="14083" y="1850"/>
                  <a:pt x="14071" y="1899"/>
                </a:cubicBezTo>
                <a:lnTo>
                  <a:pt x="13953" y="1896"/>
                </a:lnTo>
                <a:lnTo>
                  <a:pt x="13953" y="1896"/>
                </a:lnTo>
                <a:cubicBezTo>
                  <a:pt x="13949" y="2062"/>
                  <a:pt x="14042" y="2096"/>
                  <a:pt x="14165" y="2096"/>
                </a:cubicBezTo>
                <a:cubicBezTo>
                  <a:pt x="14254" y="2096"/>
                  <a:pt x="14358" y="2078"/>
                  <a:pt x="14450" y="2078"/>
                </a:cubicBezTo>
                <a:cubicBezTo>
                  <a:pt x="14505" y="2078"/>
                  <a:pt x="14555" y="2084"/>
                  <a:pt x="14596" y="2104"/>
                </a:cubicBezTo>
                <a:lnTo>
                  <a:pt x="14448" y="2262"/>
                </a:lnTo>
                <a:cubicBezTo>
                  <a:pt x="13930" y="2040"/>
                  <a:pt x="13395" y="1865"/>
                  <a:pt x="12846" y="1731"/>
                </a:cubicBezTo>
                <a:lnTo>
                  <a:pt x="12826" y="1721"/>
                </a:lnTo>
                <a:cubicBezTo>
                  <a:pt x="12903" y="1620"/>
                  <a:pt x="12988" y="1525"/>
                  <a:pt x="13035" y="1418"/>
                </a:cubicBezTo>
                <a:lnTo>
                  <a:pt x="13085" y="1334"/>
                </a:lnTo>
                <a:lnTo>
                  <a:pt x="13058" y="1337"/>
                </a:lnTo>
                <a:cubicBezTo>
                  <a:pt x="13078" y="1239"/>
                  <a:pt x="13058" y="1132"/>
                  <a:pt x="12971" y="997"/>
                </a:cubicBezTo>
                <a:lnTo>
                  <a:pt x="12658" y="1024"/>
                </a:lnTo>
                <a:lnTo>
                  <a:pt x="12641" y="866"/>
                </a:lnTo>
                <a:lnTo>
                  <a:pt x="12843" y="960"/>
                </a:lnTo>
                <a:cubicBezTo>
                  <a:pt x="12815" y="872"/>
                  <a:pt x="12768" y="847"/>
                  <a:pt x="12714" y="847"/>
                </a:cubicBezTo>
                <a:cubicBezTo>
                  <a:pt x="12663" y="847"/>
                  <a:pt x="12606" y="868"/>
                  <a:pt x="12550" y="883"/>
                </a:cubicBezTo>
                <a:cubicBezTo>
                  <a:pt x="12564" y="822"/>
                  <a:pt x="12550" y="755"/>
                  <a:pt x="12513" y="701"/>
                </a:cubicBezTo>
                <a:cubicBezTo>
                  <a:pt x="12395" y="745"/>
                  <a:pt x="12277" y="792"/>
                  <a:pt x="12166" y="839"/>
                </a:cubicBezTo>
                <a:cubicBezTo>
                  <a:pt x="12176" y="725"/>
                  <a:pt x="12358" y="687"/>
                  <a:pt x="12217" y="563"/>
                </a:cubicBezTo>
                <a:lnTo>
                  <a:pt x="12217" y="563"/>
                </a:lnTo>
                <a:cubicBezTo>
                  <a:pt x="12059" y="627"/>
                  <a:pt x="12234" y="829"/>
                  <a:pt x="12015" y="829"/>
                </a:cubicBezTo>
                <a:cubicBezTo>
                  <a:pt x="11957" y="697"/>
                  <a:pt x="11993" y="617"/>
                  <a:pt x="11913" y="617"/>
                </a:cubicBezTo>
                <a:cubicBezTo>
                  <a:pt x="11894" y="617"/>
                  <a:pt x="11870" y="621"/>
                  <a:pt x="11837" y="630"/>
                </a:cubicBezTo>
                <a:cubicBezTo>
                  <a:pt x="11840" y="563"/>
                  <a:pt x="11876" y="532"/>
                  <a:pt x="11936" y="519"/>
                </a:cubicBezTo>
                <a:lnTo>
                  <a:pt x="11936" y="519"/>
                </a:lnTo>
                <a:cubicBezTo>
                  <a:pt x="11920" y="521"/>
                  <a:pt x="11905" y="522"/>
                  <a:pt x="11889" y="522"/>
                </a:cubicBezTo>
                <a:cubicBezTo>
                  <a:pt x="11805" y="522"/>
                  <a:pt x="11716" y="498"/>
                  <a:pt x="11638" y="498"/>
                </a:cubicBezTo>
                <a:cubicBezTo>
                  <a:pt x="11581" y="498"/>
                  <a:pt x="11529" y="511"/>
                  <a:pt x="11490" y="556"/>
                </a:cubicBezTo>
                <a:cubicBezTo>
                  <a:pt x="11402" y="364"/>
                  <a:pt x="11036" y="482"/>
                  <a:pt x="11103" y="233"/>
                </a:cubicBezTo>
                <a:lnTo>
                  <a:pt x="11103" y="233"/>
                </a:lnTo>
                <a:cubicBezTo>
                  <a:pt x="11047" y="279"/>
                  <a:pt x="10833" y="385"/>
                  <a:pt x="10707" y="385"/>
                </a:cubicBezTo>
                <a:cubicBezTo>
                  <a:pt x="10703" y="385"/>
                  <a:pt x="10699" y="385"/>
                  <a:pt x="10696" y="385"/>
                </a:cubicBezTo>
                <a:cubicBezTo>
                  <a:pt x="10968" y="95"/>
                  <a:pt x="10214" y="317"/>
                  <a:pt x="102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7807125" y="3306284"/>
            <a:ext cx="2522610" cy="3144363"/>
          </a:xfrm>
          <a:custGeom>
            <a:avLst/>
            <a:gdLst/>
            <a:ahLst/>
            <a:cxnLst/>
            <a:rect l="l" t="t" r="r" b="b"/>
            <a:pathLst>
              <a:path w="21398" h="20004" extrusionOk="0">
                <a:moveTo>
                  <a:pt x="14157" y="627"/>
                </a:moveTo>
                <a:cubicBezTo>
                  <a:pt x="14153" y="627"/>
                  <a:pt x="14150" y="627"/>
                  <a:pt x="14146" y="628"/>
                </a:cubicBezTo>
                <a:lnTo>
                  <a:pt x="14146" y="628"/>
                </a:lnTo>
                <a:cubicBezTo>
                  <a:pt x="14151" y="628"/>
                  <a:pt x="14157" y="628"/>
                  <a:pt x="14162" y="628"/>
                </a:cubicBezTo>
                <a:cubicBezTo>
                  <a:pt x="14164" y="628"/>
                  <a:pt x="14166" y="628"/>
                  <a:pt x="14168" y="628"/>
                </a:cubicBezTo>
                <a:cubicBezTo>
                  <a:pt x="14164" y="627"/>
                  <a:pt x="14161" y="627"/>
                  <a:pt x="14157" y="627"/>
                </a:cubicBezTo>
                <a:close/>
                <a:moveTo>
                  <a:pt x="5805" y="1102"/>
                </a:moveTo>
                <a:cubicBezTo>
                  <a:pt x="5836" y="1139"/>
                  <a:pt x="5859" y="1176"/>
                  <a:pt x="5879" y="1220"/>
                </a:cubicBezTo>
                <a:cubicBezTo>
                  <a:pt x="5839" y="1244"/>
                  <a:pt x="5795" y="1267"/>
                  <a:pt x="5755" y="1294"/>
                </a:cubicBezTo>
                <a:cubicBezTo>
                  <a:pt x="5738" y="1244"/>
                  <a:pt x="5745" y="1180"/>
                  <a:pt x="5805" y="1102"/>
                </a:cubicBezTo>
                <a:close/>
                <a:moveTo>
                  <a:pt x="2676" y="4407"/>
                </a:moveTo>
                <a:lnTo>
                  <a:pt x="2817" y="4421"/>
                </a:lnTo>
                <a:cubicBezTo>
                  <a:pt x="2790" y="4471"/>
                  <a:pt x="2763" y="4522"/>
                  <a:pt x="2733" y="4572"/>
                </a:cubicBezTo>
                <a:cubicBezTo>
                  <a:pt x="2699" y="4525"/>
                  <a:pt x="2679" y="4464"/>
                  <a:pt x="2676" y="4407"/>
                </a:cubicBezTo>
                <a:close/>
                <a:moveTo>
                  <a:pt x="21150" y="4830"/>
                </a:moveTo>
                <a:cubicBezTo>
                  <a:pt x="21159" y="4846"/>
                  <a:pt x="21168" y="4859"/>
                  <a:pt x="21179" y="4868"/>
                </a:cubicBezTo>
                <a:cubicBezTo>
                  <a:pt x="21172" y="4858"/>
                  <a:pt x="21162" y="4843"/>
                  <a:pt x="21150" y="4830"/>
                </a:cubicBezTo>
                <a:close/>
                <a:moveTo>
                  <a:pt x="2173" y="5468"/>
                </a:moveTo>
                <a:cubicBezTo>
                  <a:pt x="2211" y="5468"/>
                  <a:pt x="2250" y="5479"/>
                  <a:pt x="2285" y="5498"/>
                </a:cubicBezTo>
                <a:cubicBezTo>
                  <a:pt x="2255" y="5562"/>
                  <a:pt x="2228" y="5625"/>
                  <a:pt x="2201" y="5689"/>
                </a:cubicBezTo>
                <a:cubicBezTo>
                  <a:pt x="2174" y="5619"/>
                  <a:pt x="2147" y="5545"/>
                  <a:pt x="2124" y="5474"/>
                </a:cubicBezTo>
                <a:cubicBezTo>
                  <a:pt x="2140" y="5470"/>
                  <a:pt x="2156" y="5468"/>
                  <a:pt x="2173" y="5468"/>
                </a:cubicBezTo>
                <a:close/>
                <a:moveTo>
                  <a:pt x="1797" y="6352"/>
                </a:moveTo>
                <a:lnTo>
                  <a:pt x="1797" y="6352"/>
                </a:lnTo>
                <a:cubicBezTo>
                  <a:pt x="1791" y="6360"/>
                  <a:pt x="1783" y="6367"/>
                  <a:pt x="1776" y="6374"/>
                </a:cubicBezTo>
                <a:lnTo>
                  <a:pt x="1776" y="6374"/>
                </a:lnTo>
                <a:cubicBezTo>
                  <a:pt x="1787" y="6372"/>
                  <a:pt x="1794" y="6365"/>
                  <a:pt x="1797" y="6352"/>
                </a:cubicBezTo>
                <a:close/>
                <a:moveTo>
                  <a:pt x="485" y="8250"/>
                </a:moveTo>
                <a:cubicBezTo>
                  <a:pt x="486" y="8257"/>
                  <a:pt x="487" y="8263"/>
                  <a:pt x="488" y="8269"/>
                </a:cubicBezTo>
                <a:lnTo>
                  <a:pt x="488" y="8269"/>
                </a:lnTo>
                <a:cubicBezTo>
                  <a:pt x="487" y="8263"/>
                  <a:pt x="486" y="8257"/>
                  <a:pt x="485" y="8250"/>
                </a:cubicBezTo>
                <a:close/>
                <a:moveTo>
                  <a:pt x="7666" y="9573"/>
                </a:moveTo>
                <a:cubicBezTo>
                  <a:pt x="7670" y="9580"/>
                  <a:pt x="7677" y="9587"/>
                  <a:pt x="7683" y="9597"/>
                </a:cubicBezTo>
                <a:lnTo>
                  <a:pt x="7693" y="9627"/>
                </a:lnTo>
                <a:cubicBezTo>
                  <a:pt x="7691" y="9627"/>
                  <a:pt x="7690" y="9628"/>
                  <a:pt x="7687" y="9628"/>
                </a:cubicBezTo>
                <a:cubicBezTo>
                  <a:pt x="7686" y="9628"/>
                  <a:pt x="7683" y="9628"/>
                  <a:pt x="7680" y="9627"/>
                </a:cubicBezTo>
                <a:cubicBezTo>
                  <a:pt x="7673" y="9607"/>
                  <a:pt x="7670" y="9590"/>
                  <a:pt x="7666" y="9573"/>
                </a:cubicBezTo>
                <a:close/>
                <a:moveTo>
                  <a:pt x="7592" y="9637"/>
                </a:moveTo>
                <a:lnTo>
                  <a:pt x="7592" y="9637"/>
                </a:lnTo>
                <a:cubicBezTo>
                  <a:pt x="7606" y="9664"/>
                  <a:pt x="7609" y="9681"/>
                  <a:pt x="7616" y="9701"/>
                </a:cubicBezTo>
                <a:lnTo>
                  <a:pt x="7613" y="9698"/>
                </a:lnTo>
                <a:cubicBezTo>
                  <a:pt x="7606" y="9677"/>
                  <a:pt x="7599" y="9661"/>
                  <a:pt x="7592" y="9637"/>
                </a:cubicBezTo>
                <a:close/>
                <a:moveTo>
                  <a:pt x="7569" y="9714"/>
                </a:moveTo>
                <a:cubicBezTo>
                  <a:pt x="7579" y="9728"/>
                  <a:pt x="7589" y="9741"/>
                  <a:pt x="7596" y="9758"/>
                </a:cubicBezTo>
                <a:lnTo>
                  <a:pt x="7582" y="9748"/>
                </a:lnTo>
                <a:lnTo>
                  <a:pt x="7582" y="9748"/>
                </a:lnTo>
                <a:cubicBezTo>
                  <a:pt x="7582" y="9748"/>
                  <a:pt x="7582" y="9748"/>
                  <a:pt x="7582" y="9748"/>
                </a:cubicBezTo>
                <a:lnTo>
                  <a:pt x="7569" y="9714"/>
                </a:lnTo>
                <a:close/>
                <a:moveTo>
                  <a:pt x="7582" y="9748"/>
                </a:moveTo>
                <a:lnTo>
                  <a:pt x="7599" y="9762"/>
                </a:lnTo>
                <a:lnTo>
                  <a:pt x="7616" y="9792"/>
                </a:lnTo>
                <a:lnTo>
                  <a:pt x="7596" y="9778"/>
                </a:lnTo>
                <a:cubicBezTo>
                  <a:pt x="7592" y="9772"/>
                  <a:pt x="7586" y="9758"/>
                  <a:pt x="7582" y="9748"/>
                </a:cubicBezTo>
                <a:close/>
                <a:moveTo>
                  <a:pt x="7616" y="9714"/>
                </a:moveTo>
                <a:cubicBezTo>
                  <a:pt x="7619" y="9718"/>
                  <a:pt x="7623" y="9718"/>
                  <a:pt x="7623" y="9718"/>
                </a:cubicBezTo>
                <a:lnTo>
                  <a:pt x="7623" y="9721"/>
                </a:lnTo>
                <a:cubicBezTo>
                  <a:pt x="7636" y="9751"/>
                  <a:pt x="7643" y="9772"/>
                  <a:pt x="7650" y="9795"/>
                </a:cubicBezTo>
                <a:lnTo>
                  <a:pt x="7636" y="9785"/>
                </a:lnTo>
                <a:cubicBezTo>
                  <a:pt x="7633" y="9765"/>
                  <a:pt x="7626" y="9738"/>
                  <a:pt x="7616" y="9714"/>
                </a:cubicBezTo>
                <a:close/>
                <a:moveTo>
                  <a:pt x="7643" y="9795"/>
                </a:moveTo>
                <a:lnTo>
                  <a:pt x="7656" y="9805"/>
                </a:lnTo>
                <a:cubicBezTo>
                  <a:pt x="7656" y="9805"/>
                  <a:pt x="7656" y="9812"/>
                  <a:pt x="7660" y="9815"/>
                </a:cubicBezTo>
                <a:lnTo>
                  <a:pt x="7660" y="9819"/>
                </a:lnTo>
                <a:lnTo>
                  <a:pt x="7646" y="9812"/>
                </a:lnTo>
                <a:cubicBezTo>
                  <a:pt x="7646" y="9805"/>
                  <a:pt x="7643" y="9799"/>
                  <a:pt x="7643" y="9795"/>
                </a:cubicBezTo>
                <a:close/>
                <a:moveTo>
                  <a:pt x="7680" y="9640"/>
                </a:moveTo>
                <a:lnTo>
                  <a:pt x="7700" y="9644"/>
                </a:lnTo>
                <a:cubicBezTo>
                  <a:pt x="7707" y="9661"/>
                  <a:pt x="7710" y="9681"/>
                  <a:pt x="7714" y="9698"/>
                </a:cubicBezTo>
                <a:lnTo>
                  <a:pt x="7714" y="9714"/>
                </a:lnTo>
                <a:cubicBezTo>
                  <a:pt x="7714" y="9681"/>
                  <a:pt x="7720" y="9667"/>
                  <a:pt x="7727" y="9664"/>
                </a:cubicBezTo>
                <a:cubicBezTo>
                  <a:pt x="7737" y="9674"/>
                  <a:pt x="7751" y="9684"/>
                  <a:pt x="7764" y="9694"/>
                </a:cubicBezTo>
                <a:cubicBezTo>
                  <a:pt x="7781" y="9718"/>
                  <a:pt x="7798" y="9745"/>
                  <a:pt x="7815" y="9775"/>
                </a:cubicBezTo>
                <a:cubicBezTo>
                  <a:pt x="7791" y="9768"/>
                  <a:pt x="7767" y="9755"/>
                  <a:pt x="7744" y="9745"/>
                </a:cubicBezTo>
                <a:lnTo>
                  <a:pt x="7744" y="9745"/>
                </a:lnTo>
                <a:cubicBezTo>
                  <a:pt x="7790" y="9785"/>
                  <a:pt x="7839" y="9826"/>
                  <a:pt x="7818" y="9826"/>
                </a:cubicBezTo>
                <a:cubicBezTo>
                  <a:pt x="7814" y="9826"/>
                  <a:pt x="7809" y="9824"/>
                  <a:pt x="7801" y="9822"/>
                </a:cubicBezTo>
                <a:lnTo>
                  <a:pt x="7697" y="9755"/>
                </a:lnTo>
                <a:cubicBezTo>
                  <a:pt x="7697" y="9741"/>
                  <a:pt x="7700" y="9728"/>
                  <a:pt x="7703" y="9711"/>
                </a:cubicBezTo>
                <a:cubicBezTo>
                  <a:pt x="7717" y="9725"/>
                  <a:pt x="7730" y="9735"/>
                  <a:pt x="7744" y="9745"/>
                </a:cubicBezTo>
                <a:lnTo>
                  <a:pt x="7703" y="9704"/>
                </a:lnTo>
                <a:lnTo>
                  <a:pt x="7697" y="9687"/>
                </a:lnTo>
                <a:cubicBezTo>
                  <a:pt x="7707" y="9687"/>
                  <a:pt x="7714" y="9687"/>
                  <a:pt x="7700" y="9674"/>
                </a:cubicBezTo>
                <a:lnTo>
                  <a:pt x="7693" y="9674"/>
                </a:lnTo>
                <a:cubicBezTo>
                  <a:pt x="7687" y="9664"/>
                  <a:pt x="7683" y="9650"/>
                  <a:pt x="7680" y="9640"/>
                </a:cubicBezTo>
                <a:close/>
                <a:moveTo>
                  <a:pt x="7687" y="9812"/>
                </a:moveTo>
                <a:cubicBezTo>
                  <a:pt x="7694" y="9819"/>
                  <a:pt x="7701" y="9826"/>
                  <a:pt x="7708" y="9833"/>
                </a:cubicBezTo>
                <a:lnTo>
                  <a:pt x="7708" y="9833"/>
                </a:lnTo>
                <a:cubicBezTo>
                  <a:pt x="7701" y="9828"/>
                  <a:pt x="7694" y="9823"/>
                  <a:pt x="7687" y="9818"/>
                </a:cubicBezTo>
                <a:lnTo>
                  <a:pt x="7687" y="9818"/>
                </a:lnTo>
                <a:cubicBezTo>
                  <a:pt x="7687" y="9815"/>
                  <a:pt x="7687" y="9812"/>
                  <a:pt x="7687" y="9812"/>
                </a:cubicBezTo>
                <a:close/>
                <a:moveTo>
                  <a:pt x="7603" y="9799"/>
                </a:moveTo>
                <a:lnTo>
                  <a:pt x="7626" y="9815"/>
                </a:lnTo>
                <a:cubicBezTo>
                  <a:pt x="7629" y="9819"/>
                  <a:pt x="7633" y="9822"/>
                  <a:pt x="7636" y="9829"/>
                </a:cubicBezTo>
                <a:lnTo>
                  <a:pt x="7633" y="9825"/>
                </a:lnTo>
                <a:cubicBezTo>
                  <a:pt x="7619" y="9825"/>
                  <a:pt x="7619" y="9829"/>
                  <a:pt x="7616" y="9836"/>
                </a:cubicBezTo>
                <a:cubicBezTo>
                  <a:pt x="7613" y="9822"/>
                  <a:pt x="7606" y="9809"/>
                  <a:pt x="7603" y="9799"/>
                </a:cubicBezTo>
                <a:close/>
                <a:moveTo>
                  <a:pt x="7683" y="9825"/>
                </a:moveTo>
                <a:lnTo>
                  <a:pt x="7697" y="9836"/>
                </a:lnTo>
                <a:cubicBezTo>
                  <a:pt x="7693" y="9836"/>
                  <a:pt x="7690" y="9829"/>
                  <a:pt x="7683" y="9829"/>
                </a:cubicBezTo>
                <a:cubicBezTo>
                  <a:pt x="7680" y="9825"/>
                  <a:pt x="7683" y="9825"/>
                  <a:pt x="7683" y="9825"/>
                </a:cubicBezTo>
                <a:close/>
                <a:moveTo>
                  <a:pt x="7653" y="9829"/>
                </a:moveTo>
                <a:lnTo>
                  <a:pt x="7666" y="9836"/>
                </a:lnTo>
                <a:lnTo>
                  <a:pt x="7670" y="9856"/>
                </a:lnTo>
                <a:cubicBezTo>
                  <a:pt x="7666" y="9852"/>
                  <a:pt x="7660" y="9849"/>
                  <a:pt x="7656" y="9846"/>
                </a:cubicBezTo>
                <a:cubicBezTo>
                  <a:pt x="7656" y="9839"/>
                  <a:pt x="7653" y="9832"/>
                  <a:pt x="7653" y="9829"/>
                </a:cubicBezTo>
                <a:close/>
                <a:moveTo>
                  <a:pt x="7680" y="9846"/>
                </a:moveTo>
                <a:cubicBezTo>
                  <a:pt x="7698" y="9857"/>
                  <a:pt x="7710" y="9865"/>
                  <a:pt x="7701" y="9865"/>
                </a:cubicBezTo>
                <a:cubicBezTo>
                  <a:pt x="7698" y="9865"/>
                  <a:pt x="7690" y="9864"/>
                  <a:pt x="7677" y="9860"/>
                </a:cubicBezTo>
                <a:lnTo>
                  <a:pt x="7677" y="9860"/>
                </a:lnTo>
                <a:cubicBezTo>
                  <a:pt x="7677" y="9854"/>
                  <a:pt x="7677" y="9849"/>
                  <a:pt x="7680" y="9846"/>
                </a:cubicBezTo>
                <a:close/>
                <a:moveTo>
                  <a:pt x="7406" y="9849"/>
                </a:moveTo>
                <a:cubicBezTo>
                  <a:pt x="7411" y="9849"/>
                  <a:pt x="7430" y="9860"/>
                  <a:pt x="7454" y="9876"/>
                </a:cubicBezTo>
                <a:cubicBezTo>
                  <a:pt x="7465" y="9886"/>
                  <a:pt x="7471" y="9896"/>
                  <a:pt x="7478" y="9906"/>
                </a:cubicBezTo>
                <a:lnTo>
                  <a:pt x="7475" y="9906"/>
                </a:lnTo>
                <a:lnTo>
                  <a:pt x="7417" y="9866"/>
                </a:lnTo>
                <a:cubicBezTo>
                  <a:pt x="7405" y="9854"/>
                  <a:pt x="7402" y="9849"/>
                  <a:pt x="7406" y="9849"/>
                </a:cubicBezTo>
                <a:close/>
                <a:moveTo>
                  <a:pt x="7438" y="9667"/>
                </a:moveTo>
                <a:cubicBezTo>
                  <a:pt x="7498" y="9745"/>
                  <a:pt x="7555" y="9829"/>
                  <a:pt x="7609" y="9913"/>
                </a:cubicBezTo>
                <a:lnTo>
                  <a:pt x="7576" y="9852"/>
                </a:lnTo>
                <a:lnTo>
                  <a:pt x="7613" y="9913"/>
                </a:lnTo>
                <a:cubicBezTo>
                  <a:pt x="7613" y="9913"/>
                  <a:pt x="7609" y="9916"/>
                  <a:pt x="7606" y="9916"/>
                </a:cubicBezTo>
                <a:cubicBezTo>
                  <a:pt x="7552" y="9842"/>
                  <a:pt x="7454" y="9708"/>
                  <a:pt x="7448" y="9691"/>
                </a:cubicBezTo>
                <a:lnTo>
                  <a:pt x="7448" y="9691"/>
                </a:lnTo>
                <a:lnTo>
                  <a:pt x="7569" y="9859"/>
                </a:lnTo>
                <a:cubicBezTo>
                  <a:pt x="7498" y="9751"/>
                  <a:pt x="7518" y="9795"/>
                  <a:pt x="7438" y="9667"/>
                </a:cubicBezTo>
                <a:close/>
                <a:moveTo>
                  <a:pt x="7384" y="9849"/>
                </a:moveTo>
                <a:lnTo>
                  <a:pt x="7485" y="9920"/>
                </a:lnTo>
                <a:cubicBezTo>
                  <a:pt x="7485" y="9923"/>
                  <a:pt x="7487" y="9926"/>
                  <a:pt x="7488" y="9929"/>
                </a:cubicBezTo>
                <a:lnTo>
                  <a:pt x="7488" y="9929"/>
                </a:lnTo>
                <a:lnTo>
                  <a:pt x="7479" y="9923"/>
                </a:lnTo>
                <a:lnTo>
                  <a:pt x="7479" y="9923"/>
                </a:lnTo>
                <a:lnTo>
                  <a:pt x="7488" y="9930"/>
                </a:lnTo>
                <a:cubicBezTo>
                  <a:pt x="7488" y="9929"/>
                  <a:pt x="7488" y="9929"/>
                  <a:pt x="7488" y="9929"/>
                </a:cubicBezTo>
                <a:lnTo>
                  <a:pt x="7488" y="9929"/>
                </a:lnTo>
                <a:lnTo>
                  <a:pt x="7495" y="9933"/>
                </a:lnTo>
                <a:lnTo>
                  <a:pt x="7502" y="9947"/>
                </a:lnTo>
                <a:cubicBezTo>
                  <a:pt x="7461" y="9920"/>
                  <a:pt x="7424" y="9889"/>
                  <a:pt x="7387" y="9862"/>
                </a:cubicBezTo>
                <a:lnTo>
                  <a:pt x="7387" y="9862"/>
                </a:lnTo>
                <a:lnTo>
                  <a:pt x="7479" y="9923"/>
                </a:lnTo>
                <a:lnTo>
                  <a:pt x="7479" y="9923"/>
                </a:lnTo>
                <a:lnTo>
                  <a:pt x="7384" y="9849"/>
                </a:lnTo>
                <a:close/>
                <a:moveTo>
                  <a:pt x="7279" y="9852"/>
                </a:moveTo>
                <a:lnTo>
                  <a:pt x="7279" y="9852"/>
                </a:lnTo>
                <a:cubicBezTo>
                  <a:pt x="7394" y="9903"/>
                  <a:pt x="7451" y="9937"/>
                  <a:pt x="7515" y="9970"/>
                </a:cubicBezTo>
                <a:cubicBezTo>
                  <a:pt x="7522" y="9990"/>
                  <a:pt x="7525" y="10007"/>
                  <a:pt x="7505" y="10011"/>
                </a:cubicBezTo>
                <a:lnTo>
                  <a:pt x="7528" y="10017"/>
                </a:lnTo>
                <a:cubicBezTo>
                  <a:pt x="7607" y="10067"/>
                  <a:pt x="7626" y="10082"/>
                  <a:pt x="7617" y="10082"/>
                </a:cubicBezTo>
                <a:cubicBezTo>
                  <a:pt x="7602" y="10082"/>
                  <a:pt x="7500" y="10033"/>
                  <a:pt x="7478" y="10033"/>
                </a:cubicBezTo>
                <a:cubicBezTo>
                  <a:pt x="7470" y="10033"/>
                  <a:pt x="7473" y="10040"/>
                  <a:pt x="7495" y="10058"/>
                </a:cubicBezTo>
                <a:cubicBezTo>
                  <a:pt x="7458" y="10031"/>
                  <a:pt x="7424" y="10007"/>
                  <a:pt x="7384" y="9984"/>
                </a:cubicBezTo>
                <a:lnTo>
                  <a:pt x="7384" y="9984"/>
                </a:lnTo>
                <a:cubicBezTo>
                  <a:pt x="7414" y="9990"/>
                  <a:pt x="7441" y="9997"/>
                  <a:pt x="7468" y="10007"/>
                </a:cubicBezTo>
                <a:cubicBezTo>
                  <a:pt x="7249" y="9886"/>
                  <a:pt x="7589" y="10017"/>
                  <a:pt x="7279" y="9852"/>
                </a:cubicBezTo>
                <a:close/>
                <a:moveTo>
                  <a:pt x="7340" y="9980"/>
                </a:moveTo>
                <a:cubicBezTo>
                  <a:pt x="7350" y="9980"/>
                  <a:pt x="7362" y="9981"/>
                  <a:pt x="7377" y="9984"/>
                </a:cubicBezTo>
                <a:cubicBezTo>
                  <a:pt x="7330" y="9990"/>
                  <a:pt x="7417" y="10078"/>
                  <a:pt x="7475" y="10165"/>
                </a:cubicBezTo>
                <a:lnTo>
                  <a:pt x="7407" y="10118"/>
                </a:lnTo>
                <a:cubicBezTo>
                  <a:pt x="7393" y="10114"/>
                  <a:pt x="7382" y="10113"/>
                  <a:pt x="7373" y="10113"/>
                </a:cubicBezTo>
                <a:cubicBezTo>
                  <a:pt x="7360" y="10113"/>
                  <a:pt x="7352" y="10116"/>
                  <a:pt x="7343" y="10118"/>
                </a:cubicBezTo>
                <a:lnTo>
                  <a:pt x="7306" y="10098"/>
                </a:lnTo>
                <a:cubicBezTo>
                  <a:pt x="7340" y="10064"/>
                  <a:pt x="7370" y="10041"/>
                  <a:pt x="7370" y="10041"/>
                </a:cubicBezTo>
                <a:lnTo>
                  <a:pt x="7370" y="10041"/>
                </a:lnTo>
                <a:cubicBezTo>
                  <a:pt x="7370" y="10041"/>
                  <a:pt x="7337" y="10061"/>
                  <a:pt x="7303" y="10098"/>
                </a:cubicBezTo>
                <a:lnTo>
                  <a:pt x="7290" y="10091"/>
                </a:lnTo>
                <a:cubicBezTo>
                  <a:pt x="7296" y="10085"/>
                  <a:pt x="7303" y="10078"/>
                  <a:pt x="7306" y="10071"/>
                </a:cubicBezTo>
                <a:lnTo>
                  <a:pt x="7306" y="10071"/>
                </a:lnTo>
                <a:lnTo>
                  <a:pt x="7286" y="10091"/>
                </a:lnTo>
                <a:cubicBezTo>
                  <a:pt x="7228" y="10060"/>
                  <a:pt x="7170" y="10030"/>
                  <a:pt x="7188" y="10030"/>
                </a:cubicBezTo>
                <a:cubicBezTo>
                  <a:pt x="7193" y="10030"/>
                  <a:pt x="7204" y="10032"/>
                  <a:pt x="7222" y="10037"/>
                </a:cubicBezTo>
                <a:lnTo>
                  <a:pt x="7249" y="10054"/>
                </a:lnTo>
                <a:cubicBezTo>
                  <a:pt x="7314" y="10045"/>
                  <a:pt x="7268" y="9980"/>
                  <a:pt x="7340" y="9980"/>
                </a:cubicBezTo>
                <a:close/>
                <a:moveTo>
                  <a:pt x="7279" y="10125"/>
                </a:moveTo>
                <a:cubicBezTo>
                  <a:pt x="7293" y="10125"/>
                  <a:pt x="7306" y="10128"/>
                  <a:pt x="7320" y="10128"/>
                </a:cubicBezTo>
                <a:cubicBezTo>
                  <a:pt x="7317" y="10131"/>
                  <a:pt x="7314" y="10136"/>
                  <a:pt x="7308" y="10136"/>
                </a:cubicBezTo>
                <a:cubicBezTo>
                  <a:pt x="7307" y="10136"/>
                  <a:pt x="7305" y="10136"/>
                  <a:pt x="7303" y="10135"/>
                </a:cubicBezTo>
                <a:lnTo>
                  <a:pt x="7303" y="10135"/>
                </a:lnTo>
                <a:cubicBezTo>
                  <a:pt x="7316" y="10145"/>
                  <a:pt x="7323" y="10152"/>
                  <a:pt x="7330" y="10159"/>
                </a:cubicBezTo>
                <a:cubicBezTo>
                  <a:pt x="7350" y="10175"/>
                  <a:pt x="7374" y="10189"/>
                  <a:pt x="7397" y="10202"/>
                </a:cubicBezTo>
                <a:lnTo>
                  <a:pt x="7387" y="10212"/>
                </a:lnTo>
                <a:cubicBezTo>
                  <a:pt x="7370" y="10206"/>
                  <a:pt x="7350" y="10199"/>
                  <a:pt x="7330" y="10196"/>
                </a:cubicBezTo>
                <a:lnTo>
                  <a:pt x="7327" y="10196"/>
                </a:lnTo>
                <a:lnTo>
                  <a:pt x="7340" y="10179"/>
                </a:lnTo>
                <a:lnTo>
                  <a:pt x="7323" y="10196"/>
                </a:lnTo>
                <a:lnTo>
                  <a:pt x="7313" y="10196"/>
                </a:lnTo>
                <a:lnTo>
                  <a:pt x="7303" y="10189"/>
                </a:lnTo>
                <a:cubicBezTo>
                  <a:pt x="7296" y="10182"/>
                  <a:pt x="7290" y="10179"/>
                  <a:pt x="7283" y="10172"/>
                </a:cubicBezTo>
                <a:cubicBezTo>
                  <a:pt x="7273" y="10165"/>
                  <a:pt x="7266" y="10155"/>
                  <a:pt x="7259" y="10145"/>
                </a:cubicBezTo>
                <a:cubicBezTo>
                  <a:pt x="7259" y="10138"/>
                  <a:pt x="7253" y="10132"/>
                  <a:pt x="7256" y="10128"/>
                </a:cubicBezTo>
                <a:lnTo>
                  <a:pt x="7276" y="10128"/>
                </a:lnTo>
                <a:lnTo>
                  <a:pt x="7279" y="10125"/>
                </a:lnTo>
                <a:close/>
                <a:moveTo>
                  <a:pt x="7280" y="10223"/>
                </a:moveTo>
                <a:cubicBezTo>
                  <a:pt x="7282" y="10223"/>
                  <a:pt x="7293" y="10223"/>
                  <a:pt x="7303" y="10226"/>
                </a:cubicBezTo>
                <a:lnTo>
                  <a:pt x="7296" y="10229"/>
                </a:lnTo>
                <a:cubicBezTo>
                  <a:pt x="7293" y="10226"/>
                  <a:pt x="7286" y="10226"/>
                  <a:pt x="7280" y="10223"/>
                </a:cubicBezTo>
                <a:close/>
                <a:moveTo>
                  <a:pt x="7397" y="10206"/>
                </a:moveTo>
                <a:cubicBezTo>
                  <a:pt x="7411" y="10216"/>
                  <a:pt x="7431" y="10226"/>
                  <a:pt x="7458" y="10239"/>
                </a:cubicBezTo>
                <a:cubicBezTo>
                  <a:pt x="7428" y="10226"/>
                  <a:pt x="7414" y="10223"/>
                  <a:pt x="7391" y="10216"/>
                </a:cubicBezTo>
                <a:cubicBezTo>
                  <a:pt x="7391" y="10212"/>
                  <a:pt x="7394" y="10209"/>
                  <a:pt x="7397" y="10206"/>
                </a:cubicBezTo>
                <a:close/>
                <a:moveTo>
                  <a:pt x="6990" y="10260"/>
                </a:moveTo>
                <a:lnTo>
                  <a:pt x="6990" y="10263"/>
                </a:lnTo>
                <a:lnTo>
                  <a:pt x="6987" y="10266"/>
                </a:lnTo>
                <a:lnTo>
                  <a:pt x="6987" y="10263"/>
                </a:lnTo>
                <a:lnTo>
                  <a:pt x="6990" y="10260"/>
                </a:lnTo>
                <a:close/>
                <a:moveTo>
                  <a:pt x="7360" y="10324"/>
                </a:moveTo>
                <a:cubicBezTo>
                  <a:pt x="7357" y="10334"/>
                  <a:pt x="7353" y="10337"/>
                  <a:pt x="7347" y="10347"/>
                </a:cubicBezTo>
                <a:cubicBezTo>
                  <a:pt x="7343" y="10347"/>
                  <a:pt x="7333" y="10340"/>
                  <a:pt x="7327" y="10340"/>
                </a:cubicBezTo>
                <a:cubicBezTo>
                  <a:pt x="7323" y="10340"/>
                  <a:pt x="7330" y="10334"/>
                  <a:pt x="7330" y="10330"/>
                </a:cubicBezTo>
                <a:cubicBezTo>
                  <a:pt x="7340" y="10327"/>
                  <a:pt x="7350" y="10327"/>
                  <a:pt x="7360" y="10324"/>
                </a:cubicBezTo>
                <a:close/>
                <a:moveTo>
                  <a:pt x="7370" y="10324"/>
                </a:moveTo>
                <a:cubicBezTo>
                  <a:pt x="7376" y="10338"/>
                  <a:pt x="7374" y="10348"/>
                  <a:pt x="7358" y="10348"/>
                </a:cubicBezTo>
                <a:cubicBezTo>
                  <a:pt x="7356" y="10348"/>
                  <a:pt x="7353" y="10348"/>
                  <a:pt x="7350" y="10347"/>
                </a:cubicBezTo>
                <a:lnTo>
                  <a:pt x="7364" y="10324"/>
                </a:lnTo>
                <a:close/>
                <a:moveTo>
                  <a:pt x="7303" y="10381"/>
                </a:moveTo>
                <a:lnTo>
                  <a:pt x="7316" y="10387"/>
                </a:lnTo>
                <a:cubicBezTo>
                  <a:pt x="7310" y="10394"/>
                  <a:pt x="7306" y="10398"/>
                  <a:pt x="7300" y="10404"/>
                </a:cubicBezTo>
                <a:lnTo>
                  <a:pt x="7293" y="10401"/>
                </a:lnTo>
                <a:lnTo>
                  <a:pt x="7303" y="10381"/>
                </a:lnTo>
                <a:close/>
                <a:moveTo>
                  <a:pt x="7323" y="10391"/>
                </a:moveTo>
                <a:cubicBezTo>
                  <a:pt x="7333" y="10398"/>
                  <a:pt x="7343" y="10401"/>
                  <a:pt x="7360" y="10404"/>
                </a:cubicBezTo>
                <a:cubicBezTo>
                  <a:pt x="7353" y="10411"/>
                  <a:pt x="7347" y="10418"/>
                  <a:pt x="7343" y="10421"/>
                </a:cubicBezTo>
                <a:lnTo>
                  <a:pt x="7313" y="10411"/>
                </a:lnTo>
                <a:lnTo>
                  <a:pt x="7323" y="10391"/>
                </a:lnTo>
                <a:close/>
                <a:moveTo>
                  <a:pt x="7290" y="10404"/>
                </a:moveTo>
                <a:lnTo>
                  <a:pt x="7300" y="10411"/>
                </a:lnTo>
                <a:lnTo>
                  <a:pt x="7279" y="10431"/>
                </a:lnTo>
                <a:lnTo>
                  <a:pt x="7273" y="10428"/>
                </a:lnTo>
                <a:lnTo>
                  <a:pt x="7290" y="10404"/>
                </a:lnTo>
                <a:close/>
                <a:moveTo>
                  <a:pt x="7367" y="10408"/>
                </a:moveTo>
                <a:lnTo>
                  <a:pt x="7387" y="10418"/>
                </a:lnTo>
                <a:cubicBezTo>
                  <a:pt x="7384" y="10425"/>
                  <a:pt x="7377" y="10431"/>
                  <a:pt x="7374" y="10438"/>
                </a:cubicBezTo>
                <a:lnTo>
                  <a:pt x="7357" y="10428"/>
                </a:lnTo>
                <a:lnTo>
                  <a:pt x="7367" y="10408"/>
                </a:lnTo>
                <a:close/>
                <a:moveTo>
                  <a:pt x="7391" y="10418"/>
                </a:moveTo>
                <a:lnTo>
                  <a:pt x="7397" y="10421"/>
                </a:lnTo>
                <a:lnTo>
                  <a:pt x="7387" y="10441"/>
                </a:lnTo>
                <a:lnTo>
                  <a:pt x="7380" y="10438"/>
                </a:lnTo>
                <a:lnTo>
                  <a:pt x="7391" y="10418"/>
                </a:lnTo>
                <a:close/>
                <a:moveTo>
                  <a:pt x="7351" y="10437"/>
                </a:moveTo>
                <a:cubicBezTo>
                  <a:pt x="7353" y="10437"/>
                  <a:pt x="7361" y="10445"/>
                  <a:pt x="7367" y="10448"/>
                </a:cubicBezTo>
                <a:lnTo>
                  <a:pt x="7350" y="10441"/>
                </a:lnTo>
                <a:lnTo>
                  <a:pt x="7350" y="10438"/>
                </a:lnTo>
                <a:cubicBezTo>
                  <a:pt x="7350" y="10438"/>
                  <a:pt x="7350" y="10437"/>
                  <a:pt x="7351" y="10437"/>
                </a:cubicBezTo>
                <a:close/>
                <a:moveTo>
                  <a:pt x="7414" y="10428"/>
                </a:moveTo>
                <a:lnTo>
                  <a:pt x="7401" y="10448"/>
                </a:lnTo>
                <a:lnTo>
                  <a:pt x="7397" y="10448"/>
                </a:lnTo>
                <a:cubicBezTo>
                  <a:pt x="7401" y="10438"/>
                  <a:pt x="7404" y="10435"/>
                  <a:pt x="7407" y="10428"/>
                </a:cubicBezTo>
                <a:close/>
                <a:moveTo>
                  <a:pt x="7481" y="10371"/>
                </a:moveTo>
                <a:cubicBezTo>
                  <a:pt x="7515" y="10391"/>
                  <a:pt x="7566" y="10418"/>
                  <a:pt x="7606" y="10441"/>
                </a:cubicBezTo>
                <a:cubicBezTo>
                  <a:pt x="7606" y="10445"/>
                  <a:pt x="7603" y="10451"/>
                  <a:pt x="7599" y="10455"/>
                </a:cubicBezTo>
                <a:lnTo>
                  <a:pt x="7596" y="10455"/>
                </a:lnTo>
                <a:cubicBezTo>
                  <a:pt x="7555" y="10431"/>
                  <a:pt x="7515" y="10404"/>
                  <a:pt x="7481" y="10371"/>
                </a:cubicBezTo>
                <a:close/>
                <a:moveTo>
                  <a:pt x="7310" y="10421"/>
                </a:moveTo>
                <a:lnTo>
                  <a:pt x="7337" y="10435"/>
                </a:lnTo>
                <a:lnTo>
                  <a:pt x="7333" y="10438"/>
                </a:lnTo>
                <a:cubicBezTo>
                  <a:pt x="7324" y="10433"/>
                  <a:pt x="7319" y="10431"/>
                  <a:pt x="7318" y="10431"/>
                </a:cubicBezTo>
                <a:cubicBezTo>
                  <a:pt x="7317" y="10431"/>
                  <a:pt x="7321" y="10434"/>
                  <a:pt x="7330" y="10441"/>
                </a:cubicBezTo>
                <a:lnTo>
                  <a:pt x="7330" y="10445"/>
                </a:lnTo>
                <a:cubicBezTo>
                  <a:pt x="7327" y="10448"/>
                  <a:pt x="7323" y="10455"/>
                  <a:pt x="7320" y="10458"/>
                </a:cubicBezTo>
                <a:cubicBezTo>
                  <a:pt x="7319" y="10459"/>
                  <a:pt x="7319" y="10459"/>
                  <a:pt x="7318" y="10459"/>
                </a:cubicBezTo>
                <a:cubicBezTo>
                  <a:pt x="7315" y="10459"/>
                  <a:pt x="7312" y="10454"/>
                  <a:pt x="7310" y="10451"/>
                </a:cubicBezTo>
                <a:cubicBezTo>
                  <a:pt x="7316" y="10431"/>
                  <a:pt x="7303" y="10441"/>
                  <a:pt x="7310" y="10421"/>
                </a:cubicBezTo>
                <a:close/>
                <a:moveTo>
                  <a:pt x="7417" y="10435"/>
                </a:moveTo>
                <a:lnTo>
                  <a:pt x="7431" y="10445"/>
                </a:lnTo>
                <a:lnTo>
                  <a:pt x="7417" y="10462"/>
                </a:lnTo>
                <a:cubicBezTo>
                  <a:pt x="7414" y="10462"/>
                  <a:pt x="7411" y="10458"/>
                  <a:pt x="7407" y="10455"/>
                </a:cubicBezTo>
                <a:lnTo>
                  <a:pt x="7417" y="10435"/>
                </a:lnTo>
                <a:close/>
                <a:moveTo>
                  <a:pt x="7256" y="10458"/>
                </a:moveTo>
                <a:cubicBezTo>
                  <a:pt x="7254" y="10460"/>
                  <a:pt x="7252" y="10461"/>
                  <a:pt x="7250" y="10462"/>
                </a:cubicBezTo>
                <a:lnTo>
                  <a:pt x="7250" y="10462"/>
                </a:lnTo>
                <a:lnTo>
                  <a:pt x="7253" y="10458"/>
                </a:lnTo>
                <a:close/>
                <a:moveTo>
                  <a:pt x="7347" y="10451"/>
                </a:moveTo>
                <a:cubicBezTo>
                  <a:pt x="7344" y="10457"/>
                  <a:pt x="7338" y="10461"/>
                  <a:pt x="7335" y="10466"/>
                </a:cubicBezTo>
                <a:lnTo>
                  <a:pt x="7335" y="10466"/>
                </a:lnTo>
                <a:lnTo>
                  <a:pt x="7343" y="10451"/>
                </a:lnTo>
                <a:close/>
                <a:moveTo>
                  <a:pt x="7061" y="10468"/>
                </a:moveTo>
                <a:lnTo>
                  <a:pt x="7061" y="10472"/>
                </a:lnTo>
                <a:lnTo>
                  <a:pt x="7057" y="10475"/>
                </a:lnTo>
                <a:lnTo>
                  <a:pt x="7057" y="10472"/>
                </a:lnTo>
                <a:lnTo>
                  <a:pt x="7061" y="10468"/>
                </a:lnTo>
                <a:close/>
                <a:moveTo>
                  <a:pt x="7313" y="10468"/>
                </a:moveTo>
                <a:lnTo>
                  <a:pt x="7303" y="10482"/>
                </a:lnTo>
                <a:lnTo>
                  <a:pt x="7300" y="10482"/>
                </a:lnTo>
                <a:lnTo>
                  <a:pt x="7306" y="10468"/>
                </a:lnTo>
                <a:close/>
                <a:moveTo>
                  <a:pt x="7333" y="10472"/>
                </a:moveTo>
                <a:lnTo>
                  <a:pt x="7333" y="10475"/>
                </a:lnTo>
                <a:lnTo>
                  <a:pt x="7323" y="10485"/>
                </a:lnTo>
                <a:cubicBezTo>
                  <a:pt x="7327" y="10478"/>
                  <a:pt x="7330" y="10475"/>
                  <a:pt x="7333" y="10472"/>
                </a:cubicBezTo>
                <a:close/>
                <a:moveTo>
                  <a:pt x="7347" y="10455"/>
                </a:moveTo>
                <a:lnTo>
                  <a:pt x="7360" y="10462"/>
                </a:lnTo>
                <a:cubicBezTo>
                  <a:pt x="7350" y="10475"/>
                  <a:pt x="7343" y="10485"/>
                  <a:pt x="7337" y="10499"/>
                </a:cubicBezTo>
                <a:lnTo>
                  <a:pt x="7327" y="10495"/>
                </a:lnTo>
                <a:lnTo>
                  <a:pt x="7340" y="10472"/>
                </a:lnTo>
                <a:cubicBezTo>
                  <a:pt x="7343" y="10468"/>
                  <a:pt x="7347" y="10462"/>
                  <a:pt x="7347" y="10455"/>
                </a:cubicBezTo>
                <a:close/>
                <a:moveTo>
                  <a:pt x="7296" y="10492"/>
                </a:moveTo>
                <a:lnTo>
                  <a:pt x="7286" y="10502"/>
                </a:lnTo>
                <a:lnTo>
                  <a:pt x="7293" y="10492"/>
                </a:lnTo>
                <a:close/>
                <a:moveTo>
                  <a:pt x="7367" y="10465"/>
                </a:moveTo>
                <a:lnTo>
                  <a:pt x="7370" y="10468"/>
                </a:lnTo>
                <a:lnTo>
                  <a:pt x="7347" y="10505"/>
                </a:lnTo>
                <a:lnTo>
                  <a:pt x="7343" y="10505"/>
                </a:lnTo>
                <a:lnTo>
                  <a:pt x="7367" y="10465"/>
                </a:lnTo>
                <a:close/>
                <a:moveTo>
                  <a:pt x="7327" y="10502"/>
                </a:moveTo>
                <a:lnTo>
                  <a:pt x="7333" y="10509"/>
                </a:lnTo>
                <a:lnTo>
                  <a:pt x="7327" y="10515"/>
                </a:lnTo>
                <a:cubicBezTo>
                  <a:pt x="7327" y="10512"/>
                  <a:pt x="7323" y="10512"/>
                  <a:pt x="7320" y="10512"/>
                </a:cubicBezTo>
                <a:lnTo>
                  <a:pt x="7327" y="10502"/>
                </a:lnTo>
                <a:close/>
                <a:moveTo>
                  <a:pt x="7434" y="10445"/>
                </a:moveTo>
                <a:cubicBezTo>
                  <a:pt x="7488" y="10485"/>
                  <a:pt x="7528" y="10519"/>
                  <a:pt x="7525" y="10525"/>
                </a:cubicBezTo>
                <a:cubicBezTo>
                  <a:pt x="7495" y="10502"/>
                  <a:pt x="7461" y="10482"/>
                  <a:pt x="7428" y="10465"/>
                </a:cubicBezTo>
                <a:cubicBezTo>
                  <a:pt x="7428" y="10458"/>
                  <a:pt x="7431" y="10451"/>
                  <a:pt x="7434" y="10445"/>
                </a:cubicBezTo>
                <a:close/>
                <a:moveTo>
                  <a:pt x="7401" y="10485"/>
                </a:moveTo>
                <a:lnTo>
                  <a:pt x="7374" y="10529"/>
                </a:lnTo>
                <a:lnTo>
                  <a:pt x="7370" y="10529"/>
                </a:lnTo>
                <a:lnTo>
                  <a:pt x="7394" y="10485"/>
                </a:lnTo>
                <a:close/>
                <a:moveTo>
                  <a:pt x="7414" y="10492"/>
                </a:moveTo>
                <a:cubicBezTo>
                  <a:pt x="7461" y="10520"/>
                  <a:pt x="7501" y="10547"/>
                  <a:pt x="7485" y="10547"/>
                </a:cubicBezTo>
                <a:cubicBezTo>
                  <a:pt x="7481" y="10547"/>
                  <a:pt x="7471" y="10544"/>
                  <a:pt x="7454" y="10539"/>
                </a:cubicBezTo>
                <a:lnTo>
                  <a:pt x="7407" y="10509"/>
                </a:lnTo>
                <a:lnTo>
                  <a:pt x="7414" y="10492"/>
                </a:lnTo>
                <a:close/>
                <a:moveTo>
                  <a:pt x="7389" y="10554"/>
                </a:moveTo>
                <a:lnTo>
                  <a:pt x="7394" y="10559"/>
                </a:lnTo>
                <a:lnTo>
                  <a:pt x="7394" y="10559"/>
                </a:lnTo>
                <a:lnTo>
                  <a:pt x="7387" y="10556"/>
                </a:lnTo>
                <a:cubicBezTo>
                  <a:pt x="7387" y="10556"/>
                  <a:pt x="7388" y="10555"/>
                  <a:pt x="7389" y="10554"/>
                </a:cubicBezTo>
                <a:close/>
                <a:moveTo>
                  <a:pt x="7404" y="10512"/>
                </a:moveTo>
                <a:cubicBezTo>
                  <a:pt x="7438" y="10542"/>
                  <a:pt x="7495" y="10586"/>
                  <a:pt x="7471" y="10586"/>
                </a:cubicBezTo>
                <a:cubicBezTo>
                  <a:pt x="7458" y="10579"/>
                  <a:pt x="7451" y="10576"/>
                  <a:pt x="7438" y="10569"/>
                </a:cubicBezTo>
                <a:lnTo>
                  <a:pt x="7414" y="10552"/>
                </a:lnTo>
                <a:lnTo>
                  <a:pt x="7394" y="10539"/>
                </a:lnTo>
                <a:cubicBezTo>
                  <a:pt x="7397" y="10532"/>
                  <a:pt x="7401" y="10522"/>
                  <a:pt x="7404" y="10512"/>
                </a:cubicBezTo>
                <a:close/>
                <a:moveTo>
                  <a:pt x="7286" y="10579"/>
                </a:moveTo>
                <a:cubicBezTo>
                  <a:pt x="7283" y="10583"/>
                  <a:pt x="7283" y="10586"/>
                  <a:pt x="7283" y="10589"/>
                </a:cubicBezTo>
                <a:lnTo>
                  <a:pt x="7279" y="10589"/>
                </a:lnTo>
                <a:cubicBezTo>
                  <a:pt x="7279" y="10586"/>
                  <a:pt x="7283" y="10583"/>
                  <a:pt x="7286" y="10579"/>
                </a:cubicBezTo>
                <a:close/>
                <a:moveTo>
                  <a:pt x="7404" y="10566"/>
                </a:moveTo>
                <a:lnTo>
                  <a:pt x="7407" y="10569"/>
                </a:lnTo>
                <a:cubicBezTo>
                  <a:pt x="7407" y="10573"/>
                  <a:pt x="7404" y="10576"/>
                  <a:pt x="7404" y="10579"/>
                </a:cubicBezTo>
                <a:lnTo>
                  <a:pt x="7417" y="10576"/>
                </a:lnTo>
                <a:cubicBezTo>
                  <a:pt x="7438" y="10593"/>
                  <a:pt x="7452" y="10606"/>
                  <a:pt x="7443" y="10606"/>
                </a:cubicBezTo>
                <a:cubicBezTo>
                  <a:pt x="7438" y="10606"/>
                  <a:pt x="7425" y="10601"/>
                  <a:pt x="7401" y="10589"/>
                </a:cubicBezTo>
                <a:lnTo>
                  <a:pt x="7397" y="10589"/>
                </a:lnTo>
                <a:cubicBezTo>
                  <a:pt x="7391" y="10586"/>
                  <a:pt x="7384" y="10579"/>
                  <a:pt x="7380" y="10573"/>
                </a:cubicBezTo>
                <a:lnTo>
                  <a:pt x="7384" y="10566"/>
                </a:lnTo>
                <a:close/>
                <a:moveTo>
                  <a:pt x="6812" y="10612"/>
                </a:moveTo>
                <a:cubicBezTo>
                  <a:pt x="6819" y="10612"/>
                  <a:pt x="6829" y="10612"/>
                  <a:pt x="6842" y="10613"/>
                </a:cubicBezTo>
                <a:lnTo>
                  <a:pt x="6839" y="10613"/>
                </a:lnTo>
                <a:lnTo>
                  <a:pt x="6845" y="10633"/>
                </a:lnTo>
                <a:lnTo>
                  <a:pt x="6828" y="10626"/>
                </a:lnTo>
                <a:lnTo>
                  <a:pt x="6798" y="10620"/>
                </a:lnTo>
                <a:cubicBezTo>
                  <a:pt x="6788" y="10615"/>
                  <a:pt x="6791" y="10612"/>
                  <a:pt x="6812" y="10612"/>
                </a:cubicBezTo>
                <a:close/>
                <a:moveTo>
                  <a:pt x="7337" y="10663"/>
                </a:moveTo>
                <a:cubicBezTo>
                  <a:pt x="7341" y="10667"/>
                  <a:pt x="7345" y="10670"/>
                  <a:pt x="7349" y="10674"/>
                </a:cubicBezTo>
                <a:lnTo>
                  <a:pt x="7349" y="10674"/>
                </a:lnTo>
                <a:cubicBezTo>
                  <a:pt x="7346" y="10672"/>
                  <a:pt x="7343" y="10669"/>
                  <a:pt x="7340" y="10667"/>
                </a:cubicBezTo>
                <a:lnTo>
                  <a:pt x="7337" y="10667"/>
                </a:lnTo>
                <a:cubicBezTo>
                  <a:pt x="7337" y="10667"/>
                  <a:pt x="7337" y="10667"/>
                  <a:pt x="7337" y="10663"/>
                </a:cubicBezTo>
                <a:close/>
                <a:moveTo>
                  <a:pt x="7397" y="10724"/>
                </a:moveTo>
                <a:cubicBezTo>
                  <a:pt x="7384" y="10731"/>
                  <a:pt x="7374" y="10737"/>
                  <a:pt x="7364" y="10748"/>
                </a:cubicBezTo>
                <a:lnTo>
                  <a:pt x="7290" y="10775"/>
                </a:lnTo>
                <a:lnTo>
                  <a:pt x="7296" y="10761"/>
                </a:lnTo>
                <a:lnTo>
                  <a:pt x="7397" y="10724"/>
                </a:lnTo>
                <a:close/>
                <a:moveTo>
                  <a:pt x="7266" y="10812"/>
                </a:moveTo>
                <a:lnTo>
                  <a:pt x="7300" y="10828"/>
                </a:lnTo>
                <a:cubicBezTo>
                  <a:pt x="7296" y="10828"/>
                  <a:pt x="7296" y="10832"/>
                  <a:pt x="7296" y="10835"/>
                </a:cubicBezTo>
                <a:cubicBezTo>
                  <a:pt x="7290" y="10828"/>
                  <a:pt x="7279" y="10822"/>
                  <a:pt x="7269" y="10815"/>
                </a:cubicBezTo>
                <a:lnTo>
                  <a:pt x="7266" y="10815"/>
                </a:lnTo>
                <a:lnTo>
                  <a:pt x="7266" y="10812"/>
                </a:lnTo>
                <a:close/>
                <a:moveTo>
                  <a:pt x="330" y="10832"/>
                </a:moveTo>
                <a:cubicBezTo>
                  <a:pt x="329" y="10837"/>
                  <a:pt x="329" y="10843"/>
                  <a:pt x="331" y="10848"/>
                </a:cubicBezTo>
                <a:lnTo>
                  <a:pt x="331" y="10848"/>
                </a:lnTo>
                <a:cubicBezTo>
                  <a:pt x="331" y="10842"/>
                  <a:pt x="331" y="10837"/>
                  <a:pt x="330" y="10832"/>
                </a:cubicBezTo>
                <a:close/>
                <a:moveTo>
                  <a:pt x="7158" y="10812"/>
                </a:moveTo>
                <a:lnTo>
                  <a:pt x="7165" y="10818"/>
                </a:lnTo>
                <a:lnTo>
                  <a:pt x="7061" y="10859"/>
                </a:lnTo>
                <a:lnTo>
                  <a:pt x="7051" y="10852"/>
                </a:lnTo>
                <a:lnTo>
                  <a:pt x="7158" y="10812"/>
                </a:lnTo>
                <a:close/>
                <a:moveTo>
                  <a:pt x="7037" y="10859"/>
                </a:moveTo>
                <a:lnTo>
                  <a:pt x="7047" y="10865"/>
                </a:lnTo>
                <a:lnTo>
                  <a:pt x="7030" y="10872"/>
                </a:lnTo>
                <a:lnTo>
                  <a:pt x="7020" y="10865"/>
                </a:lnTo>
                <a:lnTo>
                  <a:pt x="7037" y="10859"/>
                </a:lnTo>
                <a:close/>
                <a:moveTo>
                  <a:pt x="7316" y="10835"/>
                </a:moveTo>
                <a:lnTo>
                  <a:pt x="7374" y="10862"/>
                </a:lnTo>
                <a:lnTo>
                  <a:pt x="7364" y="10879"/>
                </a:lnTo>
                <a:cubicBezTo>
                  <a:pt x="7347" y="10869"/>
                  <a:pt x="7330" y="10855"/>
                  <a:pt x="7313" y="10845"/>
                </a:cubicBezTo>
                <a:cubicBezTo>
                  <a:pt x="7313" y="10842"/>
                  <a:pt x="7316" y="10838"/>
                  <a:pt x="7316" y="10835"/>
                </a:cubicBezTo>
                <a:close/>
                <a:moveTo>
                  <a:pt x="6993" y="10872"/>
                </a:moveTo>
                <a:lnTo>
                  <a:pt x="7003" y="10882"/>
                </a:lnTo>
                <a:lnTo>
                  <a:pt x="6983" y="10889"/>
                </a:lnTo>
                <a:cubicBezTo>
                  <a:pt x="6980" y="10889"/>
                  <a:pt x="6977" y="10882"/>
                  <a:pt x="6973" y="10882"/>
                </a:cubicBezTo>
                <a:lnTo>
                  <a:pt x="6993" y="10872"/>
                </a:lnTo>
                <a:close/>
                <a:moveTo>
                  <a:pt x="6953" y="10891"/>
                </a:moveTo>
                <a:cubicBezTo>
                  <a:pt x="6956" y="10891"/>
                  <a:pt x="6962" y="10893"/>
                  <a:pt x="6970" y="10896"/>
                </a:cubicBezTo>
                <a:lnTo>
                  <a:pt x="6956" y="10899"/>
                </a:lnTo>
                <a:cubicBezTo>
                  <a:pt x="6949" y="10893"/>
                  <a:pt x="6949" y="10891"/>
                  <a:pt x="6953" y="10891"/>
                </a:cubicBezTo>
                <a:close/>
                <a:moveTo>
                  <a:pt x="7222" y="10929"/>
                </a:moveTo>
                <a:lnTo>
                  <a:pt x="7229" y="10933"/>
                </a:lnTo>
                <a:lnTo>
                  <a:pt x="7229" y="10946"/>
                </a:lnTo>
                <a:lnTo>
                  <a:pt x="7219" y="10939"/>
                </a:lnTo>
                <a:lnTo>
                  <a:pt x="7222" y="10929"/>
                </a:lnTo>
                <a:close/>
                <a:moveTo>
                  <a:pt x="7249" y="10882"/>
                </a:moveTo>
                <a:cubicBezTo>
                  <a:pt x="7276" y="10902"/>
                  <a:pt x="7303" y="10926"/>
                  <a:pt x="7330" y="10946"/>
                </a:cubicBezTo>
                <a:cubicBezTo>
                  <a:pt x="7327" y="10950"/>
                  <a:pt x="7327" y="10950"/>
                  <a:pt x="7327" y="10950"/>
                </a:cubicBezTo>
                <a:lnTo>
                  <a:pt x="7327" y="10953"/>
                </a:lnTo>
                <a:cubicBezTo>
                  <a:pt x="7296" y="10939"/>
                  <a:pt x="7269" y="10926"/>
                  <a:pt x="7246" y="10909"/>
                </a:cubicBezTo>
                <a:cubicBezTo>
                  <a:pt x="7246" y="10902"/>
                  <a:pt x="7249" y="10892"/>
                  <a:pt x="7249" y="10882"/>
                </a:cubicBezTo>
                <a:close/>
                <a:moveTo>
                  <a:pt x="7199" y="10946"/>
                </a:moveTo>
                <a:lnTo>
                  <a:pt x="7195" y="10956"/>
                </a:lnTo>
                <a:lnTo>
                  <a:pt x="7192" y="10963"/>
                </a:lnTo>
                <a:lnTo>
                  <a:pt x="7192" y="10966"/>
                </a:lnTo>
                <a:lnTo>
                  <a:pt x="7199" y="10946"/>
                </a:lnTo>
                <a:close/>
                <a:moveTo>
                  <a:pt x="7202" y="10943"/>
                </a:moveTo>
                <a:cubicBezTo>
                  <a:pt x="7199" y="10956"/>
                  <a:pt x="7199" y="10966"/>
                  <a:pt x="7202" y="10976"/>
                </a:cubicBezTo>
                <a:cubicBezTo>
                  <a:pt x="7202" y="10977"/>
                  <a:pt x="7203" y="10977"/>
                  <a:pt x="7203" y="10977"/>
                </a:cubicBezTo>
                <a:cubicBezTo>
                  <a:pt x="7206" y="10977"/>
                  <a:pt x="7210" y="10968"/>
                  <a:pt x="7216" y="10953"/>
                </a:cubicBezTo>
                <a:lnTo>
                  <a:pt x="7226" y="10956"/>
                </a:lnTo>
                <a:cubicBezTo>
                  <a:pt x="7226" y="10970"/>
                  <a:pt x="7226" y="10983"/>
                  <a:pt x="7222" y="10993"/>
                </a:cubicBezTo>
                <a:lnTo>
                  <a:pt x="7189" y="10966"/>
                </a:lnTo>
                <a:lnTo>
                  <a:pt x="7199" y="10946"/>
                </a:lnTo>
                <a:lnTo>
                  <a:pt x="7199" y="10946"/>
                </a:lnTo>
                <a:lnTo>
                  <a:pt x="7202" y="10943"/>
                </a:lnTo>
                <a:close/>
                <a:moveTo>
                  <a:pt x="7238" y="10937"/>
                </a:moveTo>
                <a:lnTo>
                  <a:pt x="7238" y="10937"/>
                </a:lnTo>
                <a:cubicBezTo>
                  <a:pt x="7264" y="10950"/>
                  <a:pt x="7287" y="10963"/>
                  <a:pt x="7310" y="10976"/>
                </a:cubicBezTo>
                <a:lnTo>
                  <a:pt x="7300" y="10997"/>
                </a:lnTo>
                <a:lnTo>
                  <a:pt x="7236" y="10950"/>
                </a:lnTo>
                <a:cubicBezTo>
                  <a:pt x="7236" y="10946"/>
                  <a:pt x="7236" y="10943"/>
                  <a:pt x="7238" y="10937"/>
                </a:cubicBezTo>
                <a:close/>
                <a:moveTo>
                  <a:pt x="7232" y="10963"/>
                </a:moveTo>
                <a:lnTo>
                  <a:pt x="7296" y="11000"/>
                </a:lnTo>
                <a:cubicBezTo>
                  <a:pt x="7286" y="11020"/>
                  <a:pt x="7276" y="11040"/>
                  <a:pt x="7263" y="11061"/>
                </a:cubicBezTo>
                <a:cubicBezTo>
                  <a:pt x="7229" y="11047"/>
                  <a:pt x="7189" y="11057"/>
                  <a:pt x="7155" y="11040"/>
                </a:cubicBezTo>
                <a:cubicBezTo>
                  <a:pt x="7162" y="11024"/>
                  <a:pt x="7168" y="11013"/>
                  <a:pt x="7175" y="11003"/>
                </a:cubicBezTo>
                <a:lnTo>
                  <a:pt x="7172" y="11000"/>
                </a:lnTo>
                <a:lnTo>
                  <a:pt x="7172" y="11000"/>
                </a:lnTo>
                <a:cubicBezTo>
                  <a:pt x="7213" y="11019"/>
                  <a:pt x="7235" y="11027"/>
                  <a:pt x="7243" y="11027"/>
                </a:cubicBezTo>
                <a:cubicBezTo>
                  <a:pt x="7255" y="11027"/>
                  <a:pt x="7245" y="11014"/>
                  <a:pt x="7226" y="10997"/>
                </a:cubicBezTo>
                <a:cubicBezTo>
                  <a:pt x="7226" y="10987"/>
                  <a:pt x="7229" y="10973"/>
                  <a:pt x="7232" y="10963"/>
                </a:cubicBezTo>
                <a:close/>
                <a:moveTo>
                  <a:pt x="2153" y="13481"/>
                </a:moveTo>
                <a:cubicBezTo>
                  <a:pt x="2143" y="13488"/>
                  <a:pt x="2133" y="13494"/>
                  <a:pt x="2124" y="13500"/>
                </a:cubicBezTo>
                <a:cubicBezTo>
                  <a:pt x="2134" y="13496"/>
                  <a:pt x="2144" y="13489"/>
                  <a:pt x="2153" y="13481"/>
                </a:cubicBezTo>
                <a:close/>
                <a:moveTo>
                  <a:pt x="4450" y="16543"/>
                </a:moveTo>
                <a:lnTo>
                  <a:pt x="4450" y="16543"/>
                </a:lnTo>
                <a:cubicBezTo>
                  <a:pt x="4470" y="16557"/>
                  <a:pt x="4500" y="16577"/>
                  <a:pt x="4550" y="16607"/>
                </a:cubicBezTo>
                <a:lnTo>
                  <a:pt x="4550" y="16610"/>
                </a:lnTo>
                <a:lnTo>
                  <a:pt x="4450" y="16543"/>
                </a:lnTo>
                <a:close/>
                <a:moveTo>
                  <a:pt x="4845" y="16690"/>
                </a:moveTo>
                <a:cubicBezTo>
                  <a:pt x="4854" y="16690"/>
                  <a:pt x="4864" y="16694"/>
                  <a:pt x="4873" y="16701"/>
                </a:cubicBezTo>
                <a:cubicBezTo>
                  <a:pt x="4833" y="16718"/>
                  <a:pt x="4900" y="16809"/>
                  <a:pt x="4927" y="16889"/>
                </a:cubicBezTo>
                <a:cubicBezTo>
                  <a:pt x="4877" y="16842"/>
                  <a:pt x="4823" y="16802"/>
                  <a:pt x="4769" y="16762"/>
                </a:cubicBezTo>
                <a:lnTo>
                  <a:pt x="4766" y="16765"/>
                </a:lnTo>
                <a:cubicBezTo>
                  <a:pt x="4783" y="16722"/>
                  <a:pt x="4814" y="16690"/>
                  <a:pt x="4845" y="16690"/>
                </a:cubicBezTo>
                <a:close/>
                <a:moveTo>
                  <a:pt x="12136" y="19709"/>
                </a:moveTo>
                <a:lnTo>
                  <a:pt x="12136" y="19709"/>
                </a:lnTo>
                <a:cubicBezTo>
                  <a:pt x="12129" y="19715"/>
                  <a:pt x="12120" y="19723"/>
                  <a:pt x="12112" y="19732"/>
                </a:cubicBezTo>
                <a:lnTo>
                  <a:pt x="12112" y="19732"/>
                </a:lnTo>
                <a:cubicBezTo>
                  <a:pt x="12120" y="19724"/>
                  <a:pt x="12128" y="19716"/>
                  <a:pt x="12136" y="19709"/>
                </a:cubicBezTo>
                <a:close/>
                <a:moveTo>
                  <a:pt x="12112" y="19732"/>
                </a:moveTo>
                <a:cubicBezTo>
                  <a:pt x="12103" y="19741"/>
                  <a:pt x="12094" y="19750"/>
                  <a:pt x="12085" y="19760"/>
                </a:cubicBezTo>
                <a:cubicBezTo>
                  <a:pt x="12095" y="19750"/>
                  <a:pt x="12103" y="19740"/>
                  <a:pt x="12112" y="19732"/>
                </a:cubicBezTo>
                <a:close/>
                <a:moveTo>
                  <a:pt x="8259" y="0"/>
                </a:moveTo>
                <a:cubicBezTo>
                  <a:pt x="8258" y="0"/>
                  <a:pt x="8257" y="2"/>
                  <a:pt x="8255" y="5"/>
                </a:cubicBezTo>
                <a:cubicBezTo>
                  <a:pt x="8252" y="5"/>
                  <a:pt x="8249" y="5"/>
                  <a:pt x="8246" y="5"/>
                </a:cubicBezTo>
                <a:cubicBezTo>
                  <a:pt x="7949" y="5"/>
                  <a:pt x="7642" y="159"/>
                  <a:pt x="7253" y="369"/>
                </a:cubicBezTo>
                <a:lnTo>
                  <a:pt x="7283" y="274"/>
                </a:lnTo>
                <a:cubicBezTo>
                  <a:pt x="7271" y="273"/>
                  <a:pt x="7258" y="273"/>
                  <a:pt x="7245" y="273"/>
                </a:cubicBezTo>
                <a:cubicBezTo>
                  <a:pt x="7063" y="273"/>
                  <a:pt x="6819" y="377"/>
                  <a:pt x="6640" y="399"/>
                </a:cubicBezTo>
                <a:cubicBezTo>
                  <a:pt x="6613" y="486"/>
                  <a:pt x="6516" y="520"/>
                  <a:pt x="6616" y="604"/>
                </a:cubicBezTo>
                <a:cubicBezTo>
                  <a:pt x="6552" y="586"/>
                  <a:pt x="6490" y="579"/>
                  <a:pt x="6433" y="579"/>
                </a:cubicBezTo>
                <a:cubicBezTo>
                  <a:pt x="6184" y="579"/>
                  <a:pt x="5996" y="725"/>
                  <a:pt x="5832" y="867"/>
                </a:cubicBezTo>
                <a:cubicBezTo>
                  <a:pt x="5651" y="1064"/>
                  <a:pt x="5497" y="1252"/>
                  <a:pt x="5207" y="1252"/>
                </a:cubicBezTo>
                <a:cubicBezTo>
                  <a:pt x="5191" y="1252"/>
                  <a:pt x="5173" y="1252"/>
                  <a:pt x="5156" y="1250"/>
                </a:cubicBezTo>
                <a:cubicBezTo>
                  <a:pt x="5201" y="1220"/>
                  <a:pt x="5233" y="1136"/>
                  <a:pt x="5207" y="1136"/>
                </a:cubicBezTo>
                <a:cubicBezTo>
                  <a:pt x="5204" y="1136"/>
                  <a:pt x="5201" y="1137"/>
                  <a:pt x="5196" y="1139"/>
                </a:cubicBezTo>
                <a:cubicBezTo>
                  <a:pt x="5085" y="1240"/>
                  <a:pt x="4984" y="1345"/>
                  <a:pt x="4890" y="1459"/>
                </a:cubicBezTo>
                <a:cubicBezTo>
                  <a:pt x="4947" y="1504"/>
                  <a:pt x="4971" y="1511"/>
                  <a:pt x="4998" y="1511"/>
                </a:cubicBezTo>
                <a:cubicBezTo>
                  <a:pt x="5010" y="1511"/>
                  <a:pt x="5022" y="1510"/>
                  <a:pt x="5038" y="1510"/>
                </a:cubicBezTo>
                <a:cubicBezTo>
                  <a:pt x="5057" y="1510"/>
                  <a:pt x="5083" y="1512"/>
                  <a:pt x="5119" y="1520"/>
                </a:cubicBezTo>
                <a:cubicBezTo>
                  <a:pt x="5122" y="1627"/>
                  <a:pt x="5075" y="1735"/>
                  <a:pt x="4991" y="1806"/>
                </a:cubicBezTo>
                <a:cubicBezTo>
                  <a:pt x="5082" y="1617"/>
                  <a:pt x="4856" y="1634"/>
                  <a:pt x="4739" y="1627"/>
                </a:cubicBezTo>
                <a:lnTo>
                  <a:pt x="4739" y="1627"/>
                </a:lnTo>
                <a:cubicBezTo>
                  <a:pt x="4776" y="1651"/>
                  <a:pt x="4786" y="1705"/>
                  <a:pt x="4816" y="1735"/>
                </a:cubicBezTo>
                <a:cubicBezTo>
                  <a:pt x="4789" y="1731"/>
                  <a:pt x="4768" y="1729"/>
                  <a:pt x="4751" y="1729"/>
                </a:cubicBezTo>
                <a:cubicBezTo>
                  <a:pt x="4558" y="1729"/>
                  <a:pt x="4937" y="1972"/>
                  <a:pt x="4628" y="2028"/>
                </a:cubicBezTo>
                <a:lnTo>
                  <a:pt x="4591" y="1964"/>
                </a:lnTo>
                <a:cubicBezTo>
                  <a:pt x="4530" y="2065"/>
                  <a:pt x="4527" y="2210"/>
                  <a:pt x="4426" y="2280"/>
                </a:cubicBezTo>
                <a:cubicBezTo>
                  <a:pt x="4281" y="2199"/>
                  <a:pt x="4459" y="2142"/>
                  <a:pt x="4375" y="2041"/>
                </a:cubicBezTo>
                <a:lnTo>
                  <a:pt x="4375" y="2041"/>
                </a:lnTo>
                <a:cubicBezTo>
                  <a:pt x="4258" y="2169"/>
                  <a:pt x="4347" y="2489"/>
                  <a:pt x="4133" y="2489"/>
                </a:cubicBezTo>
                <a:cubicBezTo>
                  <a:pt x="4132" y="2489"/>
                  <a:pt x="4131" y="2489"/>
                  <a:pt x="4129" y="2489"/>
                </a:cubicBezTo>
                <a:cubicBezTo>
                  <a:pt x="4146" y="2405"/>
                  <a:pt x="4220" y="2334"/>
                  <a:pt x="4241" y="2250"/>
                </a:cubicBezTo>
                <a:cubicBezTo>
                  <a:pt x="4213" y="2248"/>
                  <a:pt x="4188" y="2248"/>
                  <a:pt x="4167" y="2248"/>
                </a:cubicBezTo>
                <a:cubicBezTo>
                  <a:pt x="3991" y="2248"/>
                  <a:pt x="3996" y="2294"/>
                  <a:pt x="3897" y="2354"/>
                </a:cubicBezTo>
                <a:lnTo>
                  <a:pt x="3907" y="2348"/>
                </a:lnTo>
                <a:lnTo>
                  <a:pt x="3907" y="2348"/>
                </a:lnTo>
                <a:cubicBezTo>
                  <a:pt x="3816" y="2398"/>
                  <a:pt x="3729" y="2452"/>
                  <a:pt x="3645" y="2509"/>
                </a:cubicBezTo>
                <a:lnTo>
                  <a:pt x="3729" y="2486"/>
                </a:lnTo>
                <a:lnTo>
                  <a:pt x="3729" y="2486"/>
                </a:lnTo>
                <a:cubicBezTo>
                  <a:pt x="3903" y="2921"/>
                  <a:pt x="3507" y="2876"/>
                  <a:pt x="3533" y="3258"/>
                </a:cubicBezTo>
                <a:lnTo>
                  <a:pt x="3533" y="3258"/>
                </a:lnTo>
                <a:cubicBezTo>
                  <a:pt x="3520" y="3075"/>
                  <a:pt x="3497" y="3046"/>
                  <a:pt x="3462" y="3046"/>
                </a:cubicBezTo>
                <a:cubicBezTo>
                  <a:pt x="3446" y="3046"/>
                  <a:pt x="3428" y="3052"/>
                  <a:pt x="3406" y="3052"/>
                </a:cubicBezTo>
                <a:cubicBezTo>
                  <a:pt x="3381" y="3052"/>
                  <a:pt x="3352" y="3044"/>
                  <a:pt x="3318" y="3011"/>
                </a:cubicBezTo>
                <a:cubicBezTo>
                  <a:pt x="3258" y="3029"/>
                  <a:pt x="3183" y="3060"/>
                  <a:pt x="3136" y="3060"/>
                </a:cubicBezTo>
                <a:cubicBezTo>
                  <a:pt x="3115" y="3060"/>
                  <a:pt x="3099" y="3054"/>
                  <a:pt x="3093" y="3037"/>
                </a:cubicBezTo>
                <a:lnTo>
                  <a:pt x="3093" y="3037"/>
                </a:lnTo>
                <a:cubicBezTo>
                  <a:pt x="3130" y="3236"/>
                  <a:pt x="2867" y="3162"/>
                  <a:pt x="2928" y="3448"/>
                </a:cubicBezTo>
                <a:cubicBezTo>
                  <a:pt x="2923" y="3446"/>
                  <a:pt x="2919" y="3445"/>
                  <a:pt x="2914" y="3445"/>
                </a:cubicBezTo>
                <a:cubicBezTo>
                  <a:pt x="2881" y="3445"/>
                  <a:pt x="2852" y="3501"/>
                  <a:pt x="2806" y="3501"/>
                </a:cubicBezTo>
                <a:cubicBezTo>
                  <a:pt x="2787" y="3501"/>
                  <a:pt x="2764" y="3491"/>
                  <a:pt x="2736" y="3461"/>
                </a:cubicBezTo>
                <a:lnTo>
                  <a:pt x="2736" y="3461"/>
                </a:lnTo>
                <a:cubicBezTo>
                  <a:pt x="2710" y="3529"/>
                  <a:pt x="2720" y="3548"/>
                  <a:pt x="2746" y="3548"/>
                </a:cubicBezTo>
                <a:cubicBezTo>
                  <a:pt x="2775" y="3548"/>
                  <a:pt x="2825" y="3524"/>
                  <a:pt x="2861" y="3524"/>
                </a:cubicBezTo>
                <a:cubicBezTo>
                  <a:pt x="2875" y="3524"/>
                  <a:pt x="2886" y="3527"/>
                  <a:pt x="2894" y="3536"/>
                </a:cubicBezTo>
                <a:cubicBezTo>
                  <a:pt x="2894" y="3862"/>
                  <a:pt x="2336" y="3960"/>
                  <a:pt x="2376" y="4448"/>
                </a:cubicBezTo>
                <a:cubicBezTo>
                  <a:pt x="2305" y="4761"/>
                  <a:pt x="2427" y="4919"/>
                  <a:pt x="2420" y="5181"/>
                </a:cubicBezTo>
                <a:cubicBezTo>
                  <a:pt x="2406" y="5208"/>
                  <a:pt x="2393" y="5235"/>
                  <a:pt x="2383" y="5262"/>
                </a:cubicBezTo>
                <a:cubicBezTo>
                  <a:pt x="2289" y="5259"/>
                  <a:pt x="2265" y="5097"/>
                  <a:pt x="2265" y="5097"/>
                </a:cubicBezTo>
                <a:cubicBezTo>
                  <a:pt x="2117" y="5215"/>
                  <a:pt x="2077" y="5339"/>
                  <a:pt x="2070" y="5511"/>
                </a:cubicBezTo>
                <a:cubicBezTo>
                  <a:pt x="2053" y="5487"/>
                  <a:pt x="2032" y="5479"/>
                  <a:pt x="2005" y="5479"/>
                </a:cubicBezTo>
                <a:cubicBezTo>
                  <a:pt x="1977" y="5479"/>
                  <a:pt x="1944" y="5487"/>
                  <a:pt x="1902" y="5498"/>
                </a:cubicBezTo>
                <a:cubicBezTo>
                  <a:pt x="1868" y="5622"/>
                  <a:pt x="2066" y="5656"/>
                  <a:pt x="1928" y="5784"/>
                </a:cubicBezTo>
                <a:cubicBezTo>
                  <a:pt x="1878" y="5733"/>
                  <a:pt x="1794" y="5662"/>
                  <a:pt x="1757" y="5578"/>
                </a:cubicBezTo>
                <a:lnTo>
                  <a:pt x="1757" y="5578"/>
                </a:lnTo>
                <a:cubicBezTo>
                  <a:pt x="1753" y="5747"/>
                  <a:pt x="1801" y="5925"/>
                  <a:pt x="1797" y="6090"/>
                </a:cubicBezTo>
                <a:cubicBezTo>
                  <a:pt x="1795" y="6090"/>
                  <a:pt x="1793" y="6090"/>
                  <a:pt x="1790" y="6090"/>
                </a:cubicBezTo>
                <a:cubicBezTo>
                  <a:pt x="1689" y="6090"/>
                  <a:pt x="1685" y="5947"/>
                  <a:pt x="1642" y="5874"/>
                </a:cubicBezTo>
                <a:lnTo>
                  <a:pt x="1642" y="5874"/>
                </a:lnTo>
                <a:cubicBezTo>
                  <a:pt x="1626" y="6060"/>
                  <a:pt x="1568" y="6342"/>
                  <a:pt x="1706" y="6443"/>
                </a:cubicBezTo>
                <a:cubicBezTo>
                  <a:pt x="1729" y="6418"/>
                  <a:pt x="1754" y="6396"/>
                  <a:pt x="1776" y="6374"/>
                </a:cubicBezTo>
                <a:lnTo>
                  <a:pt x="1776" y="6374"/>
                </a:lnTo>
                <a:cubicBezTo>
                  <a:pt x="1773" y="6375"/>
                  <a:pt x="1769" y="6376"/>
                  <a:pt x="1765" y="6376"/>
                </a:cubicBezTo>
                <a:cubicBezTo>
                  <a:pt x="1723" y="6376"/>
                  <a:pt x="1653" y="6328"/>
                  <a:pt x="1646" y="6288"/>
                </a:cubicBezTo>
                <a:cubicBezTo>
                  <a:pt x="1591" y="6139"/>
                  <a:pt x="1707" y="6106"/>
                  <a:pt x="1785" y="6106"/>
                </a:cubicBezTo>
                <a:cubicBezTo>
                  <a:pt x="1803" y="6106"/>
                  <a:pt x="1819" y="6107"/>
                  <a:pt x="1831" y="6110"/>
                </a:cubicBezTo>
                <a:lnTo>
                  <a:pt x="1828" y="6224"/>
                </a:lnTo>
                <a:cubicBezTo>
                  <a:pt x="1830" y="6225"/>
                  <a:pt x="1833" y="6225"/>
                  <a:pt x="1836" y="6225"/>
                </a:cubicBezTo>
                <a:cubicBezTo>
                  <a:pt x="2184" y="6225"/>
                  <a:pt x="1929" y="5789"/>
                  <a:pt x="2023" y="5582"/>
                </a:cubicBezTo>
                <a:lnTo>
                  <a:pt x="2023" y="5582"/>
                </a:lnTo>
                <a:lnTo>
                  <a:pt x="2184" y="5726"/>
                </a:lnTo>
                <a:cubicBezTo>
                  <a:pt x="1972" y="6248"/>
                  <a:pt x="1807" y="6787"/>
                  <a:pt x="1683" y="7338"/>
                </a:cubicBezTo>
                <a:lnTo>
                  <a:pt x="1673" y="7359"/>
                </a:lnTo>
                <a:cubicBezTo>
                  <a:pt x="1572" y="7285"/>
                  <a:pt x="1474" y="7200"/>
                  <a:pt x="1366" y="7157"/>
                </a:cubicBezTo>
                <a:lnTo>
                  <a:pt x="1282" y="7106"/>
                </a:lnTo>
                <a:lnTo>
                  <a:pt x="1282" y="7133"/>
                </a:lnTo>
                <a:cubicBezTo>
                  <a:pt x="1263" y="7130"/>
                  <a:pt x="1242" y="7128"/>
                  <a:pt x="1221" y="7128"/>
                </a:cubicBezTo>
                <a:cubicBezTo>
                  <a:pt x="1141" y="7128"/>
                  <a:pt x="1050" y="7155"/>
                  <a:pt x="946" y="7227"/>
                </a:cubicBezTo>
                <a:lnTo>
                  <a:pt x="979" y="7537"/>
                </a:lnTo>
                <a:lnTo>
                  <a:pt x="821" y="7557"/>
                </a:lnTo>
                <a:lnTo>
                  <a:pt x="912" y="7352"/>
                </a:lnTo>
                <a:lnTo>
                  <a:pt x="912" y="7352"/>
                </a:lnTo>
                <a:cubicBezTo>
                  <a:pt x="744" y="7409"/>
                  <a:pt x="808" y="7534"/>
                  <a:pt x="841" y="7648"/>
                </a:cubicBezTo>
                <a:cubicBezTo>
                  <a:pt x="827" y="7645"/>
                  <a:pt x="812" y="7643"/>
                  <a:pt x="797" y="7643"/>
                </a:cubicBezTo>
                <a:cubicBezTo>
                  <a:pt x="747" y="7643"/>
                  <a:pt x="699" y="7660"/>
                  <a:pt x="660" y="7688"/>
                </a:cubicBezTo>
                <a:cubicBezTo>
                  <a:pt x="703" y="7806"/>
                  <a:pt x="754" y="7921"/>
                  <a:pt x="801" y="8035"/>
                </a:cubicBezTo>
                <a:cubicBezTo>
                  <a:pt x="721" y="8028"/>
                  <a:pt x="676" y="7932"/>
                  <a:pt x="613" y="7932"/>
                </a:cubicBezTo>
                <a:cubicBezTo>
                  <a:pt x="587" y="7932"/>
                  <a:pt x="559" y="7947"/>
                  <a:pt x="525" y="7988"/>
                </a:cubicBezTo>
                <a:cubicBezTo>
                  <a:pt x="592" y="8146"/>
                  <a:pt x="794" y="7968"/>
                  <a:pt x="794" y="8183"/>
                </a:cubicBezTo>
                <a:cubicBezTo>
                  <a:pt x="636" y="8257"/>
                  <a:pt x="549" y="8190"/>
                  <a:pt x="603" y="8368"/>
                </a:cubicBezTo>
                <a:cubicBezTo>
                  <a:pt x="532" y="8365"/>
                  <a:pt x="501" y="8329"/>
                  <a:pt x="488" y="8269"/>
                </a:cubicBezTo>
                <a:lnTo>
                  <a:pt x="488" y="8269"/>
                </a:lnTo>
                <a:cubicBezTo>
                  <a:pt x="510" y="8424"/>
                  <a:pt x="412" y="8615"/>
                  <a:pt x="532" y="8715"/>
                </a:cubicBezTo>
                <a:cubicBezTo>
                  <a:pt x="358" y="8799"/>
                  <a:pt x="451" y="9115"/>
                  <a:pt x="267" y="9115"/>
                </a:cubicBezTo>
                <a:cubicBezTo>
                  <a:pt x="252" y="9115"/>
                  <a:pt x="235" y="9113"/>
                  <a:pt x="216" y="9109"/>
                </a:cubicBezTo>
                <a:lnTo>
                  <a:pt x="216" y="9109"/>
                </a:lnTo>
                <a:cubicBezTo>
                  <a:pt x="266" y="9166"/>
                  <a:pt x="380" y="9388"/>
                  <a:pt x="374" y="9512"/>
                </a:cubicBezTo>
                <a:cubicBezTo>
                  <a:pt x="329" y="9471"/>
                  <a:pt x="296" y="9454"/>
                  <a:pt x="273" y="9454"/>
                </a:cubicBezTo>
                <a:cubicBezTo>
                  <a:pt x="147" y="9454"/>
                  <a:pt x="259" y="9934"/>
                  <a:pt x="37" y="9934"/>
                </a:cubicBezTo>
                <a:cubicBezTo>
                  <a:pt x="26" y="9934"/>
                  <a:pt x="13" y="9932"/>
                  <a:pt x="0" y="9930"/>
                </a:cubicBezTo>
                <a:lnTo>
                  <a:pt x="0" y="9930"/>
                </a:lnTo>
                <a:cubicBezTo>
                  <a:pt x="269" y="10112"/>
                  <a:pt x="158" y="10610"/>
                  <a:pt x="401" y="10899"/>
                </a:cubicBezTo>
                <a:cubicBezTo>
                  <a:pt x="379" y="10888"/>
                  <a:pt x="341" y="10870"/>
                  <a:pt x="331" y="10848"/>
                </a:cubicBezTo>
                <a:lnTo>
                  <a:pt x="331" y="10848"/>
                </a:lnTo>
                <a:cubicBezTo>
                  <a:pt x="346" y="11021"/>
                  <a:pt x="283" y="11098"/>
                  <a:pt x="276" y="11229"/>
                </a:cubicBezTo>
                <a:cubicBezTo>
                  <a:pt x="297" y="11224"/>
                  <a:pt x="317" y="11222"/>
                  <a:pt x="337" y="11222"/>
                </a:cubicBezTo>
                <a:cubicBezTo>
                  <a:pt x="530" y="11222"/>
                  <a:pt x="674" y="11430"/>
                  <a:pt x="852" y="11488"/>
                </a:cubicBezTo>
                <a:cubicBezTo>
                  <a:pt x="813" y="11599"/>
                  <a:pt x="760" y="11627"/>
                  <a:pt x="702" y="11627"/>
                </a:cubicBezTo>
                <a:cubicBezTo>
                  <a:pt x="640" y="11627"/>
                  <a:pt x="572" y="11596"/>
                  <a:pt x="504" y="11596"/>
                </a:cubicBezTo>
                <a:cubicBezTo>
                  <a:pt x="463" y="11596"/>
                  <a:pt x="422" y="11607"/>
                  <a:pt x="384" y="11643"/>
                </a:cubicBezTo>
                <a:cubicBezTo>
                  <a:pt x="402" y="11634"/>
                  <a:pt x="420" y="11630"/>
                  <a:pt x="438" y="11630"/>
                </a:cubicBezTo>
                <a:cubicBezTo>
                  <a:pt x="556" y="11630"/>
                  <a:pt x="682" y="11798"/>
                  <a:pt x="773" y="11798"/>
                </a:cubicBezTo>
                <a:cubicBezTo>
                  <a:pt x="796" y="11798"/>
                  <a:pt x="817" y="11787"/>
                  <a:pt x="835" y="11761"/>
                </a:cubicBezTo>
                <a:lnTo>
                  <a:pt x="835" y="11761"/>
                </a:lnTo>
                <a:cubicBezTo>
                  <a:pt x="801" y="11969"/>
                  <a:pt x="848" y="11915"/>
                  <a:pt x="734" y="12090"/>
                </a:cubicBezTo>
                <a:cubicBezTo>
                  <a:pt x="791" y="12061"/>
                  <a:pt x="829" y="12049"/>
                  <a:pt x="855" y="12049"/>
                </a:cubicBezTo>
                <a:cubicBezTo>
                  <a:pt x="951" y="12049"/>
                  <a:pt x="908" y="12195"/>
                  <a:pt x="1084" y="12198"/>
                </a:cubicBezTo>
                <a:cubicBezTo>
                  <a:pt x="1107" y="12467"/>
                  <a:pt x="902" y="12413"/>
                  <a:pt x="1131" y="12558"/>
                </a:cubicBezTo>
                <a:cubicBezTo>
                  <a:pt x="1135" y="12618"/>
                  <a:pt x="1102" y="12637"/>
                  <a:pt x="1060" y="12637"/>
                </a:cubicBezTo>
                <a:cubicBezTo>
                  <a:pt x="997" y="12637"/>
                  <a:pt x="916" y="12595"/>
                  <a:pt x="916" y="12595"/>
                </a:cubicBezTo>
                <a:lnTo>
                  <a:pt x="916" y="12595"/>
                </a:lnTo>
                <a:cubicBezTo>
                  <a:pt x="962" y="12656"/>
                  <a:pt x="1002" y="12678"/>
                  <a:pt x="1039" y="12678"/>
                </a:cubicBezTo>
                <a:cubicBezTo>
                  <a:pt x="1128" y="12678"/>
                  <a:pt x="1196" y="12544"/>
                  <a:pt x="1289" y="12518"/>
                </a:cubicBezTo>
                <a:lnTo>
                  <a:pt x="1289" y="12518"/>
                </a:lnTo>
                <a:cubicBezTo>
                  <a:pt x="1531" y="12703"/>
                  <a:pt x="1259" y="12726"/>
                  <a:pt x="1242" y="12881"/>
                </a:cubicBezTo>
                <a:cubicBezTo>
                  <a:pt x="1410" y="12986"/>
                  <a:pt x="1663" y="12952"/>
                  <a:pt x="1743" y="13046"/>
                </a:cubicBezTo>
                <a:cubicBezTo>
                  <a:pt x="1727" y="13073"/>
                  <a:pt x="1703" y="13097"/>
                  <a:pt x="1676" y="13113"/>
                </a:cubicBezTo>
                <a:cubicBezTo>
                  <a:pt x="1695" y="13103"/>
                  <a:pt x="1715" y="13098"/>
                  <a:pt x="1735" y="13098"/>
                </a:cubicBezTo>
                <a:cubicBezTo>
                  <a:pt x="1747" y="13098"/>
                  <a:pt x="1759" y="13100"/>
                  <a:pt x="1770" y="13103"/>
                </a:cubicBezTo>
                <a:cubicBezTo>
                  <a:pt x="1768" y="13097"/>
                  <a:pt x="1768" y="13095"/>
                  <a:pt x="1770" y="13095"/>
                </a:cubicBezTo>
                <a:cubicBezTo>
                  <a:pt x="1778" y="13095"/>
                  <a:pt x="1836" y="13184"/>
                  <a:pt x="1868" y="13225"/>
                </a:cubicBezTo>
                <a:cubicBezTo>
                  <a:pt x="1908" y="13288"/>
                  <a:pt x="1955" y="13349"/>
                  <a:pt x="2006" y="13403"/>
                </a:cubicBezTo>
                <a:cubicBezTo>
                  <a:pt x="2033" y="13430"/>
                  <a:pt x="2063" y="13453"/>
                  <a:pt x="2093" y="13470"/>
                </a:cubicBezTo>
                <a:cubicBezTo>
                  <a:pt x="2102" y="13477"/>
                  <a:pt x="2108" y="13480"/>
                  <a:pt x="2112" y="13480"/>
                </a:cubicBezTo>
                <a:cubicBezTo>
                  <a:pt x="2119" y="13480"/>
                  <a:pt x="2122" y="13475"/>
                  <a:pt x="2124" y="13467"/>
                </a:cubicBezTo>
                <a:lnTo>
                  <a:pt x="2167" y="13467"/>
                </a:lnTo>
                <a:cubicBezTo>
                  <a:pt x="2163" y="13472"/>
                  <a:pt x="2158" y="13477"/>
                  <a:pt x="2153" y="13481"/>
                </a:cubicBezTo>
                <a:lnTo>
                  <a:pt x="2153" y="13481"/>
                </a:lnTo>
                <a:cubicBezTo>
                  <a:pt x="2228" y="13432"/>
                  <a:pt x="2305" y="13388"/>
                  <a:pt x="2383" y="13349"/>
                </a:cubicBezTo>
                <a:cubicBezTo>
                  <a:pt x="2420" y="13406"/>
                  <a:pt x="2575" y="13447"/>
                  <a:pt x="2457" y="13538"/>
                </a:cubicBezTo>
                <a:cubicBezTo>
                  <a:pt x="2437" y="13477"/>
                  <a:pt x="2383" y="13490"/>
                  <a:pt x="2329" y="13480"/>
                </a:cubicBezTo>
                <a:lnTo>
                  <a:pt x="2329" y="13480"/>
                </a:lnTo>
                <a:lnTo>
                  <a:pt x="2427" y="13561"/>
                </a:lnTo>
                <a:cubicBezTo>
                  <a:pt x="2392" y="13602"/>
                  <a:pt x="2367" y="13617"/>
                  <a:pt x="2347" y="13617"/>
                </a:cubicBezTo>
                <a:cubicBezTo>
                  <a:pt x="2291" y="13617"/>
                  <a:pt x="2274" y="13501"/>
                  <a:pt x="2213" y="13501"/>
                </a:cubicBezTo>
                <a:cubicBezTo>
                  <a:pt x="2201" y="13501"/>
                  <a:pt x="2187" y="13506"/>
                  <a:pt x="2171" y="13517"/>
                </a:cubicBezTo>
                <a:cubicBezTo>
                  <a:pt x="2299" y="13669"/>
                  <a:pt x="2568" y="13857"/>
                  <a:pt x="2585" y="14025"/>
                </a:cubicBezTo>
                <a:cubicBezTo>
                  <a:pt x="2564" y="14040"/>
                  <a:pt x="2545" y="14046"/>
                  <a:pt x="2528" y="14046"/>
                </a:cubicBezTo>
                <a:cubicBezTo>
                  <a:pt x="2437" y="14046"/>
                  <a:pt x="2384" y="13879"/>
                  <a:pt x="2339" y="13879"/>
                </a:cubicBezTo>
                <a:cubicBezTo>
                  <a:pt x="2321" y="13879"/>
                  <a:pt x="2305" y="13905"/>
                  <a:pt x="2289" y="13975"/>
                </a:cubicBezTo>
                <a:lnTo>
                  <a:pt x="2255" y="13699"/>
                </a:lnTo>
                <a:cubicBezTo>
                  <a:pt x="2196" y="13785"/>
                  <a:pt x="2166" y="13812"/>
                  <a:pt x="2149" y="13812"/>
                </a:cubicBezTo>
                <a:cubicBezTo>
                  <a:pt x="2120" y="13812"/>
                  <a:pt x="2126" y="13737"/>
                  <a:pt x="2091" y="13737"/>
                </a:cubicBezTo>
                <a:cubicBezTo>
                  <a:pt x="2071" y="13737"/>
                  <a:pt x="2036" y="13763"/>
                  <a:pt x="1972" y="13844"/>
                </a:cubicBezTo>
                <a:cubicBezTo>
                  <a:pt x="2060" y="14204"/>
                  <a:pt x="2225" y="14174"/>
                  <a:pt x="2339" y="14524"/>
                </a:cubicBezTo>
                <a:cubicBezTo>
                  <a:pt x="2348" y="14525"/>
                  <a:pt x="2357" y="14525"/>
                  <a:pt x="2365" y="14525"/>
                </a:cubicBezTo>
                <a:cubicBezTo>
                  <a:pt x="2469" y="14525"/>
                  <a:pt x="2481" y="14438"/>
                  <a:pt x="2583" y="14438"/>
                </a:cubicBezTo>
                <a:cubicBezTo>
                  <a:pt x="2591" y="14438"/>
                  <a:pt x="2599" y="14438"/>
                  <a:pt x="2608" y="14439"/>
                </a:cubicBezTo>
                <a:cubicBezTo>
                  <a:pt x="3029" y="14766"/>
                  <a:pt x="2376" y="15052"/>
                  <a:pt x="2820" y="15224"/>
                </a:cubicBezTo>
                <a:cubicBezTo>
                  <a:pt x="2825" y="15224"/>
                  <a:pt x="2830" y="15224"/>
                  <a:pt x="2834" y="15224"/>
                </a:cubicBezTo>
                <a:cubicBezTo>
                  <a:pt x="2908" y="15224"/>
                  <a:pt x="2990" y="15202"/>
                  <a:pt x="3064" y="15202"/>
                </a:cubicBezTo>
                <a:cubicBezTo>
                  <a:pt x="3157" y="15202"/>
                  <a:pt x="3235" y="15237"/>
                  <a:pt x="3265" y="15392"/>
                </a:cubicBezTo>
                <a:lnTo>
                  <a:pt x="3029" y="15463"/>
                </a:lnTo>
                <a:cubicBezTo>
                  <a:pt x="3108" y="15577"/>
                  <a:pt x="3183" y="15594"/>
                  <a:pt x="3252" y="15594"/>
                </a:cubicBezTo>
                <a:cubicBezTo>
                  <a:pt x="3280" y="15594"/>
                  <a:pt x="3307" y="15591"/>
                  <a:pt x="3333" y="15591"/>
                </a:cubicBezTo>
                <a:cubicBezTo>
                  <a:pt x="3407" y="15591"/>
                  <a:pt x="3471" y="15613"/>
                  <a:pt x="3524" y="15779"/>
                </a:cubicBezTo>
                <a:cubicBezTo>
                  <a:pt x="3518" y="15780"/>
                  <a:pt x="3513" y="15780"/>
                  <a:pt x="3508" y="15780"/>
                </a:cubicBezTo>
                <a:cubicBezTo>
                  <a:pt x="3418" y="15780"/>
                  <a:pt x="3327" y="15672"/>
                  <a:pt x="3306" y="15672"/>
                </a:cubicBezTo>
                <a:cubicBezTo>
                  <a:pt x="3302" y="15672"/>
                  <a:pt x="3300" y="15675"/>
                  <a:pt x="3302" y="15685"/>
                </a:cubicBezTo>
                <a:cubicBezTo>
                  <a:pt x="3310" y="15808"/>
                  <a:pt x="3347" y="15836"/>
                  <a:pt x="3395" y="15836"/>
                </a:cubicBezTo>
                <a:cubicBezTo>
                  <a:pt x="3438" y="15836"/>
                  <a:pt x="3489" y="15815"/>
                  <a:pt x="3539" y="15815"/>
                </a:cubicBezTo>
                <a:cubicBezTo>
                  <a:pt x="3570" y="15815"/>
                  <a:pt x="3601" y="15824"/>
                  <a:pt x="3628" y="15853"/>
                </a:cubicBezTo>
                <a:lnTo>
                  <a:pt x="3507" y="16018"/>
                </a:lnTo>
                <a:cubicBezTo>
                  <a:pt x="3790" y="16267"/>
                  <a:pt x="4180" y="16432"/>
                  <a:pt x="4513" y="16647"/>
                </a:cubicBezTo>
                <a:cubicBezTo>
                  <a:pt x="4459" y="16681"/>
                  <a:pt x="4365" y="16691"/>
                  <a:pt x="4402" y="16795"/>
                </a:cubicBezTo>
                <a:cubicBezTo>
                  <a:pt x="4860" y="17034"/>
                  <a:pt x="5260" y="17448"/>
                  <a:pt x="5634" y="17798"/>
                </a:cubicBezTo>
                <a:lnTo>
                  <a:pt x="5879" y="17734"/>
                </a:lnTo>
                <a:lnTo>
                  <a:pt x="5879" y="17734"/>
                </a:lnTo>
                <a:cubicBezTo>
                  <a:pt x="5916" y="17758"/>
                  <a:pt x="5913" y="17842"/>
                  <a:pt x="5856" y="17849"/>
                </a:cubicBezTo>
                <a:cubicBezTo>
                  <a:pt x="5888" y="17883"/>
                  <a:pt x="5909" y="17897"/>
                  <a:pt x="5923" y="17897"/>
                </a:cubicBezTo>
                <a:cubicBezTo>
                  <a:pt x="5968" y="17897"/>
                  <a:pt x="5943" y="17753"/>
                  <a:pt x="6031" y="17738"/>
                </a:cubicBezTo>
                <a:lnTo>
                  <a:pt x="6031" y="17738"/>
                </a:lnTo>
                <a:cubicBezTo>
                  <a:pt x="6128" y="17778"/>
                  <a:pt x="6108" y="17896"/>
                  <a:pt x="6024" y="17906"/>
                </a:cubicBezTo>
                <a:cubicBezTo>
                  <a:pt x="6250" y="17923"/>
                  <a:pt x="6472" y="17956"/>
                  <a:pt x="6687" y="18013"/>
                </a:cubicBezTo>
                <a:cubicBezTo>
                  <a:pt x="6966" y="18098"/>
                  <a:pt x="7030" y="18111"/>
                  <a:pt x="7003" y="18242"/>
                </a:cubicBezTo>
                <a:lnTo>
                  <a:pt x="6953" y="18263"/>
                </a:lnTo>
                <a:cubicBezTo>
                  <a:pt x="6956" y="18279"/>
                  <a:pt x="6953" y="18279"/>
                  <a:pt x="6970" y="18289"/>
                </a:cubicBezTo>
                <a:cubicBezTo>
                  <a:pt x="6993" y="18306"/>
                  <a:pt x="7020" y="18320"/>
                  <a:pt x="7047" y="18330"/>
                </a:cubicBezTo>
                <a:cubicBezTo>
                  <a:pt x="7092" y="18338"/>
                  <a:pt x="7138" y="18344"/>
                  <a:pt x="7183" y="18344"/>
                </a:cubicBezTo>
                <a:cubicBezTo>
                  <a:pt x="7193" y="18344"/>
                  <a:pt x="7203" y="18344"/>
                  <a:pt x="7212" y="18343"/>
                </a:cubicBezTo>
                <a:cubicBezTo>
                  <a:pt x="7221" y="18343"/>
                  <a:pt x="7230" y="18343"/>
                  <a:pt x="7239" y="18343"/>
                </a:cubicBezTo>
                <a:cubicBezTo>
                  <a:pt x="7337" y="18343"/>
                  <a:pt x="7428" y="18349"/>
                  <a:pt x="7465" y="18485"/>
                </a:cubicBezTo>
                <a:lnTo>
                  <a:pt x="7407" y="18475"/>
                </a:lnTo>
                <a:lnTo>
                  <a:pt x="7407" y="18475"/>
                </a:lnTo>
                <a:cubicBezTo>
                  <a:pt x="7828" y="18956"/>
                  <a:pt x="8494" y="19148"/>
                  <a:pt x="8844" y="19565"/>
                </a:cubicBezTo>
                <a:cubicBezTo>
                  <a:pt x="8876" y="19530"/>
                  <a:pt x="8913" y="19516"/>
                  <a:pt x="8954" y="19516"/>
                </a:cubicBezTo>
                <a:cubicBezTo>
                  <a:pt x="9029" y="19516"/>
                  <a:pt x="9118" y="19564"/>
                  <a:pt x="9208" y="19605"/>
                </a:cubicBezTo>
                <a:cubicBezTo>
                  <a:pt x="9271" y="19633"/>
                  <a:pt x="9336" y="19655"/>
                  <a:pt x="9393" y="19655"/>
                </a:cubicBezTo>
                <a:cubicBezTo>
                  <a:pt x="9461" y="19655"/>
                  <a:pt x="9518" y="19624"/>
                  <a:pt x="9551" y="19535"/>
                </a:cubicBezTo>
                <a:cubicBezTo>
                  <a:pt x="9857" y="19787"/>
                  <a:pt x="9746" y="19824"/>
                  <a:pt x="10265" y="20002"/>
                </a:cubicBezTo>
                <a:cubicBezTo>
                  <a:pt x="10271" y="20003"/>
                  <a:pt x="10276" y="20004"/>
                  <a:pt x="10282" y="20004"/>
                </a:cubicBezTo>
                <a:cubicBezTo>
                  <a:pt x="10416" y="20004"/>
                  <a:pt x="10494" y="19789"/>
                  <a:pt x="10652" y="19760"/>
                </a:cubicBezTo>
                <a:lnTo>
                  <a:pt x="10658" y="19942"/>
                </a:lnTo>
                <a:cubicBezTo>
                  <a:pt x="10736" y="19878"/>
                  <a:pt x="10813" y="19807"/>
                  <a:pt x="10884" y="19737"/>
                </a:cubicBezTo>
                <a:lnTo>
                  <a:pt x="11022" y="19949"/>
                </a:lnTo>
                <a:lnTo>
                  <a:pt x="11180" y="19888"/>
                </a:lnTo>
                <a:cubicBezTo>
                  <a:pt x="11116" y="19885"/>
                  <a:pt x="11035" y="19817"/>
                  <a:pt x="11042" y="19763"/>
                </a:cubicBezTo>
                <a:cubicBezTo>
                  <a:pt x="11103" y="19738"/>
                  <a:pt x="11174" y="19727"/>
                  <a:pt x="11246" y="19727"/>
                </a:cubicBezTo>
                <a:cubicBezTo>
                  <a:pt x="11450" y="19727"/>
                  <a:pt x="11664" y="19812"/>
                  <a:pt x="11691" y="19881"/>
                </a:cubicBezTo>
                <a:cubicBezTo>
                  <a:pt x="11877" y="19784"/>
                  <a:pt x="12052" y="19673"/>
                  <a:pt x="12220" y="19565"/>
                </a:cubicBezTo>
                <a:lnTo>
                  <a:pt x="12220" y="19565"/>
                </a:lnTo>
                <a:cubicBezTo>
                  <a:pt x="12232" y="19622"/>
                  <a:pt x="12186" y="19663"/>
                  <a:pt x="12136" y="19709"/>
                </a:cubicBezTo>
                <a:lnTo>
                  <a:pt x="12136" y="19709"/>
                </a:lnTo>
                <a:cubicBezTo>
                  <a:pt x="12171" y="19678"/>
                  <a:pt x="12195" y="19667"/>
                  <a:pt x="12214" y="19667"/>
                </a:cubicBezTo>
                <a:cubicBezTo>
                  <a:pt x="12264" y="19667"/>
                  <a:pt x="12271" y="19750"/>
                  <a:pt x="12314" y="19750"/>
                </a:cubicBezTo>
                <a:cubicBezTo>
                  <a:pt x="12337" y="19750"/>
                  <a:pt x="12370" y="19728"/>
                  <a:pt x="12425" y="19659"/>
                </a:cubicBezTo>
                <a:cubicBezTo>
                  <a:pt x="12375" y="19639"/>
                  <a:pt x="12405" y="19551"/>
                  <a:pt x="12398" y="19514"/>
                </a:cubicBezTo>
                <a:lnTo>
                  <a:pt x="12398" y="19514"/>
                </a:lnTo>
                <a:cubicBezTo>
                  <a:pt x="12424" y="19522"/>
                  <a:pt x="12453" y="19526"/>
                  <a:pt x="12484" y="19526"/>
                </a:cubicBezTo>
                <a:cubicBezTo>
                  <a:pt x="12662" y="19526"/>
                  <a:pt x="12910" y="19403"/>
                  <a:pt x="13065" y="19262"/>
                </a:cubicBezTo>
                <a:lnTo>
                  <a:pt x="13088" y="19393"/>
                </a:lnTo>
                <a:cubicBezTo>
                  <a:pt x="13502" y="19208"/>
                  <a:pt x="13835" y="18835"/>
                  <a:pt x="14195" y="18518"/>
                </a:cubicBezTo>
                <a:lnTo>
                  <a:pt x="14195" y="18518"/>
                </a:lnTo>
                <a:cubicBezTo>
                  <a:pt x="14171" y="18528"/>
                  <a:pt x="14147" y="18532"/>
                  <a:pt x="14125" y="18532"/>
                </a:cubicBezTo>
                <a:cubicBezTo>
                  <a:pt x="13996" y="18532"/>
                  <a:pt x="13925" y="18379"/>
                  <a:pt x="14000" y="18293"/>
                </a:cubicBezTo>
                <a:lnTo>
                  <a:pt x="14000" y="18293"/>
                </a:lnTo>
                <a:lnTo>
                  <a:pt x="14175" y="18397"/>
                </a:lnTo>
                <a:cubicBezTo>
                  <a:pt x="14167" y="18342"/>
                  <a:pt x="14143" y="18335"/>
                  <a:pt x="14118" y="18335"/>
                </a:cubicBezTo>
                <a:cubicBezTo>
                  <a:pt x="14109" y="18335"/>
                  <a:pt x="14101" y="18336"/>
                  <a:pt x="14092" y="18336"/>
                </a:cubicBezTo>
                <a:cubicBezTo>
                  <a:pt x="14061" y="18336"/>
                  <a:pt x="14036" y="18324"/>
                  <a:pt x="14051" y="18212"/>
                </a:cubicBezTo>
                <a:cubicBezTo>
                  <a:pt x="14076" y="18193"/>
                  <a:pt x="14101" y="18185"/>
                  <a:pt x="14124" y="18185"/>
                </a:cubicBezTo>
                <a:cubicBezTo>
                  <a:pt x="14216" y="18185"/>
                  <a:pt x="14275" y="18318"/>
                  <a:pt x="14256" y="18407"/>
                </a:cubicBezTo>
                <a:lnTo>
                  <a:pt x="14354" y="18222"/>
                </a:lnTo>
                <a:cubicBezTo>
                  <a:pt x="14401" y="18256"/>
                  <a:pt x="14387" y="18310"/>
                  <a:pt x="14431" y="18370"/>
                </a:cubicBezTo>
                <a:cubicBezTo>
                  <a:pt x="14407" y="18229"/>
                  <a:pt x="14815" y="18273"/>
                  <a:pt x="14754" y="18040"/>
                </a:cubicBezTo>
                <a:lnTo>
                  <a:pt x="14754" y="18040"/>
                </a:lnTo>
                <a:lnTo>
                  <a:pt x="14804" y="18074"/>
                </a:lnTo>
                <a:cubicBezTo>
                  <a:pt x="15117" y="17764"/>
                  <a:pt x="15208" y="17573"/>
                  <a:pt x="15451" y="17307"/>
                </a:cubicBezTo>
                <a:cubicBezTo>
                  <a:pt x="15333" y="17189"/>
                  <a:pt x="15457" y="17112"/>
                  <a:pt x="15430" y="16940"/>
                </a:cubicBezTo>
                <a:cubicBezTo>
                  <a:pt x="15646" y="16785"/>
                  <a:pt x="15942" y="16661"/>
                  <a:pt x="16137" y="16408"/>
                </a:cubicBezTo>
                <a:cubicBezTo>
                  <a:pt x="16221" y="16186"/>
                  <a:pt x="16070" y="16267"/>
                  <a:pt x="16060" y="16125"/>
                </a:cubicBezTo>
                <a:lnTo>
                  <a:pt x="16060" y="16125"/>
                </a:lnTo>
                <a:cubicBezTo>
                  <a:pt x="16080" y="16140"/>
                  <a:pt x="16103" y="16145"/>
                  <a:pt x="16126" y="16145"/>
                </a:cubicBezTo>
                <a:cubicBezTo>
                  <a:pt x="16203" y="16145"/>
                  <a:pt x="16286" y="16084"/>
                  <a:pt x="16330" y="16084"/>
                </a:cubicBezTo>
                <a:cubicBezTo>
                  <a:pt x="16354" y="16084"/>
                  <a:pt x="16366" y="16102"/>
                  <a:pt x="16359" y="16159"/>
                </a:cubicBezTo>
                <a:cubicBezTo>
                  <a:pt x="16585" y="15853"/>
                  <a:pt x="16645" y="15765"/>
                  <a:pt x="16851" y="15318"/>
                </a:cubicBezTo>
                <a:lnTo>
                  <a:pt x="16851" y="15318"/>
                </a:lnTo>
                <a:cubicBezTo>
                  <a:pt x="16810" y="15319"/>
                  <a:pt x="16775" y="15327"/>
                  <a:pt x="16747" y="15327"/>
                </a:cubicBezTo>
                <a:cubicBezTo>
                  <a:pt x="16719" y="15327"/>
                  <a:pt x="16699" y="15319"/>
                  <a:pt x="16689" y="15291"/>
                </a:cubicBezTo>
                <a:cubicBezTo>
                  <a:pt x="16711" y="15235"/>
                  <a:pt x="16777" y="15203"/>
                  <a:pt x="16835" y="15203"/>
                </a:cubicBezTo>
                <a:cubicBezTo>
                  <a:pt x="16865" y="15203"/>
                  <a:pt x="16893" y="15212"/>
                  <a:pt x="16911" y="15230"/>
                </a:cubicBezTo>
                <a:lnTo>
                  <a:pt x="16911" y="15257"/>
                </a:lnTo>
                <a:cubicBezTo>
                  <a:pt x="17054" y="14711"/>
                  <a:pt x="17980" y="14530"/>
                  <a:pt x="17995" y="14008"/>
                </a:cubicBezTo>
                <a:lnTo>
                  <a:pt x="17995" y="14008"/>
                </a:lnTo>
                <a:lnTo>
                  <a:pt x="18103" y="13548"/>
                </a:lnTo>
                <a:cubicBezTo>
                  <a:pt x="18130" y="13516"/>
                  <a:pt x="18147" y="13503"/>
                  <a:pt x="18159" y="13503"/>
                </a:cubicBezTo>
                <a:cubicBezTo>
                  <a:pt x="18198" y="13503"/>
                  <a:pt x="18173" y="13647"/>
                  <a:pt x="18249" y="13647"/>
                </a:cubicBezTo>
                <a:cubicBezTo>
                  <a:pt x="18261" y="13647"/>
                  <a:pt x="18276" y="13644"/>
                  <a:pt x="18294" y="13635"/>
                </a:cubicBezTo>
                <a:cubicBezTo>
                  <a:pt x="18341" y="13097"/>
                  <a:pt x="18732" y="13009"/>
                  <a:pt x="18789" y="12582"/>
                </a:cubicBezTo>
                <a:cubicBezTo>
                  <a:pt x="19338" y="12538"/>
                  <a:pt x="19294" y="11612"/>
                  <a:pt x="19728" y="11374"/>
                </a:cubicBezTo>
                <a:lnTo>
                  <a:pt x="19624" y="11347"/>
                </a:lnTo>
                <a:cubicBezTo>
                  <a:pt x="19580" y="11205"/>
                  <a:pt x="19735" y="11256"/>
                  <a:pt x="19792" y="11195"/>
                </a:cubicBezTo>
                <a:cubicBezTo>
                  <a:pt x="19781" y="11191"/>
                  <a:pt x="19771" y="11190"/>
                  <a:pt x="19761" y="11190"/>
                </a:cubicBezTo>
                <a:cubicBezTo>
                  <a:pt x="19723" y="11190"/>
                  <a:pt x="19692" y="11212"/>
                  <a:pt x="19668" y="11212"/>
                </a:cubicBezTo>
                <a:cubicBezTo>
                  <a:pt x="19653" y="11212"/>
                  <a:pt x="19642" y="11203"/>
                  <a:pt x="19634" y="11175"/>
                </a:cubicBezTo>
                <a:cubicBezTo>
                  <a:pt x="19920" y="10307"/>
                  <a:pt x="20542" y="9519"/>
                  <a:pt x="20929" y="8641"/>
                </a:cubicBezTo>
                <a:cubicBezTo>
                  <a:pt x="21064" y="8318"/>
                  <a:pt x="20475" y="8294"/>
                  <a:pt x="20835" y="7951"/>
                </a:cubicBezTo>
                <a:lnTo>
                  <a:pt x="20835" y="7951"/>
                </a:lnTo>
                <a:lnTo>
                  <a:pt x="20987" y="8126"/>
                </a:lnTo>
                <a:cubicBezTo>
                  <a:pt x="20960" y="7449"/>
                  <a:pt x="21397" y="6615"/>
                  <a:pt x="21141" y="5868"/>
                </a:cubicBezTo>
                <a:lnTo>
                  <a:pt x="21141" y="5868"/>
                </a:lnTo>
                <a:cubicBezTo>
                  <a:pt x="21192" y="5908"/>
                  <a:pt x="21249" y="5908"/>
                  <a:pt x="21246" y="5982"/>
                </a:cubicBezTo>
                <a:cubicBezTo>
                  <a:pt x="21388" y="5817"/>
                  <a:pt x="21212" y="5403"/>
                  <a:pt x="21101" y="5403"/>
                </a:cubicBezTo>
                <a:cubicBezTo>
                  <a:pt x="21099" y="5403"/>
                  <a:pt x="21097" y="5403"/>
                  <a:pt x="21094" y="5403"/>
                </a:cubicBezTo>
                <a:cubicBezTo>
                  <a:pt x="21088" y="5289"/>
                  <a:pt x="21192" y="5363"/>
                  <a:pt x="21239" y="5282"/>
                </a:cubicBezTo>
                <a:cubicBezTo>
                  <a:pt x="21290" y="5104"/>
                  <a:pt x="20990" y="4919"/>
                  <a:pt x="21104" y="4808"/>
                </a:cubicBezTo>
                <a:cubicBezTo>
                  <a:pt x="21107" y="4805"/>
                  <a:pt x="21110" y="4803"/>
                  <a:pt x="21114" y="4803"/>
                </a:cubicBezTo>
                <a:cubicBezTo>
                  <a:pt x="21124" y="4803"/>
                  <a:pt x="21138" y="4815"/>
                  <a:pt x="21150" y="4830"/>
                </a:cubicBezTo>
                <a:lnTo>
                  <a:pt x="21150" y="4830"/>
                </a:lnTo>
                <a:cubicBezTo>
                  <a:pt x="21092" y="4725"/>
                  <a:pt x="21059" y="4500"/>
                  <a:pt x="20985" y="4500"/>
                </a:cubicBezTo>
                <a:cubicBezTo>
                  <a:pt x="20969" y="4500"/>
                  <a:pt x="20952" y="4510"/>
                  <a:pt x="20933" y="4532"/>
                </a:cubicBezTo>
                <a:cubicBezTo>
                  <a:pt x="20926" y="4236"/>
                  <a:pt x="20687" y="4050"/>
                  <a:pt x="20684" y="3811"/>
                </a:cubicBezTo>
                <a:cubicBezTo>
                  <a:pt x="20478" y="3769"/>
                  <a:pt x="20531" y="3418"/>
                  <a:pt x="20356" y="3418"/>
                </a:cubicBezTo>
                <a:cubicBezTo>
                  <a:pt x="20337" y="3418"/>
                  <a:pt x="20315" y="3422"/>
                  <a:pt x="20290" y="3431"/>
                </a:cubicBezTo>
                <a:cubicBezTo>
                  <a:pt x="20536" y="3313"/>
                  <a:pt x="20213" y="2889"/>
                  <a:pt x="19994" y="2836"/>
                </a:cubicBezTo>
                <a:cubicBezTo>
                  <a:pt x="20095" y="2836"/>
                  <a:pt x="19967" y="2661"/>
                  <a:pt x="20098" y="2647"/>
                </a:cubicBezTo>
                <a:cubicBezTo>
                  <a:pt x="20009" y="2530"/>
                  <a:pt x="19896" y="2449"/>
                  <a:pt x="19810" y="2449"/>
                </a:cubicBezTo>
                <a:cubicBezTo>
                  <a:pt x="19773" y="2449"/>
                  <a:pt x="19740" y="2464"/>
                  <a:pt x="19718" y="2499"/>
                </a:cubicBezTo>
                <a:cubicBezTo>
                  <a:pt x="19715" y="2250"/>
                  <a:pt x="19529" y="2156"/>
                  <a:pt x="19365" y="2088"/>
                </a:cubicBezTo>
                <a:cubicBezTo>
                  <a:pt x="19203" y="2014"/>
                  <a:pt x="19072" y="1954"/>
                  <a:pt x="19109" y="1732"/>
                </a:cubicBezTo>
                <a:cubicBezTo>
                  <a:pt x="18584" y="1493"/>
                  <a:pt x="18035" y="1321"/>
                  <a:pt x="17466" y="1213"/>
                </a:cubicBezTo>
                <a:cubicBezTo>
                  <a:pt x="17492" y="1151"/>
                  <a:pt x="17542" y="1130"/>
                  <a:pt x="17602" y="1130"/>
                </a:cubicBezTo>
                <a:cubicBezTo>
                  <a:pt x="17661" y="1130"/>
                  <a:pt x="17731" y="1150"/>
                  <a:pt x="17800" y="1170"/>
                </a:cubicBezTo>
                <a:cubicBezTo>
                  <a:pt x="17869" y="1196"/>
                  <a:pt x="17938" y="1221"/>
                  <a:pt x="17995" y="1221"/>
                </a:cubicBezTo>
                <a:cubicBezTo>
                  <a:pt x="18049" y="1221"/>
                  <a:pt x="18092" y="1199"/>
                  <a:pt x="18116" y="1136"/>
                </a:cubicBezTo>
                <a:cubicBezTo>
                  <a:pt x="17927" y="1093"/>
                  <a:pt x="17760" y="1085"/>
                  <a:pt x="17605" y="1085"/>
                </a:cubicBezTo>
                <a:cubicBezTo>
                  <a:pt x="17517" y="1085"/>
                  <a:pt x="17432" y="1088"/>
                  <a:pt x="17350" y="1088"/>
                </a:cubicBezTo>
                <a:cubicBezTo>
                  <a:pt x="17168" y="1088"/>
                  <a:pt x="16995" y="1076"/>
                  <a:pt x="16810" y="998"/>
                </a:cubicBezTo>
                <a:cubicBezTo>
                  <a:pt x="16706" y="941"/>
                  <a:pt x="16908" y="907"/>
                  <a:pt x="16958" y="870"/>
                </a:cubicBezTo>
                <a:cubicBezTo>
                  <a:pt x="16556" y="867"/>
                  <a:pt x="16206" y="714"/>
                  <a:pt x="15846" y="714"/>
                </a:cubicBezTo>
                <a:cubicBezTo>
                  <a:pt x="15779" y="714"/>
                  <a:pt x="15711" y="719"/>
                  <a:pt x="15642" y="732"/>
                </a:cubicBezTo>
                <a:cubicBezTo>
                  <a:pt x="15646" y="709"/>
                  <a:pt x="15696" y="688"/>
                  <a:pt x="15740" y="675"/>
                </a:cubicBezTo>
                <a:cubicBezTo>
                  <a:pt x="15696" y="673"/>
                  <a:pt x="15649" y="655"/>
                  <a:pt x="15612" y="655"/>
                </a:cubicBezTo>
                <a:cubicBezTo>
                  <a:pt x="15578" y="655"/>
                  <a:pt x="15553" y="671"/>
                  <a:pt x="15548" y="729"/>
                </a:cubicBezTo>
                <a:lnTo>
                  <a:pt x="15632" y="709"/>
                </a:lnTo>
                <a:lnTo>
                  <a:pt x="15632" y="709"/>
                </a:lnTo>
                <a:cubicBezTo>
                  <a:pt x="15727" y="889"/>
                  <a:pt x="15317" y="1010"/>
                  <a:pt x="15248" y="1102"/>
                </a:cubicBezTo>
                <a:lnTo>
                  <a:pt x="15248" y="1102"/>
                </a:lnTo>
                <a:cubicBezTo>
                  <a:pt x="15397" y="796"/>
                  <a:pt x="14856" y="974"/>
                  <a:pt x="15117" y="571"/>
                </a:cubicBezTo>
                <a:lnTo>
                  <a:pt x="15117" y="571"/>
                </a:lnTo>
                <a:cubicBezTo>
                  <a:pt x="15064" y="591"/>
                  <a:pt x="14990" y="638"/>
                  <a:pt x="14993" y="722"/>
                </a:cubicBezTo>
                <a:cubicBezTo>
                  <a:pt x="14916" y="688"/>
                  <a:pt x="14895" y="638"/>
                  <a:pt x="14986" y="557"/>
                </a:cubicBezTo>
                <a:lnTo>
                  <a:pt x="14986" y="557"/>
                </a:lnTo>
                <a:cubicBezTo>
                  <a:pt x="14710" y="588"/>
                  <a:pt x="14766" y="708"/>
                  <a:pt x="14573" y="708"/>
                </a:cubicBezTo>
                <a:cubicBezTo>
                  <a:pt x="14557" y="708"/>
                  <a:pt x="14539" y="707"/>
                  <a:pt x="14518" y="705"/>
                </a:cubicBezTo>
                <a:cubicBezTo>
                  <a:pt x="14522" y="648"/>
                  <a:pt x="14579" y="628"/>
                  <a:pt x="14613" y="561"/>
                </a:cubicBezTo>
                <a:lnTo>
                  <a:pt x="14613" y="561"/>
                </a:lnTo>
                <a:cubicBezTo>
                  <a:pt x="14499" y="643"/>
                  <a:pt x="14387" y="725"/>
                  <a:pt x="14239" y="725"/>
                </a:cubicBezTo>
                <a:cubicBezTo>
                  <a:pt x="14199" y="725"/>
                  <a:pt x="14157" y="719"/>
                  <a:pt x="14111" y="705"/>
                </a:cubicBezTo>
                <a:cubicBezTo>
                  <a:pt x="14123" y="676"/>
                  <a:pt x="14107" y="634"/>
                  <a:pt x="14146" y="628"/>
                </a:cubicBezTo>
                <a:lnTo>
                  <a:pt x="14146" y="628"/>
                </a:lnTo>
                <a:cubicBezTo>
                  <a:pt x="13834" y="634"/>
                  <a:pt x="13597" y="822"/>
                  <a:pt x="13294" y="822"/>
                </a:cubicBezTo>
                <a:cubicBezTo>
                  <a:pt x="13233" y="822"/>
                  <a:pt x="13169" y="814"/>
                  <a:pt x="13102" y="796"/>
                </a:cubicBezTo>
                <a:cubicBezTo>
                  <a:pt x="13219" y="540"/>
                  <a:pt x="12957" y="712"/>
                  <a:pt x="12933" y="493"/>
                </a:cubicBezTo>
                <a:lnTo>
                  <a:pt x="12708" y="567"/>
                </a:lnTo>
                <a:lnTo>
                  <a:pt x="12802" y="672"/>
                </a:lnTo>
                <a:cubicBezTo>
                  <a:pt x="12635" y="672"/>
                  <a:pt x="12491" y="794"/>
                  <a:pt x="12347" y="794"/>
                </a:cubicBezTo>
                <a:cubicBezTo>
                  <a:pt x="12321" y="794"/>
                  <a:pt x="12294" y="789"/>
                  <a:pt x="12267" y="779"/>
                </a:cubicBezTo>
                <a:lnTo>
                  <a:pt x="12408" y="682"/>
                </a:lnTo>
                <a:lnTo>
                  <a:pt x="12408" y="682"/>
                </a:lnTo>
                <a:lnTo>
                  <a:pt x="12045" y="746"/>
                </a:lnTo>
                <a:lnTo>
                  <a:pt x="12257" y="813"/>
                </a:lnTo>
                <a:cubicBezTo>
                  <a:pt x="12091" y="925"/>
                  <a:pt x="12246" y="1056"/>
                  <a:pt x="12109" y="1056"/>
                </a:cubicBezTo>
                <a:cubicBezTo>
                  <a:pt x="12090" y="1056"/>
                  <a:pt x="12066" y="1054"/>
                  <a:pt x="12035" y="1049"/>
                </a:cubicBezTo>
                <a:cubicBezTo>
                  <a:pt x="12085" y="1022"/>
                  <a:pt x="11833" y="1062"/>
                  <a:pt x="11762" y="937"/>
                </a:cubicBezTo>
                <a:cubicBezTo>
                  <a:pt x="11713" y="989"/>
                  <a:pt x="11647" y="1051"/>
                  <a:pt x="11582" y="1051"/>
                </a:cubicBezTo>
                <a:cubicBezTo>
                  <a:pt x="11549" y="1051"/>
                  <a:pt x="11516" y="1035"/>
                  <a:pt x="11486" y="991"/>
                </a:cubicBezTo>
                <a:cubicBezTo>
                  <a:pt x="11486" y="914"/>
                  <a:pt x="11580" y="766"/>
                  <a:pt x="11580" y="715"/>
                </a:cubicBezTo>
                <a:lnTo>
                  <a:pt x="11580" y="715"/>
                </a:lnTo>
                <a:cubicBezTo>
                  <a:pt x="11570" y="758"/>
                  <a:pt x="11543" y="773"/>
                  <a:pt x="11505" y="773"/>
                </a:cubicBezTo>
                <a:cubicBezTo>
                  <a:pt x="11411" y="773"/>
                  <a:pt x="11254" y="683"/>
                  <a:pt x="11127" y="683"/>
                </a:cubicBezTo>
                <a:cubicBezTo>
                  <a:pt x="11091" y="683"/>
                  <a:pt x="11057" y="690"/>
                  <a:pt x="11027" y="710"/>
                </a:cubicBezTo>
                <a:lnTo>
                  <a:pt x="11027" y="710"/>
                </a:lnTo>
                <a:cubicBezTo>
                  <a:pt x="11074" y="673"/>
                  <a:pt x="11104" y="619"/>
                  <a:pt x="11116" y="561"/>
                </a:cubicBezTo>
                <a:lnTo>
                  <a:pt x="11116" y="561"/>
                </a:lnTo>
                <a:lnTo>
                  <a:pt x="10981" y="661"/>
                </a:lnTo>
                <a:cubicBezTo>
                  <a:pt x="10917" y="577"/>
                  <a:pt x="10914" y="550"/>
                  <a:pt x="10961" y="470"/>
                </a:cubicBezTo>
                <a:cubicBezTo>
                  <a:pt x="10926" y="450"/>
                  <a:pt x="10900" y="442"/>
                  <a:pt x="10882" y="442"/>
                </a:cubicBezTo>
                <a:cubicBezTo>
                  <a:pt x="10799" y="442"/>
                  <a:pt x="10854" y="598"/>
                  <a:pt x="10791" y="598"/>
                </a:cubicBezTo>
                <a:cubicBezTo>
                  <a:pt x="10770" y="598"/>
                  <a:pt x="10736" y="581"/>
                  <a:pt x="10679" y="534"/>
                </a:cubicBezTo>
                <a:cubicBezTo>
                  <a:pt x="10705" y="530"/>
                  <a:pt x="10702" y="507"/>
                  <a:pt x="10763" y="500"/>
                </a:cubicBezTo>
                <a:cubicBezTo>
                  <a:pt x="10460" y="349"/>
                  <a:pt x="10123" y="386"/>
                  <a:pt x="9844" y="258"/>
                </a:cubicBezTo>
                <a:cubicBezTo>
                  <a:pt x="9826" y="156"/>
                  <a:pt x="9871" y="140"/>
                  <a:pt x="9925" y="140"/>
                </a:cubicBezTo>
                <a:cubicBezTo>
                  <a:pt x="9952" y="140"/>
                  <a:pt x="9980" y="144"/>
                  <a:pt x="10005" y="144"/>
                </a:cubicBezTo>
                <a:cubicBezTo>
                  <a:pt x="10051" y="144"/>
                  <a:pt x="10082" y="130"/>
                  <a:pt x="10059" y="52"/>
                </a:cubicBezTo>
                <a:cubicBezTo>
                  <a:pt x="9999" y="48"/>
                  <a:pt x="9939" y="46"/>
                  <a:pt x="9878" y="46"/>
                </a:cubicBezTo>
                <a:cubicBezTo>
                  <a:pt x="9498" y="46"/>
                  <a:pt x="9111" y="125"/>
                  <a:pt x="8767" y="125"/>
                </a:cubicBezTo>
                <a:cubicBezTo>
                  <a:pt x="8735" y="125"/>
                  <a:pt x="8704" y="125"/>
                  <a:pt x="8673" y="123"/>
                </a:cubicBezTo>
                <a:lnTo>
                  <a:pt x="8673" y="123"/>
                </a:lnTo>
                <a:lnTo>
                  <a:pt x="8750" y="147"/>
                </a:lnTo>
                <a:cubicBezTo>
                  <a:pt x="8736" y="230"/>
                  <a:pt x="8707" y="259"/>
                  <a:pt x="8668" y="259"/>
                </a:cubicBezTo>
                <a:cubicBezTo>
                  <a:pt x="8582" y="259"/>
                  <a:pt x="8447" y="116"/>
                  <a:pt x="8315" y="116"/>
                </a:cubicBezTo>
                <a:cubicBezTo>
                  <a:pt x="8283" y="116"/>
                  <a:pt x="8251" y="125"/>
                  <a:pt x="8220" y="146"/>
                </a:cubicBezTo>
                <a:lnTo>
                  <a:pt x="8220" y="146"/>
                </a:lnTo>
                <a:cubicBezTo>
                  <a:pt x="8261" y="113"/>
                  <a:pt x="8267" y="0"/>
                  <a:pt x="82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4025233">
            <a:off x="5403904" y="-359172"/>
            <a:ext cx="3865785" cy="2710458"/>
          </a:xfrm>
          <a:custGeom>
            <a:avLst/>
            <a:gdLst/>
            <a:ahLst/>
            <a:cxnLst/>
            <a:rect l="l" t="t" r="r" b="b"/>
            <a:pathLst>
              <a:path w="21398" h="20004" extrusionOk="0">
                <a:moveTo>
                  <a:pt x="14157" y="627"/>
                </a:moveTo>
                <a:cubicBezTo>
                  <a:pt x="14153" y="627"/>
                  <a:pt x="14150" y="627"/>
                  <a:pt x="14146" y="628"/>
                </a:cubicBezTo>
                <a:lnTo>
                  <a:pt x="14146" y="628"/>
                </a:lnTo>
                <a:cubicBezTo>
                  <a:pt x="14151" y="628"/>
                  <a:pt x="14157" y="628"/>
                  <a:pt x="14162" y="628"/>
                </a:cubicBezTo>
                <a:cubicBezTo>
                  <a:pt x="14164" y="628"/>
                  <a:pt x="14166" y="628"/>
                  <a:pt x="14168" y="628"/>
                </a:cubicBezTo>
                <a:cubicBezTo>
                  <a:pt x="14164" y="627"/>
                  <a:pt x="14161" y="627"/>
                  <a:pt x="14157" y="627"/>
                </a:cubicBezTo>
                <a:close/>
                <a:moveTo>
                  <a:pt x="5805" y="1102"/>
                </a:moveTo>
                <a:cubicBezTo>
                  <a:pt x="5836" y="1139"/>
                  <a:pt x="5859" y="1176"/>
                  <a:pt x="5879" y="1220"/>
                </a:cubicBezTo>
                <a:cubicBezTo>
                  <a:pt x="5839" y="1244"/>
                  <a:pt x="5795" y="1267"/>
                  <a:pt x="5755" y="1294"/>
                </a:cubicBezTo>
                <a:cubicBezTo>
                  <a:pt x="5738" y="1244"/>
                  <a:pt x="5745" y="1180"/>
                  <a:pt x="5805" y="1102"/>
                </a:cubicBezTo>
                <a:close/>
                <a:moveTo>
                  <a:pt x="2676" y="4407"/>
                </a:moveTo>
                <a:lnTo>
                  <a:pt x="2817" y="4421"/>
                </a:lnTo>
                <a:cubicBezTo>
                  <a:pt x="2790" y="4471"/>
                  <a:pt x="2763" y="4522"/>
                  <a:pt x="2733" y="4572"/>
                </a:cubicBezTo>
                <a:cubicBezTo>
                  <a:pt x="2699" y="4525"/>
                  <a:pt x="2679" y="4464"/>
                  <a:pt x="2676" y="4407"/>
                </a:cubicBezTo>
                <a:close/>
                <a:moveTo>
                  <a:pt x="21150" y="4830"/>
                </a:moveTo>
                <a:cubicBezTo>
                  <a:pt x="21159" y="4846"/>
                  <a:pt x="21168" y="4859"/>
                  <a:pt x="21179" y="4868"/>
                </a:cubicBezTo>
                <a:cubicBezTo>
                  <a:pt x="21172" y="4858"/>
                  <a:pt x="21162" y="4843"/>
                  <a:pt x="21150" y="4830"/>
                </a:cubicBezTo>
                <a:close/>
                <a:moveTo>
                  <a:pt x="2173" y="5468"/>
                </a:moveTo>
                <a:cubicBezTo>
                  <a:pt x="2211" y="5468"/>
                  <a:pt x="2250" y="5479"/>
                  <a:pt x="2285" y="5498"/>
                </a:cubicBezTo>
                <a:cubicBezTo>
                  <a:pt x="2255" y="5562"/>
                  <a:pt x="2228" y="5625"/>
                  <a:pt x="2201" y="5689"/>
                </a:cubicBezTo>
                <a:cubicBezTo>
                  <a:pt x="2174" y="5619"/>
                  <a:pt x="2147" y="5545"/>
                  <a:pt x="2124" y="5474"/>
                </a:cubicBezTo>
                <a:cubicBezTo>
                  <a:pt x="2140" y="5470"/>
                  <a:pt x="2156" y="5468"/>
                  <a:pt x="2173" y="5468"/>
                </a:cubicBezTo>
                <a:close/>
                <a:moveTo>
                  <a:pt x="1797" y="6352"/>
                </a:moveTo>
                <a:lnTo>
                  <a:pt x="1797" y="6352"/>
                </a:lnTo>
                <a:cubicBezTo>
                  <a:pt x="1791" y="6360"/>
                  <a:pt x="1783" y="6367"/>
                  <a:pt x="1776" y="6374"/>
                </a:cubicBezTo>
                <a:lnTo>
                  <a:pt x="1776" y="6374"/>
                </a:lnTo>
                <a:cubicBezTo>
                  <a:pt x="1787" y="6372"/>
                  <a:pt x="1794" y="6365"/>
                  <a:pt x="1797" y="6352"/>
                </a:cubicBezTo>
                <a:close/>
                <a:moveTo>
                  <a:pt x="485" y="8250"/>
                </a:moveTo>
                <a:cubicBezTo>
                  <a:pt x="486" y="8257"/>
                  <a:pt x="487" y="8263"/>
                  <a:pt x="488" y="8269"/>
                </a:cubicBezTo>
                <a:lnTo>
                  <a:pt x="488" y="8269"/>
                </a:lnTo>
                <a:cubicBezTo>
                  <a:pt x="487" y="8263"/>
                  <a:pt x="486" y="8257"/>
                  <a:pt x="485" y="8250"/>
                </a:cubicBezTo>
                <a:close/>
                <a:moveTo>
                  <a:pt x="7666" y="9573"/>
                </a:moveTo>
                <a:cubicBezTo>
                  <a:pt x="7670" y="9580"/>
                  <a:pt x="7677" y="9587"/>
                  <a:pt x="7683" y="9597"/>
                </a:cubicBezTo>
                <a:lnTo>
                  <a:pt x="7693" y="9627"/>
                </a:lnTo>
                <a:cubicBezTo>
                  <a:pt x="7691" y="9627"/>
                  <a:pt x="7690" y="9628"/>
                  <a:pt x="7687" y="9628"/>
                </a:cubicBezTo>
                <a:cubicBezTo>
                  <a:pt x="7686" y="9628"/>
                  <a:pt x="7683" y="9628"/>
                  <a:pt x="7680" y="9627"/>
                </a:cubicBezTo>
                <a:cubicBezTo>
                  <a:pt x="7673" y="9607"/>
                  <a:pt x="7670" y="9590"/>
                  <a:pt x="7666" y="9573"/>
                </a:cubicBezTo>
                <a:close/>
                <a:moveTo>
                  <a:pt x="7592" y="9637"/>
                </a:moveTo>
                <a:lnTo>
                  <a:pt x="7592" y="9637"/>
                </a:lnTo>
                <a:cubicBezTo>
                  <a:pt x="7606" y="9664"/>
                  <a:pt x="7609" y="9681"/>
                  <a:pt x="7616" y="9701"/>
                </a:cubicBezTo>
                <a:lnTo>
                  <a:pt x="7613" y="9698"/>
                </a:lnTo>
                <a:cubicBezTo>
                  <a:pt x="7606" y="9677"/>
                  <a:pt x="7599" y="9661"/>
                  <a:pt x="7592" y="9637"/>
                </a:cubicBezTo>
                <a:close/>
                <a:moveTo>
                  <a:pt x="7569" y="9714"/>
                </a:moveTo>
                <a:cubicBezTo>
                  <a:pt x="7579" y="9728"/>
                  <a:pt x="7589" y="9741"/>
                  <a:pt x="7596" y="9758"/>
                </a:cubicBezTo>
                <a:lnTo>
                  <a:pt x="7582" y="9748"/>
                </a:lnTo>
                <a:lnTo>
                  <a:pt x="7582" y="9748"/>
                </a:lnTo>
                <a:cubicBezTo>
                  <a:pt x="7582" y="9748"/>
                  <a:pt x="7582" y="9748"/>
                  <a:pt x="7582" y="9748"/>
                </a:cubicBezTo>
                <a:lnTo>
                  <a:pt x="7569" y="9714"/>
                </a:lnTo>
                <a:close/>
                <a:moveTo>
                  <a:pt x="7582" y="9748"/>
                </a:moveTo>
                <a:lnTo>
                  <a:pt x="7599" y="9762"/>
                </a:lnTo>
                <a:lnTo>
                  <a:pt x="7616" y="9792"/>
                </a:lnTo>
                <a:lnTo>
                  <a:pt x="7596" y="9778"/>
                </a:lnTo>
                <a:cubicBezTo>
                  <a:pt x="7592" y="9772"/>
                  <a:pt x="7586" y="9758"/>
                  <a:pt x="7582" y="9748"/>
                </a:cubicBezTo>
                <a:close/>
                <a:moveTo>
                  <a:pt x="7616" y="9714"/>
                </a:moveTo>
                <a:cubicBezTo>
                  <a:pt x="7619" y="9718"/>
                  <a:pt x="7623" y="9718"/>
                  <a:pt x="7623" y="9718"/>
                </a:cubicBezTo>
                <a:lnTo>
                  <a:pt x="7623" y="9721"/>
                </a:lnTo>
                <a:cubicBezTo>
                  <a:pt x="7636" y="9751"/>
                  <a:pt x="7643" y="9772"/>
                  <a:pt x="7650" y="9795"/>
                </a:cubicBezTo>
                <a:lnTo>
                  <a:pt x="7636" y="9785"/>
                </a:lnTo>
                <a:cubicBezTo>
                  <a:pt x="7633" y="9765"/>
                  <a:pt x="7626" y="9738"/>
                  <a:pt x="7616" y="9714"/>
                </a:cubicBezTo>
                <a:close/>
                <a:moveTo>
                  <a:pt x="7643" y="9795"/>
                </a:moveTo>
                <a:lnTo>
                  <a:pt x="7656" y="9805"/>
                </a:lnTo>
                <a:cubicBezTo>
                  <a:pt x="7656" y="9805"/>
                  <a:pt x="7656" y="9812"/>
                  <a:pt x="7660" y="9815"/>
                </a:cubicBezTo>
                <a:lnTo>
                  <a:pt x="7660" y="9819"/>
                </a:lnTo>
                <a:lnTo>
                  <a:pt x="7646" y="9812"/>
                </a:lnTo>
                <a:cubicBezTo>
                  <a:pt x="7646" y="9805"/>
                  <a:pt x="7643" y="9799"/>
                  <a:pt x="7643" y="9795"/>
                </a:cubicBezTo>
                <a:close/>
                <a:moveTo>
                  <a:pt x="7680" y="9640"/>
                </a:moveTo>
                <a:lnTo>
                  <a:pt x="7700" y="9644"/>
                </a:lnTo>
                <a:cubicBezTo>
                  <a:pt x="7707" y="9661"/>
                  <a:pt x="7710" y="9681"/>
                  <a:pt x="7714" y="9698"/>
                </a:cubicBezTo>
                <a:lnTo>
                  <a:pt x="7714" y="9714"/>
                </a:lnTo>
                <a:cubicBezTo>
                  <a:pt x="7714" y="9681"/>
                  <a:pt x="7720" y="9667"/>
                  <a:pt x="7727" y="9664"/>
                </a:cubicBezTo>
                <a:cubicBezTo>
                  <a:pt x="7737" y="9674"/>
                  <a:pt x="7751" y="9684"/>
                  <a:pt x="7764" y="9694"/>
                </a:cubicBezTo>
                <a:cubicBezTo>
                  <a:pt x="7781" y="9718"/>
                  <a:pt x="7798" y="9745"/>
                  <a:pt x="7815" y="9775"/>
                </a:cubicBezTo>
                <a:cubicBezTo>
                  <a:pt x="7791" y="9768"/>
                  <a:pt x="7767" y="9755"/>
                  <a:pt x="7744" y="9745"/>
                </a:cubicBezTo>
                <a:lnTo>
                  <a:pt x="7744" y="9745"/>
                </a:lnTo>
                <a:cubicBezTo>
                  <a:pt x="7790" y="9785"/>
                  <a:pt x="7839" y="9826"/>
                  <a:pt x="7818" y="9826"/>
                </a:cubicBezTo>
                <a:cubicBezTo>
                  <a:pt x="7814" y="9826"/>
                  <a:pt x="7809" y="9824"/>
                  <a:pt x="7801" y="9822"/>
                </a:cubicBezTo>
                <a:lnTo>
                  <a:pt x="7697" y="9755"/>
                </a:lnTo>
                <a:cubicBezTo>
                  <a:pt x="7697" y="9741"/>
                  <a:pt x="7700" y="9728"/>
                  <a:pt x="7703" y="9711"/>
                </a:cubicBezTo>
                <a:cubicBezTo>
                  <a:pt x="7717" y="9725"/>
                  <a:pt x="7730" y="9735"/>
                  <a:pt x="7744" y="9745"/>
                </a:cubicBezTo>
                <a:lnTo>
                  <a:pt x="7703" y="9704"/>
                </a:lnTo>
                <a:lnTo>
                  <a:pt x="7697" y="9687"/>
                </a:lnTo>
                <a:cubicBezTo>
                  <a:pt x="7707" y="9687"/>
                  <a:pt x="7714" y="9687"/>
                  <a:pt x="7700" y="9674"/>
                </a:cubicBezTo>
                <a:lnTo>
                  <a:pt x="7693" y="9674"/>
                </a:lnTo>
                <a:cubicBezTo>
                  <a:pt x="7687" y="9664"/>
                  <a:pt x="7683" y="9650"/>
                  <a:pt x="7680" y="9640"/>
                </a:cubicBezTo>
                <a:close/>
                <a:moveTo>
                  <a:pt x="7687" y="9812"/>
                </a:moveTo>
                <a:cubicBezTo>
                  <a:pt x="7694" y="9819"/>
                  <a:pt x="7701" y="9826"/>
                  <a:pt x="7708" y="9833"/>
                </a:cubicBezTo>
                <a:lnTo>
                  <a:pt x="7708" y="9833"/>
                </a:lnTo>
                <a:cubicBezTo>
                  <a:pt x="7701" y="9828"/>
                  <a:pt x="7694" y="9823"/>
                  <a:pt x="7687" y="9818"/>
                </a:cubicBezTo>
                <a:lnTo>
                  <a:pt x="7687" y="9818"/>
                </a:lnTo>
                <a:cubicBezTo>
                  <a:pt x="7687" y="9815"/>
                  <a:pt x="7687" y="9812"/>
                  <a:pt x="7687" y="9812"/>
                </a:cubicBezTo>
                <a:close/>
                <a:moveTo>
                  <a:pt x="7603" y="9799"/>
                </a:moveTo>
                <a:lnTo>
                  <a:pt x="7626" y="9815"/>
                </a:lnTo>
                <a:cubicBezTo>
                  <a:pt x="7629" y="9819"/>
                  <a:pt x="7633" y="9822"/>
                  <a:pt x="7636" y="9829"/>
                </a:cubicBezTo>
                <a:lnTo>
                  <a:pt x="7633" y="9825"/>
                </a:lnTo>
                <a:cubicBezTo>
                  <a:pt x="7619" y="9825"/>
                  <a:pt x="7619" y="9829"/>
                  <a:pt x="7616" y="9836"/>
                </a:cubicBezTo>
                <a:cubicBezTo>
                  <a:pt x="7613" y="9822"/>
                  <a:pt x="7606" y="9809"/>
                  <a:pt x="7603" y="9799"/>
                </a:cubicBezTo>
                <a:close/>
                <a:moveTo>
                  <a:pt x="7683" y="9825"/>
                </a:moveTo>
                <a:lnTo>
                  <a:pt x="7697" y="9836"/>
                </a:lnTo>
                <a:cubicBezTo>
                  <a:pt x="7693" y="9836"/>
                  <a:pt x="7690" y="9829"/>
                  <a:pt x="7683" y="9829"/>
                </a:cubicBezTo>
                <a:cubicBezTo>
                  <a:pt x="7680" y="9825"/>
                  <a:pt x="7683" y="9825"/>
                  <a:pt x="7683" y="9825"/>
                </a:cubicBezTo>
                <a:close/>
                <a:moveTo>
                  <a:pt x="7653" y="9829"/>
                </a:moveTo>
                <a:lnTo>
                  <a:pt x="7666" y="9836"/>
                </a:lnTo>
                <a:lnTo>
                  <a:pt x="7670" y="9856"/>
                </a:lnTo>
                <a:cubicBezTo>
                  <a:pt x="7666" y="9852"/>
                  <a:pt x="7660" y="9849"/>
                  <a:pt x="7656" y="9846"/>
                </a:cubicBezTo>
                <a:cubicBezTo>
                  <a:pt x="7656" y="9839"/>
                  <a:pt x="7653" y="9832"/>
                  <a:pt x="7653" y="9829"/>
                </a:cubicBezTo>
                <a:close/>
                <a:moveTo>
                  <a:pt x="7680" y="9846"/>
                </a:moveTo>
                <a:cubicBezTo>
                  <a:pt x="7698" y="9857"/>
                  <a:pt x="7710" y="9865"/>
                  <a:pt x="7701" y="9865"/>
                </a:cubicBezTo>
                <a:cubicBezTo>
                  <a:pt x="7698" y="9865"/>
                  <a:pt x="7690" y="9864"/>
                  <a:pt x="7677" y="9860"/>
                </a:cubicBezTo>
                <a:lnTo>
                  <a:pt x="7677" y="9860"/>
                </a:lnTo>
                <a:cubicBezTo>
                  <a:pt x="7677" y="9854"/>
                  <a:pt x="7677" y="9849"/>
                  <a:pt x="7680" y="9846"/>
                </a:cubicBezTo>
                <a:close/>
                <a:moveTo>
                  <a:pt x="7406" y="9849"/>
                </a:moveTo>
                <a:cubicBezTo>
                  <a:pt x="7411" y="9849"/>
                  <a:pt x="7430" y="9860"/>
                  <a:pt x="7454" y="9876"/>
                </a:cubicBezTo>
                <a:cubicBezTo>
                  <a:pt x="7465" y="9886"/>
                  <a:pt x="7471" y="9896"/>
                  <a:pt x="7478" y="9906"/>
                </a:cubicBezTo>
                <a:lnTo>
                  <a:pt x="7475" y="9906"/>
                </a:lnTo>
                <a:lnTo>
                  <a:pt x="7417" y="9866"/>
                </a:lnTo>
                <a:cubicBezTo>
                  <a:pt x="7405" y="9854"/>
                  <a:pt x="7402" y="9849"/>
                  <a:pt x="7406" y="9849"/>
                </a:cubicBezTo>
                <a:close/>
                <a:moveTo>
                  <a:pt x="7438" y="9667"/>
                </a:moveTo>
                <a:cubicBezTo>
                  <a:pt x="7498" y="9745"/>
                  <a:pt x="7555" y="9829"/>
                  <a:pt x="7609" y="9913"/>
                </a:cubicBezTo>
                <a:lnTo>
                  <a:pt x="7576" y="9852"/>
                </a:lnTo>
                <a:lnTo>
                  <a:pt x="7613" y="9913"/>
                </a:lnTo>
                <a:cubicBezTo>
                  <a:pt x="7613" y="9913"/>
                  <a:pt x="7609" y="9916"/>
                  <a:pt x="7606" y="9916"/>
                </a:cubicBezTo>
                <a:cubicBezTo>
                  <a:pt x="7552" y="9842"/>
                  <a:pt x="7454" y="9708"/>
                  <a:pt x="7448" y="9691"/>
                </a:cubicBezTo>
                <a:lnTo>
                  <a:pt x="7448" y="9691"/>
                </a:lnTo>
                <a:lnTo>
                  <a:pt x="7569" y="9859"/>
                </a:lnTo>
                <a:cubicBezTo>
                  <a:pt x="7498" y="9751"/>
                  <a:pt x="7518" y="9795"/>
                  <a:pt x="7438" y="9667"/>
                </a:cubicBezTo>
                <a:close/>
                <a:moveTo>
                  <a:pt x="7384" y="9849"/>
                </a:moveTo>
                <a:lnTo>
                  <a:pt x="7485" y="9920"/>
                </a:lnTo>
                <a:cubicBezTo>
                  <a:pt x="7485" y="9923"/>
                  <a:pt x="7487" y="9926"/>
                  <a:pt x="7488" y="9929"/>
                </a:cubicBezTo>
                <a:lnTo>
                  <a:pt x="7488" y="9929"/>
                </a:lnTo>
                <a:lnTo>
                  <a:pt x="7479" y="9923"/>
                </a:lnTo>
                <a:lnTo>
                  <a:pt x="7479" y="9923"/>
                </a:lnTo>
                <a:lnTo>
                  <a:pt x="7488" y="9930"/>
                </a:lnTo>
                <a:cubicBezTo>
                  <a:pt x="7488" y="9929"/>
                  <a:pt x="7488" y="9929"/>
                  <a:pt x="7488" y="9929"/>
                </a:cubicBezTo>
                <a:lnTo>
                  <a:pt x="7488" y="9929"/>
                </a:lnTo>
                <a:lnTo>
                  <a:pt x="7495" y="9933"/>
                </a:lnTo>
                <a:lnTo>
                  <a:pt x="7502" y="9947"/>
                </a:lnTo>
                <a:cubicBezTo>
                  <a:pt x="7461" y="9920"/>
                  <a:pt x="7424" y="9889"/>
                  <a:pt x="7387" y="9862"/>
                </a:cubicBezTo>
                <a:lnTo>
                  <a:pt x="7387" y="9862"/>
                </a:lnTo>
                <a:lnTo>
                  <a:pt x="7479" y="9923"/>
                </a:lnTo>
                <a:lnTo>
                  <a:pt x="7479" y="9923"/>
                </a:lnTo>
                <a:lnTo>
                  <a:pt x="7384" y="9849"/>
                </a:lnTo>
                <a:close/>
                <a:moveTo>
                  <a:pt x="7279" y="9852"/>
                </a:moveTo>
                <a:lnTo>
                  <a:pt x="7279" y="9852"/>
                </a:lnTo>
                <a:cubicBezTo>
                  <a:pt x="7394" y="9903"/>
                  <a:pt x="7451" y="9937"/>
                  <a:pt x="7515" y="9970"/>
                </a:cubicBezTo>
                <a:cubicBezTo>
                  <a:pt x="7522" y="9990"/>
                  <a:pt x="7525" y="10007"/>
                  <a:pt x="7505" y="10011"/>
                </a:cubicBezTo>
                <a:lnTo>
                  <a:pt x="7528" y="10017"/>
                </a:lnTo>
                <a:cubicBezTo>
                  <a:pt x="7607" y="10067"/>
                  <a:pt x="7626" y="10082"/>
                  <a:pt x="7617" y="10082"/>
                </a:cubicBezTo>
                <a:cubicBezTo>
                  <a:pt x="7602" y="10082"/>
                  <a:pt x="7500" y="10033"/>
                  <a:pt x="7478" y="10033"/>
                </a:cubicBezTo>
                <a:cubicBezTo>
                  <a:pt x="7470" y="10033"/>
                  <a:pt x="7473" y="10040"/>
                  <a:pt x="7495" y="10058"/>
                </a:cubicBezTo>
                <a:cubicBezTo>
                  <a:pt x="7458" y="10031"/>
                  <a:pt x="7424" y="10007"/>
                  <a:pt x="7384" y="9984"/>
                </a:cubicBezTo>
                <a:lnTo>
                  <a:pt x="7384" y="9984"/>
                </a:lnTo>
                <a:cubicBezTo>
                  <a:pt x="7414" y="9990"/>
                  <a:pt x="7441" y="9997"/>
                  <a:pt x="7468" y="10007"/>
                </a:cubicBezTo>
                <a:cubicBezTo>
                  <a:pt x="7249" y="9886"/>
                  <a:pt x="7589" y="10017"/>
                  <a:pt x="7279" y="9852"/>
                </a:cubicBezTo>
                <a:close/>
                <a:moveTo>
                  <a:pt x="7340" y="9980"/>
                </a:moveTo>
                <a:cubicBezTo>
                  <a:pt x="7350" y="9980"/>
                  <a:pt x="7362" y="9981"/>
                  <a:pt x="7377" y="9984"/>
                </a:cubicBezTo>
                <a:cubicBezTo>
                  <a:pt x="7330" y="9990"/>
                  <a:pt x="7417" y="10078"/>
                  <a:pt x="7475" y="10165"/>
                </a:cubicBezTo>
                <a:lnTo>
                  <a:pt x="7407" y="10118"/>
                </a:lnTo>
                <a:cubicBezTo>
                  <a:pt x="7393" y="10114"/>
                  <a:pt x="7382" y="10113"/>
                  <a:pt x="7373" y="10113"/>
                </a:cubicBezTo>
                <a:cubicBezTo>
                  <a:pt x="7360" y="10113"/>
                  <a:pt x="7352" y="10116"/>
                  <a:pt x="7343" y="10118"/>
                </a:cubicBezTo>
                <a:lnTo>
                  <a:pt x="7306" y="10098"/>
                </a:lnTo>
                <a:cubicBezTo>
                  <a:pt x="7340" y="10064"/>
                  <a:pt x="7370" y="10041"/>
                  <a:pt x="7370" y="10041"/>
                </a:cubicBezTo>
                <a:lnTo>
                  <a:pt x="7370" y="10041"/>
                </a:lnTo>
                <a:cubicBezTo>
                  <a:pt x="7370" y="10041"/>
                  <a:pt x="7337" y="10061"/>
                  <a:pt x="7303" y="10098"/>
                </a:cubicBezTo>
                <a:lnTo>
                  <a:pt x="7290" y="10091"/>
                </a:lnTo>
                <a:cubicBezTo>
                  <a:pt x="7296" y="10085"/>
                  <a:pt x="7303" y="10078"/>
                  <a:pt x="7306" y="10071"/>
                </a:cubicBezTo>
                <a:lnTo>
                  <a:pt x="7306" y="10071"/>
                </a:lnTo>
                <a:lnTo>
                  <a:pt x="7286" y="10091"/>
                </a:lnTo>
                <a:cubicBezTo>
                  <a:pt x="7228" y="10060"/>
                  <a:pt x="7170" y="10030"/>
                  <a:pt x="7188" y="10030"/>
                </a:cubicBezTo>
                <a:cubicBezTo>
                  <a:pt x="7193" y="10030"/>
                  <a:pt x="7204" y="10032"/>
                  <a:pt x="7222" y="10037"/>
                </a:cubicBezTo>
                <a:lnTo>
                  <a:pt x="7249" y="10054"/>
                </a:lnTo>
                <a:cubicBezTo>
                  <a:pt x="7314" y="10045"/>
                  <a:pt x="7268" y="9980"/>
                  <a:pt x="7340" y="9980"/>
                </a:cubicBezTo>
                <a:close/>
                <a:moveTo>
                  <a:pt x="7279" y="10125"/>
                </a:moveTo>
                <a:cubicBezTo>
                  <a:pt x="7293" y="10125"/>
                  <a:pt x="7306" y="10128"/>
                  <a:pt x="7320" y="10128"/>
                </a:cubicBezTo>
                <a:cubicBezTo>
                  <a:pt x="7317" y="10131"/>
                  <a:pt x="7314" y="10136"/>
                  <a:pt x="7308" y="10136"/>
                </a:cubicBezTo>
                <a:cubicBezTo>
                  <a:pt x="7307" y="10136"/>
                  <a:pt x="7305" y="10136"/>
                  <a:pt x="7303" y="10135"/>
                </a:cubicBezTo>
                <a:lnTo>
                  <a:pt x="7303" y="10135"/>
                </a:lnTo>
                <a:cubicBezTo>
                  <a:pt x="7316" y="10145"/>
                  <a:pt x="7323" y="10152"/>
                  <a:pt x="7330" y="10159"/>
                </a:cubicBezTo>
                <a:cubicBezTo>
                  <a:pt x="7350" y="10175"/>
                  <a:pt x="7374" y="10189"/>
                  <a:pt x="7397" y="10202"/>
                </a:cubicBezTo>
                <a:lnTo>
                  <a:pt x="7387" y="10212"/>
                </a:lnTo>
                <a:cubicBezTo>
                  <a:pt x="7370" y="10206"/>
                  <a:pt x="7350" y="10199"/>
                  <a:pt x="7330" y="10196"/>
                </a:cubicBezTo>
                <a:lnTo>
                  <a:pt x="7327" y="10196"/>
                </a:lnTo>
                <a:lnTo>
                  <a:pt x="7340" y="10179"/>
                </a:lnTo>
                <a:lnTo>
                  <a:pt x="7323" y="10196"/>
                </a:lnTo>
                <a:lnTo>
                  <a:pt x="7313" y="10196"/>
                </a:lnTo>
                <a:lnTo>
                  <a:pt x="7303" y="10189"/>
                </a:lnTo>
                <a:cubicBezTo>
                  <a:pt x="7296" y="10182"/>
                  <a:pt x="7290" y="10179"/>
                  <a:pt x="7283" y="10172"/>
                </a:cubicBezTo>
                <a:cubicBezTo>
                  <a:pt x="7273" y="10165"/>
                  <a:pt x="7266" y="10155"/>
                  <a:pt x="7259" y="10145"/>
                </a:cubicBezTo>
                <a:cubicBezTo>
                  <a:pt x="7259" y="10138"/>
                  <a:pt x="7253" y="10132"/>
                  <a:pt x="7256" y="10128"/>
                </a:cubicBezTo>
                <a:lnTo>
                  <a:pt x="7276" y="10128"/>
                </a:lnTo>
                <a:lnTo>
                  <a:pt x="7279" y="10125"/>
                </a:lnTo>
                <a:close/>
                <a:moveTo>
                  <a:pt x="7280" y="10223"/>
                </a:moveTo>
                <a:cubicBezTo>
                  <a:pt x="7282" y="10223"/>
                  <a:pt x="7293" y="10223"/>
                  <a:pt x="7303" y="10226"/>
                </a:cubicBezTo>
                <a:lnTo>
                  <a:pt x="7296" y="10229"/>
                </a:lnTo>
                <a:cubicBezTo>
                  <a:pt x="7293" y="10226"/>
                  <a:pt x="7286" y="10226"/>
                  <a:pt x="7280" y="10223"/>
                </a:cubicBezTo>
                <a:close/>
                <a:moveTo>
                  <a:pt x="7397" y="10206"/>
                </a:moveTo>
                <a:cubicBezTo>
                  <a:pt x="7411" y="10216"/>
                  <a:pt x="7431" y="10226"/>
                  <a:pt x="7458" y="10239"/>
                </a:cubicBezTo>
                <a:cubicBezTo>
                  <a:pt x="7428" y="10226"/>
                  <a:pt x="7414" y="10223"/>
                  <a:pt x="7391" y="10216"/>
                </a:cubicBezTo>
                <a:cubicBezTo>
                  <a:pt x="7391" y="10212"/>
                  <a:pt x="7394" y="10209"/>
                  <a:pt x="7397" y="10206"/>
                </a:cubicBezTo>
                <a:close/>
                <a:moveTo>
                  <a:pt x="6990" y="10260"/>
                </a:moveTo>
                <a:lnTo>
                  <a:pt x="6990" y="10263"/>
                </a:lnTo>
                <a:lnTo>
                  <a:pt x="6987" y="10266"/>
                </a:lnTo>
                <a:lnTo>
                  <a:pt x="6987" y="10263"/>
                </a:lnTo>
                <a:lnTo>
                  <a:pt x="6990" y="10260"/>
                </a:lnTo>
                <a:close/>
                <a:moveTo>
                  <a:pt x="7360" y="10324"/>
                </a:moveTo>
                <a:cubicBezTo>
                  <a:pt x="7357" y="10334"/>
                  <a:pt x="7353" y="10337"/>
                  <a:pt x="7347" y="10347"/>
                </a:cubicBezTo>
                <a:cubicBezTo>
                  <a:pt x="7343" y="10347"/>
                  <a:pt x="7333" y="10340"/>
                  <a:pt x="7327" y="10340"/>
                </a:cubicBezTo>
                <a:cubicBezTo>
                  <a:pt x="7323" y="10340"/>
                  <a:pt x="7330" y="10334"/>
                  <a:pt x="7330" y="10330"/>
                </a:cubicBezTo>
                <a:cubicBezTo>
                  <a:pt x="7340" y="10327"/>
                  <a:pt x="7350" y="10327"/>
                  <a:pt x="7360" y="10324"/>
                </a:cubicBezTo>
                <a:close/>
                <a:moveTo>
                  <a:pt x="7370" y="10324"/>
                </a:moveTo>
                <a:cubicBezTo>
                  <a:pt x="7376" y="10338"/>
                  <a:pt x="7374" y="10348"/>
                  <a:pt x="7358" y="10348"/>
                </a:cubicBezTo>
                <a:cubicBezTo>
                  <a:pt x="7356" y="10348"/>
                  <a:pt x="7353" y="10348"/>
                  <a:pt x="7350" y="10347"/>
                </a:cubicBezTo>
                <a:lnTo>
                  <a:pt x="7364" y="10324"/>
                </a:lnTo>
                <a:close/>
                <a:moveTo>
                  <a:pt x="7303" y="10381"/>
                </a:moveTo>
                <a:lnTo>
                  <a:pt x="7316" y="10387"/>
                </a:lnTo>
                <a:cubicBezTo>
                  <a:pt x="7310" y="10394"/>
                  <a:pt x="7306" y="10398"/>
                  <a:pt x="7300" y="10404"/>
                </a:cubicBezTo>
                <a:lnTo>
                  <a:pt x="7293" y="10401"/>
                </a:lnTo>
                <a:lnTo>
                  <a:pt x="7303" y="10381"/>
                </a:lnTo>
                <a:close/>
                <a:moveTo>
                  <a:pt x="7323" y="10391"/>
                </a:moveTo>
                <a:cubicBezTo>
                  <a:pt x="7333" y="10398"/>
                  <a:pt x="7343" y="10401"/>
                  <a:pt x="7360" y="10404"/>
                </a:cubicBezTo>
                <a:cubicBezTo>
                  <a:pt x="7353" y="10411"/>
                  <a:pt x="7347" y="10418"/>
                  <a:pt x="7343" y="10421"/>
                </a:cubicBezTo>
                <a:lnTo>
                  <a:pt x="7313" y="10411"/>
                </a:lnTo>
                <a:lnTo>
                  <a:pt x="7323" y="10391"/>
                </a:lnTo>
                <a:close/>
                <a:moveTo>
                  <a:pt x="7290" y="10404"/>
                </a:moveTo>
                <a:lnTo>
                  <a:pt x="7300" y="10411"/>
                </a:lnTo>
                <a:lnTo>
                  <a:pt x="7279" y="10431"/>
                </a:lnTo>
                <a:lnTo>
                  <a:pt x="7273" y="10428"/>
                </a:lnTo>
                <a:lnTo>
                  <a:pt x="7290" y="10404"/>
                </a:lnTo>
                <a:close/>
                <a:moveTo>
                  <a:pt x="7367" y="10408"/>
                </a:moveTo>
                <a:lnTo>
                  <a:pt x="7387" y="10418"/>
                </a:lnTo>
                <a:cubicBezTo>
                  <a:pt x="7384" y="10425"/>
                  <a:pt x="7377" y="10431"/>
                  <a:pt x="7374" y="10438"/>
                </a:cubicBezTo>
                <a:lnTo>
                  <a:pt x="7357" y="10428"/>
                </a:lnTo>
                <a:lnTo>
                  <a:pt x="7367" y="10408"/>
                </a:lnTo>
                <a:close/>
                <a:moveTo>
                  <a:pt x="7391" y="10418"/>
                </a:moveTo>
                <a:lnTo>
                  <a:pt x="7397" y="10421"/>
                </a:lnTo>
                <a:lnTo>
                  <a:pt x="7387" y="10441"/>
                </a:lnTo>
                <a:lnTo>
                  <a:pt x="7380" y="10438"/>
                </a:lnTo>
                <a:lnTo>
                  <a:pt x="7391" y="10418"/>
                </a:lnTo>
                <a:close/>
                <a:moveTo>
                  <a:pt x="7351" y="10437"/>
                </a:moveTo>
                <a:cubicBezTo>
                  <a:pt x="7353" y="10437"/>
                  <a:pt x="7361" y="10445"/>
                  <a:pt x="7367" y="10448"/>
                </a:cubicBezTo>
                <a:lnTo>
                  <a:pt x="7350" y="10441"/>
                </a:lnTo>
                <a:lnTo>
                  <a:pt x="7350" y="10438"/>
                </a:lnTo>
                <a:cubicBezTo>
                  <a:pt x="7350" y="10438"/>
                  <a:pt x="7350" y="10437"/>
                  <a:pt x="7351" y="10437"/>
                </a:cubicBezTo>
                <a:close/>
                <a:moveTo>
                  <a:pt x="7414" y="10428"/>
                </a:moveTo>
                <a:lnTo>
                  <a:pt x="7401" y="10448"/>
                </a:lnTo>
                <a:lnTo>
                  <a:pt x="7397" y="10448"/>
                </a:lnTo>
                <a:cubicBezTo>
                  <a:pt x="7401" y="10438"/>
                  <a:pt x="7404" y="10435"/>
                  <a:pt x="7407" y="10428"/>
                </a:cubicBezTo>
                <a:close/>
                <a:moveTo>
                  <a:pt x="7481" y="10371"/>
                </a:moveTo>
                <a:cubicBezTo>
                  <a:pt x="7515" y="10391"/>
                  <a:pt x="7566" y="10418"/>
                  <a:pt x="7606" y="10441"/>
                </a:cubicBezTo>
                <a:cubicBezTo>
                  <a:pt x="7606" y="10445"/>
                  <a:pt x="7603" y="10451"/>
                  <a:pt x="7599" y="10455"/>
                </a:cubicBezTo>
                <a:lnTo>
                  <a:pt x="7596" y="10455"/>
                </a:lnTo>
                <a:cubicBezTo>
                  <a:pt x="7555" y="10431"/>
                  <a:pt x="7515" y="10404"/>
                  <a:pt x="7481" y="10371"/>
                </a:cubicBezTo>
                <a:close/>
                <a:moveTo>
                  <a:pt x="7310" y="10421"/>
                </a:moveTo>
                <a:lnTo>
                  <a:pt x="7337" y="10435"/>
                </a:lnTo>
                <a:lnTo>
                  <a:pt x="7333" y="10438"/>
                </a:lnTo>
                <a:cubicBezTo>
                  <a:pt x="7324" y="10433"/>
                  <a:pt x="7319" y="10431"/>
                  <a:pt x="7318" y="10431"/>
                </a:cubicBezTo>
                <a:cubicBezTo>
                  <a:pt x="7317" y="10431"/>
                  <a:pt x="7321" y="10434"/>
                  <a:pt x="7330" y="10441"/>
                </a:cubicBezTo>
                <a:lnTo>
                  <a:pt x="7330" y="10445"/>
                </a:lnTo>
                <a:cubicBezTo>
                  <a:pt x="7327" y="10448"/>
                  <a:pt x="7323" y="10455"/>
                  <a:pt x="7320" y="10458"/>
                </a:cubicBezTo>
                <a:cubicBezTo>
                  <a:pt x="7319" y="10459"/>
                  <a:pt x="7319" y="10459"/>
                  <a:pt x="7318" y="10459"/>
                </a:cubicBezTo>
                <a:cubicBezTo>
                  <a:pt x="7315" y="10459"/>
                  <a:pt x="7312" y="10454"/>
                  <a:pt x="7310" y="10451"/>
                </a:cubicBezTo>
                <a:cubicBezTo>
                  <a:pt x="7316" y="10431"/>
                  <a:pt x="7303" y="10441"/>
                  <a:pt x="7310" y="10421"/>
                </a:cubicBezTo>
                <a:close/>
                <a:moveTo>
                  <a:pt x="7417" y="10435"/>
                </a:moveTo>
                <a:lnTo>
                  <a:pt x="7431" y="10445"/>
                </a:lnTo>
                <a:lnTo>
                  <a:pt x="7417" y="10462"/>
                </a:lnTo>
                <a:cubicBezTo>
                  <a:pt x="7414" y="10462"/>
                  <a:pt x="7411" y="10458"/>
                  <a:pt x="7407" y="10455"/>
                </a:cubicBezTo>
                <a:lnTo>
                  <a:pt x="7417" y="10435"/>
                </a:lnTo>
                <a:close/>
                <a:moveTo>
                  <a:pt x="7256" y="10458"/>
                </a:moveTo>
                <a:cubicBezTo>
                  <a:pt x="7254" y="10460"/>
                  <a:pt x="7252" y="10461"/>
                  <a:pt x="7250" y="10462"/>
                </a:cubicBezTo>
                <a:lnTo>
                  <a:pt x="7250" y="10462"/>
                </a:lnTo>
                <a:lnTo>
                  <a:pt x="7253" y="10458"/>
                </a:lnTo>
                <a:close/>
                <a:moveTo>
                  <a:pt x="7347" y="10451"/>
                </a:moveTo>
                <a:cubicBezTo>
                  <a:pt x="7344" y="10457"/>
                  <a:pt x="7338" y="10461"/>
                  <a:pt x="7335" y="10466"/>
                </a:cubicBezTo>
                <a:lnTo>
                  <a:pt x="7335" y="10466"/>
                </a:lnTo>
                <a:lnTo>
                  <a:pt x="7343" y="10451"/>
                </a:lnTo>
                <a:close/>
                <a:moveTo>
                  <a:pt x="7061" y="10468"/>
                </a:moveTo>
                <a:lnTo>
                  <a:pt x="7061" y="10472"/>
                </a:lnTo>
                <a:lnTo>
                  <a:pt x="7057" y="10475"/>
                </a:lnTo>
                <a:lnTo>
                  <a:pt x="7057" y="10472"/>
                </a:lnTo>
                <a:lnTo>
                  <a:pt x="7061" y="10468"/>
                </a:lnTo>
                <a:close/>
                <a:moveTo>
                  <a:pt x="7313" y="10468"/>
                </a:moveTo>
                <a:lnTo>
                  <a:pt x="7303" y="10482"/>
                </a:lnTo>
                <a:lnTo>
                  <a:pt x="7300" y="10482"/>
                </a:lnTo>
                <a:lnTo>
                  <a:pt x="7306" y="10468"/>
                </a:lnTo>
                <a:close/>
                <a:moveTo>
                  <a:pt x="7333" y="10472"/>
                </a:moveTo>
                <a:lnTo>
                  <a:pt x="7333" y="10475"/>
                </a:lnTo>
                <a:lnTo>
                  <a:pt x="7323" y="10485"/>
                </a:lnTo>
                <a:cubicBezTo>
                  <a:pt x="7327" y="10478"/>
                  <a:pt x="7330" y="10475"/>
                  <a:pt x="7333" y="10472"/>
                </a:cubicBezTo>
                <a:close/>
                <a:moveTo>
                  <a:pt x="7347" y="10455"/>
                </a:moveTo>
                <a:lnTo>
                  <a:pt x="7360" y="10462"/>
                </a:lnTo>
                <a:cubicBezTo>
                  <a:pt x="7350" y="10475"/>
                  <a:pt x="7343" y="10485"/>
                  <a:pt x="7337" y="10499"/>
                </a:cubicBezTo>
                <a:lnTo>
                  <a:pt x="7327" y="10495"/>
                </a:lnTo>
                <a:lnTo>
                  <a:pt x="7340" y="10472"/>
                </a:lnTo>
                <a:cubicBezTo>
                  <a:pt x="7343" y="10468"/>
                  <a:pt x="7347" y="10462"/>
                  <a:pt x="7347" y="10455"/>
                </a:cubicBezTo>
                <a:close/>
                <a:moveTo>
                  <a:pt x="7296" y="10492"/>
                </a:moveTo>
                <a:lnTo>
                  <a:pt x="7286" y="10502"/>
                </a:lnTo>
                <a:lnTo>
                  <a:pt x="7293" y="10492"/>
                </a:lnTo>
                <a:close/>
                <a:moveTo>
                  <a:pt x="7367" y="10465"/>
                </a:moveTo>
                <a:lnTo>
                  <a:pt x="7370" y="10468"/>
                </a:lnTo>
                <a:lnTo>
                  <a:pt x="7347" y="10505"/>
                </a:lnTo>
                <a:lnTo>
                  <a:pt x="7343" y="10505"/>
                </a:lnTo>
                <a:lnTo>
                  <a:pt x="7367" y="10465"/>
                </a:lnTo>
                <a:close/>
                <a:moveTo>
                  <a:pt x="7327" y="10502"/>
                </a:moveTo>
                <a:lnTo>
                  <a:pt x="7333" y="10509"/>
                </a:lnTo>
                <a:lnTo>
                  <a:pt x="7327" y="10515"/>
                </a:lnTo>
                <a:cubicBezTo>
                  <a:pt x="7327" y="10512"/>
                  <a:pt x="7323" y="10512"/>
                  <a:pt x="7320" y="10512"/>
                </a:cubicBezTo>
                <a:lnTo>
                  <a:pt x="7327" y="10502"/>
                </a:lnTo>
                <a:close/>
                <a:moveTo>
                  <a:pt x="7434" y="10445"/>
                </a:moveTo>
                <a:cubicBezTo>
                  <a:pt x="7488" y="10485"/>
                  <a:pt x="7528" y="10519"/>
                  <a:pt x="7525" y="10525"/>
                </a:cubicBezTo>
                <a:cubicBezTo>
                  <a:pt x="7495" y="10502"/>
                  <a:pt x="7461" y="10482"/>
                  <a:pt x="7428" y="10465"/>
                </a:cubicBezTo>
                <a:cubicBezTo>
                  <a:pt x="7428" y="10458"/>
                  <a:pt x="7431" y="10451"/>
                  <a:pt x="7434" y="10445"/>
                </a:cubicBezTo>
                <a:close/>
                <a:moveTo>
                  <a:pt x="7401" y="10485"/>
                </a:moveTo>
                <a:lnTo>
                  <a:pt x="7374" y="10529"/>
                </a:lnTo>
                <a:lnTo>
                  <a:pt x="7370" y="10529"/>
                </a:lnTo>
                <a:lnTo>
                  <a:pt x="7394" y="10485"/>
                </a:lnTo>
                <a:close/>
                <a:moveTo>
                  <a:pt x="7414" y="10492"/>
                </a:moveTo>
                <a:cubicBezTo>
                  <a:pt x="7461" y="10520"/>
                  <a:pt x="7501" y="10547"/>
                  <a:pt x="7485" y="10547"/>
                </a:cubicBezTo>
                <a:cubicBezTo>
                  <a:pt x="7481" y="10547"/>
                  <a:pt x="7471" y="10544"/>
                  <a:pt x="7454" y="10539"/>
                </a:cubicBezTo>
                <a:lnTo>
                  <a:pt x="7407" y="10509"/>
                </a:lnTo>
                <a:lnTo>
                  <a:pt x="7414" y="10492"/>
                </a:lnTo>
                <a:close/>
                <a:moveTo>
                  <a:pt x="7389" y="10554"/>
                </a:moveTo>
                <a:lnTo>
                  <a:pt x="7394" y="10559"/>
                </a:lnTo>
                <a:lnTo>
                  <a:pt x="7394" y="10559"/>
                </a:lnTo>
                <a:lnTo>
                  <a:pt x="7387" y="10556"/>
                </a:lnTo>
                <a:cubicBezTo>
                  <a:pt x="7387" y="10556"/>
                  <a:pt x="7388" y="10555"/>
                  <a:pt x="7389" y="10554"/>
                </a:cubicBezTo>
                <a:close/>
                <a:moveTo>
                  <a:pt x="7404" y="10512"/>
                </a:moveTo>
                <a:cubicBezTo>
                  <a:pt x="7438" y="10542"/>
                  <a:pt x="7495" y="10586"/>
                  <a:pt x="7471" y="10586"/>
                </a:cubicBezTo>
                <a:cubicBezTo>
                  <a:pt x="7458" y="10579"/>
                  <a:pt x="7451" y="10576"/>
                  <a:pt x="7438" y="10569"/>
                </a:cubicBezTo>
                <a:lnTo>
                  <a:pt x="7414" y="10552"/>
                </a:lnTo>
                <a:lnTo>
                  <a:pt x="7394" y="10539"/>
                </a:lnTo>
                <a:cubicBezTo>
                  <a:pt x="7397" y="10532"/>
                  <a:pt x="7401" y="10522"/>
                  <a:pt x="7404" y="10512"/>
                </a:cubicBezTo>
                <a:close/>
                <a:moveTo>
                  <a:pt x="7286" y="10579"/>
                </a:moveTo>
                <a:cubicBezTo>
                  <a:pt x="7283" y="10583"/>
                  <a:pt x="7283" y="10586"/>
                  <a:pt x="7283" y="10589"/>
                </a:cubicBezTo>
                <a:lnTo>
                  <a:pt x="7279" y="10589"/>
                </a:lnTo>
                <a:cubicBezTo>
                  <a:pt x="7279" y="10586"/>
                  <a:pt x="7283" y="10583"/>
                  <a:pt x="7286" y="10579"/>
                </a:cubicBezTo>
                <a:close/>
                <a:moveTo>
                  <a:pt x="7404" y="10566"/>
                </a:moveTo>
                <a:lnTo>
                  <a:pt x="7407" y="10569"/>
                </a:lnTo>
                <a:cubicBezTo>
                  <a:pt x="7407" y="10573"/>
                  <a:pt x="7404" y="10576"/>
                  <a:pt x="7404" y="10579"/>
                </a:cubicBezTo>
                <a:lnTo>
                  <a:pt x="7417" y="10576"/>
                </a:lnTo>
                <a:cubicBezTo>
                  <a:pt x="7438" y="10593"/>
                  <a:pt x="7452" y="10606"/>
                  <a:pt x="7443" y="10606"/>
                </a:cubicBezTo>
                <a:cubicBezTo>
                  <a:pt x="7438" y="10606"/>
                  <a:pt x="7425" y="10601"/>
                  <a:pt x="7401" y="10589"/>
                </a:cubicBezTo>
                <a:lnTo>
                  <a:pt x="7397" y="10589"/>
                </a:lnTo>
                <a:cubicBezTo>
                  <a:pt x="7391" y="10586"/>
                  <a:pt x="7384" y="10579"/>
                  <a:pt x="7380" y="10573"/>
                </a:cubicBezTo>
                <a:lnTo>
                  <a:pt x="7384" y="10566"/>
                </a:lnTo>
                <a:close/>
                <a:moveTo>
                  <a:pt x="6812" y="10612"/>
                </a:moveTo>
                <a:cubicBezTo>
                  <a:pt x="6819" y="10612"/>
                  <a:pt x="6829" y="10612"/>
                  <a:pt x="6842" y="10613"/>
                </a:cubicBezTo>
                <a:lnTo>
                  <a:pt x="6839" y="10613"/>
                </a:lnTo>
                <a:lnTo>
                  <a:pt x="6845" y="10633"/>
                </a:lnTo>
                <a:lnTo>
                  <a:pt x="6828" y="10626"/>
                </a:lnTo>
                <a:lnTo>
                  <a:pt x="6798" y="10620"/>
                </a:lnTo>
                <a:cubicBezTo>
                  <a:pt x="6788" y="10615"/>
                  <a:pt x="6791" y="10612"/>
                  <a:pt x="6812" y="10612"/>
                </a:cubicBezTo>
                <a:close/>
                <a:moveTo>
                  <a:pt x="7337" y="10663"/>
                </a:moveTo>
                <a:cubicBezTo>
                  <a:pt x="7341" y="10667"/>
                  <a:pt x="7345" y="10670"/>
                  <a:pt x="7349" y="10674"/>
                </a:cubicBezTo>
                <a:lnTo>
                  <a:pt x="7349" y="10674"/>
                </a:lnTo>
                <a:cubicBezTo>
                  <a:pt x="7346" y="10672"/>
                  <a:pt x="7343" y="10669"/>
                  <a:pt x="7340" y="10667"/>
                </a:cubicBezTo>
                <a:lnTo>
                  <a:pt x="7337" y="10667"/>
                </a:lnTo>
                <a:cubicBezTo>
                  <a:pt x="7337" y="10667"/>
                  <a:pt x="7337" y="10667"/>
                  <a:pt x="7337" y="10663"/>
                </a:cubicBezTo>
                <a:close/>
                <a:moveTo>
                  <a:pt x="7397" y="10724"/>
                </a:moveTo>
                <a:cubicBezTo>
                  <a:pt x="7384" y="10731"/>
                  <a:pt x="7374" y="10737"/>
                  <a:pt x="7364" y="10748"/>
                </a:cubicBezTo>
                <a:lnTo>
                  <a:pt x="7290" y="10775"/>
                </a:lnTo>
                <a:lnTo>
                  <a:pt x="7296" y="10761"/>
                </a:lnTo>
                <a:lnTo>
                  <a:pt x="7397" y="10724"/>
                </a:lnTo>
                <a:close/>
                <a:moveTo>
                  <a:pt x="7266" y="10812"/>
                </a:moveTo>
                <a:lnTo>
                  <a:pt x="7300" y="10828"/>
                </a:lnTo>
                <a:cubicBezTo>
                  <a:pt x="7296" y="10828"/>
                  <a:pt x="7296" y="10832"/>
                  <a:pt x="7296" y="10835"/>
                </a:cubicBezTo>
                <a:cubicBezTo>
                  <a:pt x="7290" y="10828"/>
                  <a:pt x="7279" y="10822"/>
                  <a:pt x="7269" y="10815"/>
                </a:cubicBezTo>
                <a:lnTo>
                  <a:pt x="7266" y="10815"/>
                </a:lnTo>
                <a:lnTo>
                  <a:pt x="7266" y="10812"/>
                </a:lnTo>
                <a:close/>
                <a:moveTo>
                  <a:pt x="330" y="10832"/>
                </a:moveTo>
                <a:cubicBezTo>
                  <a:pt x="329" y="10837"/>
                  <a:pt x="329" y="10843"/>
                  <a:pt x="331" y="10848"/>
                </a:cubicBezTo>
                <a:lnTo>
                  <a:pt x="331" y="10848"/>
                </a:lnTo>
                <a:cubicBezTo>
                  <a:pt x="331" y="10842"/>
                  <a:pt x="331" y="10837"/>
                  <a:pt x="330" y="10832"/>
                </a:cubicBezTo>
                <a:close/>
                <a:moveTo>
                  <a:pt x="7158" y="10812"/>
                </a:moveTo>
                <a:lnTo>
                  <a:pt x="7165" y="10818"/>
                </a:lnTo>
                <a:lnTo>
                  <a:pt x="7061" y="10859"/>
                </a:lnTo>
                <a:lnTo>
                  <a:pt x="7051" y="10852"/>
                </a:lnTo>
                <a:lnTo>
                  <a:pt x="7158" y="10812"/>
                </a:lnTo>
                <a:close/>
                <a:moveTo>
                  <a:pt x="7037" y="10859"/>
                </a:moveTo>
                <a:lnTo>
                  <a:pt x="7047" y="10865"/>
                </a:lnTo>
                <a:lnTo>
                  <a:pt x="7030" y="10872"/>
                </a:lnTo>
                <a:lnTo>
                  <a:pt x="7020" y="10865"/>
                </a:lnTo>
                <a:lnTo>
                  <a:pt x="7037" y="10859"/>
                </a:lnTo>
                <a:close/>
                <a:moveTo>
                  <a:pt x="7316" y="10835"/>
                </a:moveTo>
                <a:lnTo>
                  <a:pt x="7374" y="10862"/>
                </a:lnTo>
                <a:lnTo>
                  <a:pt x="7364" y="10879"/>
                </a:lnTo>
                <a:cubicBezTo>
                  <a:pt x="7347" y="10869"/>
                  <a:pt x="7330" y="10855"/>
                  <a:pt x="7313" y="10845"/>
                </a:cubicBezTo>
                <a:cubicBezTo>
                  <a:pt x="7313" y="10842"/>
                  <a:pt x="7316" y="10838"/>
                  <a:pt x="7316" y="10835"/>
                </a:cubicBezTo>
                <a:close/>
                <a:moveTo>
                  <a:pt x="6993" y="10872"/>
                </a:moveTo>
                <a:lnTo>
                  <a:pt x="7003" y="10882"/>
                </a:lnTo>
                <a:lnTo>
                  <a:pt x="6983" y="10889"/>
                </a:lnTo>
                <a:cubicBezTo>
                  <a:pt x="6980" y="10889"/>
                  <a:pt x="6977" y="10882"/>
                  <a:pt x="6973" y="10882"/>
                </a:cubicBezTo>
                <a:lnTo>
                  <a:pt x="6993" y="10872"/>
                </a:lnTo>
                <a:close/>
                <a:moveTo>
                  <a:pt x="6953" y="10891"/>
                </a:moveTo>
                <a:cubicBezTo>
                  <a:pt x="6956" y="10891"/>
                  <a:pt x="6962" y="10893"/>
                  <a:pt x="6970" y="10896"/>
                </a:cubicBezTo>
                <a:lnTo>
                  <a:pt x="6956" y="10899"/>
                </a:lnTo>
                <a:cubicBezTo>
                  <a:pt x="6949" y="10893"/>
                  <a:pt x="6949" y="10891"/>
                  <a:pt x="6953" y="10891"/>
                </a:cubicBezTo>
                <a:close/>
                <a:moveTo>
                  <a:pt x="7222" y="10929"/>
                </a:moveTo>
                <a:lnTo>
                  <a:pt x="7229" y="10933"/>
                </a:lnTo>
                <a:lnTo>
                  <a:pt x="7229" y="10946"/>
                </a:lnTo>
                <a:lnTo>
                  <a:pt x="7219" y="10939"/>
                </a:lnTo>
                <a:lnTo>
                  <a:pt x="7222" y="10929"/>
                </a:lnTo>
                <a:close/>
                <a:moveTo>
                  <a:pt x="7249" y="10882"/>
                </a:moveTo>
                <a:cubicBezTo>
                  <a:pt x="7276" y="10902"/>
                  <a:pt x="7303" y="10926"/>
                  <a:pt x="7330" y="10946"/>
                </a:cubicBezTo>
                <a:cubicBezTo>
                  <a:pt x="7327" y="10950"/>
                  <a:pt x="7327" y="10950"/>
                  <a:pt x="7327" y="10950"/>
                </a:cubicBezTo>
                <a:lnTo>
                  <a:pt x="7327" y="10953"/>
                </a:lnTo>
                <a:cubicBezTo>
                  <a:pt x="7296" y="10939"/>
                  <a:pt x="7269" y="10926"/>
                  <a:pt x="7246" y="10909"/>
                </a:cubicBezTo>
                <a:cubicBezTo>
                  <a:pt x="7246" y="10902"/>
                  <a:pt x="7249" y="10892"/>
                  <a:pt x="7249" y="10882"/>
                </a:cubicBezTo>
                <a:close/>
                <a:moveTo>
                  <a:pt x="7199" y="10946"/>
                </a:moveTo>
                <a:lnTo>
                  <a:pt x="7195" y="10956"/>
                </a:lnTo>
                <a:lnTo>
                  <a:pt x="7192" y="10963"/>
                </a:lnTo>
                <a:lnTo>
                  <a:pt x="7192" y="10966"/>
                </a:lnTo>
                <a:lnTo>
                  <a:pt x="7199" y="10946"/>
                </a:lnTo>
                <a:close/>
                <a:moveTo>
                  <a:pt x="7202" y="10943"/>
                </a:moveTo>
                <a:cubicBezTo>
                  <a:pt x="7199" y="10956"/>
                  <a:pt x="7199" y="10966"/>
                  <a:pt x="7202" y="10976"/>
                </a:cubicBezTo>
                <a:cubicBezTo>
                  <a:pt x="7202" y="10977"/>
                  <a:pt x="7203" y="10977"/>
                  <a:pt x="7203" y="10977"/>
                </a:cubicBezTo>
                <a:cubicBezTo>
                  <a:pt x="7206" y="10977"/>
                  <a:pt x="7210" y="10968"/>
                  <a:pt x="7216" y="10953"/>
                </a:cubicBezTo>
                <a:lnTo>
                  <a:pt x="7226" y="10956"/>
                </a:lnTo>
                <a:cubicBezTo>
                  <a:pt x="7226" y="10970"/>
                  <a:pt x="7226" y="10983"/>
                  <a:pt x="7222" y="10993"/>
                </a:cubicBezTo>
                <a:lnTo>
                  <a:pt x="7189" y="10966"/>
                </a:lnTo>
                <a:lnTo>
                  <a:pt x="7199" y="10946"/>
                </a:lnTo>
                <a:lnTo>
                  <a:pt x="7199" y="10946"/>
                </a:lnTo>
                <a:lnTo>
                  <a:pt x="7202" y="10943"/>
                </a:lnTo>
                <a:close/>
                <a:moveTo>
                  <a:pt x="7238" y="10937"/>
                </a:moveTo>
                <a:lnTo>
                  <a:pt x="7238" y="10937"/>
                </a:lnTo>
                <a:cubicBezTo>
                  <a:pt x="7264" y="10950"/>
                  <a:pt x="7287" y="10963"/>
                  <a:pt x="7310" y="10976"/>
                </a:cubicBezTo>
                <a:lnTo>
                  <a:pt x="7300" y="10997"/>
                </a:lnTo>
                <a:lnTo>
                  <a:pt x="7236" y="10950"/>
                </a:lnTo>
                <a:cubicBezTo>
                  <a:pt x="7236" y="10946"/>
                  <a:pt x="7236" y="10943"/>
                  <a:pt x="7238" y="10937"/>
                </a:cubicBezTo>
                <a:close/>
                <a:moveTo>
                  <a:pt x="7232" y="10963"/>
                </a:moveTo>
                <a:lnTo>
                  <a:pt x="7296" y="11000"/>
                </a:lnTo>
                <a:cubicBezTo>
                  <a:pt x="7286" y="11020"/>
                  <a:pt x="7276" y="11040"/>
                  <a:pt x="7263" y="11061"/>
                </a:cubicBezTo>
                <a:cubicBezTo>
                  <a:pt x="7229" y="11047"/>
                  <a:pt x="7189" y="11057"/>
                  <a:pt x="7155" y="11040"/>
                </a:cubicBezTo>
                <a:cubicBezTo>
                  <a:pt x="7162" y="11024"/>
                  <a:pt x="7168" y="11013"/>
                  <a:pt x="7175" y="11003"/>
                </a:cubicBezTo>
                <a:lnTo>
                  <a:pt x="7172" y="11000"/>
                </a:lnTo>
                <a:lnTo>
                  <a:pt x="7172" y="11000"/>
                </a:lnTo>
                <a:cubicBezTo>
                  <a:pt x="7213" y="11019"/>
                  <a:pt x="7235" y="11027"/>
                  <a:pt x="7243" y="11027"/>
                </a:cubicBezTo>
                <a:cubicBezTo>
                  <a:pt x="7255" y="11027"/>
                  <a:pt x="7245" y="11014"/>
                  <a:pt x="7226" y="10997"/>
                </a:cubicBezTo>
                <a:cubicBezTo>
                  <a:pt x="7226" y="10987"/>
                  <a:pt x="7229" y="10973"/>
                  <a:pt x="7232" y="10963"/>
                </a:cubicBezTo>
                <a:close/>
                <a:moveTo>
                  <a:pt x="2153" y="13481"/>
                </a:moveTo>
                <a:cubicBezTo>
                  <a:pt x="2143" y="13488"/>
                  <a:pt x="2133" y="13494"/>
                  <a:pt x="2124" y="13500"/>
                </a:cubicBezTo>
                <a:cubicBezTo>
                  <a:pt x="2134" y="13496"/>
                  <a:pt x="2144" y="13489"/>
                  <a:pt x="2153" y="13481"/>
                </a:cubicBezTo>
                <a:close/>
                <a:moveTo>
                  <a:pt x="4450" y="16543"/>
                </a:moveTo>
                <a:lnTo>
                  <a:pt x="4450" y="16543"/>
                </a:lnTo>
                <a:cubicBezTo>
                  <a:pt x="4470" y="16557"/>
                  <a:pt x="4500" y="16577"/>
                  <a:pt x="4550" y="16607"/>
                </a:cubicBezTo>
                <a:lnTo>
                  <a:pt x="4550" y="16610"/>
                </a:lnTo>
                <a:lnTo>
                  <a:pt x="4450" y="16543"/>
                </a:lnTo>
                <a:close/>
                <a:moveTo>
                  <a:pt x="4845" y="16690"/>
                </a:moveTo>
                <a:cubicBezTo>
                  <a:pt x="4854" y="16690"/>
                  <a:pt x="4864" y="16694"/>
                  <a:pt x="4873" y="16701"/>
                </a:cubicBezTo>
                <a:cubicBezTo>
                  <a:pt x="4833" y="16718"/>
                  <a:pt x="4900" y="16809"/>
                  <a:pt x="4927" y="16889"/>
                </a:cubicBezTo>
                <a:cubicBezTo>
                  <a:pt x="4877" y="16842"/>
                  <a:pt x="4823" y="16802"/>
                  <a:pt x="4769" y="16762"/>
                </a:cubicBezTo>
                <a:lnTo>
                  <a:pt x="4766" y="16765"/>
                </a:lnTo>
                <a:cubicBezTo>
                  <a:pt x="4783" y="16722"/>
                  <a:pt x="4814" y="16690"/>
                  <a:pt x="4845" y="16690"/>
                </a:cubicBezTo>
                <a:close/>
                <a:moveTo>
                  <a:pt x="12136" y="19709"/>
                </a:moveTo>
                <a:lnTo>
                  <a:pt x="12136" y="19709"/>
                </a:lnTo>
                <a:cubicBezTo>
                  <a:pt x="12129" y="19715"/>
                  <a:pt x="12120" y="19723"/>
                  <a:pt x="12112" y="19732"/>
                </a:cubicBezTo>
                <a:lnTo>
                  <a:pt x="12112" y="19732"/>
                </a:lnTo>
                <a:cubicBezTo>
                  <a:pt x="12120" y="19724"/>
                  <a:pt x="12128" y="19716"/>
                  <a:pt x="12136" y="19709"/>
                </a:cubicBezTo>
                <a:close/>
                <a:moveTo>
                  <a:pt x="12112" y="19732"/>
                </a:moveTo>
                <a:cubicBezTo>
                  <a:pt x="12103" y="19741"/>
                  <a:pt x="12094" y="19750"/>
                  <a:pt x="12085" y="19760"/>
                </a:cubicBezTo>
                <a:cubicBezTo>
                  <a:pt x="12095" y="19750"/>
                  <a:pt x="12103" y="19740"/>
                  <a:pt x="12112" y="19732"/>
                </a:cubicBezTo>
                <a:close/>
                <a:moveTo>
                  <a:pt x="8259" y="0"/>
                </a:moveTo>
                <a:cubicBezTo>
                  <a:pt x="8258" y="0"/>
                  <a:pt x="8257" y="2"/>
                  <a:pt x="8255" y="5"/>
                </a:cubicBezTo>
                <a:cubicBezTo>
                  <a:pt x="8252" y="5"/>
                  <a:pt x="8249" y="5"/>
                  <a:pt x="8246" y="5"/>
                </a:cubicBezTo>
                <a:cubicBezTo>
                  <a:pt x="7949" y="5"/>
                  <a:pt x="7642" y="159"/>
                  <a:pt x="7253" y="369"/>
                </a:cubicBezTo>
                <a:lnTo>
                  <a:pt x="7283" y="274"/>
                </a:lnTo>
                <a:cubicBezTo>
                  <a:pt x="7271" y="273"/>
                  <a:pt x="7258" y="273"/>
                  <a:pt x="7245" y="273"/>
                </a:cubicBezTo>
                <a:cubicBezTo>
                  <a:pt x="7063" y="273"/>
                  <a:pt x="6819" y="377"/>
                  <a:pt x="6640" y="399"/>
                </a:cubicBezTo>
                <a:cubicBezTo>
                  <a:pt x="6613" y="486"/>
                  <a:pt x="6516" y="520"/>
                  <a:pt x="6616" y="604"/>
                </a:cubicBezTo>
                <a:cubicBezTo>
                  <a:pt x="6552" y="586"/>
                  <a:pt x="6490" y="579"/>
                  <a:pt x="6433" y="579"/>
                </a:cubicBezTo>
                <a:cubicBezTo>
                  <a:pt x="6184" y="579"/>
                  <a:pt x="5996" y="725"/>
                  <a:pt x="5832" y="867"/>
                </a:cubicBezTo>
                <a:cubicBezTo>
                  <a:pt x="5651" y="1064"/>
                  <a:pt x="5497" y="1252"/>
                  <a:pt x="5207" y="1252"/>
                </a:cubicBezTo>
                <a:cubicBezTo>
                  <a:pt x="5191" y="1252"/>
                  <a:pt x="5173" y="1252"/>
                  <a:pt x="5156" y="1250"/>
                </a:cubicBezTo>
                <a:cubicBezTo>
                  <a:pt x="5201" y="1220"/>
                  <a:pt x="5233" y="1136"/>
                  <a:pt x="5207" y="1136"/>
                </a:cubicBezTo>
                <a:cubicBezTo>
                  <a:pt x="5204" y="1136"/>
                  <a:pt x="5201" y="1137"/>
                  <a:pt x="5196" y="1139"/>
                </a:cubicBezTo>
                <a:cubicBezTo>
                  <a:pt x="5085" y="1240"/>
                  <a:pt x="4984" y="1345"/>
                  <a:pt x="4890" y="1459"/>
                </a:cubicBezTo>
                <a:cubicBezTo>
                  <a:pt x="4947" y="1504"/>
                  <a:pt x="4971" y="1511"/>
                  <a:pt x="4998" y="1511"/>
                </a:cubicBezTo>
                <a:cubicBezTo>
                  <a:pt x="5010" y="1511"/>
                  <a:pt x="5022" y="1510"/>
                  <a:pt x="5038" y="1510"/>
                </a:cubicBezTo>
                <a:cubicBezTo>
                  <a:pt x="5057" y="1510"/>
                  <a:pt x="5083" y="1512"/>
                  <a:pt x="5119" y="1520"/>
                </a:cubicBezTo>
                <a:cubicBezTo>
                  <a:pt x="5122" y="1627"/>
                  <a:pt x="5075" y="1735"/>
                  <a:pt x="4991" y="1806"/>
                </a:cubicBezTo>
                <a:cubicBezTo>
                  <a:pt x="5082" y="1617"/>
                  <a:pt x="4856" y="1634"/>
                  <a:pt x="4739" y="1627"/>
                </a:cubicBezTo>
                <a:lnTo>
                  <a:pt x="4739" y="1627"/>
                </a:lnTo>
                <a:cubicBezTo>
                  <a:pt x="4776" y="1651"/>
                  <a:pt x="4786" y="1705"/>
                  <a:pt x="4816" y="1735"/>
                </a:cubicBezTo>
                <a:cubicBezTo>
                  <a:pt x="4789" y="1731"/>
                  <a:pt x="4768" y="1729"/>
                  <a:pt x="4751" y="1729"/>
                </a:cubicBezTo>
                <a:cubicBezTo>
                  <a:pt x="4558" y="1729"/>
                  <a:pt x="4937" y="1972"/>
                  <a:pt x="4628" y="2028"/>
                </a:cubicBezTo>
                <a:lnTo>
                  <a:pt x="4591" y="1964"/>
                </a:lnTo>
                <a:cubicBezTo>
                  <a:pt x="4530" y="2065"/>
                  <a:pt x="4527" y="2210"/>
                  <a:pt x="4426" y="2280"/>
                </a:cubicBezTo>
                <a:cubicBezTo>
                  <a:pt x="4281" y="2199"/>
                  <a:pt x="4459" y="2142"/>
                  <a:pt x="4375" y="2041"/>
                </a:cubicBezTo>
                <a:lnTo>
                  <a:pt x="4375" y="2041"/>
                </a:lnTo>
                <a:cubicBezTo>
                  <a:pt x="4258" y="2169"/>
                  <a:pt x="4347" y="2489"/>
                  <a:pt x="4133" y="2489"/>
                </a:cubicBezTo>
                <a:cubicBezTo>
                  <a:pt x="4132" y="2489"/>
                  <a:pt x="4131" y="2489"/>
                  <a:pt x="4129" y="2489"/>
                </a:cubicBezTo>
                <a:cubicBezTo>
                  <a:pt x="4146" y="2405"/>
                  <a:pt x="4220" y="2334"/>
                  <a:pt x="4241" y="2250"/>
                </a:cubicBezTo>
                <a:cubicBezTo>
                  <a:pt x="4213" y="2248"/>
                  <a:pt x="4188" y="2248"/>
                  <a:pt x="4167" y="2248"/>
                </a:cubicBezTo>
                <a:cubicBezTo>
                  <a:pt x="3991" y="2248"/>
                  <a:pt x="3996" y="2294"/>
                  <a:pt x="3897" y="2354"/>
                </a:cubicBezTo>
                <a:lnTo>
                  <a:pt x="3907" y="2348"/>
                </a:lnTo>
                <a:lnTo>
                  <a:pt x="3907" y="2348"/>
                </a:lnTo>
                <a:cubicBezTo>
                  <a:pt x="3816" y="2398"/>
                  <a:pt x="3729" y="2452"/>
                  <a:pt x="3645" y="2509"/>
                </a:cubicBezTo>
                <a:lnTo>
                  <a:pt x="3729" y="2486"/>
                </a:lnTo>
                <a:lnTo>
                  <a:pt x="3729" y="2486"/>
                </a:lnTo>
                <a:cubicBezTo>
                  <a:pt x="3903" y="2921"/>
                  <a:pt x="3507" y="2876"/>
                  <a:pt x="3533" y="3258"/>
                </a:cubicBezTo>
                <a:lnTo>
                  <a:pt x="3533" y="3258"/>
                </a:lnTo>
                <a:cubicBezTo>
                  <a:pt x="3520" y="3075"/>
                  <a:pt x="3497" y="3046"/>
                  <a:pt x="3462" y="3046"/>
                </a:cubicBezTo>
                <a:cubicBezTo>
                  <a:pt x="3446" y="3046"/>
                  <a:pt x="3428" y="3052"/>
                  <a:pt x="3406" y="3052"/>
                </a:cubicBezTo>
                <a:cubicBezTo>
                  <a:pt x="3381" y="3052"/>
                  <a:pt x="3352" y="3044"/>
                  <a:pt x="3318" y="3011"/>
                </a:cubicBezTo>
                <a:cubicBezTo>
                  <a:pt x="3258" y="3029"/>
                  <a:pt x="3183" y="3060"/>
                  <a:pt x="3136" y="3060"/>
                </a:cubicBezTo>
                <a:cubicBezTo>
                  <a:pt x="3115" y="3060"/>
                  <a:pt x="3099" y="3054"/>
                  <a:pt x="3093" y="3037"/>
                </a:cubicBezTo>
                <a:lnTo>
                  <a:pt x="3093" y="3037"/>
                </a:lnTo>
                <a:cubicBezTo>
                  <a:pt x="3130" y="3236"/>
                  <a:pt x="2867" y="3162"/>
                  <a:pt x="2928" y="3448"/>
                </a:cubicBezTo>
                <a:cubicBezTo>
                  <a:pt x="2923" y="3446"/>
                  <a:pt x="2919" y="3445"/>
                  <a:pt x="2914" y="3445"/>
                </a:cubicBezTo>
                <a:cubicBezTo>
                  <a:pt x="2881" y="3445"/>
                  <a:pt x="2852" y="3501"/>
                  <a:pt x="2806" y="3501"/>
                </a:cubicBezTo>
                <a:cubicBezTo>
                  <a:pt x="2787" y="3501"/>
                  <a:pt x="2764" y="3491"/>
                  <a:pt x="2736" y="3461"/>
                </a:cubicBezTo>
                <a:lnTo>
                  <a:pt x="2736" y="3461"/>
                </a:lnTo>
                <a:cubicBezTo>
                  <a:pt x="2710" y="3529"/>
                  <a:pt x="2720" y="3548"/>
                  <a:pt x="2746" y="3548"/>
                </a:cubicBezTo>
                <a:cubicBezTo>
                  <a:pt x="2775" y="3548"/>
                  <a:pt x="2825" y="3524"/>
                  <a:pt x="2861" y="3524"/>
                </a:cubicBezTo>
                <a:cubicBezTo>
                  <a:pt x="2875" y="3524"/>
                  <a:pt x="2886" y="3527"/>
                  <a:pt x="2894" y="3536"/>
                </a:cubicBezTo>
                <a:cubicBezTo>
                  <a:pt x="2894" y="3862"/>
                  <a:pt x="2336" y="3960"/>
                  <a:pt x="2376" y="4448"/>
                </a:cubicBezTo>
                <a:cubicBezTo>
                  <a:pt x="2305" y="4761"/>
                  <a:pt x="2427" y="4919"/>
                  <a:pt x="2420" y="5181"/>
                </a:cubicBezTo>
                <a:cubicBezTo>
                  <a:pt x="2406" y="5208"/>
                  <a:pt x="2393" y="5235"/>
                  <a:pt x="2383" y="5262"/>
                </a:cubicBezTo>
                <a:cubicBezTo>
                  <a:pt x="2289" y="5259"/>
                  <a:pt x="2265" y="5097"/>
                  <a:pt x="2265" y="5097"/>
                </a:cubicBezTo>
                <a:cubicBezTo>
                  <a:pt x="2117" y="5215"/>
                  <a:pt x="2077" y="5339"/>
                  <a:pt x="2070" y="5511"/>
                </a:cubicBezTo>
                <a:cubicBezTo>
                  <a:pt x="2053" y="5487"/>
                  <a:pt x="2032" y="5479"/>
                  <a:pt x="2005" y="5479"/>
                </a:cubicBezTo>
                <a:cubicBezTo>
                  <a:pt x="1977" y="5479"/>
                  <a:pt x="1944" y="5487"/>
                  <a:pt x="1902" y="5498"/>
                </a:cubicBezTo>
                <a:cubicBezTo>
                  <a:pt x="1868" y="5622"/>
                  <a:pt x="2066" y="5656"/>
                  <a:pt x="1928" y="5784"/>
                </a:cubicBezTo>
                <a:cubicBezTo>
                  <a:pt x="1878" y="5733"/>
                  <a:pt x="1794" y="5662"/>
                  <a:pt x="1757" y="5578"/>
                </a:cubicBezTo>
                <a:lnTo>
                  <a:pt x="1757" y="5578"/>
                </a:lnTo>
                <a:cubicBezTo>
                  <a:pt x="1753" y="5747"/>
                  <a:pt x="1801" y="5925"/>
                  <a:pt x="1797" y="6090"/>
                </a:cubicBezTo>
                <a:cubicBezTo>
                  <a:pt x="1795" y="6090"/>
                  <a:pt x="1793" y="6090"/>
                  <a:pt x="1790" y="6090"/>
                </a:cubicBezTo>
                <a:cubicBezTo>
                  <a:pt x="1689" y="6090"/>
                  <a:pt x="1685" y="5947"/>
                  <a:pt x="1642" y="5874"/>
                </a:cubicBezTo>
                <a:lnTo>
                  <a:pt x="1642" y="5874"/>
                </a:lnTo>
                <a:cubicBezTo>
                  <a:pt x="1626" y="6060"/>
                  <a:pt x="1568" y="6342"/>
                  <a:pt x="1706" y="6443"/>
                </a:cubicBezTo>
                <a:cubicBezTo>
                  <a:pt x="1729" y="6418"/>
                  <a:pt x="1754" y="6396"/>
                  <a:pt x="1776" y="6374"/>
                </a:cubicBezTo>
                <a:lnTo>
                  <a:pt x="1776" y="6374"/>
                </a:lnTo>
                <a:cubicBezTo>
                  <a:pt x="1773" y="6375"/>
                  <a:pt x="1769" y="6376"/>
                  <a:pt x="1765" y="6376"/>
                </a:cubicBezTo>
                <a:cubicBezTo>
                  <a:pt x="1723" y="6376"/>
                  <a:pt x="1653" y="6328"/>
                  <a:pt x="1646" y="6288"/>
                </a:cubicBezTo>
                <a:cubicBezTo>
                  <a:pt x="1591" y="6139"/>
                  <a:pt x="1707" y="6106"/>
                  <a:pt x="1785" y="6106"/>
                </a:cubicBezTo>
                <a:cubicBezTo>
                  <a:pt x="1803" y="6106"/>
                  <a:pt x="1819" y="6107"/>
                  <a:pt x="1831" y="6110"/>
                </a:cubicBezTo>
                <a:lnTo>
                  <a:pt x="1828" y="6224"/>
                </a:lnTo>
                <a:cubicBezTo>
                  <a:pt x="1830" y="6225"/>
                  <a:pt x="1833" y="6225"/>
                  <a:pt x="1836" y="6225"/>
                </a:cubicBezTo>
                <a:cubicBezTo>
                  <a:pt x="2184" y="6225"/>
                  <a:pt x="1929" y="5789"/>
                  <a:pt x="2023" y="5582"/>
                </a:cubicBezTo>
                <a:lnTo>
                  <a:pt x="2023" y="5582"/>
                </a:lnTo>
                <a:lnTo>
                  <a:pt x="2184" y="5726"/>
                </a:lnTo>
                <a:cubicBezTo>
                  <a:pt x="1972" y="6248"/>
                  <a:pt x="1807" y="6787"/>
                  <a:pt x="1683" y="7338"/>
                </a:cubicBezTo>
                <a:lnTo>
                  <a:pt x="1673" y="7359"/>
                </a:lnTo>
                <a:cubicBezTo>
                  <a:pt x="1572" y="7285"/>
                  <a:pt x="1474" y="7200"/>
                  <a:pt x="1366" y="7157"/>
                </a:cubicBezTo>
                <a:lnTo>
                  <a:pt x="1282" y="7106"/>
                </a:lnTo>
                <a:lnTo>
                  <a:pt x="1282" y="7133"/>
                </a:lnTo>
                <a:cubicBezTo>
                  <a:pt x="1263" y="7130"/>
                  <a:pt x="1242" y="7128"/>
                  <a:pt x="1221" y="7128"/>
                </a:cubicBezTo>
                <a:cubicBezTo>
                  <a:pt x="1141" y="7128"/>
                  <a:pt x="1050" y="7155"/>
                  <a:pt x="946" y="7227"/>
                </a:cubicBezTo>
                <a:lnTo>
                  <a:pt x="979" y="7537"/>
                </a:lnTo>
                <a:lnTo>
                  <a:pt x="821" y="7557"/>
                </a:lnTo>
                <a:lnTo>
                  <a:pt x="912" y="7352"/>
                </a:lnTo>
                <a:lnTo>
                  <a:pt x="912" y="7352"/>
                </a:lnTo>
                <a:cubicBezTo>
                  <a:pt x="744" y="7409"/>
                  <a:pt x="808" y="7534"/>
                  <a:pt x="841" y="7648"/>
                </a:cubicBezTo>
                <a:cubicBezTo>
                  <a:pt x="827" y="7645"/>
                  <a:pt x="812" y="7643"/>
                  <a:pt x="797" y="7643"/>
                </a:cubicBezTo>
                <a:cubicBezTo>
                  <a:pt x="747" y="7643"/>
                  <a:pt x="699" y="7660"/>
                  <a:pt x="660" y="7688"/>
                </a:cubicBezTo>
                <a:cubicBezTo>
                  <a:pt x="703" y="7806"/>
                  <a:pt x="754" y="7921"/>
                  <a:pt x="801" y="8035"/>
                </a:cubicBezTo>
                <a:cubicBezTo>
                  <a:pt x="721" y="8028"/>
                  <a:pt x="676" y="7932"/>
                  <a:pt x="613" y="7932"/>
                </a:cubicBezTo>
                <a:cubicBezTo>
                  <a:pt x="587" y="7932"/>
                  <a:pt x="559" y="7947"/>
                  <a:pt x="525" y="7988"/>
                </a:cubicBezTo>
                <a:cubicBezTo>
                  <a:pt x="592" y="8146"/>
                  <a:pt x="794" y="7968"/>
                  <a:pt x="794" y="8183"/>
                </a:cubicBezTo>
                <a:cubicBezTo>
                  <a:pt x="636" y="8257"/>
                  <a:pt x="549" y="8190"/>
                  <a:pt x="603" y="8368"/>
                </a:cubicBezTo>
                <a:cubicBezTo>
                  <a:pt x="532" y="8365"/>
                  <a:pt x="501" y="8329"/>
                  <a:pt x="488" y="8269"/>
                </a:cubicBezTo>
                <a:lnTo>
                  <a:pt x="488" y="8269"/>
                </a:lnTo>
                <a:cubicBezTo>
                  <a:pt x="510" y="8424"/>
                  <a:pt x="412" y="8615"/>
                  <a:pt x="532" y="8715"/>
                </a:cubicBezTo>
                <a:cubicBezTo>
                  <a:pt x="358" y="8799"/>
                  <a:pt x="451" y="9115"/>
                  <a:pt x="267" y="9115"/>
                </a:cubicBezTo>
                <a:cubicBezTo>
                  <a:pt x="252" y="9115"/>
                  <a:pt x="235" y="9113"/>
                  <a:pt x="216" y="9109"/>
                </a:cubicBezTo>
                <a:lnTo>
                  <a:pt x="216" y="9109"/>
                </a:lnTo>
                <a:cubicBezTo>
                  <a:pt x="266" y="9166"/>
                  <a:pt x="380" y="9388"/>
                  <a:pt x="374" y="9512"/>
                </a:cubicBezTo>
                <a:cubicBezTo>
                  <a:pt x="329" y="9471"/>
                  <a:pt x="296" y="9454"/>
                  <a:pt x="273" y="9454"/>
                </a:cubicBezTo>
                <a:cubicBezTo>
                  <a:pt x="147" y="9454"/>
                  <a:pt x="259" y="9934"/>
                  <a:pt x="37" y="9934"/>
                </a:cubicBezTo>
                <a:cubicBezTo>
                  <a:pt x="26" y="9934"/>
                  <a:pt x="13" y="9932"/>
                  <a:pt x="0" y="9930"/>
                </a:cubicBezTo>
                <a:lnTo>
                  <a:pt x="0" y="9930"/>
                </a:lnTo>
                <a:cubicBezTo>
                  <a:pt x="269" y="10112"/>
                  <a:pt x="158" y="10610"/>
                  <a:pt x="401" y="10899"/>
                </a:cubicBezTo>
                <a:cubicBezTo>
                  <a:pt x="379" y="10888"/>
                  <a:pt x="341" y="10870"/>
                  <a:pt x="331" y="10848"/>
                </a:cubicBezTo>
                <a:lnTo>
                  <a:pt x="331" y="10848"/>
                </a:lnTo>
                <a:cubicBezTo>
                  <a:pt x="346" y="11021"/>
                  <a:pt x="283" y="11098"/>
                  <a:pt x="276" y="11229"/>
                </a:cubicBezTo>
                <a:cubicBezTo>
                  <a:pt x="297" y="11224"/>
                  <a:pt x="317" y="11222"/>
                  <a:pt x="337" y="11222"/>
                </a:cubicBezTo>
                <a:cubicBezTo>
                  <a:pt x="530" y="11222"/>
                  <a:pt x="674" y="11430"/>
                  <a:pt x="852" y="11488"/>
                </a:cubicBezTo>
                <a:cubicBezTo>
                  <a:pt x="813" y="11599"/>
                  <a:pt x="760" y="11627"/>
                  <a:pt x="702" y="11627"/>
                </a:cubicBezTo>
                <a:cubicBezTo>
                  <a:pt x="640" y="11627"/>
                  <a:pt x="572" y="11596"/>
                  <a:pt x="504" y="11596"/>
                </a:cubicBezTo>
                <a:cubicBezTo>
                  <a:pt x="463" y="11596"/>
                  <a:pt x="422" y="11607"/>
                  <a:pt x="384" y="11643"/>
                </a:cubicBezTo>
                <a:cubicBezTo>
                  <a:pt x="402" y="11634"/>
                  <a:pt x="420" y="11630"/>
                  <a:pt x="438" y="11630"/>
                </a:cubicBezTo>
                <a:cubicBezTo>
                  <a:pt x="556" y="11630"/>
                  <a:pt x="682" y="11798"/>
                  <a:pt x="773" y="11798"/>
                </a:cubicBezTo>
                <a:cubicBezTo>
                  <a:pt x="796" y="11798"/>
                  <a:pt x="817" y="11787"/>
                  <a:pt x="835" y="11761"/>
                </a:cubicBezTo>
                <a:lnTo>
                  <a:pt x="835" y="11761"/>
                </a:lnTo>
                <a:cubicBezTo>
                  <a:pt x="801" y="11969"/>
                  <a:pt x="848" y="11915"/>
                  <a:pt x="734" y="12090"/>
                </a:cubicBezTo>
                <a:cubicBezTo>
                  <a:pt x="791" y="12061"/>
                  <a:pt x="829" y="12049"/>
                  <a:pt x="855" y="12049"/>
                </a:cubicBezTo>
                <a:cubicBezTo>
                  <a:pt x="951" y="12049"/>
                  <a:pt x="908" y="12195"/>
                  <a:pt x="1084" y="12198"/>
                </a:cubicBezTo>
                <a:cubicBezTo>
                  <a:pt x="1107" y="12467"/>
                  <a:pt x="902" y="12413"/>
                  <a:pt x="1131" y="12558"/>
                </a:cubicBezTo>
                <a:cubicBezTo>
                  <a:pt x="1135" y="12618"/>
                  <a:pt x="1102" y="12637"/>
                  <a:pt x="1060" y="12637"/>
                </a:cubicBezTo>
                <a:cubicBezTo>
                  <a:pt x="997" y="12637"/>
                  <a:pt x="916" y="12595"/>
                  <a:pt x="916" y="12595"/>
                </a:cubicBezTo>
                <a:lnTo>
                  <a:pt x="916" y="12595"/>
                </a:lnTo>
                <a:cubicBezTo>
                  <a:pt x="962" y="12656"/>
                  <a:pt x="1002" y="12678"/>
                  <a:pt x="1039" y="12678"/>
                </a:cubicBezTo>
                <a:cubicBezTo>
                  <a:pt x="1128" y="12678"/>
                  <a:pt x="1196" y="12544"/>
                  <a:pt x="1289" y="12518"/>
                </a:cubicBezTo>
                <a:lnTo>
                  <a:pt x="1289" y="12518"/>
                </a:lnTo>
                <a:cubicBezTo>
                  <a:pt x="1531" y="12703"/>
                  <a:pt x="1259" y="12726"/>
                  <a:pt x="1242" y="12881"/>
                </a:cubicBezTo>
                <a:cubicBezTo>
                  <a:pt x="1410" y="12986"/>
                  <a:pt x="1663" y="12952"/>
                  <a:pt x="1743" y="13046"/>
                </a:cubicBezTo>
                <a:cubicBezTo>
                  <a:pt x="1727" y="13073"/>
                  <a:pt x="1703" y="13097"/>
                  <a:pt x="1676" y="13113"/>
                </a:cubicBezTo>
                <a:cubicBezTo>
                  <a:pt x="1695" y="13103"/>
                  <a:pt x="1715" y="13098"/>
                  <a:pt x="1735" y="13098"/>
                </a:cubicBezTo>
                <a:cubicBezTo>
                  <a:pt x="1747" y="13098"/>
                  <a:pt x="1759" y="13100"/>
                  <a:pt x="1770" y="13103"/>
                </a:cubicBezTo>
                <a:cubicBezTo>
                  <a:pt x="1768" y="13097"/>
                  <a:pt x="1768" y="13095"/>
                  <a:pt x="1770" y="13095"/>
                </a:cubicBezTo>
                <a:cubicBezTo>
                  <a:pt x="1778" y="13095"/>
                  <a:pt x="1836" y="13184"/>
                  <a:pt x="1868" y="13225"/>
                </a:cubicBezTo>
                <a:cubicBezTo>
                  <a:pt x="1908" y="13288"/>
                  <a:pt x="1955" y="13349"/>
                  <a:pt x="2006" y="13403"/>
                </a:cubicBezTo>
                <a:cubicBezTo>
                  <a:pt x="2033" y="13430"/>
                  <a:pt x="2063" y="13453"/>
                  <a:pt x="2093" y="13470"/>
                </a:cubicBezTo>
                <a:cubicBezTo>
                  <a:pt x="2102" y="13477"/>
                  <a:pt x="2108" y="13480"/>
                  <a:pt x="2112" y="13480"/>
                </a:cubicBezTo>
                <a:cubicBezTo>
                  <a:pt x="2119" y="13480"/>
                  <a:pt x="2122" y="13475"/>
                  <a:pt x="2124" y="13467"/>
                </a:cubicBezTo>
                <a:lnTo>
                  <a:pt x="2167" y="13467"/>
                </a:lnTo>
                <a:cubicBezTo>
                  <a:pt x="2163" y="13472"/>
                  <a:pt x="2158" y="13477"/>
                  <a:pt x="2153" y="13481"/>
                </a:cubicBezTo>
                <a:lnTo>
                  <a:pt x="2153" y="13481"/>
                </a:lnTo>
                <a:cubicBezTo>
                  <a:pt x="2228" y="13432"/>
                  <a:pt x="2305" y="13388"/>
                  <a:pt x="2383" y="13349"/>
                </a:cubicBezTo>
                <a:cubicBezTo>
                  <a:pt x="2420" y="13406"/>
                  <a:pt x="2575" y="13447"/>
                  <a:pt x="2457" y="13538"/>
                </a:cubicBezTo>
                <a:cubicBezTo>
                  <a:pt x="2437" y="13477"/>
                  <a:pt x="2383" y="13490"/>
                  <a:pt x="2329" y="13480"/>
                </a:cubicBezTo>
                <a:lnTo>
                  <a:pt x="2329" y="13480"/>
                </a:lnTo>
                <a:lnTo>
                  <a:pt x="2427" y="13561"/>
                </a:lnTo>
                <a:cubicBezTo>
                  <a:pt x="2392" y="13602"/>
                  <a:pt x="2367" y="13617"/>
                  <a:pt x="2347" y="13617"/>
                </a:cubicBezTo>
                <a:cubicBezTo>
                  <a:pt x="2291" y="13617"/>
                  <a:pt x="2274" y="13501"/>
                  <a:pt x="2213" y="13501"/>
                </a:cubicBezTo>
                <a:cubicBezTo>
                  <a:pt x="2201" y="13501"/>
                  <a:pt x="2187" y="13506"/>
                  <a:pt x="2171" y="13517"/>
                </a:cubicBezTo>
                <a:cubicBezTo>
                  <a:pt x="2299" y="13669"/>
                  <a:pt x="2568" y="13857"/>
                  <a:pt x="2585" y="14025"/>
                </a:cubicBezTo>
                <a:cubicBezTo>
                  <a:pt x="2564" y="14040"/>
                  <a:pt x="2545" y="14046"/>
                  <a:pt x="2528" y="14046"/>
                </a:cubicBezTo>
                <a:cubicBezTo>
                  <a:pt x="2437" y="14046"/>
                  <a:pt x="2384" y="13879"/>
                  <a:pt x="2339" y="13879"/>
                </a:cubicBezTo>
                <a:cubicBezTo>
                  <a:pt x="2321" y="13879"/>
                  <a:pt x="2305" y="13905"/>
                  <a:pt x="2289" y="13975"/>
                </a:cubicBezTo>
                <a:lnTo>
                  <a:pt x="2255" y="13699"/>
                </a:lnTo>
                <a:cubicBezTo>
                  <a:pt x="2196" y="13785"/>
                  <a:pt x="2166" y="13812"/>
                  <a:pt x="2149" y="13812"/>
                </a:cubicBezTo>
                <a:cubicBezTo>
                  <a:pt x="2120" y="13812"/>
                  <a:pt x="2126" y="13737"/>
                  <a:pt x="2091" y="13737"/>
                </a:cubicBezTo>
                <a:cubicBezTo>
                  <a:pt x="2071" y="13737"/>
                  <a:pt x="2036" y="13763"/>
                  <a:pt x="1972" y="13844"/>
                </a:cubicBezTo>
                <a:cubicBezTo>
                  <a:pt x="2060" y="14204"/>
                  <a:pt x="2225" y="14174"/>
                  <a:pt x="2339" y="14524"/>
                </a:cubicBezTo>
                <a:cubicBezTo>
                  <a:pt x="2348" y="14525"/>
                  <a:pt x="2357" y="14525"/>
                  <a:pt x="2365" y="14525"/>
                </a:cubicBezTo>
                <a:cubicBezTo>
                  <a:pt x="2469" y="14525"/>
                  <a:pt x="2481" y="14438"/>
                  <a:pt x="2583" y="14438"/>
                </a:cubicBezTo>
                <a:cubicBezTo>
                  <a:pt x="2591" y="14438"/>
                  <a:pt x="2599" y="14438"/>
                  <a:pt x="2608" y="14439"/>
                </a:cubicBezTo>
                <a:cubicBezTo>
                  <a:pt x="3029" y="14766"/>
                  <a:pt x="2376" y="15052"/>
                  <a:pt x="2820" y="15224"/>
                </a:cubicBezTo>
                <a:cubicBezTo>
                  <a:pt x="2825" y="15224"/>
                  <a:pt x="2830" y="15224"/>
                  <a:pt x="2834" y="15224"/>
                </a:cubicBezTo>
                <a:cubicBezTo>
                  <a:pt x="2908" y="15224"/>
                  <a:pt x="2990" y="15202"/>
                  <a:pt x="3064" y="15202"/>
                </a:cubicBezTo>
                <a:cubicBezTo>
                  <a:pt x="3157" y="15202"/>
                  <a:pt x="3235" y="15237"/>
                  <a:pt x="3265" y="15392"/>
                </a:cubicBezTo>
                <a:lnTo>
                  <a:pt x="3029" y="15463"/>
                </a:lnTo>
                <a:cubicBezTo>
                  <a:pt x="3108" y="15577"/>
                  <a:pt x="3183" y="15594"/>
                  <a:pt x="3252" y="15594"/>
                </a:cubicBezTo>
                <a:cubicBezTo>
                  <a:pt x="3280" y="15594"/>
                  <a:pt x="3307" y="15591"/>
                  <a:pt x="3333" y="15591"/>
                </a:cubicBezTo>
                <a:cubicBezTo>
                  <a:pt x="3407" y="15591"/>
                  <a:pt x="3471" y="15613"/>
                  <a:pt x="3524" y="15779"/>
                </a:cubicBezTo>
                <a:cubicBezTo>
                  <a:pt x="3518" y="15780"/>
                  <a:pt x="3513" y="15780"/>
                  <a:pt x="3508" y="15780"/>
                </a:cubicBezTo>
                <a:cubicBezTo>
                  <a:pt x="3418" y="15780"/>
                  <a:pt x="3327" y="15672"/>
                  <a:pt x="3306" y="15672"/>
                </a:cubicBezTo>
                <a:cubicBezTo>
                  <a:pt x="3302" y="15672"/>
                  <a:pt x="3300" y="15675"/>
                  <a:pt x="3302" y="15685"/>
                </a:cubicBezTo>
                <a:cubicBezTo>
                  <a:pt x="3310" y="15808"/>
                  <a:pt x="3347" y="15836"/>
                  <a:pt x="3395" y="15836"/>
                </a:cubicBezTo>
                <a:cubicBezTo>
                  <a:pt x="3438" y="15836"/>
                  <a:pt x="3489" y="15815"/>
                  <a:pt x="3539" y="15815"/>
                </a:cubicBezTo>
                <a:cubicBezTo>
                  <a:pt x="3570" y="15815"/>
                  <a:pt x="3601" y="15824"/>
                  <a:pt x="3628" y="15853"/>
                </a:cubicBezTo>
                <a:lnTo>
                  <a:pt x="3507" y="16018"/>
                </a:lnTo>
                <a:cubicBezTo>
                  <a:pt x="3790" y="16267"/>
                  <a:pt x="4180" y="16432"/>
                  <a:pt x="4513" y="16647"/>
                </a:cubicBezTo>
                <a:cubicBezTo>
                  <a:pt x="4459" y="16681"/>
                  <a:pt x="4365" y="16691"/>
                  <a:pt x="4402" y="16795"/>
                </a:cubicBezTo>
                <a:cubicBezTo>
                  <a:pt x="4860" y="17034"/>
                  <a:pt x="5260" y="17448"/>
                  <a:pt x="5634" y="17798"/>
                </a:cubicBezTo>
                <a:lnTo>
                  <a:pt x="5879" y="17734"/>
                </a:lnTo>
                <a:lnTo>
                  <a:pt x="5879" y="17734"/>
                </a:lnTo>
                <a:cubicBezTo>
                  <a:pt x="5916" y="17758"/>
                  <a:pt x="5913" y="17842"/>
                  <a:pt x="5856" y="17849"/>
                </a:cubicBezTo>
                <a:cubicBezTo>
                  <a:pt x="5888" y="17883"/>
                  <a:pt x="5909" y="17897"/>
                  <a:pt x="5923" y="17897"/>
                </a:cubicBezTo>
                <a:cubicBezTo>
                  <a:pt x="5968" y="17897"/>
                  <a:pt x="5943" y="17753"/>
                  <a:pt x="6031" y="17738"/>
                </a:cubicBezTo>
                <a:lnTo>
                  <a:pt x="6031" y="17738"/>
                </a:lnTo>
                <a:cubicBezTo>
                  <a:pt x="6128" y="17778"/>
                  <a:pt x="6108" y="17896"/>
                  <a:pt x="6024" y="17906"/>
                </a:cubicBezTo>
                <a:cubicBezTo>
                  <a:pt x="6250" y="17923"/>
                  <a:pt x="6472" y="17956"/>
                  <a:pt x="6687" y="18013"/>
                </a:cubicBezTo>
                <a:cubicBezTo>
                  <a:pt x="6966" y="18098"/>
                  <a:pt x="7030" y="18111"/>
                  <a:pt x="7003" y="18242"/>
                </a:cubicBezTo>
                <a:lnTo>
                  <a:pt x="6953" y="18263"/>
                </a:lnTo>
                <a:cubicBezTo>
                  <a:pt x="6956" y="18279"/>
                  <a:pt x="6953" y="18279"/>
                  <a:pt x="6970" y="18289"/>
                </a:cubicBezTo>
                <a:cubicBezTo>
                  <a:pt x="6993" y="18306"/>
                  <a:pt x="7020" y="18320"/>
                  <a:pt x="7047" y="18330"/>
                </a:cubicBezTo>
                <a:cubicBezTo>
                  <a:pt x="7092" y="18338"/>
                  <a:pt x="7138" y="18344"/>
                  <a:pt x="7183" y="18344"/>
                </a:cubicBezTo>
                <a:cubicBezTo>
                  <a:pt x="7193" y="18344"/>
                  <a:pt x="7203" y="18344"/>
                  <a:pt x="7212" y="18343"/>
                </a:cubicBezTo>
                <a:cubicBezTo>
                  <a:pt x="7221" y="18343"/>
                  <a:pt x="7230" y="18343"/>
                  <a:pt x="7239" y="18343"/>
                </a:cubicBezTo>
                <a:cubicBezTo>
                  <a:pt x="7337" y="18343"/>
                  <a:pt x="7428" y="18349"/>
                  <a:pt x="7465" y="18485"/>
                </a:cubicBezTo>
                <a:lnTo>
                  <a:pt x="7407" y="18475"/>
                </a:lnTo>
                <a:lnTo>
                  <a:pt x="7407" y="18475"/>
                </a:lnTo>
                <a:cubicBezTo>
                  <a:pt x="7828" y="18956"/>
                  <a:pt x="8494" y="19148"/>
                  <a:pt x="8844" y="19565"/>
                </a:cubicBezTo>
                <a:cubicBezTo>
                  <a:pt x="8876" y="19530"/>
                  <a:pt x="8913" y="19516"/>
                  <a:pt x="8954" y="19516"/>
                </a:cubicBezTo>
                <a:cubicBezTo>
                  <a:pt x="9029" y="19516"/>
                  <a:pt x="9118" y="19564"/>
                  <a:pt x="9208" y="19605"/>
                </a:cubicBezTo>
                <a:cubicBezTo>
                  <a:pt x="9271" y="19633"/>
                  <a:pt x="9336" y="19655"/>
                  <a:pt x="9393" y="19655"/>
                </a:cubicBezTo>
                <a:cubicBezTo>
                  <a:pt x="9461" y="19655"/>
                  <a:pt x="9518" y="19624"/>
                  <a:pt x="9551" y="19535"/>
                </a:cubicBezTo>
                <a:cubicBezTo>
                  <a:pt x="9857" y="19787"/>
                  <a:pt x="9746" y="19824"/>
                  <a:pt x="10265" y="20002"/>
                </a:cubicBezTo>
                <a:cubicBezTo>
                  <a:pt x="10271" y="20003"/>
                  <a:pt x="10276" y="20004"/>
                  <a:pt x="10282" y="20004"/>
                </a:cubicBezTo>
                <a:cubicBezTo>
                  <a:pt x="10416" y="20004"/>
                  <a:pt x="10494" y="19789"/>
                  <a:pt x="10652" y="19760"/>
                </a:cubicBezTo>
                <a:lnTo>
                  <a:pt x="10658" y="19942"/>
                </a:lnTo>
                <a:cubicBezTo>
                  <a:pt x="10736" y="19878"/>
                  <a:pt x="10813" y="19807"/>
                  <a:pt x="10884" y="19737"/>
                </a:cubicBezTo>
                <a:lnTo>
                  <a:pt x="11022" y="19949"/>
                </a:lnTo>
                <a:lnTo>
                  <a:pt x="11180" y="19888"/>
                </a:lnTo>
                <a:cubicBezTo>
                  <a:pt x="11116" y="19885"/>
                  <a:pt x="11035" y="19817"/>
                  <a:pt x="11042" y="19763"/>
                </a:cubicBezTo>
                <a:cubicBezTo>
                  <a:pt x="11103" y="19738"/>
                  <a:pt x="11174" y="19727"/>
                  <a:pt x="11246" y="19727"/>
                </a:cubicBezTo>
                <a:cubicBezTo>
                  <a:pt x="11450" y="19727"/>
                  <a:pt x="11664" y="19812"/>
                  <a:pt x="11691" y="19881"/>
                </a:cubicBezTo>
                <a:cubicBezTo>
                  <a:pt x="11877" y="19784"/>
                  <a:pt x="12052" y="19673"/>
                  <a:pt x="12220" y="19565"/>
                </a:cubicBezTo>
                <a:lnTo>
                  <a:pt x="12220" y="19565"/>
                </a:lnTo>
                <a:cubicBezTo>
                  <a:pt x="12232" y="19622"/>
                  <a:pt x="12186" y="19663"/>
                  <a:pt x="12136" y="19709"/>
                </a:cubicBezTo>
                <a:lnTo>
                  <a:pt x="12136" y="19709"/>
                </a:lnTo>
                <a:cubicBezTo>
                  <a:pt x="12171" y="19678"/>
                  <a:pt x="12195" y="19667"/>
                  <a:pt x="12214" y="19667"/>
                </a:cubicBezTo>
                <a:cubicBezTo>
                  <a:pt x="12264" y="19667"/>
                  <a:pt x="12271" y="19750"/>
                  <a:pt x="12314" y="19750"/>
                </a:cubicBezTo>
                <a:cubicBezTo>
                  <a:pt x="12337" y="19750"/>
                  <a:pt x="12370" y="19728"/>
                  <a:pt x="12425" y="19659"/>
                </a:cubicBezTo>
                <a:cubicBezTo>
                  <a:pt x="12375" y="19639"/>
                  <a:pt x="12405" y="19551"/>
                  <a:pt x="12398" y="19514"/>
                </a:cubicBezTo>
                <a:lnTo>
                  <a:pt x="12398" y="19514"/>
                </a:lnTo>
                <a:cubicBezTo>
                  <a:pt x="12424" y="19522"/>
                  <a:pt x="12453" y="19526"/>
                  <a:pt x="12484" y="19526"/>
                </a:cubicBezTo>
                <a:cubicBezTo>
                  <a:pt x="12662" y="19526"/>
                  <a:pt x="12910" y="19403"/>
                  <a:pt x="13065" y="19262"/>
                </a:cubicBezTo>
                <a:lnTo>
                  <a:pt x="13088" y="19393"/>
                </a:lnTo>
                <a:cubicBezTo>
                  <a:pt x="13502" y="19208"/>
                  <a:pt x="13835" y="18835"/>
                  <a:pt x="14195" y="18518"/>
                </a:cubicBezTo>
                <a:lnTo>
                  <a:pt x="14195" y="18518"/>
                </a:lnTo>
                <a:cubicBezTo>
                  <a:pt x="14171" y="18528"/>
                  <a:pt x="14147" y="18532"/>
                  <a:pt x="14125" y="18532"/>
                </a:cubicBezTo>
                <a:cubicBezTo>
                  <a:pt x="13996" y="18532"/>
                  <a:pt x="13925" y="18379"/>
                  <a:pt x="14000" y="18293"/>
                </a:cubicBezTo>
                <a:lnTo>
                  <a:pt x="14000" y="18293"/>
                </a:lnTo>
                <a:lnTo>
                  <a:pt x="14175" y="18397"/>
                </a:lnTo>
                <a:cubicBezTo>
                  <a:pt x="14167" y="18342"/>
                  <a:pt x="14143" y="18335"/>
                  <a:pt x="14118" y="18335"/>
                </a:cubicBezTo>
                <a:cubicBezTo>
                  <a:pt x="14109" y="18335"/>
                  <a:pt x="14101" y="18336"/>
                  <a:pt x="14092" y="18336"/>
                </a:cubicBezTo>
                <a:cubicBezTo>
                  <a:pt x="14061" y="18336"/>
                  <a:pt x="14036" y="18324"/>
                  <a:pt x="14051" y="18212"/>
                </a:cubicBezTo>
                <a:cubicBezTo>
                  <a:pt x="14076" y="18193"/>
                  <a:pt x="14101" y="18185"/>
                  <a:pt x="14124" y="18185"/>
                </a:cubicBezTo>
                <a:cubicBezTo>
                  <a:pt x="14216" y="18185"/>
                  <a:pt x="14275" y="18318"/>
                  <a:pt x="14256" y="18407"/>
                </a:cubicBezTo>
                <a:lnTo>
                  <a:pt x="14354" y="18222"/>
                </a:lnTo>
                <a:cubicBezTo>
                  <a:pt x="14401" y="18256"/>
                  <a:pt x="14387" y="18310"/>
                  <a:pt x="14431" y="18370"/>
                </a:cubicBezTo>
                <a:cubicBezTo>
                  <a:pt x="14407" y="18229"/>
                  <a:pt x="14815" y="18273"/>
                  <a:pt x="14754" y="18040"/>
                </a:cubicBezTo>
                <a:lnTo>
                  <a:pt x="14754" y="18040"/>
                </a:lnTo>
                <a:lnTo>
                  <a:pt x="14804" y="18074"/>
                </a:lnTo>
                <a:cubicBezTo>
                  <a:pt x="15117" y="17764"/>
                  <a:pt x="15208" y="17573"/>
                  <a:pt x="15451" y="17307"/>
                </a:cubicBezTo>
                <a:cubicBezTo>
                  <a:pt x="15333" y="17189"/>
                  <a:pt x="15457" y="17112"/>
                  <a:pt x="15430" y="16940"/>
                </a:cubicBezTo>
                <a:cubicBezTo>
                  <a:pt x="15646" y="16785"/>
                  <a:pt x="15942" y="16661"/>
                  <a:pt x="16137" y="16408"/>
                </a:cubicBezTo>
                <a:cubicBezTo>
                  <a:pt x="16221" y="16186"/>
                  <a:pt x="16070" y="16267"/>
                  <a:pt x="16060" y="16125"/>
                </a:cubicBezTo>
                <a:lnTo>
                  <a:pt x="16060" y="16125"/>
                </a:lnTo>
                <a:cubicBezTo>
                  <a:pt x="16080" y="16140"/>
                  <a:pt x="16103" y="16145"/>
                  <a:pt x="16126" y="16145"/>
                </a:cubicBezTo>
                <a:cubicBezTo>
                  <a:pt x="16203" y="16145"/>
                  <a:pt x="16286" y="16084"/>
                  <a:pt x="16330" y="16084"/>
                </a:cubicBezTo>
                <a:cubicBezTo>
                  <a:pt x="16354" y="16084"/>
                  <a:pt x="16366" y="16102"/>
                  <a:pt x="16359" y="16159"/>
                </a:cubicBezTo>
                <a:cubicBezTo>
                  <a:pt x="16585" y="15853"/>
                  <a:pt x="16645" y="15765"/>
                  <a:pt x="16851" y="15318"/>
                </a:cubicBezTo>
                <a:lnTo>
                  <a:pt x="16851" y="15318"/>
                </a:lnTo>
                <a:cubicBezTo>
                  <a:pt x="16810" y="15319"/>
                  <a:pt x="16775" y="15327"/>
                  <a:pt x="16747" y="15327"/>
                </a:cubicBezTo>
                <a:cubicBezTo>
                  <a:pt x="16719" y="15327"/>
                  <a:pt x="16699" y="15319"/>
                  <a:pt x="16689" y="15291"/>
                </a:cubicBezTo>
                <a:cubicBezTo>
                  <a:pt x="16711" y="15235"/>
                  <a:pt x="16777" y="15203"/>
                  <a:pt x="16835" y="15203"/>
                </a:cubicBezTo>
                <a:cubicBezTo>
                  <a:pt x="16865" y="15203"/>
                  <a:pt x="16893" y="15212"/>
                  <a:pt x="16911" y="15230"/>
                </a:cubicBezTo>
                <a:lnTo>
                  <a:pt x="16911" y="15257"/>
                </a:lnTo>
                <a:cubicBezTo>
                  <a:pt x="17054" y="14711"/>
                  <a:pt x="17980" y="14530"/>
                  <a:pt x="17995" y="14008"/>
                </a:cubicBezTo>
                <a:lnTo>
                  <a:pt x="17995" y="14008"/>
                </a:lnTo>
                <a:lnTo>
                  <a:pt x="18103" y="13548"/>
                </a:lnTo>
                <a:cubicBezTo>
                  <a:pt x="18130" y="13516"/>
                  <a:pt x="18147" y="13503"/>
                  <a:pt x="18159" y="13503"/>
                </a:cubicBezTo>
                <a:cubicBezTo>
                  <a:pt x="18198" y="13503"/>
                  <a:pt x="18173" y="13647"/>
                  <a:pt x="18249" y="13647"/>
                </a:cubicBezTo>
                <a:cubicBezTo>
                  <a:pt x="18261" y="13647"/>
                  <a:pt x="18276" y="13644"/>
                  <a:pt x="18294" y="13635"/>
                </a:cubicBezTo>
                <a:cubicBezTo>
                  <a:pt x="18341" y="13097"/>
                  <a:pt x="18732" y="13009"/>
                  <a:pt x="18789" y="12582"/>
                </a:cubicBezTo>
                <a:cubicBezTo>
                  <a:pt x="19338" y="12538"/>
                  <a:pt x="19294" y="11612"/>
                  <a:pt x="19728" y="11374"/>
                </a:cubicBezTo>
                <a:lnTo>
                  <a:pt x="19624" y="11347"/>
                </a:lnTo>
                <a:cubicBezTo>
                  <a:pt x="19580" y="11205"/>
                  <a:pt x="19735" y="11256"/>
                  <a:pt x="19792" y="11195"/>
                </a:cubicBezTo>
                <a:cubicBezTo>
                  <a:pt x="19781" y="11191"/>
                  <a:pt x="19771" y="11190"/>
                  <a:pt x="19761" y="11190"/>
                </a:cubicBezTo>
                <a:cubicBezTo>
                  <a:pt x="19723" y="11190"/>
                  <a:pt x="19692" y="11212"/>
                  <a:pt x="19668" y="11212"/>
                </a:cubicBezTo>
                <a:cubicBezTo>
                  <a:pt x="19653" y="11212"/>
                  <a:pt x="19642" y="11203"/>
                  <a:pt x="19634" y="11175"/>
                </a:cubicBezTo>
                <a:cubicBezTo>
                  <a:pt x="19920" y="10307"/>
                  <a:pt x="20542" y="9519"/>
                  <a:pt x="20929" y="8641"/>
                </a:cubicBezTo>
                <a:cubicBezTo>
                  <a:pt x="21064" y="8318"/>
                  <a:pt x="20475" y="8294"/>
                  <a:pt x="20835" y="7951"/>
                </a:cubicBezTo>
                <a:lnTo>
                  <a:pt x="20835" y="7951"/>
                </a:lnTo>
                <a:lnTo>
                  <a:pt x="20987" y="8126"/>
                </a:lnTo>
                <a:cubicBezTo>
                  <a:pt x="20960" y="7449"/>
                  <a:pt x="21397" y="6615"/>
                  <a:pt x="21141" y="5868"/>
                </a:cubicBezTo>
                <a:lnTo>
                  <a:pt x="21141" y="5868"/>
                </a:lnTo>
                <a:cubicBezTo>
                  <a:pt x="21192" y="5908"/>
                  <a:pt x="21249" y="5908"/>
                  <a:pt x="21246" y="5982"/>
                </a:cubicBezTo>
                <a:cubicBezTo>
                  <a:pt x="21388" y="5817"/>
                  <a:pt x="21212" y="5403"/>
                  <a:pt x="21101" y="5403"/>
                </a:cubicBezTo>
                <a:cubicBezTo>
                  <a:pt x="21099" y="5403"/>
                  <a:pt x="21097" y="5403"/>
                  <a:pt x="21094" y="5403"/>
                </a:cubicBezTo>
                <a:cubicBezTo>
                  <a:pt x="21088" y="5289"/>
                  <a:pt x="21192" y="5363"/>
                  <a:pt x="21239" y="5282"/>
                </a:cubicBezTo>
                <a:cubicBezTo>
                  <a:pt x="21290" y="5104"/>
                  <a:pt x="20990" y="4919"/>
                  <a:pt x="21104" y="4808"/>
                </a:cubicBezTo>
                <a:cubicBezTo>
                  <a:pt x="21107" y="4805"/>
                  <a:pt x="21110" y="4803"/>
                  <a:pt x="21114" y="4803"/>
                </a:cubicBezTo>
                <a:cubicBezTo>
                  <a:pt x="21124" y="4803"/>
                  <a:pt x="21138" y="4815"/>
                  <a:pt x="21150" y="4830"/>
                </a:cubicBezTo>
                <a:lnTo>
                  <a:pt x="21150" y="4830"/>
                </a:lnTo>
                <a:cubicBezTo>
                  <a:pt x="21092" y="4725"/>
                  <a:pt x="21059" y="4500"/>
                  <a:pt x="20985" y="4500"/>
                </a:cubicBezTo>
                <a:cubicBezTo>
                  <a:pt x="20969" y="4500"/>
                  <a:pt x="20952" y="4510"/>
                  <a:pt x="20933" y="4532"/>
                </a:cubicBezTo>
                <a:cubicBezTo>
                  <a:pt x="20926" y="4236"/>
                  <a:pt x="20687" y="4050"/>
                  <a:pt x="20684" y="3811"/>
                </a:cubicBezTo>
                <a:cubicBezTo>
                  <a:pt x="20478" y="3769"/>
                  <a:pt x="20531" y="3418"/>
                  <a:pt x="20356" y="3418"/>
                </a:cubicBezTo>
                <a:cubicBezTo>
                  <a:pt x="20337" y="3418"/>
                  <a:pt x="20315" y="3422"/>
                  <a:pt x="20290" y="3431"/>
                </a:cubicBezTo>
                <a:cubicBezTo>
                  <a:pt x="20536" y="3313"/>
                  <a:pt x="20213" y="2889"/>
                  <a:pt x="19994" y="2836"/>
                </a:cubicBezTo>
                <a:cubicBezTo>
                  <a:pt x="20095" y="2836"/>
                  <a:pt x="19967" y="2661"/>
                  <a:pt x="20098" y="2647"/>
                </a:cubicBezTo>
                <a:cubicBezTo>
                  <a:pt x="20009" y="2530"/>
                  <a:pt x="19896" y="2449"/>
                  <a:pt x="19810" y="2449"/>
                </a:cubicBezTo>
                <a:cubicBezTo>
                  <a:pt x="19773" y="2449"/>
                  <a:pt x="19740" y="2464"/>
                  <a:pt x="19718" y="2499"/>
                </a:cubicBezTo>
                <a:cubicBezTo>
                  <a:pt x="19715" y="2250"/>
                  <a:pt x="19529" y="2156"/>
                  <a:pt x="19365" y="2088"/>
                </a:cubicBezTo>
                <a:cubicBezTo>
                  <a:pt x="19203" y="2014"/>
                  <a:pt x="19072" y="1954"/>
                  <a:pt x="19109" y="1732"/>
                </a:cubicBezTo>
                <a:cubicBezTo>
                  <a:pt x="18584" y="1493"/>
                  <a:pt x="18035" y="1321"/>
                  <a:pt x="17466" y="1213"/>
                </a:cubicBezTo>
                <a:cubicBezTo>
                  <a:pt x="17492" y="1151"/>
                  <a:pt x="17542" y="1130"/>
                  <a:pt x="17602" y="1130"/>
                </a:cubicBezTo>
                <a:cubicBezTo>
                  <a:pt x="17661" y="1130"/>
                  <a:pt x="17731" y="1150"/>
                  <a:pt x="17800" y="1170"/>
                </a:cubicBezTo>
                <a:cubicBezTo>
                  <a:pt x="17869" y="1196"/>
                  <a:pt x="17938" y="1221"/>
                  <a:pt x="17995" y="1221"/>
                </a:cubicBezTo>
                <a:cubicBezTo>
                  <a:pt x="18049" y="1221"/>
                  <a:pt x="18092" y="1199"/>
                  <a:pt x="18116" y="1136"/>
                </a:cubicBezTo>
                <a:cubicBezTo>
                  <a:pt x="17927" y="1093"/>
                  <a:pt x="17760" y="1085"/>
                  <a:pt x="17605" y="1085"/>
                </a:cubicBezTo>
                <a:cubicBezTo>
                  <a:pt x="17517" y="1085"/>
                  <a:pt x="17432" y="1088"/>
                  <a:pt x="17350" y="1088"/>
                </a:cubicBezTo>
                <a:cubicBezTo>
                  <a:pt x="17168" y="1088"/>
                  <a:pt x="16995" y="1076"/>
                  <a:pt x="16810" y="998"/>
                </a:cubicBezTo>
                <a:cubicBezTo>
                  <a:pt x="16706" y="941"/>
                  <a:pt x="16908" y="907"/>
                  <a:pt x="16958" y="870"/>
                </a:cubicBezTo>
                <a:cubicBezTo>
                  <a:pt x="16556" y="867"/>
                  <a:pt x="16206" y="714"/>
                  <a:pt x="15846" y="714"/>
                </a:cubicBezTo>
                <a:cubicBezTo>
                  <a:pt x="15779" y="714"/>
                  <a:pt x="15711" y="719"/>
                  <a:pt x="15642" y="732"/>
                </a:cubicBezTo>
                <a:cubicBezTo>
                  <a:pt x="15646" y="709"/>
                  <a:pt x="15696" y="688"/>
                  <a:pt x="15740" y="675"/>
                </a:cubicBezTo>
                <a:cubicBezTo>
                  <a:pt x="15696" y="673"/>
                  <a:pt x="15649" y="655"/>
                  <a:pt x="15612" y="655"/>
                </a:cubicBezTo>
                <a:cubicBezTo>
                  <a:pt x="15578" y="655"/>
                  <a:pt x="15553" y="671"/>
                  <a:pt x="15548" y="729"/>
                </a:cubicBezTo>
                <a:lnTo>
                  <a:pt x="15632" y="709"/>
                </a:lnTo>
                <a:lnTo>
                  <a:pt x="15632" y="709"/>
                </a:lnTo>
                <a:cubicBezTo>
                  <a:pt x="15727" y="889"/>
                  <a:pt x="15317" y="1010"/>
                  <a:pt x="15248" y="1102"/>
                </a:cubicBezTo>
                <a:lnTo>
                  <a:pt x="15248" y="1102"/>
                </a:lnTo>
                <a:cubicBezTo>
                  <a:pt x="15397" y="796"/>
                  <a:pt x="14856" y="974"/>
                  <a:pt x="15117" y="571"/>
                </a:cubicBezTo>
                <a:lnTo>
                  <a:pt x="15117" y="571"/>
                </a:lnTo>
                <a:cubicBezTo>
                  <a:pt x="15064" y="591"/>
                  <a:pt x="14990" y="638"/>
                  <a:pt x="14993" y="722"/>
                </a:cubicBezTo>
                <a:cubicBezTo>
                  <a:pt x="14916" y="688"/>
                  <a:pt x="14895" y="638"/>
                  <a:pt x="14986" y="557"/>
                </a:cubicBezTo>
                <a:lnTo>
                  <a:pt x="14986" y="557"/>
                </a:lnTo>
                <a:cubicBezTo>
                  <a:pt x="14710" y="588"/>
                  <a:pt x="14766" y="708"/>
                  <a:pt x="14573" y="708"/>
                </a:cubicBezTo>
                <a:cubicBezTo>
                  <a:pt x="14557" y="708"/>
                  <a:pt x="14539" y="707"/>
                  <a:pt x="14518" y="705"/>
                </a:cubicBezTo>
                <a:cubicBezTo>
                  <a:pt x="14522" y="648"/>
                  <a:pt x="14579" y="628"/>
                  <a:pt x="14613" y="561"/>
                </a:cubicBezTo>
                <a:lnTo>
                  <a:pt x="14613" y="561"/>
                </a:lnTo>
                <a:cubicBezTo>
                  <a:pt x="14499" y="643"/>
                  <a:pt x="14387" y="725"/>
                  <a:pt x="14239" y="725"/>
                </a:cubicBezTo>
                <a:cubicBezTo>
                  <a:pt x="14199" y="725"/>
                  <a:pt x="14157" y="719"/>
                  <a:pt x="14111" y="705"/>
                </a:cubicBezTo>
                <a:cubicBezTo>
                  <a:pt x="14123" y="676"/>
                  <a:pt x="14107" y="634"/>
                  <a:pt x="14146" y="628"/>
                </a:cubicBezTo>
                <a:lnTo>
                  <a:pt x="14146" y="628"/>
                </a:lnTo>
                <a:cubicBezTo>
                  <a:pt x="13834" y="634"/>
                  <a:pt x="13597" y="822"/>
                  <a:pt x="13294" y="822"/>
                </a:cubicBezTo>
                <a:cubicBezTo>
                  <a:pt x="13233" y="822"/>
                  <a:pt x="13169" y="814"/>
                  <a:pt x="13102" y="796"/>
                </a:cubicBezTo>
                <a:cubicBezTo>
                  <a:pt x="13219" y="540"/>
                  <a:pt x="12957" y="712"/>
                  <a:pt x="12933" y="493"/>
                </a:cubicBezTo>
                <a:lnTo>
                  <a:pt x="12708" y="567"/>
                </a:lnTo>
                <a:lnTo>
                  <a:pt x="12802" y="672"/>
                </a:lnTo>
                <a:cubicBezTo>
                  <a:pt x="12635" y="672"/>
                  <a:pt x="12491" y="794"/>
                  <a:pt x="12347" y="794"/>
                </a:cubicBezTo>
                <a:cubicBezTo>
                  <a:pt x="12321" y="794"/>
                  <a:pt x="12294" y="789"/>
                  <a:pt x="12267" y="779"/>
                </a:cubicBezTo>
                <a:lnTo>
                  <a:pt x="12408" y="682"/>
                </a:lnTo>
                <a:lnTo>
                  <a:pt x="12408" y="682"/>
                </a:lnTo>
                <a:lnTo>
                  <a:pt x="12045" y="746"/>
                </a:lnTo>
                <a:lnTo>
                  <a:pt x="12257" y="813"/>
                </a:lnTo>
                <a:cubicBezTo>
                  <a:pt x="12091" y="925"/>
                  <a:pt x="12246" y="1056"/>
                  <a:pt x="12109" y="1056"/>
                </a:cubicBezTo>
                <a:cubicBezTo>
                  <a:pt x="12090" y="1056"/>
                  <a:pt x="12066" y="1054"/>
                  <a:pt x="12035" y="1049"/>
                </a:cubicBezTo>
                <a:cubicBezTo>
                  <a:pt x="12085" y="1022"/>
                  <a:pt x="11833" y="1062"/>
                  <a:pt x="11762" y="937"/>
                </a:cubicBezTo>
                <a:cubicBezTo>
                  <a:pt x="11713" y="989"/>
                  <a:pt x="11647" y="1051"/>
                  <a:pt x="11582" y="1051"/>
                </a:cubicBezTo>
                <a:cubicBezTo>
                  <a:pt x="11549" y="1051"/>
                  <a:pt x="11516" y="1035"/>
                  <a:pt x="11486" y="991"/>
                </a:cubicBezTo>
                <a:cubicBezTo>
                  <a:pt x="11486" y="914"/>
                  <a:pt x="11580" y="766"/>
                  <a:pt x="11580" y="715"/>
                </a:cubicBezTo>
                <a:lnTo>
                  <a:pt x="11580" y="715"/>
                </a:lnTo>
                <a:cubicBezTo>
                  <a:pt x="11570" y="758"/>
                  <a:pt x="11543" y="773"/>
                  <a:pt x="11505" y="773"/>
                </a:cubicBezTo>
                <a:cubicBezTo>
                  <a:pt x="11411" y="773"/>
                  <a:pt x="11254" y="683"/>
                  <a:pt x="11127" y="683"/>
                </a:cubicBezTo>
                <a:cubicBezTo>
                  <a:pt x="11091" y="683"/>
                  <a:pt x="11057" y="690"/>
                  <a:pt x="11027" y="710"/>
                </a:cubicBezTo>
                <a:lnTo>
                  <a:pt x="11027" y="710"/>
                </a:lnTo>
                <a:cubicBezTo>
                  <a:pt x="11074" y="673"/>
                  <a:pt x="11104" y="619"/>
                  <a:pt x="11116" y="561"/>
                </a:cubicBezTo>
                <a:lnTo>
                  <a:pt x="11116" y="561"/>
                </a:lnTo>
                <a:lnTo>
                  <a:pt x="10981" y="661"/>
                </a:lnTo>
                <a:cubicBezTo>
                  <a:pt x="10917" y="577"/>
                  <a:pt x="10914" y="550"/>
                  <a:pt x="10961" y="470"/>
                </a:cubicBezTo>
                <a:cubicBezTo>
                  <a:pt x="10926" y="450"/>
                  <a:pt x="10900" y="442"/>
                  <a:pt x="10882" y="442"/>
                </a:cubicBezTo>
                <a:cubicBezTo>
                  <a:pt x="10799" y="442"/>
                  <a:pt x="10854" y="598"/>
                  <a:pt x="10791" y="598"/>
                </a:cubicBezTo>
                <a:cubicBezTo>
                  <a:pt x="10770" y="598"/>
                  <a:pt x="10736" y="581"/>
                  <a:pt x="10679" y="534"/>
                </a:cubicBezTo>
                <a:cubicBezTo>
                  <a:pt x="10705" y="530"/>
                  <a:pt x="10702" y="507"/>
                  <a:pt x="10763" y="500"/>
                </a:cubicBezTo>
                <a:cubicBezTo>
                  <a:pt x="10460" y="349"/>
                  <a:pt x="10123" y="386"/>
                  <a:pt x="9844" y="258"/>
                </a:cubicBezTo>
                <a:cubicBezTo>
                  <a:pt x="9826" y="156"/>
                  <a:pt x="9871" y="140"/>
                  <a:pt x="9925" y="140"/>
                </a:cubicBezTo>
                <a:cubicBezTo>
                  <a:pt x="9952" y="140"/>
                  <a:pt x="9980" y="144"/>
                  <a:pt x="10005" y="144"/>
                </a:cubicBezTo>
                <a:cubicBezTo>
                  <a:pt x="10051" y="144"/>
                  <a:pt x="10082" y="130"/>
                  <a:pt x="10059" y="52"/>
                </a:cubicBezTo>
                <a:cubicBezTo>
                  <a:pt x="9999" y="48"/>
                  <a:pt x="9939" y="46"/>
                  <a:pt x="9878" y="46"/>
                </a:cubicBezTo>
                <a:cubicBezTo>
                  <a:pt x="9498" y="46"/>
                  <a:pt x="9111" y="125"/>
                  <a:pt x="8767" y="125"/>
                </a:cubicBezTo>
                <a:cubicBezTo>
                  <a:pt x="8735" y="125"/>
                  <a:pt x="8704" y="125"/>
                  <a:pt x="8673" y="123"/>
                </a:cubicBezTo>
                <a:lnTo>
                  <a:pt x="8673" y="123"/>
                </a:lnTo>
                <a:lnTo>
                  <a:pt x="8750" y="147"/>
                </a:lnTo>
                <a:cubicBezTo>
                  <a:pt x="8736" y="230"/>
                  <a:pt x="8707" y="259"/>
                  <a:pt x="8668" y="259"/>
                </a:cubicBezTo>
                <a:cubicBezTo>
                  <a:pt x="8582" y="259"/>
                  <a:pt x="8447" y="116"/>
                  <a:pt x="8315" y="116"/>
                </a:cubicBezTo>
                <a:cubicBezTo>
                  <a:pt x="8283" y="116"/>
                  <a:pt x="8251" y="125"/>
                  <a:pt x="8220" y="146"/>
                </a:cubicBezTo>
                <a:lnTo>
                  <a:pt x="8220" y="146"/>
                </a:lnTo>
                <a:cubicBezTo>
                  <a:pt x="8261" y="113"/>
                  <a:pt x="8267" y="0"/>
                  <a:pt x="82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6300053">
            <a:off x="7740082" y="-517102"/>
            <a:ext cx="1200833" cy="1209243"/>
          </a:xfrm>
          <a:custGeom>
            <a:avLst/>
            <a:gdLst/>
            <a:ahLst/>
            <a:cxnLst/>
            <a:rect l="l" t="t" r="r" b="b"/>
            <a:pathLst>
              <a:path w="13065" h="17542" extrusionOk="0">
                <a:moveTo>
                  <a:pt x="8525" y="163"/>
                </a:moveTo>
                <a:cubicBezTo>
                  <a:pt x="8534" y="163"/>
                  <a:pt x="8543" y="164"/>
                  <a:pt x="8551" y="166"/>
                </a:cubicBezTo>
                <a:cubicBezTo>
                  <a:pt x="8521" y="234"/>
                  <a:pt x="8464" y="284"/>
                  <a:pt x="8393" y="308"/>
                </a:cubicBezTo>
                <a:cubicBezTo>
                  <a:pt x="8356" y="321"/>
                  <a:pt x="8319" y="328"/>
                  <a:pt x="8286" y="335"/>
                </a:cubicBezTo>
                <a:cubicBezTo>
                  <a:pt x="8226" y="341"/>
                  <a:pt x="8167" y="358"/>
                  <a:pt x="8117" y="390"/>
                </a:cubicBezTo>
                <a:lnTo>
                  <a:pt x="8117" y="390"/>
                </a:lnTo>
                <a:cubicBezTo>
                  <a:pt x="8139" y="372"/>
                  <a:pt x="8163" y="353"/>
                  <a:pt x="8188" y="335"/>
                </a:cubicBezTo>
                <a:lnTo>
                  <a:pt x="8235" y="301"/>
                </a:lnTo>
                <a:cubicBezTo>
                  <a:pt x="8269" y="274"/>
                  <a:pt x="8306" y="251"/>
                  <a:pt x="8346" y="227"/>
                </a:cubicBezTo>
                <a:cubicBezTo>
                  <a:pt x="8408" y="190"/>
                  <a:pt x="8475" y="163"/>
                  <a:pt x="8525" y="163"/>
                </a:cubicBezTo>
                <a:close/>
                <a:moveTo>
                  <a:pt x="10475" y="743"/>
                </a:moveTo>
                <a:cubicBezTo>
                  <a:pt x="10487" y="753"/>
                  <a:pt x="10499" y="762"/>
                  <a:pt x="10510" y="772"/>
                </a:cubicBezTo>
                <a:cubicBezTo>
                  <a:pt x="10498" y="761"/>
                  <a:pt x="10486" y="751"/>
                  <a:pt x="10475" y="743"/>
                </a:cubicBezTo>
                <a:close/>
                <a:moveTo>
                  <a:pt x="5566" y="5252"/>
                </a:moveTo>
                <a:cubicBezTo>
                  <a:pt x="5543" y="5255"/>
                  <a:pt x="5519" y="5258"/>
                  <a:pt x="5509" y="5258"/>
                </a:cubicBezTo>
                <a:cubicBezTo>
                  <a:pt x="5526" y="5255"/>
                  <a:pt x="5543" y="5255"/>
                  <a:pt x="5566" y="5252"/>
                </a:cubicBezTo>
                <a:close/>
                <a:moveTo>
                  <a:pt x="5338" y="5255"/>
                </a:moveTo>
                <a:lnTo>
                  <a:pt x="5341" y="5258"/>
                </a:lnTo>
                <a:cubicBezTo>
                  <a:pt x="5341" y="5258"/>
                  <a:pt x="5341" y="5259"/>
                  <a:pt x="5341" y="5261"/>
                </a:cubicBezTo>
                <a:lnTo>
                  <a:pt x="5341" y="5261"/>
                </a:lnTo>
                <a:lnTo>
                  <a:pt x="5338" y="5255"/>
                </a:lnTo>
                <a:close/>
                <a:moveTo>
                  <a:pt x="5395" y="5363"/>
                </a:moveTo>
                <a:lnTo>
                  <a:pt x="5396" y="5368"/>
                </a:lnTo>
                <a:lnTo>
                  <a:pt x="5396" y="5368"/>
                </a:lnTo>
                <a:cubicBezTo>
                  <a:pt x="5396" y="5366"/>
                  <a:pt x="5395" y="5364"/>
                  <a:pt x="5395" y="5363"/>
                </a:cubicBezTo>
                <a:close/>
                <a:moveTo>
                  <a:pt x="7952" y="5397"/>
                </a:moveTo>
                <a:cubicBezTo>
                  <a:pt x="7954" y="5398"/>
                  <a:pt x="7957" y="5399"/>
                  <a:pt x="7959" y="5400"/>
                </a:cubicBezTo>
                <a:cubicBezTo>
                  <a:pt x="7957" y="5399"/>
                  <a:pt x="7954" y="5398"/>
                  <a:pt x="7952" y="5397"/>
                </a:cubicBezTo>
                <a:close/>
                <a:moveTo>
                  <a:pt x="5398" y="5376"/>
                </a:moveTo>
                <a:lnTo>
                  <a:pt x="5398" y="5379"/>
                </a:lnTo>
                <a:cubicBezTo>
                  <a:pt x="5401" y="5386"/>
                  <a:pt x="5401" y="5393"/>
                  <a:pt x="5405" y="5400"/>
                </a:cubicBezTo>
                <a:cubicBezTo>
                  <a:pt x="5408" y="5403"/>
                  <a:pt x="5408" y="5406"/>
                  <a:pt x="5408" y="5410"/>
                </a:cubicBezTo>
                <a:cubicBezTo>
                  <a:pt x="5395" y="5403"/>
                  <a:pt x="5388" y="5393"/>
                  <a:pt x="5391" y="5383"/>
                </a:cubicBezTo>
                <a:cubicBezTo>
                  <a:pt x="5391" y="5383"/>
                  <a:pt x="5395" y="5379"/>
                  <a:pt x="5398" y="5376"/>
                </a:cubicBezTo>
                <a:close/>
                <a:moveTo>
                  <a:pt x="5408" y="5410"/>
                </a:moveTo>
                <a:lnTo>
                  <a:pt x="5408" y="5410"/>
                </a:lnTo>
                <a:cubicBezTo>
                  <a:pt x="5415" y="5427"/>
                  <a:pt x="5418" y="5443"/>
                  <a:pt x="5425" y="5460"/>
                </a:cubicBezTo>
                <a:cubicBezTo>
                  <a:pt x="5418" y="5447"/>
                  <a:pt x="5415" y="5427"/>
                  <a:pt x="5408" y="5410"/>
                </a:cubicBezTo>
                <a:close/>
                <a:moveTo>
                  <a:pt x="8087" y="5511"/>
                </a:moveTo>
                <a:lnTo>
                  <a:pt x="8087" y="5511"/>
                </a:lnTo>
                <a:cubicBezTo>
                  <a:pt x="8090" y="5517"/>
                  <a:pt x="8093" y="5523"/>
                  <a:pt x="8096" y="5528"/>
                </a:cubicBezTo>
                <a:lnTo>
                  <a:pt x="8096" y="5528"/>
                </a:lnTo>
                <a:cubicBezTo>
                  <a:pt x="8094" y="5523"/>
                  <a:pt x="8091" y="5517"/>
                  <a:pt x="8087" y="5511"/>
                </a:cubicBezTo>
                <a:close/>
                <a:moveTo>
                  <a:pt x="5486" y="5558"/>
                </a:moveTo>
                <a:lnTo>
                  <a:pt x="5486" y="5565"/>
                </a:lnTo>
                <a:lnTo>
                  <a:pt x="5482" y="5565"/>
                </a:lnTo>
                <a:cubicBezTo>
                  <a:pt x="5482" y="5565"/>
                  <a:pt x="5482" y="5558"/>
                  <a:pt x="5482" y="5558"/>
                </a:cubicBezTo>
                <a:close/>
                <a:moveTo>
                  <a:pt x="5728" y="5538"/>
                </a:moveTo>
                <a:cubicBezTo>
                  <a:pt x="5735" y="5538"/>
                  <a:pt x="5741" y="5545"/>
                  <a:pt x="5744" y="5562"/>
                </a:cubicBezTo>
                <a:lnTo>
                  <a:pt x="5744" y="5562"/>
                </a:lnTo>
                <a:lnTo>
                  <a:pt x="5725" y="5581"/>
                </a:lnTo>
                <a:cubicBezTo>
                  <a:pt x="5711" y="5585"/>
                  <a:pt x="5694" y="5588"/>
                  <a:pt x="5671" y="5595"/>
                </a:cubicBezTo>
                <a:cubicBezTo>
                  <a:pt x="5691" y="5568"/>
                  <a:pt x="5713" y="5538"/>
                  <a:pt x="5728" y="5538"/>
                </a:cubicBezTo>
                <a:close/>
                <a:moveTo>
                  <a:pt x="5644" y="5538"/>
                </a:moveTo>
                <a:lnTo>
                  <a:pt x="5607" y="5602"/>
                </a:lnTo>
                <a:lnTo>
                  <a:pt x="5573" y="5608"/>
                </a:lnTo>
                <a:cubicBezTo>
                  <a:pt x="5580" y="5602"/>
                  <a:pt x="5583" y="5595"/>
                  <a:pt x="5590" y="5588"/>
                </a:cubicBezTo>
                <a:lnTo>
                  <a:pt x="5624" y="5568"/>
                </a:lnTo>
                <a:lnTo>
                  <a:pt x="5607" y="5568"/>
                </a:lnTo>
                <a:cubicBezTo>
                  <a:pt x="5617" y="5558"/>
                  <a:pt x="5630" y="5548"/>
                  <a:pt x="5644" y="5538"/>
                </a:cubicBezTo>
                <a:close/>
                <a:moveTo>
                  <a:pt x="5684" y="5676"/>
                </a:moveTo>
                <a:lnTo>
                  <a:pt x="5677" y="5682"/>
                </a:lnTo>
                <a:lnTo>
                  <a:pt x="5674" y="5679"/>
                </a:lnTo>
                <a:cubicBezTo>
                  <a:pt x="5677" y="5679"/>
                  <a:pt x="5681" y="5676"/>
                  <a:pt x="5684" y="5676"/>
                </a:cubicBezTo>
                <a:close/>
                <a:moveTo>
                  <a:pt x="5859" y="5639"/>
                </a:moveTo>
                <a:cubicBezTo>
                  <a:pt x="5863" y="5639"/>
                  <a:pt x="5866" y="5640"/>
                  <a:pt x="5869" y="5642"/>
                </a:cubicBezTo>
                <a:cubicBezTo>
                  <a:pt x="5859" y="5711"/>
                  <a:pt x="5804" y="5722"/>
                  <a:pt x="5857" y="5739"/>
                </a:cubicBezTo>
                <a:lnTo>
                  <a:pt x="5857" y="5739"/>
                </a:lnTo>
                <a:cubicBezTo>
                  <a:pt x="5826" y="5769"/>
                  <a:pt x="5794" y="5804"/>
                  <a:pt x="5781" y="5804"/>
                </a:cubicBezTo>
                <a:cubicBezTo>
                  <a:pt x="5773" y="5804"/>
                  <a:pt x="5772" y="5790"/>
                  <a:pt x="5785" y="5753"/>
                </a:cubicBezTo>
                <a:lnTo>
                  <a:pt x="5785" y="5753"/>
                </a:lnTo>
                <a:lnTo>
                  <a:pt x="5775" y="5766"/>
                </a:lnTo>
                <a:cubicBezTo>
                  <a:pt x="5782" y="5750"/>
                  <a:pt x="5778" y="5733"/>
                  <a:pt x="5765" y="5719"/>
                </a:cubicBezTo>
                <a:cubicBezTo>
                  <a:pt x="5797" y="5676"/>
                  <a:pt x="5834" y="5639"/>
                  <a:pt x="5859" y="5639"/>
                </a:cubicBezTo>
                <a:close/>
                <a:moveTo>
                  <a:pt x="5933" y="5783"/>
                </a:moveTo>
                <a:lnTo>
                  <a:pt x="5933" y="5783"/>
                </a:lnTo>
                <a:cubicBezTo>
                  <a:pt x="5930" y="5800"/>
                  <a:pt x="5920" y="5820"/>
                  <a:pt x="5910" y="5834"/>
                </a:cubicBezTo>
                <a:lnTo>
                  <a:pt x="5910" y="5830"/>
                </a:lnTo>
                <a:cubicBezTo>
                  <a:pt x="5896" y="5824"/>
                  <a:pt x="5883" y="5820"/>
                  <a:pt x="5869" y="5817"/>
                </a:cubicBezTo>
                <a:lnTo>
                  <a:pt x="5933" y="5783"/>
                </a:lnTo>
                <a:close/>
                <a:moveTo>
                  <a:pt x="5953" y="5837"/>
                </a:moveTo>
                <a:lnTo>
                  <a:pt x="5947" y="5844"/>
                </a:lnTo>
                <a:cubicBezTo>
                  <a:pt x="5943" y="5844"/>
                  <a:pt x="5940" y="5844"/>
                  <a:pt x="5937" y="5840"/>
                </a:cubicBezTo>
                <a:cubicBezTo>
                  <a:pt x="5943" y="5840"/>
                  <a:pt x="5950" y="5837"/>
                  <a:pt x="5953" y="5837"/>
                </a:cubicBezTo>
                <a:close/>
                <a:moveTo>
                  <a:pt x="6135" y="6113"/>
                </a:moveTo>
                <a:lnTo>
                  <a:pt x="6135" y="6116"/>
                </a:lnTo>
                <a:cubicBezTo>
                  <a:pt x="6138" y="6130"/>
                  <a:pt x="6145" y="6143"/>
                  <a:pt x="6149" y="6157"/>
                </a:cubicBezTo>
                <a:lnTo>
                  <a:pt x="6088" y="6194"/>
                </a:lnTo>
                <a:cubicBezTo>
                  <a:pt x="6085" y="6174"/>
                  <a:pt x="6108" y="6143"/>
                  <a:pt x="6135" y="6113"/>
                </a:cubicBezTo>
                <a:close/>
                <a:moveTo>
                  <a:pt x="6152" y="6164"/>
                </a:moveTo>
                <a:cubicBezTo>
                  <a:pt x="6152" y="6170"/>
                  <a:pt x="6155" y="6177"/>
                  <a:pt x="6159" y="6184"/>
                </a:cubicBezTo>
                <a:cubicBezTo>
                  <a:pt x="6146" y="6196"/>
                  <a:pt x="6134" y="6205"/>
                  <a:pt x="6126" y="6205"/>
                </a:cubicBezTo>
                <a:cubicBezTo>
                  <a:pt x="6123" y="6205"/>
                  <a:pt x="6120" y="6203"/>
                  <a:pt x="6118" y="6201"/>
                </a:cubicBezTo>
                <a:lnTo>
                  <a:pt x="6152" y="6164"/>
                </a:lnTo>
                <a:close/>
                <a:moveTo>
                  <a:pt x="6256" y="6187"/>
                </a:moveTo>
                <a:lnTo>
                  <a:pt x="6253" y="6190"/>
                </a:lnTo>
                <a:lnTo>
                  <a:pt x="6199" y="6325"/>
                </a:lnTo>
                <a:cubicBezTo>
                  <a:pt x="6176" y="6291"/>
                  <a:pt x="6149" y="6261"/>
                  <a:pt x="6182" y="6204"/>
                </a:cubicBezTo>
                <a:lnTo>
                  <a:pt x="6182" y="6204"/>
                </a:lnTo>
                <a:cubicBezTo>
                  <a:pt x="6189" y="6206"/>
                  <a:pt x="6196" y="6207"/>
                  <a:pt x="6203" y="6207"/>
                </a:cubicBezTo>
                <a:cubicBezTo>
                  <a:pt x="6223" y="6207"/>
                  <a:pt x="6241" y="6200"/>
                  <a:pt x="6256" y="6187"/>
                </a:cubicBezTo>
                <a:close/>
                <a:moveTo>
                  <a:pt x="11099" y="6116"/>
                </a:moveTo>
                <a:cubicBezTo>
                  <a:pt x="11113" y="6207"/>
                  <a:pt x="11106" y="6302"/>
                  <a:pt x="11079" y="6389"/>
                </a:cubicBezTo>
                <a:cubicBezTo>
                  <a:pt x="11042" y="6322"/>
                  <a:pt x="11065" y="6227"/>
                  <a:pt x="11099" y="6116"/>
                </a:cubicBezTo>
                <a:close/>
                <a:moveTo>
                  <a:pt x="6376" y="6143"/>
                </a:moveTo>
                <a:cubicBezTo>
                  <a:pt x="6441" y="6143"/>
                  <a:pt x="6310" y="6269"/>
                  <a:pt x="6300" y="6312"/>
                </a:cubicBezTo>
                <a:cubicBezTo>
                  <a:pt x="6342" y="6282"/>
                  <a:pt x="6414" y="6231"/>
                  <a:pt x="6452" y="6231"/>
                </a:cubicBezTo>
                <a:cubicBezTo>
                  <a:pt x="6475" y="6231"/>
                  <a:pt x="6485" y="6248"/>
                  <a:pt x="6472" y="6298"/>
                </a:cubicBezTo>
                <a:cubicBezTo>
                  <a:pt x="6466" y="6301"/>
                  <a:pt x="6461" y="6302"/>
                  <a:pt x="6457" y="6302"/>
                </a:cubicBezTo>
                <a:cubicBezTo>
                  <a:pt x="6442" y="6302"/>
                  <a:pt x="6441" y="6285"/>
                  <a:pt x="6425" y="6285"/>
                </a:cubicBezTo>
                <a:lnTo>
                  <a:pt x="6401" y="6379"/>
                </a:lnTo>
                <a:cubicBezTo>
                  <a:pt x="6388" y="6389"/>
                  <a:pt x="6371" y="6399"/>
                  <a:pt x="6354" y="6406"/>
                </a:cubicBezTo>
                <a:cubicBezTo>
                  <a:pt x="6351" y="6379"/>
                  <a:pt x="6347" y="6352"/>
                  <a:pt x="6337" y="6325"/>
                </a:cubicBezTo>
                <a:lnTo>
                  <a:pt x="6263" y="6399"/>
                </a:lnTo>
                <a:cubicBezTo>
                  <a:pt x="6256" y="6369"/>
                  <a:pt x="6276" y="6342"/>
                  <a:pt x="6290" y="6315"/>
                </a:cubicBezTo>
                <a:lnTo>
                  <a:pt x="6290" y="6315"/>
                </a:lnTo>
                <a:cubicBezTo>
                  <a:pt x="6155" y="6389"/>
                  <a:pt x="6303" y="6386"/>
                  <a:pt x="6206" y="6456"/>
                </a:cubicBezTo>
                <a:cubicBezTo>
                  <a:pt x="6206" y="6446"/>
                  <a:pt x="6206" y="6440"/>
                  <a:pt x="6206" y="6433"/>
                </a:cubicBezTo>
                <a:cubicBezTo>
                  <a:pt x="6226" y="6399"/>
                  <a:pt x="6226" y="6359"/>
                  <a:pt x="6202" y="6328"/>
                </a:cubicBezTo>
                <a:cubicBezTo>
                  <a:pt x="6256" y="6308"/>
                  <a:pt x="6273" y="6147"/>
                  <a:pt x="6371" y="6143"/>
                </a:cubicBezTo>
                <a:cubicBezTo>
                  <a:pt x="6373" y="6143"/>
                  <a:pt x="6374" y="6143"/>
                  <a:pt x="6376" y="6143"/>
                </a:cubicBezTo>
                <a:close/>
                <a:moveTo>
                  <a:pt x="6189" y="6456"/>
                </a:moveTo>
                <a:cubicBezTo>
                  <a:pt x="6192" y="6456"/>
                  <a:pt x="6196" y="6460"/>
                  <a:pt x="6199" y="6460"/>
                </a:cubicBezTo>
                <a:cubicBezTo>
                  <a:pt x="6192" y="6466"/>
                  <a:pt x="6186" y="6470"/>
                  <a:pt x="6176" y="6477"/>
                </a:cubicBezTo>
                <a:cubicBezTo>
                  <a:pt x="6182" y="6470"/>
                  <a:pt x="6186" y="6463"/>
                  <a:pt x="6189" y="6456"/>
                </a:cubicBezTo>
                <a:close/>
                <a:moveTo>
                  <a:pt x="6945" y="6572"/>
                </a:moveTo>
                <a:cubicBezTo>
                  <a:pt x="6956" y="6572"/>
                  <a:pt x="6942" y="6600"/>
                  <a:pt x="6936" y="6625"/>
                </a:cubicBezTo>
                <a:lnTo>
                  <a:pt x="6933" y="6625"/>
                </a:lnTo>
                <a:cubicBezTo>
                  <a:pt x="6919" y="6631"/>
                  <a:pt x="6890" y="6645"/>
                  <a:pt x="6878" y="6645"/>
                </a:cubicBezTo>
                <a:cubicBezTo>
                  <a:pt x="6869" y="6645"/>
                  <a:pt x="6867" y="6638"/>
                  <a:pt x="6882" y="6618"/>
                </a:cubicBezTo>
                <a:cubicBezTo>
                  <a:pt x="6920" y="6584"/>
                  <a:pt x="6937" y="6572"/>
                  <a:pt x="6945" y="6572"/>
                </a:cubicBezTo>
                <a:close/>
                <a:moveTo>
                  <a:pt x="7892" y="6921"/>
                </a:moveTo>
                <a:cubicBezTo>
                  <a:pt x="7895" y="6927"/>
                  <a:pt x="7899" y="6931"/>
                  <a:pt x="7902" y="6934"/>
                </a:cubicBezTo>
                <a:lnTo>
                  <a:pt x="7882" y="6941"/>
                </a:lnTo>
                <a:lnTo>
                  <a:pt x="7892" y="6921"/>
                </a:lnTo>
                <a:close/>
                <a:moveTo>
                  <a:pt x="7764" y="7106"/>
                </a:moveTo>
                <a:cubicBezTo>
                  <a:pt x="7781" y="7106"/>
                  <a:pt x="7784" y="7119"/>
                  <a:pt x="7774" y="7150"/>
                </a:cubicBezTo>
                <a:lnTo>
                  <a:pt x="7771" y="7150"/>
                </a:lnTo>
                <a:cubicBezTo>
                  <a:pt x="7763" y="7153"/>
                  <a:pt x="7758" y="7155"/>
                  <a:pt x="7754" y="7155"/>
                </a:cubicBezTo>
                <a:cubicBezTo>
                  <a:pt x="7741" y="7155"/>
                  <a:pt x="7748" y="7135"/>
                  <a:pt x="7764" y="7106"/>
                </a:cubicBezTo>
                <a:close/>
                <a:moveTo>
                  <a:pt x="8132" y="8047"/>
                </a:moveTo>
                <a:lnTo>
                  <a:pt x="8132" y="8047"/>
                </a:lnTo>
                <a:cubicBezTo>
                  <a:pt x="8130" y="8048"/>
                  <a:pt x="8128" y="8050"/>
                  <a:pt x="8127" y="8052"/>
                </a:cubicBezTo>
                <a:cubicBezTo>
                  <a:pt x="8129" y="8050"/>
                  <a:pt x="8130" y="8048"/>
                  <a:pt x="8132" y="8047"/>
                </a:cubicBezTo>
                <a:close/>
                <a:moveTo>
                  <a:pt x="8147" y="8067"/>
                </a:moveTo>
                <a:lnTo>
                  <a:pt x="8141" y="8068"/>
                </a:lnTo>
                <a:cubicBezTo>
                  <a:pt x="8143" y="8068"/>
                  <a:pt x="8145" y="8068"/>
                  <a:pt x="8147" y="8067"/>
                </a:cubicBezTo>
                <a:close/>
                <a:moveTo>
                  <a:pt x="8508" y="8418"/>
                </a:moveTo>
                <a:cubicBezTo>
                  <a:pt x="8504" y="8418"/>
                  <a:pt x="8501" y="8425"/>
                  <a:pt x="8498" y="8425"/>
                </a:cubicBezTo>
                <a:cubicBezTo>
                  <a:pt x="8498" y="8422"/>
                  <a:pt x="8501" y="8422"/>
                  <a:pt x="8501" y="8418"/>
                </a:cubicBezTo>
                <a:close/>
                <a:moveTo>
                  <a:pt x="6707" y="6339"/>
                </a:moveTo>
                <a:cubicBezTo>
                  <a:pt x="6715" y="6339"/>
                  <a:pt x="6721" y="6343"/>
                  <a:pt x="6724" y="6352"/>
                </a:cubicBezTo>
                <a:cubicBezTo>
                  <a:pt x="6727" y="6392"/>
                  <a:pt x="6707" y="6429"/>
                  <a:pt x="6677" y="6450"/>
                </a:cubicBezTo>
                <a:lnTo>
                  <a:pt x="6764" y="6426"/>
                </a:lnTo>
                <a:lnTo>
                  <a:pt x="6764" y="6426"/>
                </a:lnTo>
                <a:cubicBezTo>
                  <a:pt x="6770" y="6437"/>
                  <a:pt x="6746" y="6464"/>
                  <a:pt x="6734" y="6466"/>
                </a:cubicBezTo>
                <a:lnTo>
                  <a:pt x="6734" y="6466"/>
                </a:lnTo>
                <a:lnTo>
                  <a:pt x="6727" y="6463"/>
                </a:lnTo>
                <a:lnTo>
                  <a:pt x="6727" y="6463"/>
                </a:lnTo>
                <a:cubicBezTo>
                  <a:pt x="6728" y="6465"/>
                  <a:pt x="6730" y="6466"/>
                  <a:pt x="6732" y="6466"/>
                </a:cubicBezTo>
                <a:cubicBezTo>
                  <a:pt x="6733" y="6466"/>
                  <a:pt x="6733" y="6466"/>
                  <a:pt x="6734" y="6466"/>
                </a:cubicBezTo>
                <a:lnTo>
                  <a:pt x="6734" y="6466"/>
                </a:lnTo>
                <a:lnTo>
                  <a:pt x="6805" y="6497"/>
                </a:lnTo>
                <a:lnTo>
                  <a:pt x="6798" y="6503"/>
                </a:lnTo>
                <a:cubicBezTo>
                  <a:pt x="6842" y="6473"/>
                  <a:pt x="6889" y="6446"/>
                  <a:pt x="6936" y="6423"/>
                </a:cubicBezTo>
                <a:lnTo>
                  <a:pt x="6936" y="6423"/>
                </a:lnTo>
                <a:cubicBezTo>
                  <a:pt x="6923" y="6466"/>
                  <a:pt x="6906" y="6440"/>
                  <a:pt x="6886" y="6470"/>
                </a:cubicBezTo>
                <a:lnTo>
                  <a:pt x="6970" y="6446"/>
                </a:lnTo>
                <a:lnTo>
                  <a:pt x="6970" y="6446"/>
                </a:lnTo>
                <a:cubicBezTo>
                  <a:pt x="6942" y="6499"/>
                  <a:pt x="6890" y="6531"/>
                  <a:pt x="6858" y="6531"/>
                </a:cubicBezTo>
                <a:cubicBezTo>
                  <a:pt x="6848" y="6531"/>
                  <a:pt x="6839" y="6528"/>
                  <a:pt x="6835" y="6520"/>
                </a:cubicBezTo>
                <a:cubicBezTo>
                  <a:pt x="6775" y="6610"/>
                  <a:pt x="6767" y="6632"/>
                  <a:pt x="6779" y="6632"/>
                </a:cubicBezTo>
                <a:cubicBezTo>
                  <a:pt x="6792" y="6632"/>
                  <a:pt x="6827" y="6608"/>
                  <a:pt x="6850" y="6608"/>
                </a:cubicBezTo>
                <a:cubicBezTo>
                  <a:pt x="6868" y="6608"/>
                  <a:pt x="6878" y="6623"/>
                  <a:pt x="6862" y="6678"/>
                </a:cubicBezTo>
                <a:lnTo>
                  <a:pt x="6805" y="6678"/>
                </a:lnTo>
                <a:cubicBezTo>
                  <a:pt x="6707" y="6827"/>
                  <a:pt x="6775" y="6800"/>
                  <a:pt x="6734" y="6911"/>
                </a:cubicBezTo>
                <a:cubicBezTo>
                  <a:pt x="6764" y="6864"/>
                  <a:pt x="6852" y="6648"/>
                  <a:pt x="6936" y="6625"/>
                </a:cubicBezTo>
                <a:lnTo>
                  <a:pt x="6936" y="6625"/>
                </a:lnTo>
                <a:cubicBezTo>
                  <a:pt x="6934" y="6643"/>
                  <a:pt x="6935" y="6658"/>
                  <a:pt x="6953" y="6658"/>
                </a:cubicBezTo>
                <a:cubicBezTo>
                  <a:pt x="6963" y="6658"/>
                  <a:pt x="6976" y="6654"/>
                  <a:pt x="6997" y="6645"/>
                </a:cubicBezTo>
                <a:lnTo>
                  <a:pt x="6997" y="6645"/>
                </a:lnTo>
                <a:cubicBezTo>
                  <a:pt x="6923" y="6722"/>
                  <a:pt x="6960" y="6722"/>
                  <a:pt x="6987" y="6739"/>
                </a:cubicBezTo>
                <a:lnTo>
                  <a:pt x="6886" y="6840"/>
                </a:lnTo>
                <a:cubicBezTo>
                  <a:pt x="6939" y="6833"/>
                  <a:pt x="6990" y="6779"/>
                  <a:pt x="7047" y="6746"/>
                </a:cubicBezTo>
                <a:lnTo>
                  <a:pt x="7047" y="6746"/>
                </a:lnTo>
                <a:cubicBezTo>
                  <a:pt x="7067" y="6783"/>
                  <a:pt x="6993" y="6870"/>
                  <a:pt x="6933" y="6941"/>
                </a:cubicBezTo>
                <a:cubicBezTo>
                  <a:pt x="6936" y="6948"/>
                  <a:pt x="6939" y="6952"/>
                  <a:pt x="6944" y="6952"/>
                </a:cubicBezTo>
                <a:cubicBezTo>
                  <a:pt x="6972" y="6952"/>
                  <a:pt x="7030" y="6813"/>
                  <a:pt x="7087" y="6813"/>
                </a:cubicBezTo>
                <a:cubicBezTo>
                  <a:pt x="7092" y="6813"/>
                  <a:pt x="7096" y="6814"/>
                  <a:pt x="7101" y="6816"/>
                </a:cubicBezTo>
                <a:cubicBezTo>
                  <a:pt x="7099" y="6860"/>
                  <a:pt x="7120" y="6872"/>
                  <a:pt x="7159" y="6872"/>
                </a:cubicBezTo>
                <a:cubicBezTo>
                  <a:pt x="7187" y="6872"/>
                  <a:pt x="7225" y="6866"/>
                  <a:pt x="7269" y="6860"/>
                </a:cubicBezTo>
                <a:lnTo>
                  <a:pt x="7269" y="6860"/>
                </a:lnTo>
                <a:cubicBezTo>
                  <a:pt x="7259" y="6921"/>
                  <a:pt x="7199" y="6914"/>
                  <a:pt x="7178" y="6951"/>
                </a:cubicBezTo>
                <a:lnTo>
                  <a:pt x="7286" y="6897"/>
                </a:lnTo>
                <a:lnTo>
                  <a:pt x="7286" y="6897"/>
                </a:lnTo>
                <a:cubicBezTo>
                  <a:pt x="7289" y="6904"/>
                  <a:pt x="7259" y="6927"/>
                  <a:pt x="7246" y="6941"/>
                </a:cubicBezTo>
                <a:cubicBezTo>
                  <a:pt x="7294" y="6931"/>
                  <a:pt x="7349" y="6850"/>
                  <a:pt x="7404" y="6850"/>
                </a:cubicBezTo>
                <a:cubicBezTo>
                  <a:pt x="7406" y="6850"/>
                  <a:pt x="7408" y="6850"/>
                  <a:pt x="7411" y="6850"/>
                </a:cubicBezTo>
                <a:cubicBezTo>
                  <a:pt x="7428" y="6837"/>
                  <a:pt x="7439" y="6831"/>
                  <a:pt x="7444" y="6831"/>
                </a:cubicBezTo>
                <a:cubicBezTo>
                  <a:pt x="7475" y="6831"/>
                  <a:pt x="7359" y="7001"/>
                  <a:pt x="7424" y="7001"/>
                </a:cubicBezTo>
                <a:cubicBezTo>
                  <a:pt x="7434" y="7001"/>
                  <a:pt x="7448" y="6997"/>
                  <a:pt x="7468" y="6988"/>
                </a:cubicBezTo>
                <a:lnTo>
                  <a:pt x="7468" y="6988"/>
                </a:lnTo>
                <a:cubicBezTo>
                  <a:pt x="7444" y="7025"/>
                  <a:pt x="7397" y="7042"/>
                  <a:pt x="7357" y="7082"/>
                </a:cubicBezTo>
                <a:cubicBezTo>
                  <a:pt x="7448" y="7072"/>
                  <a:pt x="7538" y="7049"/>
                  <a:pt x="7623" y="7015"/>
                </a:cubicBezTo>
                <a:lnTo>
                  <a:pt x="7623" y="7015"/>
                </a:lnTo>
                <a:lnTo>
                  <a:pt x="7582" y="7116"/>
                </a:lnTo>
                <a:cubicBezTo>
                  <a:pt x="7643" y="7018"/>
                  <a:pt x="7771" y="6971"/>
                  <a:pt x="7882" y="6941"/>
                </a:cubicBezTo>
                <a:lnTo>
                  <a:pt x="7882" y="6941"/>
                </a:lnTo>
                <a:lnTo>
                  <a:pt x="7862" y="6965"/>
                </a:lnTo>
                <a:lnTo>
                  <a:pt x="7909" y="6941"/>
                </a:lnTo>
                <a:cubicBezTo>
                  <a:pt x="7915" y="6948"/>
                  <a:pt x="7922" y="6958"/>
                  <a:pt x="7929" y="6965"/>
                </a:cubicBezTo>
                <a:cubicBezTo>
                  <a:pt x="7892" y="6995"/>
                  <a:pt x="7851" y="7018"/>
                  <a:pt x="7811" y="7039"/>
                </a:cubicBezTo>
                <a:lnTo>
                  <a:pt x="7862" y="6965"/>
                </a:lnTo>
                <a:lnTo>
                  <a:pt x="7862" y="6965"/>
                </a:lnTo>
                <a:cubicBezTo>
                  <a:pt x="7781" y="7005"/>
                  <a:pt x="7707" y="7055"/>
                  <a:pt x="7636" y="7113"/>
                </a:cubicBezTo>
                <a:cubicBezTo>
                  <a:pt x="7646" y="7108"/>
                  <a:pt x="7656" y="7105"/>
                  <a:pt x="7667" y="7105"/>
                </a:cubicBezTo>
                <a:cubicBezTo>
                  <a:pt x="7671" y="7105"/>
                  <a:pt x="7675" y="7105"/>
                  <a:pt x="7680" y="7106"/>
                </a:cubicBezTo>
                <a:cubicBezTo>
                  <a:pt x="7663" y="7113"/>
                  <a:pt x="7646" y="7123"/>
                  <a:pt x="7629" y="7136"/>
                </a:cubicBezTo>
                <a:cubicBezTo>
                  <a:pt x="7627" y="7140"/>
                  <a:pt x="7627" y="7141"/>
                  <a:pt x="7629" y="7141"/>
                </a:cubicBezTo>
                <a:cubicBezTo>
                  <a:pt x="7635" y="7141"/>
                  <a:pt x="7659" y="7129"/>
                  <a:pt x="7687" y="7119"/>
                </a:cubicBezTo>
                <a:lnTo>
                  <a:pt x="7687" y="7119"/>
                </a:lnTo>
                <a:lnTo>
                  <a:pt x="7569" y="7234"/>
                </a:lnTo>
                <a:lnTo>
                  <a:pt x="7623" y="7197"/>
                </a:lnTo>
                <a:lnTo>
                  <a:pt x="7596" y="7325"/>
                </a:lnTo>
                <a:cubicBezTo>
                  <a:pt x="7729" y="7284"/>
                  <a:pt x="7902" y="7210"/>
                  <a:pt x="8024" y="7210"/>
                </a:cubicBezTo>
                <a:cubicBezTo>
                  <a:pt x="8053" y="7210"/>
                  <a:pt x="8079" y="7214"/>
                  <a:pt x="8101" y="7224"/>
                </a:cubicBezTo>
                <a:cubicBezTo>
                  <a:pt x="7993" y="7271"/>
                  <a:pt x="7942" y="7331"/>
                  <a:pt x="7828" y="7412"/>
                </a:cubicBezTo>
                <a:cubicBezTo>
                  <a:pt x="7880" y="7357"/>
                  <a:pt x="7857" y="7350"/>
                  <a:pt x="7819" y="7350"/>
                </a:cubicBezTo>
                <a:cubicBezTo>
                  <a:pt x="7807" y="7350"/>
                  <a:pt x="7794" y="7351"/>
                  <a:pt x="7781" y="7351"/>
                </a:cubicBezTo>
                <a:cubicBezTo>
                  <a:pt x="7754" y="7351"/>
                  <a:pt x="7729" y="7347"/>
                  <a:pt x="7727" y="7328"/>
                </a:cubicBezTo>
                <a:lnTo>
                  <a:pt x="7727" y="7328"/>
                </a:lnTo>
                <a:cubicBezTo>
                  <a:pt x="7730" y="7358"/>
                  <a:pt x="7673" y="7392"/>
                  <a:pt x="7650" y="7402"/>
                </a:cubicBezTo>
                <a:lnTo>
                  <a:pt x="7814" y="7395"/>
                </a:lnTo>
                <a:lnTo>
                  <a:pt x="7814" y="7395"/>
                </a:lnTo>
                <a:cubicBezTo>
                  <a:pt x="7720" y="7459"/>
                  <a:pt x="7754" y="7459"/>
                  <a:pt x="7730" y="7506"/>
                </a:cubicBezTo>
                <a:cubicBezTo>
                  <a:pt x="7798" y="7449"/>
                  <a:pt x="7837" y="7433"/>
                  <a:pt x="7865" y="7433"/>
                </a:cubicBezTo>
                <a:cubicBezTo>
                  <a:pt x="7905" y="7433"/>
                  <a:pt x="7920" y="7467"/>
                  <a:pt x="7960" y="7467"/>
                </a:cubicBezTo>
                <a:cubicBezTo>
                  <a:pt x="7963" y="7467"/>
                  <a:pt x="7966" y="7466"/>
                  <a:pt x="7969" y="7466"/>
                </a:cubicBezTo>
                <a:lnTo>
                  <a:pt x="7969" y="7466"/>
                </a:lnTo>
                <a:cubicBezTo>
                  <a:pt x="7929" y="7495"/>
                  <a:pt x="7885" y="7523"/>
                  <a:pt x="7857" y="7523"/>
                </a:cubicBezTo>
                <a:cubicBezTo>
                  <a:pt x="7843" y="7523"/>
                  <a:pt x="7832" y="7516"/>
                  <a:pt x="7828" y="7500"/>
                </a:cubicBezTo>
                <a:cubicBezTo>
                  <a:pt x="7801" y="7533"/>
                  <a:pt x="7802" y="7545"/>
                  <a:pt x="7818" y="7545"/>
                </a:cubicBezTo>
                <a:cubicBezTo>
                  <a:pt x="7852" y="7545"/>
                  <a:pt x="7958" y="7489"/>
                  <a:pt x="7994" y="7489"/>
                </a:cubicBezTo>
                <a:cubicBezTo>
                  <a:pt x="8009" y="7489"/>
                  <a:pt x="8012" y="7499"/>
                  <a:pt x="7993" y="7527"/>
                </a:cubicBezTo>
                <a:cubicBezTo>
                  <a:pt x="7989" y="7521"/>
                  <a:pt x="7990" y="7515"/>
                  <a:pt x="7984" y="7515"/>
                </a:cubicBezTo>
                <a:cubicBezTo>
                  <a:pt x="7980" y="7515"/>
                  <a:pt x="7973" y="7518"/>
                  <a:pt x="7959" y="7527"/>
                </a:cubicBezTo>
                <a:cubicBezTo>
                  <a:pt x="7966" y="7525"/>
                  <a:pt x="7971" y="7524"/>
                  <a:pt x="7976" y="7524"/>
                </a:cubicBezTo>
                <a:cubicBezTo>
                  <a:pt x="8028" y="7524"/>
                  <a:pt x="8014" y="7596"/>
                  <a:pt x="7959" y="7617"/>
                </a:cubicBezTo>
                <a:lnTo>
                  <a:pt x="7949" y="7607"/>
                </a:lnTo>
                <a:lnTo>
                  <a:pt x="7949" y="7607"/>
                </a:lnTo>
                <a:cubicBezTo>
                  <a:pt x="7964" y="7665"/>
                  <a:pt x="8023" y="7740"/>
                  <a:pt x="8121" y="7740"/>
                </a:cubicBezTo>
                <a:cubicBezTo>
                  <a:pt x="8156" y="7740"/>
                  <a:pt x="8195" y="7731"/>
                  <a:pt x="8238" y="7708"/>
                </a:cubicBezTo>
                <a:lnTo>
                  <a:pt x="8238" y="7708"/>
                </a:lnTo>
                <a:lnTo>
                  <a:pt x="8003" y="7836"/>
                </a:lnTo>
                <a:cubicBezTo>
                  <a:pt x="8144" y="7786"/>
                  <a:pt x="8286" y="7739"/>
                  <a:pt x="8427" y="7688"/>
                </a:cubicBezTo>
                <a:lnTo>
                  <a:pt x="8451" y="7725"/>
                </a:lnTo>
                <a:cubicBezTo>
                  <a:pt x="8305" y="7818"/>
                  <a:pt x="8133" y="7927"/>
                  <a:pt x="8054" y="7927"/>
                </a:cubicBezTo>
                <a:cubicBezTo>
                  <a:pt x="8052" y="7927"/>
                  <a:pt x="8051" y="7927"/>
                  <a:pt x="8050" y="7927"/>
                </a:cubicBezTo>
                <a:lnTo>
                  <a:pt x="8050" y="7927"/>
                </a:lnTo>
                <a:cubicBezTo>
                  <a:pt x="8040" y="7954"/>
                  <a:pt x="8026" y="7984"/>
                  <a:pt x="8097" y="7988"/>
                </a:cubicBezTo>
                <a:cubicBezTo>
                  <a:pt x="8110" y="7968"/>
                  <a:pt x="8277" y="7849"/>
                  <a:pt x="8304" y="7849"/>
                </a:cubicBezTo>
                <a:cubicBezTo>
                  <a:pt x="8305" y="7849"/>
                  <a:pt x="8305" y="7849"/>
                  <a:pt x="8306" y="7850"/>
                </a:cubicBezTo>
                <a:cubicBezTo>
                  <a:pt x="8173" y="7979"/>
                  <a:pt x="8237" y="7928"/>
                  <a:pt x="8132" y="8047"/>
                </a:cubicBezTo>
                <a:lnTo>
                  <a:pt x="8132" y="8047"/>
                </a:lnTo>
                <a:cubicBezTo>
                  <a:pt x="8167" y="8013"/>
                  <a:pt x="8335" y="7935"/>
                  <a:pt x="8382" y="7935"/>
                </a:cubicBezTo>
                <a:cubicBezTo>
                  <a:pt x="8388" y="7935"/>
                  <a:pt x="8392" y="7937"/>
                  <a:pt x="8393" y="7940"/>
                </a:cubicBezTo>
                <a:cubicBezTo>
                  <a:pt x="8358" y="7953"/>
                  <a:pt x="8191" y="8053"/>
                  <a:pt x="8147" y="8067"/>
                </a:cubicBezTo>
                <a:lnTo>
                  <a:pt x="8147" y="8067"/>
                </a:lnTo>
                <a:lnTo>
                  <a:pt x="8385" y="8010"/>
                </a:lnTo>
                <a:lnTo>
                  <a:pt x="8385" y="8010"/>
                </a:lnTo>
                <a:cubicBezTo>
                  <a:pt x="8330" y="8028"/>
                  <a:pt x="8204" y="8112"/>
                  <a:pt x="8151" y="8156"/>
                </a:cubicBezTo>
                <a:cubicBezTo>
                  <a:pt x="8158" y="8151"/>
                  <a:pt x="8163" y="8149"/>
                  <a:pt x="8167" y="8149"/>
                </a:cubicBezTo>
                <a:cubicBezTo>
                  <a:pt x="8191" y="8149"/>
                  <a:pt x="8183" y="8211"/>
                  <a:pt x="8208" y="8216"/>
                </a:cubicBezTo>
                <a:lnTo>
                  <a:pt x="8245" y="8163"/>
                </a:lnTo>
                <a:cubicBezTo>
                  <a:pt x="8246" y="8181"/>
                  <a:pt x="8261" y="8187"/>
                  <a:pt x="8286" y="8187"/>
                </a:cubicBezTo>
                <a:cubicBezTo>
                  <a:pt x="8357" y="8187"/>
                  <a:pt x="8502" y="8131"/>
                  <a:pt x="8578" y="8131"/>
                </a:cubicBezTo>
                <a:cubicBezTo>
                  <a:pt x="8603" y="8131"/>
                  <a:pt x="8620" y="8137"/>
                  <a:pt x="8626" y="8152"/>
                </a:cubicBezTo>
                <a:cubicBezTo>
                  <a:pt x="8572" y="8166"/>
                  <a:pt x="8326" y="8274"/>
                  <a:pt x="8316" y="8321"/>
                </a:cubicBezTo>
                <a:lnTo>
                  <a:pt x="8420" y="8287"/>
                </a:lnTo>
                <a:cubicBezTo>
                  <a:pt x="8420" y="8297"/>
                  <a:pt x="8420" y="8307"/>
                  <a:pt x="8427" y="8314"/>
                </a:cubicBezTo>
                <a:cubicBezTo>
                  <a:pt x="8437" y="8297"/>
                  <a:pt x="8451" y="8284"/>
                  <a:pt x="8464" y="8274"/>
                </a:cubicBezTo>
                <a:cubicBezTo>
                  <a:pt x="8535" y="8250"/>
                  <a:pt x="8622" y="8227"/>
                  <a:pt x="8706" y="8203"/>
                </a:cubicBezTo>
                <a:cubicBezTo>
                  <a:pt x="8716" y="8237"/>
                  <a:pt x="8726" y="8267"/>
                  <a:pt x="8740" y="8294"/>
                </a:cubicBezTo>
                <a:cubicBezTo>
                  <a:pt x="8679" y="8304"/>
                  <a:pt x="8615" y="8317"/>
                  <a:pt x="8558" y="8328"/>
                </a:cubicBezTo>
                <a:cubicBezTo>
                  <a:pt x="8568" y="8307"/>
                  <a:pt x="8575" y="8284"/>
                  <a:pt x="8578" y="8260"/>
                </a:cubicBezTo>
                <a:lnTo>
                  <a:pt x="8578" y="8260"/>
                </a:lnTo>
                <a:cubicBezTo>
                  <a:pt x="8565" y="8290"/>
                  <a:pt x="8545" y="8314"/>
                  <a:pt x="8521" y="8334"/>
                </a:cubicBezTo>
                <a:cubicBezTo>
                  <a:pt x="8434" y="8351"/>
                  <a:pt x="8353" y="8365"/>
                  <a:pt x="8299" y="8375"/>
                </a:cubicBezTo>
                <a:cubicBezTo>
                  <a:pt x="8259" y="8425"/>
                  <a:pt x="8225" y="8418"/>
                  <a:pt x="8249" y="8455"/>
                </a:cubicBezTo>
                <a:cubicBezTo>
                  <a:pt x="8238" y="8462"/>
                  <a:pt x="8225" y="8469"/>
                  <a:pt x="8212" y="8476"/>
                </a:cubicBezTo>
                <a:cubicBezTo>
                  <a:pt x="8171" y="8415"/>
                  <a:pt x="8043" y="8398"/>
                  <a:pt x="8016" y="8290"/>
                </a:cubicBezTo>
                <a:cubicBezTo>
                  <a:pt x="7993" y="8311"/>
                  <a:pt x="7969" y="8331"/>
                  <a:pt x="7952" y="8354"/>
                </a:cubicBezTo>
                <a:cubicBezTo>
                  <a:pt x="7855" y="8304"/>
                  <a:pt x="7761" y="8250"/>
                  <a:pt x="7670" y="8193"/>
                </a:cubicBezTo>
                <a:cubicBezTo>
                  <a:pt x="7680" y="8179"/>
                  <a:pt x="7690" y="8166"/>
                  <a:pt x="7697" y="8152"/>
                </a:cubicBezTo>
                <a:lnTo>
                  <a:pt x="7697" y="8152"/>
                </a:lnTo>
                <a:lnTo>
                  <a:pt x="7639" y="8176"/>
                </a:lnTo>
                <a:cubicBezTo>
                  <a:pt x="7636" y="8173"/>
                  <a:pt x="7636" y="8173"/>
                  <a:pt x="7633" y="8173"/>
                </a:cubicBezTo>
                <a:cubicBezTo>
                  <a:pt x="7650" y="8152"/>
                  <a:pt x="7676" y="8129"/>
                  <a:pt x="7680" y="8105"/>
                </a:cubicBezTo>
                <a:lnTo>
                  <a:pt x="7680" y="8105"/>
                </a:lnTo>
                <a:cubicBezTo>
                  <a:pt x="7663" y="8129"/>
                  <a:pt x="7643" y="8149"/>
                  <a:pt x="7619" y="8163"/>
                </a:cubicBezTo>
                <a:cubicBezTo>
                  <a:pt x="7602" y="8152"/>
                  <a:pt x="7582" y="8142"/>
                  <a:pt x="7565" y="8132"/>
                </a:cubicBezTo>
                <a:lnTo>
                  <a:pt x="7565" y="8122"/>
                </a:lnTo>
                <a:cubicBezTo>
                  <a:pt x="7565" y="8122"/>
                  <a:pt x="7565" y="8121"/>
                  <a:pt x="7565" y="8121"/>
                </a:cubicBezTo>
                <a:cubicBezTo>
                  <a:pt x="7564" y="8121"/>
                  <a:pt x="7561" y="8126"/>
                  <a:pt x="7559" y="8129"/>
                </a:cubicBezTo>
                <a:cubicBezTo>
                  <a:pt x="7542" y="8115"/>
                  <a:pt x="7528" y="8102"/>
                  <a:pt x="7508" y="8092"/>
                </a:cubicBezTo>
                <a:cubicBezTo>
                  <a:pt x="7508" y="8089"/>
                  <a:pt x="7515" y="8089"/>
                  <a:pt x="7512" y="8085"/>
                </a:cubicBezTo>
                <a:lnTo>
                  <a:pt x="7512" y="8085"/>
                </a:lnTo>
                <a:cubicBezTo>
                  <a:pt x="7509" y="8086"/>
                  <a:pt x="7507" y="8087"/>
                  <a:pt x="7506" y="8087"/>
                </a:cubicBezTo>
                <a:cubicBezTo>
                  <a:pt x="7503" y="8087"/>
                  <a:pt x="7500" y="8085"/>
                  <a:pt x="7498" y="8085"/>
                </a:cubicBezTo>
                <a:cubicBezTo>
                  <a:pt x="7114" y="7823"/>
                  <a:pt x="6758" y="7516"/>
                  <a:pt x="6441" y="7177"/>
                </a:cubicBezTo>
                <a:lnTo>
                  <a:pt x="6438" y="7173"/>
                </a:lnTo>
                <a:cubicBezTo>
                  <a:pt x="6425" y="7143"/>
                  <a:pt x="6411" y="7113"/>
                  <a:pt x="6391" y="7082"/>
                </a:cubicBezTo>
                <a:cubicBezTo>
                  <a:pt x="6438" y="7012"/>
                  <a:pt x="6495" y="6944"/>
                  <a:pt x="6559" y="6887"/>
                </a:cubicBezTo>
                <a:lnTo>
                  <a:pt x="6559" y="6887"/>
                </a:lnTo>
                <a:cubicBezTo>
                  <a:pt x="6540" y="6898"/>
                  <a:pt x="6526" y="6903"/>
                  <a:pt x="6517" y="6903"/>
                </a:cubicBezTo>
                <a:cubicBezTo>
                  <a:pt x="6460" y="6903"/>
                  <a:pt x="6596" y="6709"/>
                  <a:pt x="6514" y="6709"/>
                </a:cubicBezTo>
                <a:cubicBezTo>
                  <a:pt x="6498" y="6709"/>
                  <a:pt x="6472" y="6717"/>
                  <a:pt x="6435" y="6736"/>
                </a:cubicBezTo>
                <a:cubicBezTo>
                  <a:pt x="6455" y="6692"/>
                  <a:pt x="6495" y="6699"/>
                  <a:pt x="6526" y="6658"/>
                </a:cubicBezTo>
                <a:lnTo>
                  <a:pt x="6526" y="6658"/>
                </a:lnTo>
                <a:cubicBezTo>
                  <a:pt x="6489" y="6681"/>
                  <a:pt x="6463" y="6692"/>
                  <a:pt x="6445" y="6692"/>
                </a:cubicBezTo>
                <a:cubicBezTo>
                  <a:pt x="6424" y="6692"/>
                  <a:pt x="6416" y="6676"/>
                  <a:pt x="6418" y="6645"/>
                </a:cubicBezTo>
                <a:lnTo>
                  <a:pt x="6438" y="6631"/>
                </a:lnTo>
                <a:cubicBezTo>
                  <a:pt x="6367" y="6581"/>
                  <a:pt x="6367" y="6514"/>
                  <a:pt x="6357" y="6429"/>
                </a:cubicBezTo>
                <a:cubicBezTo>
                  <a:pt x="6389" y="6429"/>
                  <a:pt x="6409" y="6454"/>
                  <a:pt x="6440" y="6454"/>
                </a:cubicBezTo>
                <a:cubicBezTo>
                  <a:pt x="6468" y="6454"/>
                  <a:pt x="6505" y="6434"/>
                  <a:pt x="6569" y="6359"/>
                </a:cubicBezTo>
                <a:lnTo>
                  <a:pt x="6569" y="6359"/>
                </a:lnTo>
                <a:lnTo>
                  <a:pt x="6549" y="6426"/>
                </a:lnTo>
                <a:cubicBezTo>
                  <a:pt x="6548" y="6423"/>
                  <a:pt x="6546" y="6422"/>
                  <a:pt x="6544" y="6422"/>
                </a:cubicBezTo>
                <a:cubicBezTo>
                  <a:pt x="6540" y="6422"/>
                  <a:pt x="6534" y="6427"/>
                  <a:pt x="6530" y="6427"/>
                </a:cubicBezTo>
                <a:cubicBezTo>
                  <a:pt x="6530" y="6427"/>
                  <a:pt x="6529" y="6426"/>
                  <a:pt x="6529" y="6426"/>
                </a:cubicBezTo>
                <a:cubicBezTo>
                  <a:pt x="6519" y="6455"/>
                  <a:pt x="6519" y="6466"/>
                  <a:pt x="6527" y="6466"/>
                </a:cubicBezTo>
                <a:cubicBezTo>
                  <a:pt x="6554" y="6466"/>
                  <a:pt x="6662" y="6339"/>
                  <a:pt x="6707" y="6339"/>
                </a:cubicBezTo>
                <a:close/>
                <a:moveTo>
                  <a:pt x="8551" y="8415"/>
                </a:moveTo>
                <a:cubicBezTo>
                  <a:pt x="8609" y="8415"/>
                  <a:pt x="8652" y="8428"/>
                  <a:pt x="8652" y="8459"/>
                </a:cubicBezTo>
                <a:cubicBezTo>
                  <a:pt x="8619" y="8479"/>
                  <a:pt x="8582" y="8496"/>
                  <a:pt x="8545" y="8509"/>
                </a:cubicBezTo>
                <a:cubicBezTo>
                  <a:pt x="8548" y="8482"/>
                  <a:pt x="8545" y="8452"/>
                  <a:pt x="8551" y="8415"/>
                </a:cubicBezTo>
                <a:close/>
                <a:moveTo>
                  <a:pt x="8535" y="8418"/>
                </a:moveTo>
                <a:cubicBezTo>
                  <a:pt x="8521" y="8455"/>
                  <a:pt x="8504" y="8492"/>
                  <a:pt x="8488" y="8529"/>
                </a:cubicBezTo>
                <a:cubicBezTo>
                  <a:pt x="8454" y="8540"/>
                  <a:pt x="8424" y="8550"/>
                  <a:pt x="8397" y="8556"/>
                </a:cubicBezTo>
                <a:lnTo>
                  <a:pt x="8366" y="8546"/>
                </a:lnTo>
                <a:cubicBezTo>
                  <a:pt x="8383" y="8543"/>
                  <a:pt x="8400" y="8540"/>
                  <a:pt x="8417" y="8533"/>
                </a:cubicBezTo>
                <a:lnTo>
                  <a:pt x="8238" y="8496"/>
                </a:lnTo>
                <a:lnTo>
                  <a:pt x="8232" y="8492"/>
                </a:lnTo>
                <a:cubicBezTo>
                  <a:pt x="8296" y="8465"/>
                  <a:pt x="8360" y="8442"/>
                  <a:pt x="8427" y="8432"/>
                </a:cubicBezTo>
                <a:lnTo>
                  <a:pt x="8427" y="8432"/>
                </a:lnTo>
                <a:cubicBezTo>
                  <a:pt x="8426" y="8455"/>
                  <a:pt x="8434" y="8464"/>
                  <a:pt x="8447" y="8464"/>
                </a:cubicBezTo>
                <a:cubicBezTo>
                  <a:pt x="8468" y="8464"/>
                  <a:pt x="8501" y="8441"/>
                  <a:pt x="8528" y="8418"/>
                </a:cubicBezTo>
                <a:close/>
                <a:moveTo>
                  <a:pt x="8834" y="8523"/>
                </a:moveTo>
                <a:lnTo>
                  <a:pt x="8834" y="8523"/>
                </a:lnTo>
                <a:cubicBezTo>
                  <a:pt x="8824" y="8546"/>
                  <a:pt x="8811" y="8573"/>
                  <a:pt x="8801" y="8597"/>
                </a:cubicBezTo>
                <a:lnTo>
                  <a:pt x="8854" y="8577"/>
                </a:lnTo>
                <a:cubicBezTo>
                  <a:pt x="8861" y="8593"/>
                  <a:pt x="8871" y="8614"/>
                  <a:pt x="8878" y="8634"/>
                </a:cubicBezTo>
                <a:lnTo>
                  <a:pt x="8824" y="8651"/>
                </a:lnTo>
                <a:lnTo>
                  <a:pt x="8827" y="8661"/>
                </a:lnTo>
                <a:lnTo>
                  <a:pt x="8881" y="8640"/>
                </a:lnTo>
                <a:cubicBezTo>
                  <a:pt x="8888" y="8657"/>
                  <a:pt x="8898" y="8678"/>
                  <a:pt x="8905" y="8694"/>
                </a:cubicBezTo>
                <a:cubicBezTo>
                  <a:pt x="8898" y="8701"/>
                  <a:pt x="8888" y="8704"/>
                  <a:pt x="8878" y="8708"/>
                </a:cubicBezTo>
                <a:cubicBezTo>
                  <a:pt x="8838" y="8698"/>
                  <a:pt x="8801" y="8684"/>
                  <a:pt x="8760" y="8674"/>
                </a:cubicBezTo>
                <a:cubicBezTo>
                  <a:pt x="8774" y="8651"/>
                  <a:pt x="8787" y="8624"/>
                  <a:pt x="8801" y="8597"/>
                </a:cubicBezTo>
                <a:lnTo>
                  <a:pt x="8801" y="8597"/>
                </a:lnTo>
                <a:lnTo>
                  <a:pt x="8750" y="8617"/>
                </a:lnTo>
                <a:lnTo>
                  <a:pt x="8713" y="8661"/>
                </a:lnTo>
                <a:lnTo>
                  <a:pt x="8706" y="8661"/>
                </a:lnTo>
                <a:lnTo>
                  <a:pt x="8706" y="8651"/>
                </a:lnTo>
                <a:cubicBezTo>
                  <a:pt x="8706" y="8647"/>
                  <a:pt x="8700" y="8644"/>
                  <a:pt x="8696" y="8640"/>
                </a:cubicBezTo>
                <a:lnTo>
                  <a:pt x="8750" y="8617"/>
                </a:lnTo>
                <a:lnTo>
                  <a:pt x="8834" y="8523"/>
                </a:lnTo>
                <a:close/>
                <a:moveTo>
                  <a:pt x="1689" y="10582"/>
                </a:moveTo>
                <a:cubicBezTo>
                  <a:pt x="1710" y="10582"/>
                  <a:pt x="1726" y="10586"/>
                  <a:pt x="1747" y="10586"/>
                </a:cubicBezTo>
                <a:lnTo>
                  <a:pt x="1720" y="10633"/>
                </a:lnTo>
                <a:lnTo>
                  <a:pt x="1639" y="10666"/>
                </a:lnTo>
                <a:cubicBezTo>
                  <a:pt x="1632" y="10653"/>
                  <a:pt x="1626" y="10643"/>
                  <a:pt x="1619" y="10633"/>
                </a:cubicBezTo>
                <a:lnTo>
                  <a:pt x="1689" y="10582"/>
                </a:lnTo>
                <a:close/>
                <a:moveTo>
                  <a:pt x="2026" y="10603"/>
                </a:moveTo>
                <a:cubicBezTo>
                  <a:pt x="2056" y="10606"/>
                  <a:pt x="2083" y="10609"/>
                  <a:pt x="2113" y="10613"/>
                </a:cubicBezTo>
                <a:lnTo>
                  <a:pt x="2090" y="10677"/>
                </a:lnTo>
                <a:cubicBezTo>
                  <a:pt x="2076" y="10650"/>
                  <a:pt x="2050" y="10626"/>
                  <a:pt x="2023" y="10613"/>
                </a:cubicBezTo>
                <a:lnTo>
                  <a:pt x="2026" y="10603"/>
                </a:lnTo>
                <a:close/>
                <a:moveTo>
                  <a:pt x="2073" y="10730"/>
                </a:moveTo>
                <a:lnTo>
                  <a:pt x="2073" y="10730"/>
                </a:lnTo>
                <a:cubicBezTo>
                  <a:pt x="2066" y="10744"/>
                  <a:pt x="2063" y="10761"/>
                  <a:pt x="2056" y="10774"/>
                </a:cubicBezTo>
                <a:cubicBezTo>
                  <a:pt x="2056" y="10757"/>
                  <a:pt x="2060" y="10740"/>
                  <a:pt x="2073" y="10730"/>
                </a:cubicBezTo>
                <a:close/>
                <a:moveTo>
                  <a:pt x="2192" y="10768"/>
                </a:moveTo>
                <a:cubicBezTo>
                  <a:pt x="2196" y="10768"/>
                  <a:pt x="2200" y="10769"/>
                  <a:pt x="2204" y="10771"/>
                </a:cubicBezTo>
                <a:cubicBezTo>
                  <a:pt x="2204" y="10774"/>
                  <a:pt x="2204" y="10774"/>
                  <a:pt x="2208" y="10778"/>
                </a:cubicBezTo>
                <a:lnTo>
                  <a:pt x="2204" y="10778"/>
                </a:lnTo>
                <a:cubicBezTo>
                  <a:pt x="2188" y="10784"/>
                  <a:pt x="2164" y="10794"/>
                  <a:pt x="2144" y="10804"/>
                </a:cubicBezTo>
                <a:cubicBezTo>
                  <a:pt x="2160" y="10783"/>
                  <a:pt x="2176" y="10768"/>
                  <a:pt x="2192" y="10768"/>
                </a:cubicBezTo>
                <a:close/>
                <a:moveTo>
                  <a:pt x="2204" y="10794"/>
                </a:moveTo>
                <a:cubicBezTo>
                  <a:pt x="2204" y="10821"/>
                  <a:pt x="2201" y="10852"/>
                  <a:pt x="2194" y="10878"/>
                </a:cubicBezTo>
                <a:cubicBezTo>
                  <a:pt x="2161" y="10878"/>
                  <a:pt x="2144" y="10855"/>
                  <a:pt x="2113" y="10852"/>
                </a:cubicBezTo>
                <a:cubicBezTo>
                  <a:pt x="2120" y="10841"/>
                  <a:pt x="2124" y="10835"/>
                  <a:pt x="2130" y="10825"/>
                </a:cubicBezTo>
                <a:lnTo>
                  <a:pt x="2127" y="10825"/>
                </a:lnTo>
                <a:cubicBezTo>
                  <a:pt x="2151" y="10808"/>
                  <a:pt x="2177" y="10798"/>
                  <a:pt x="2204" y="10794"/>
                </a:cubicBezTo>
                <a:close/>
                <a:moveTo>
                  <a:pt x="2406" y="10653"/>
                </a:moveTo>
                <a:cubicBezTo>
                  <a:pt x="2423" y="10656"/>
                  <a:pt x="2443" y="10660"/>
                  <a:pt x="2463" y="10663"/>
                </a:cubicBezTo>
                <a:lnTo>
                  <a:pt x="2450" y="10720"/>
                </a:lnTo>
                <a:lnTo>
                  <a:pt x="2460" y="10720"/>
                </a:lnTo>
                <a:lnTo>
                  <a:pt x="2470" y="10663"/>
                </a:lnTo>
                <a:cubicBezTo>
                  <a:pt x="2490" y="10666"/>
                  <a:pt x="2507" y="10670"/>
                  <a:pt x="2527" y="10673"/>
                </a:cubicBezTo>
                <a:cubicBezTo>
                  <a:pt x="2511" y="10774"/>
                  <a:pt x="2463" y="10882"/>
                  <a:pt x="2443" y="10979"/>
                </a:cubicBezTo>
                <a:cubicBezTo>
                  <a:pt x="2413" y="10990"/>
                  <a:pt x="2383" y="11003"/>
                  <a:pt x="2352" y="11013"/>
                </a:cubicBezTo>
                <a:cubicBezTo>
                  <a:pt x="2356" y="10986"/>
                  <a:pt x="2359" y="10959"/>
                  <a:pt x="2363" y="10929"/>
                </a:cubicBezTo>
                <a:cubicBezTo>
                  <a:pt x="2376" y="10919"/>
                  <a:pt x="2393" y="10905"/>
                  <a:pt x="2410" y="10899"/>
                </a:cubicBezTo>
                <a:lnTo>
                  <a:pt x="2410" y="10899"/>
                </a:lnTo>
                <a:lnTo>
                  <a:pt x="2366" y="10902"/>
                </a:lnTo>
                <a:cubicBezTo>
                  <a:pt x="2379" y="10818"/>
                  <a:pt x="2393" y="10734"/>
                  <a:pt x="2406" y="10653"/>
                </a:cubicBezTo>
                <a:close/>
                <a:moveTo>
                  <a:pt x="2283" y="11023"/>
                </a:moveTo>
                <a:cubicBezTo>
                  <a:pt x="2288" y="11023"/>
                  <a:pt x="2292" y="11026"/>
                  <a:pt x="2295" y="11033"/>
                </a:cubicBezTo>
                <a:lnTo>
                  <a:pt x="2255" y="11047"/>
                </a:lnTo>
                <a:cubicBezTo>
                  <a:pt x="2266" y="11034"/>
                  <a:pt x="2275" y="11023"/>
                  <a:pt x="2283" y="11023"/>
                </a:cubicBezTo>
                <a:close/>
                <a:moveTo>
                  <a:pt x="1976" y="11090"/>
                </a:moveTo>
                <a:cubicBezTo>
                  <a:pt x="1976" y="11094"/>
                  <a:pt x="1976" y="11094"/>
                  <a:pt x="1976" y="11097"/>
                </a:cubicBezTo>
                <a:lnTo>
                  <a:pt x="1965" y="11097"/>
                </a:lnTo>
                <a:lnTo>
                  <a:pt x="1976" y="11090"/>
                </a:lnTo>
                <a:close/>
                <a:moveTo>
                  <a:pt x="2184" y="10939"/>
                </a:moveTo>
                <a:lnTo>
                  <a:pt x="2184" y="10939"/>
                </a:lnTo>
                <a:cubicBezTo>
                  <a:pt x="2171" y="11000"/>
                  <a:pt x="2157" y="11053"/>
                  <a:pt x="2154" y="11080"/>
                </a:cubicBezTo>
                <a:cubicBezTo>
                  <a:pt x="2168" y="11047"/>
                  <a:pt x="2202" y="11018"/>
                  <a:pt x="2220" y="11018"/>
                </a:cubicBezTo>
                <a:cubicBezTo>
                  <a:pt x="2227" y="11018"/>
                  <a:pt x="2231" y="11023"/>
                  <a:pt x="2231" y="11033"/>
                </a:cubicBezTo>
                <a:lnTo>
                  <a:pt x="2214" y="11064"/>
                </a:lnTo>
                <a:cubicBezTo>
                  <a:pt x="2194" y="11070"/>
                  <a:pt x="2174" y="11074"/>
                  <a:pt x="2154" y="11080"/>
                </a:cubicBezTo>
                <a:lnTo>
                  <a:pt x="2127" y="11087"/>
                </a:lnTo>
                <a:cubicBezTo>
                  <a:pt x="2140" y="11064"/>
                  <a:pt x="2147" y="11037"/>
                  <a:pt x="2147" y="11013"/>
                </a:cubicBezTo>
                <a:lnTo>
                  <a:pt x="2147" y="11013"/>
                </a:lnTo>
                <a:lnTo>
                  <a:pt x="2073" y="11101"/>
                </a:lnTo>
                <a:lnTo>
                  <a:pt x="2033" y="11101"/>
                </a:lnTo>
                <a:cubicBezTo>
                  <a:pt x="2036" y="11084"/>
                  <a:pt x="2039" y="11067"/>
                  <a:pt x="2043" y="11050"/>
                </a:cubicBezTo>
                <a:cubicBezTo>
                  <a:pt x="2090" y="11020"/>
                  <a:pt x="2130" y="10983"/>
                  <a:pt x="2184" y="10939"/>
                </a:cubicBezTo>
                <a:close/>
                <a:moveTo>
                  <a:pt x="2299" y="11149"/>
                </a:moveTo>
                <a:cubicBezTo>
                  <a:pt x="2313" y="11149"/>
                  <a:pt x="2307" y="11169"/>
                  <a:pt x="2288" y="11195"/>
                </a:cubicBezTo>
                <a:cubicBezTo>
                  <a:pt x="2278" y="11195"/>
                  <a:pt x="2272" y="11185"/>
                  <a:pt x="2285" y="11154"/>
                </a:cubicBezTo>
                <a:lnTo>
                  <a:pt x="2282" y="11154"/>
                </a:lnTo>
                <a:cubicBezTo>
                  <a:pt x="2289" y="11151"/>
                  <a:pt x="2295" y="11149"/>
                  <a:pt x="2299" y="11149"/>
                </a:cubicBezTo>
                <a:close/>
                <a:moveTo>
                  <a:pt x="3156" y="11635"/>
                </a:moveTo>
                <a:cubicBezTo>
                  <a:pt x="3165" y="11635"/>
                  <a:pt x="3167" y="11642"/>
                  <a:pt x="3150" y="11663"/>
                </a:cubicBezTo>
                <a:cubicBezTo>
                  <a:pt x="3113" y="11694"/>
                  <a:pt x="3096" y="11706"/>
                  <a:pt x="3089" y="11706"/>
                </a:cubicBezTo>
                <a:cubicBezTo>
                  <a:pt x="3078" y="11706"/>
                  <a:pt x="3093" y="11677"/>
                  <a:pt x="3100" y="11653"/>
                </a:cubicBezTo>
                <a:cubicBezTo>
                  <a:pt x="3113" y="11649"/>
                  <a:pt x="3142" y="11635"/>
                  <a:pt x="3156" y="11635"/>
                </a:cubicBezTo>
                <a:close/>
                <a:moveTo>
                  <a:pt x="3296" y="11811"/>
                </a:moveTo>
                <a:cubicBezTo>
                  <a:pt x="3296" y="11811"/>
                  <a:pt x="3296" y="11811"/>
                  <a:pt x="3295" y="11811"/>
                </a:cubicBezTo>
                <a:lnTo>
                  <a:pt x="3295" y="11811"/>
                </a:lnTo>
                <a:lnTo>
                  <a:pt x="3301" y="11814"/>
                </a:lnTo>
                <a:cubicBezTo>
                  <a:pt x="3300" y="11812"/>
                  <a:pt x="3299" y="11811"/>
                  <a:pt x="3296" y="11811"/>
                </a:cubicBezTo>
                <a:close/>
                <a:moveTo>
                  <a:pt x="4150" y="12278"/>
                </a:moveTo>
                <a:lnTo>
                  <a:pt x="4150" y="12278"/>
                </a:lnTo>
                <a:cubicBezTo>
                  <a:pt x="4149" y="12279"/>
                  <a:pt x="4148" y="12279"/>
                  <a:pt x="4147" y="12279"/>
                </a:cubicBezTo>
                <a:lnTo>
                  <a:pt x="4147" y="12279"/>
                </a:lnTo>
                <a:lnTo>
                  <a:pt x="4150" y="12278"/>
                </a:lnTo>
                <a:close/>
                <a:moveTo>
                  <a:pt x="4532" y="12578"/>
                </a:moveTo>
                <a:cubicBezTo>
                  <a:pt x="4531" y="12578"/>
                  <a:pt x="4531" y="12578"/>
                  <a:pt x="4530" y="12578"/>
                </a:cubicBezTo>
                <a:cubicBezTo>
                  <a:pt x="4532" y="12578"/>
                  <a:pt x="4533" y="12578"/>
                  <a:pt x="4535" y="12579"/>
                </a:cubicBezTo>
                <a:lnTo>
                  <a:pt x="4535" y="12579"/>
                </a:lnTo>
                <a:cubicBezTo>
                  <a:pt x="4534" y="12578"/>
                  <a:pt x="4533" y="12578"/>
                  <a:pt x="4532" y="12578"/>
                </a:cubicBezTo>
                <a:close/>
                <a:moveTo>
                  <a:pt x="4789" y="12857"/>
                </a:moveTo>
                <a:cubicBezTo>
                  <a:pt x="4786" y="12867"/>
                  <a:pt x="4779" y="12874"/>
                  <a:pt x="4772" y="12881"/>
                </a:cubicBezTo>
                <a:cubicBezTo>
                  <a:pt x="4776" y="12874"/>
                  <a:pt x="4779" y="12867"/>
                  <a:pt x="4786" y="12861"/>
                </a:cubicBezTo>
                <a:lnTo>
                  <a:pt x="4789" y="12857"/>
                </a:lnTo>
                <a:close/>
                <a:moveTo>
                  <a:pt x="4897" y="12820"/>
                </a:moveTo>
                <a:cubicBezTo>
                  <a:pt x="4846" y="12844"/>
                  <a:pt x="4826" y="12867"/>
                  <a:pt x="4816" y="12888"/>
                </a:cubicBezTo>
                <a:cubicBezTo>
                  <a:pt x="4813" y="12888"/>
                  <a:pt x="4806" y="12891"/>
                  <a:pt x="4802" y="12891"/>
                </a:cubicBezTo>
                <a:cubicBezTo>
                  <a:pt x="4823" y="12871"/>
                  <a:pt x="4772" y="12844"/>
                  <a:pt x="4897" y="12820"/>
                </a:cubicBezTo>
                <a:close/>
                <a:moveTo>
                  <a:pt x="4779" y="12861"/>
                </a:moveTo>
                <a:lnTo>
                  <a:pt x="4779" y="12861"/>
                </a:lnTo>
                <a:cubicBezTo>
                  <a:pt x="4752" y="12895"/>
                  <a:pt x="4736" y="12907"/>
                  <a:pt x="4726" y="12907"/>
                </a:cubicBezTo>
                <a:cubicBezTo>
                  <a:pt x="4718" y="12907"/>
                  <a:pt x="4713" y="12900"/>
                  <a:pt x="4708" y="12891"/>
                </a:cubicBezTo>
                <a:lnTo>
                  <a:pt x="4779" y="12861"/>
                </a:lnTo>
                <a:close/>
                <a:moveTo>
                  <a:pt x="2696" y="10714"/>
                </a:moveTo>
                <a:lnTo>
                  <a:pt x="2746" y="10727"/>
                </a:lnTo>
                <a:cubicBezTo>
                  <a:pt x="2746" y="10730"/>
                  <a:pt x="2746" y="10734"/>
                  <a:pt x="2746" y="10737"/>
                </a:cubicBezTo>
                <a:cubicBezTo>
                  <a:pt x="2817" y="10771"/>
                  <a:pt x="2840" y="10848"/>
                  <a:pt x="2908" y="10868"/>
                </a:cubicBezTo>
                <a:cubicBezTo>
                  <a:pt x="2904" y="10905"/>
                  <a:pt x="2925" y="10956"/>
                  <a:pt x="2891" y="11016"/>
                </a:cubicBezTo>
                <a:cubicBezTo>
                  <a:pt x="2907" y="10994"/>
                  <a:pt x="2930" y="10949"/>
                  <a:pt x="2952" y="10949"/>
                </a:cubicBezTo>
                <a:cubicBezTo>
                  <a:pt x="2953" y="10949"/>
                  <a:pt x="2954" y="10949"/>
                  <a:pt x="2955" y="10949"/>
                </a:cubicBezTo>
                <a:cubicBezTo>
                  <a:pt x="2955" y="11090"/>
                  <a:pt x="2901" y="10956"/>
                  <a:pt x="2884" y="11117"/>
                </a:cubicBezTo>
                <a:cubicBezTo>
                  <a:pt x="2914" y="11033"/>
                  <a:pt x="2972" y="11016"/>
                  <a:pt x="3019" y="10976"/>
                </a:cubicBezTo>
                <a:cubicBezTo>
                  <a:pt x="3034" y="10922"/>
                  <a:pt x="3027" y="10903"/>
                  <a:pt x="3010" y="10903"/>
                </a:cubicBezTo>
                <a:cubicBezTo>
                  <a:pt x="2986" y="10903"/>
                  <a:pt x="2941" y="10943"/>
                  <a:pt x="2914" y="10969"/>
                </a:cubicBezTo>
                <a:cubicBezTo>
                  <a:pt x="2935" y="10909"/>
                  <a:pt x="2958" y="10848"/>
                  <a:pt x="2992" y="10791"/>
                </a:cubicBezTo>
                <a:cubicBezTo>
                  <a:pt x="3069" y="10815"/>
                  <a:pt x="3147" y="10848"/>
                  <a:pt x="3224" y="10875"/>
                </a:cubicBezTo>
                <a:cubicBezTo>
                  <a:pt x="3264" y="10936"/>
                  <a:pt x="3389" y="10939"/>
                  <a:pt x="3419" y="11047"/>
                </a:cubicBezTo>
                <a:cubicBezTo>
                  <a:pt x="3439" y="11027"/>
                  <a:pt x="3460" y="11003"/>
                  <a:pt x="3480" y="10979"/>
                </a:cubicBezTo>
                <a:cubicBezTo>
                  <a:pt x="3520" y="11000"/>
                  <a:pt x="3564" y="11020"/>
                  <a:pt x="3604" y="11043"/>
                </a:cubicBezTo>
                <a:lnTo>
                  <a:pt x="3621" y="11084"/>
                </a:lnTo>
                <a:lnTo>
                  <a:pt x="3621" y="11057"/>
                </a:lnTo>
                <a:lnTo>
                  <a:pt x="3614" y="11050"/>
                </a:lnTo>
                <a:lnTo>
                  <a:pt x="3614" y="11050"/>
                </a:lnTo>
                <a:cubicBezTo>
                  <a:pt x="3662" y="11074"/>
                  <a:pt x="3709" y="11094"/>
                  <a:pt x="3752" y="11121"/>
                </a:cubicBezTo>
                <a:cubicBezTo>
                  <a:pt x="3742" y="11134"/>
                  <a:pt x="3732" y="11148"/>
                  <a:pt x="3726" y="11161"/>
                </a:cubicBezTo>
                <a:lnTo>
                  <a:pt x="3783" y="11138"/>
                </a:lnTo>
                <a:lnTo>
                  <a:pt x="3789" y="11138"/>
                </a:lnTo>
                <a:cubicBezTo>
                  <a:pt x="3773" y="11158"/>
                  <a:pt x="3746" y="11185"/>
                  <a:pt x="3746" y="11208"/>
                </a:cubicBezTo>
                <a:cubicBezTo>
                  <a:pt x="3759" y="11181"/>
                  <a:pt x="3779" y="11161"/>
                  <a:pt x="3803" y="11144"/>
                </a:cubicBezTo>
                <a:cubicBezTo>
                  <a:pt x="3820" y="11154"/>
                  <a:pt x="3837" y="11168"/>
                  <a:pt x="3853" y="11178"/>
                </a:cubicBezTo>
                <a:lnTo>
                  <a:pt x="3853" y="11185"/>
                </a:lnTo>
                <a:cubicBezTo>
                  <a:pt x="3853" y="11185"/>
                  <a:pt x="3853" y="11186"/>
                  <a:pt x="3853" y="11186"/>
                </a:cubicBezTo>
                <a:cubicBezTo>
                  <a:pt x="3854" y="11186"/>
                  <a:pt x="3854" y="11181"/>
                  <a:pt x="3857" y="11181"/>
                </a:cubicBezTo>
                <a:cubicBezTo>
                  <a:pt x="3874" y="11191"/>
                  <a:pt x="3890" y="11205"/>
                  <a:pt x="3907" y="11215"/>
                </a:cubicBezTo>
                <a:cubicBezTo>
                  <a:pt x="3907" y="11218"/>
                  <a:pt x="3904" y="11218"/>
                  <a:pt x="3904" y="11222"/>
                </a:cubicBezTo>
                <a:cubicBezTo>
                  <a:pt x="3904" y="11223"/>
                  <a:pt x="3905" y="11223"/>
                  <a:pt x="3906" y="11223"/>
                </a:cubicBezTo>
                <a:cubicBezTo>
                  <a:pt x="3908" y="11223"/>
                  <a:pt x="3912" y="11222"/>
                  <a:pt x="3914" y="11222"/>
                </a:cubicBezTo>
                <a:cubicBezTo>
                  <a:pt x="4288" y="11464"/>
                  <a:pt x="4607" y="11774"/>
                  <a:pt x="4863" y="12140"/>
                </a:cubicBezTo>
                <a:cubicBezTo>
                  <a:pt x="4880" y="12167"/>
                  <a:pt x="4893" y="12194"/>
                  <a:pt x="4910" y="12218"/>
                </a:cubicBezTo>
                <a:cubicBezTo>
                  <a:pt x="4843" y="12285"/>
                  <a:pt x="4769" y="12346"/>
                  <a:pt x="4688" y="12393"/>
                </a:cubicBezTo>
                <a:cubicBezTo>
                  <a:pt x="4706" y="12387"/>
                  <a:pt x="4719" y="12384"/>
                  <a:pt x="4727" y="12384"/>
                </a:cubicBezTo>
                <a:cubicBezTo>
                  <a:pt x="4795" y="12384"/>
                  <a:pt x="4589" y="12554"/>
                  <a:pt x="4691" y="12554"/>
                </a:cubicBezTo>
                <a:cubicBezTo>
                  <a:pt x="4707" y="12554"/>
                  <a:pt x="4730" y="12550"/>
                  <a:pt x="4762" y="12541"/>
                </a:cubicBezTo>
                <a:lnTo>
                  <a:pt x="4762" y="12541"/>
                </a:lnTo>
                <a:cubicBezTo>
                  <a:pt x="4728" y="12575"/>
                  <a:pt x="4695" y="12565"/>
                  <a:pt x="4651" y="12591"/>
                </a:cubicBezTo>
                <a:cubicBezTo>
                  <a:pt x="4684" y="12582"/>
                  <a:pt x="4709" y="12577"/>
                  <a:pt x="4725" y="12577"/>
                </a:cubicBezTo>
                <a:cubicBezTo>
                  <a:pt x="4755" y="12577"/>
                  <a:pt x="4760" y="12592"/>
                  <a:pt x="4745" y="12622"/>
                </a:cubicBezTo>
                <a:lnTo>
                  <a:pt x="4722" y="12628"/>
                </a:lnTo>
                <a:cubicBezTo>
                  <a:pt x="4779" y="12703"/>
                  <a:pt x="4728" y="12773"/>
                  <a:pt x="4698" y="12871"/>
                </a:cubicBezTo>
                <a:cubicBezTo>
                  <a:pt x="4694" y="12867"/>
                  <a:pt x="4689" y="12865"/>
                  <a:pt x="4682" y="12865"/>
                </a:cubicBezTo>
                <a:cubicBezTo>
                  <a:pt x="4670" y="12865"/>
                  <a:pt x="4652" y="12875"/>
                  <a:pt x="4621" y="12908"/>
                </a:cubicBezTo>
                <a:lnTo>
                  <a:pt x="4675" y="12817"/>
                </a:lnTo>
                <a:lnTo>
                  <a:pt x="4675" y="12817"/>
                </a:lnTo>
                <a:cubicBezTo>
                  <a:pt x="4660" y="12826"/>
                  <a:pt x="4629" y="12856"/>
                  <a:pt x="4615" y="12856"/>
                </a:cubicBezTo>
                <a:cubicBezTo>
                  <a:pt x="4613" y="12856"/>
                  <a:pt x="4612" y="12855"/>
                  <a:pt x="4611" y="12854"/>
                </a:cubicBezTo>
                <a:lnTo>
                  <a:pt x="4698" y="12746"/>
                </a:lnTo>
                <a:lnTo>
                  <a:pt x="4698" y="12746"/>
                </a:lnTo>
                <a:cubicBezTo>
                  <a:pt x="4683" y="12760"/>
                  <a:pt x="4673" y="12766"/>
                  <a:pt x="4665" y="12766"/>
                </a:cubicBezTo>
                <a:cubicBezTo>
                  <a:pt x="4632" y="12766"/>
                  <a:pt x="4663" y="12648"/>
                  <a:pt x="4630" y="12648"/>
                </a:cubicBezTo>
                <a:cubicBezTo>
                  <a:pt x="4627" y="12648"/>
                  <a:pt x="4622" y="12649"/>
                  <a:pt x="4617" y="12652"/>
                </a:cubicBezTo>
                <a:cubicBezTo>
                  <a:pt x="4688" y="12689"/>
                  <a:pt x="4570" y="12773"/>
                  <a:pt x="4560" y="12861"/>
                </a:cubicBezTo>
                <a:cubicBezTo>
                  <a:pt x="4545" y="12867"/>
                  <a:pt x="4534" y="12870"/>
                  <a:pt x="4526" y="12870"/>
                </a:cubicBezTo>
                <a:cubicBezTo>
                  <a:pt x="4446" y="12870"/>
                  <a:pt x="4630" y="12597"/>
                  <a:pt x="4535" y="12579"/>
                </a:cubicBezTo>
                <a:lnTo>
                  <a:pt x="4535" y="12579"/>
                </a:lnTo>
                <a:cubicBezTo>
                  <a:pt x="4548" y="12589"/>
                  <a:pt x="4539" y="12665"/>
                  <a:pt x="4500" y="12692"/>
                </a:cubicBezTo>
                <a:cubicBezTo>
                  <a:pt x="4489" y="12649"/>
                  <a:pt x="4493" y="12602"/>
                  <a:pt x="4506" y="12558"/>
                </a:cubicBezTo>
                <a:cubicBezTo>
                  <a:pt x="4501" y="12556"/>
                  <a:pt x="4496" y="12556"/>
                  <a:pt x="4491" y="12556"/>
                </a:cubicBezTo>
                <a:cubicBezTo>
                  <a:pt x="4436" y="12556"/>
                  <a:pt x="4455" y="12662"/>
                  <a:pt x="4399" y="12699"/>
                </a:cubicBezTo>
                <a:cubicBezTo>
                  <a:pt x="4412" y="12662"/>
                  <a:pt x="4413" y="12648"/>
                  <a:pt x="4406" y="12648"/>
                </a:cubicBezTo>
                <a:cubicBezTo>
                  <a:pt x="4388" y="12648"/>
                  <a:pt x="4323" y="12728"/>
                  <a:pt x="4288" y="12740"/>
                </a:cubicBezTo>
                <a:lnTo>
                  <a:pt x="4345" y="12649"/>
                </a:lnTo>
                <a:cubicBezTo>
                  <a:pt x="4339" y="12631"/>
                  <a:pt x="4332" y="12624"/>
                  <a:pt x="4323" y="12624"/>
                </a:cubicBezTo>
                <a:cubicBezTo>
                  <a:pt x="4288" y="12624"/>
                  <a:pt x="4233" y="12740"/>
                  <a:pt x="4204" y="12740"/>
                </a:cubicBezTo>
                <a:cubicBezTo>
                  <a:pt x="4196" y="12740"/>
                  <a:pt x="4190" y="12732"/>
                  <a:pt x="4187" y="12713"/>
                </a:cubicBezTo>
                <a:lnTo>
                  <a:pt x="4294" y="12605"/>
                </a:lnTo>
                <a:lnTo>
                  <a:pt x="4240" y="12615"/>
                </a:lnTo>
                <a:lnTo>
                  <a:pt x="4314" y="12517"/>
                </a:lnTo>
                <a:lnTo>
                  <a:pt x="4314" y="12517"/>
                </a:lnTo>
                <a:cubicBezTo>
                  <a:pt x="4283" y="12536"/>
                  <a:pt x="4263" y="12544"/>
                  <a:pt x="4250" y="12544"/>
                </a:cubicBezTo>
                <a:cubicBezTo>
                  <a:pt x="4227" y="12544"/>
                  <a:pt x="4223" y="12522"/>
                  <a:pt x="4210" y="12491"/>
                </a:cubicBezTo>
                <a:cubicBezTo>
                  <a:pt x="4180" y="12552"/>
                  <a:pt x="4110" y="12635"/>
                  <a:pt x="4073" y="12635"/>
                </a:cubicBezTo>
                <a:cubicBezTo>
                  <a:pt x="4069" y="12635"/>
                  <a:pt x="4065" y="12634"/>
                  <a:pt x="4062" y="12632"/>
                </a:cubicBezTo>
                <a:cubicBezTo>
                  <a:pt x="4079" y="12565"/>
                  <a:pt x="4133" y="12554"/>
                  <a:pt x="4079" y="12538"/>
                </a:cubicBezTo>
                <a:cubicBezTo>
                  <a:pt x="4110" y="12506"/>
                  <a:pt x="4144" y="12470"/>
                  <a:pt x="4156" y="12470"/>
                </a:cubicBezTo>
                <a:cubicBezTo>
                  <a:pt x="4164" y="12470"/>
                  <a:pt x="4164" y="12484"/>
                  <a:pt x="4150" y="12521"/>
                </a:cubicBezTo>
                <a:lnTo>
                  <a:pt x="4220" y="12443"/>
                </a:lnTo>
                <a:cubicBezTo>
                  <a:pt x="4237" y="12366"/>
                  <a:pt x="4173" y="12390"/>
                  <a:pt x="4156" y="12379"/>
                </a:cubicBezTo>
                <a:lnTo>
                  <a:pt x="4156" y="12379"/>
                </a:lnTo>
                <a:cubicBezTo>
                  <a:pt x="4160" y="12390"/>
                  <a:pt x="4163" y="12400"/>
                  <a:pt x="4160" y="12413"/>
                </a:cubicBezTo>
                <a:lnTo>
                  <a:pt x="4008" y="12494"/>
                </a:lnTo>
                <a:cubicBezTo>
                  <a:pt x="4022" y="12460"/>
                  <a:pt x="4045" y="12430"/>
                  <a:pt x="4076" y="12410"/>
                </a:cubicBezTo>
                <a:cubicBezTo>
                  <a:pt x="4057" y="12410"/>
                  <a:pt x="4024" y="12441"/>
                  <a:pt x="3998" y="12441"/>
                </a:cubicBezTo>
                <a:cubicBezTo>
                  <a:pt x="3996" y="12441"/>
                  <a:pt x="3994" y="12441"/>
                  <a:pt x="3991" y="12440"/>
                </a:cubicBezTo>
                <a:cubicBezTo>
                  <a:pt x="4048" y="12371"/>
                  <a:pt x="4097" y="12298"/>
                  <a:pt x="4147" y="12279"/>
                </a:cubicBezTo>
                <a:lnTo>
                  <a:pt x="4147" y="12279"/>
                </a:lnTo>
                <a:lnTo>
                  <a:pt x="4035" y="12319"/>
                </a:lnTo>
                <a:cubicBezTo>
                  <a:pt x="4052" y="12285"/>
                  <a:pt x="4065" y="12211"/>
                  <a:pt x="4092" y="12191"/>
                </a:cubicBezTo>
                <a:cubicBezTo>
                  <a:pt x="4092" y="12178"/>
                  <a:pt x="4084" y="12174"/>
                  <a:pt x="4073" y="12174"/>
                </a:cubicBezTo>
                <a:cubicBezTo>
                  <a:pt x="4040" y="12174"/>
                  <a:pt x="3974" y="12212"/>
                  <a:pt x="3936" y="12212"/>
                </a:cubicBezTo>
                <a:cubicBezTo>
                  <a:pt x="3919" y="12212"/>
                  <a:pt x="3908" y="12205"/>
                  <a:pt x="3907" y="12184"/>
                </a:cubicBezTo>
                <a:cubicBezTo>
                  <a:pt x="3897" y="12194"/>
                  <a:pt x="3880" y="12204"/>
                  <a:pt x="3867" y="12208"/>
                </a:cubicBezTo>
                <a:cubicBezTo>
                  <a:pt x="3843" y="12170"/>
                  <a:pt x="3857" y="12091"/>
                  <a:pt x="3801" y="12091"/>
                </a:cubicBezTo>
                <a:cubicBezTo>
                  <a:pt x="3788" y="12091"/>
                  <a:pt x="3770" y="12096"/>
                  <a:pt x="3746" y="12107"/>
                </a:cubicBezTo>
                <a:lnTo>
                  <a:pt x="3816" y="11962"/>
                </a:lnTo>
                <a:cubicBezTo>
                  <a:pt x="3816" y="11962"/>
                  <a:pt x="3815" y="11962"/>
                  <a:pt x="3815" y="11962"/>
                </a:cubicBezTo>
                <a:cubicBezTo>
                  <a:pt x="3760" y="11962"/>
                  <a:pt x="3729" y="12141"/>
                  <a:pt x="3636" y="12141"/>
                </a:cubicBezTo>
                <a:cubicBezTo>
                  <a:pt x="3635" y="12141"/>
                  <a:pt x="3633" y="12141"/>
                  <a:pt x="3631" y="12140"/>
                </a:cubicBezTo>
                <a:cubicBezTo>
                  <a:pt x="3630" y="12141"/>
                  <a:pt x="3629" y="12141"/>
                  <a:pt x="3628" y="12141"/>
                </a:cubicBezTo>
                <a:cubicBezTo>
                  <a:pt x="3558" y="12141"/>
                  <a:pt x="3699" y="12022"/>
                  <a:pt x="3712" y="11976"/>
                </a:cubicBezTo>
                <a:lnTo>
                  <a:pt x="3712" y="11976"/>
                </a:lnTo>
                <a:cubicBezTo>
                  <a:pt x="3668" y="12005"/>
                  <a:pt x="3597" y="12050"/>
                  <a:pt x="3558" y="12050"/>
                </a:cubicBezTo>
                <a:cubicBezTo>
                  <a:pt x="3535" y="12050"/>
                  <a:pt x="3524" y="12033"/>
                  <a:pt x="3540" y="11982"/>
                </a:cubicBezTo>
                <a:cubicBezTo>
                  <a:pt x="3546" y="11981"/>
                  <a:pt x="3551" y="11980"/>
                  <a:pt x="3555" y="11980"/>
                </a:cubicBezTo>
                <a:cubicBezTo>
                  <a:pt x="3573" y="11980"/>
                  <a:pt x="3571" y="11996"/>
                  <a:pt x="3588" y="11999"/>
                </a:cubicBezTo>
                <a:lnTo>
                  <a:pt x="3614" y="11905"/>
                </a:lnTo>
                <a:cubicBezTo>
                  <a:pt x="3742" y="11824"/>
                  <a:pt x="3736" y="11885"/>
                  <a:pt x="3789" y="11767"/>
                </a:cubicBezTo>
                <a:lnTo>
                  <a:pt x="3789" y="11767"/>
                </a:lnTo>
                <a:cubicBezTo>
                  <a:pt x="3726" y="11840"/>
                  <a:pt x="3689" y="11860"/>
                  <a:pt x="3662" y="11860"/>
                </a:cubicBezTo>
                <a:cubicBezTo>
                  <a:pt x="3630" y="11860"/>
                  <a:pt x="3612" y="11833"/>
                  <a:pt x="3579" y="11833"/>
                </a:cubicBezTo>
                <a:cubicBezTo>
                  <a:pt x="3552" y="11833"/>
                  <a:pt x="3516" y="11852"/>
                  <a:pt x="3453" y="11922"/>
                </a:cubicBezTo>
                <a:lnTo>
                  <a:pt x="3473" y="11858"/>
                </a:lnTo>
                <a:cubicBezTo>
                  <a:pt x="3474" y="11859"/>
                  <a:pt x="3475" y="11860"/>
                  <a:pt x="3476" y="11860"/>
                </a:cubicBezTo>
                <a:cubicBezTo>
                  <a:pt x="3480" y="11860"/>
                  <a:pt x="3486" y="11856"/>
                  <a:pt x="3490" y="11856"/>
                </a:cubicBezTo>
                <a:cubicBezTo>
                  <a:pt x="3491" y="11856"/>
                  <a:pt x="3493" y="11856"/>
                  <a:pt x="3493" y="11858"/>
                </a:cubicBezTo>
                <a:cubicBezTo>
                  <a:pt x="3506" y="11828"/>
                  <a:pt x="3506" y="11816"/>
                  <a:pt x="3498" y="11816"/>
                </a:cubicBezTo>
                <a:cubicBezTo>
                  <a:pt x="3471" y="11816"/>
                  <a:pt x="3360" y="11935"/>
                  <a:pt x="3315" y="11935"/>
                </a:cubicBezTo>
                <a:cubicBezTo>
                  <a:pt x="3307" y="11935"/>
                  <a:pt x="3301" y="11931"/>
                  <a:pt x="3298" y="11922"/>
                </a:cubicBezTo>
                <a:cubicBezTo>
                  <a:pt x="3298" y="11881"/>
                  <a:pt x="3318" y="11848"/>
                  <a:pt x="3352" y="11828"/>
                </a:cubicBezTo>
                <a:lnTo>
                  <a:pt x="3352" y="11828"/>
                </a:lnTo>
                <a:lnTo>
                  <a:pt x="3261" y="11851"/>
                </a:lnTo>
                <a:cubicBezTo>
                  <a:pt x="3256" y="11840"/>
                  <a:pt x="3282" y="11813"/>
                  <a:pt x="3295" y="11811"/>
                </a:cubicBezTo>
                <a:lnTo>
                  <a:pt x="3295" y="11811"/>
                </a:lnTo>
                <a:lnTo>
                  <a:pt x="3227" y="11780"/>
                </a:lnTo>
                <a:lnTo>
                  <a:pt x="3234" y="11774"/>
                </a:lnTo>
                <a:lnTo>
                  <a:pt x="3234" y="11774"/>
                </a:lnTo>
                <a:cubicBezTo>
                  <a:pt x="3187" y="11801"/>
                  <a:pt x="3140" y="11828"/>
                  <a:pt x="3093" y="11851"/>
                </a:cubicBezTo>
                <a:cubicBezTo>
                  <a:pt x="3110" y="11804"/>
                  <a:pt x="3123" y="11834"/>
                  <a:pt x="3143" y="11804"/>
                </a:cubicBezTo>
                <a:lnTo>
                  <a:pt x="3143" y="11804"/>
                </a:lnTo>
                <a:lnTo>
                  <a:pt x="3063" y="11828"/>
                </a:lnTo>
                <a:cubicBezTo>
                  <a:pt x="3096" y="11774"/>
                  <a:pt x="3148" y="11744"/>
                  <a:pt x="3177" y="11744"/>
                </a:cubicBezTo>
                <a:cubicBezTo>
                  <a:pt x="3187" y="11744"/>
                  <a:pt x="3194" y="11747"/>
                  <a:pt x="3197" y="11753"/>
                </a:cubicBezTo>
                <a:cubicBezTo>
                  <a:pt x="3260" y="11666"/>
                  <a:pt x="3268" y="11644"/>
                  <a:pt x="3256" y="11644"/>
                </a:cubicBezTo>
                <a:cubicBezTo>
                  <a:pt x="3244" y="11644"/>
                  <a:pt x="3209" y="11667"/>
                  <a:pt x="3187" y="11667"/>
                </a:cubicBezTo>
                <a:cubicBezTo>
                  <a:pt x="3169" y="11667"/>
                  <a:pt x="3159" y="11652"/>
                  <a:pt x="3177" y="11595"/>
                </a:cubicBezTo>
                <a:lnTo>
                  <a:pt x="3234" y="11595"/>
                </a:lnTo>
                <a:cubicBezTo>
                  <a:pt x="3335" y="11454"/>
                  <a:pt x="3268" y="11478"/>
                  <a:pt x="3312" y="11370"/>
                </a:cubicBezTo>
                <a:lnTo>
                  <a:pt x="3312" y="11370"/>
                </a:lnTo>
                <a:cubicBezTo>
                  <a:pt x="3281" y="11417"/>
                  <a:pt x="3187" y="11629"/>
                  <a:pt x="3103" y="11649"/>
                </a:cubicBezTo>
                <a:cubicBezTo>
                  <a:pt x="3107" y="11634"/>
                  <a:pt x="3106" y="11619"/>
                  <a:pt x="3087" y="11619"/>
                </a:cubicBezTo>
                <a:cubicBezTo>
                  <a:pt x="3077" y="11619"/>
                  <a:pt x="3063" y="11623"/>
                  <a:pt x="3042" y="11632"/>
                </a:cubicBezTo>
                <a:cubicBezTo>
                  <a:pt x="3120" y="11555"/>
                  <a:pt x="3079" y="11555"/>
                  <a:pt x="3056" y="11538"/>
                </a:cubicBezTo>
                <a:lnTo>
                  <a:pt x="3157" y="11437"/>
                </a:lnTo>
                <a:lnTo>
                  <a:pt x="3157" y="11437"/>
                </a:lnTo>
                <a:cubicBezTo>
                  <a:pt x="3106" y="11444"/>
                  <a:pt x="3056" y="11498"/>
                  <a:pt x="2995" y="11531"/>
                </a:cubicBezTo>
                <a:cubicBezTo>
                  <a:pt x="2982" y="11491"/>
                  <a:pt x="3056" y="11410"/>
                  <a:pt x="3116" y="11336"/>
                </a:cubicBezTo>
                <a:cubicBezTo>
                  <a:pt x="3114" y="11329"/>
                  <a:pt x="3110" y="11326"/>
                  <a:pt x="3106" y="11326"/>
                </a:cubicBezTo>
                <a:cubicBezTo>
                  <a:pt x="3077" y="11326"/>
                  <a:pt x="3017" y="11464"/>
                  <a:pt x="2962" y="11464"/>
                </a:cubicBezTo>
                <a:cubicBezTo>
                  <a:pt x="2957" y="11464"/>
                  <a:pt x="2953" y="11463"/>
                  <a:pt x="2948" y="11461"/>
                </a:cubicBezTo>
                <a:cubicBezTo>
                  <a:pt x="2950" y="11419"/>
                  <a:pt x="2930" y="11406"/>
                  <a:pt x="2893" y="11406"/>
                </a:cubicBezTo>
                <a:cubicBezTo>
                  <a:pt x="2866" y="11406"/>
                  <a:pt x="2828" y="11413"/>
                  <a:pt x="2783" y="11420"/>
                </a:cubicBezTo>
                <a:cubicBezTo>
                  <a:pt x="2793" y="11360"/>
                  <a:pt x="2851" y="11363"/>
                  <a:pt x="2871" y="11326"/>
                </a:cubicBezTo>
                <a:lnTo>
                  <a:pt x="2871" y="11326"/>
                </a:lnTo>
                <a:lnTo>
                  <a:pt x="2766" y="11380"/>
                </a:lnTo>
                <a:cubicBezTo>
                  <a:pt x="2763" y="11373"/>
                  <a:pt x="2793" y="11353"/>
                  <a:pt x="2807" y="11340"/>
                </a:cubicBezTo>
                <a:lnTo>
                  <a:pt x="2807" y="11340"/>
                </a:lnTo>
                <a:cubicBezTo>
                  <a:pt x="2758" y="11349"/>
                  <a:pt x="2703" y="11431"/>
                  <a:pt x="2648" y="11431"/>
                </a:cubicBezTo>
                <a:cubicBezTo>
                  <a:pt x="2646" y="11431"/>
                  <a:pt x="2644" y="11431"/>
                  <a:pt x="2642" y="11430"/>
                </a:cubicBezTo>
                <a:cubicBezTo>
                  <a:pt x="2625" y="11444"/>
                  <a:pt x="2615" y="11449"/>
                  <a:pt x="2609" y="11449"/>
                </a:cubicBezTo>
                <a:cubicBezTo>
                  <a:pt x="2580" y="11449"/>
                  <a:pt x="2693" y="11281"/>
                  <a:pt x="2632" y="11281"/>
                </a:cubicBezTo>
                <a:cubicBezTo>
                  <a:pt x="2622" y="11281"/>
                  <a:pt x="2608" y="11286"/>
                  <a:pt x="2588" y="11296"/>
                </a:cubicBezTo>
                <a:cubicBezTo>
                  <a:pt x="2612" y="11259"/>
                  <a:pt x="2659" y="11242"/>
                  <a:pt x="2699" y="11202"/>
                </a:cubicBezTo>
                <a:lnTo>
                  <a:pt x="2699" y="11202"/>
                </a:lnTo>
                <a:cubicBezTo>
                  <a:pt x="2608" y="11215"/>
                  <a:pt x="2521" y="11239"/>
                  <a:pt x="2437" y="11276"/>
                </a:cubicBezTo>
                <a:lnTo>
                  <a:pt x="2477" y="11175"/>
                </a:lnTo>
                <a:lnTo>
                  <a:pt x="2477" y="11175"/>
                </a:lnTo>
                <a:cubicBezTo>
                  <a:pt x="2416" y="11276"/>
                  <a:pt x="2292" y="11323"/>
                  <a:pt x="2181" y="11356"/>
                </a:cubicBezTo>
                <a:lnTo>
                  <a:pt x="2171" y="11373"/>
                </a:lnTo>
                <a:lnTo>
                  <a:pt x="2161" y="11363"/>
                </a:lnTo>
                <a:lnTo>
                  <a:pt x="2181" y="11356"/>
                </a:lnTo>
                <a:lnTo>
                  <a:pt x="2201" y="11333"/>
                </a:lnTo>
                <a:lnTo>
                  <a:pt x="2201" y="11333"/>
                </a:lnTo>
                <a:lnTo>
                  <a:pt x="2157" y="11356"/>
                </a:lnTo>
                <a:lnTo>
                  <a:pt x="2137" y="11333"/>
                </a:lnTo>
                <a:cubicBezTo>
                  <a:pt x="2174" y="11303"/>
                  <a:pt x="2211" y="11279"/>
                  <a:pt x="2255" y="11259"/>
                </a:cubicBezTo>
                <a:lnTo>
                  <a:pt x="2255" y="11259"/>
                </a:lnTo>
                <a:lnTo>
                  <a:pt x="2201" y="11333"/>
                </a:lnTo>
                <a:cubicBezTo>
                  <a:pt x="2282" y="11289"/>
                  <a:pt x="2356" y="11239"/>
                  <a:pt x="2423" y="11181"/>
                </a:cubicBezTo>
                <a:lnTo>
                  <a:pt x="2423" y="11181"/>
                </a:lnTo>
                <a:cubicBezTo>
                  <a:pt x="2413" y="11186"/>
                  <a:pt x="2403" y="11189"/>
                  <a:pt x="2394" y="11189"/>
                </a:cubicBezTo>
                <a:cubicBezTo>
                  <a:pt x="2390" y="11189"/>
                  <a:pt x="2386" y="11189"/>
                  <a:pt x="2383" y="11188"/>
                </a:cubicBezTo>
                <a:cubicBezTo>
                  <a:pt x="2400" y="11181"/>
                  <a:pt x="2416" y="11168"/>
                  <a:pt x="2430" y="11154"/>
                </a:cubicBezTo>
                <a:cubicBezTo>
                  <a:pt x="2432" y="11152"/>
                  <a:pt x="2433" y="11151"/>
                  <a:pt x="2431" y="11151"/>
                </a:cubicBezTo>
                <a:cubicBezTo>
                  <a:pt x="2427" y="11151"/>
                  <a:pt x="2404" y="11162"/>
                  <a:pt x="2376" y="11175"/>
                </a:cubicBezTo>
                <a:lnTo>
                  <a:pt x="2490" y="11060"/>
                </a:lnTo>
                <a:lnTo>
                  <a:pt x="2490" y="11060"/>
                </a:lnTo>
                <a:lnTo>
                  <a:pt x="2440" y="11097"/>
                </a:lnTo>
                <a:lnTo>
                  <a:pt x="2463" y="10973"/>
                </a:lnTo>
                <a:lnTo>
                  <a:pt x="2460" y="10973"/>
                </a:lnTo>
                <a:cubicBezTo>
                  <a:pt x="2467" y="10963"/>
                  <a:pt x="2474" y="10949"/>
                  <a:pt x="2474" y="10946"/>
                </a:cubicBezTo>
                <a:lnTo>
                  <a:pt x="2474" y="10946"/>
                </a:lnTo>
                <a:cubicBezTo>
                  <a:pt x="2483" y="10981"/>
                  <a:pt x="2448" y="11061"/>
                  <a:pt x="2478" y="11061"/>
                </a:cubicBezTo>
                <a:cubicBezTo>
                  <a:pt x="2480" y="11061"/>
                  <a:pt x="2482" y="11061"/>
                  <a:pt x="2484" y="11060"/>
                </a:cubicBezTo>
                <a:cubicBezTo>
                  <a:pt x="2496" y="11006"/>
                  <a:pt x="2508" y="10994"/>
                  <a:pt x="2517" y="10994"/>
                </a:cubicBezTo>
                <a:cubicBezTo>
                  <a:pt x="2524" y="10994"/>
                  <a:pt x="2530" y="11002"/>
                  <a:pt x="2532" y="11002"/>
                </a:cubicBezTo>
                <a:cubicBezTo>
                  <a:pt x="2536" y="11002"/>
                  <a:pt x="2534" y="10990"/>
                  <a:pt x="2524" y="10936"/>
                </a:cubicBezTo>
                <a:cubicBezTo>
                  <a:pt x="2532" y="10929"/>
                  <a:pt x="2538" y="10927"/>
                  <a:pt x="2543" y="10927"/>
                </a:cubicBezTo>
                <a:cubicBezTo>
                  <a:pt x="2565" y="10927"/>
                  <a:pt x="2562" y="10977"/>
                  <a:pt x="2598" y="10979"/>
                </a:cubicBezTo>
                <a:cubicBezTo>
                  <a:pt x="2615" y="10885"/>
                  <a:pt x="2649" y="10798"/>
                  <a:pt x="2696" y="10714"/>
                </a:cubicBezTo>
                <a:close/>
                <a:moveTo>
                  <a:pt x="4813" y="12925"/>
                </a:moveTo>
                <a:cubicBezTo>
                  <a:pt x="4813" y="12935"/>
                  <a:pt x="4813" y="12945"/>
                  <a:pt x="4816" y="12955"/>
                </a:cubicBezTo>
                <a:cubicBezTo>
                  <a:pt x="4794" y="12984"/>
                  <a:pt x="4784" y="12987"/>
                  <a:pt x="4776" y="12987"/>
                </a:cubicBezTo>
                <a:cubicBezTo>
                  <a:pt x="4775" y="12987"/>
                  <a:pt x="4773" y="12986"/>
                  <a:pt x="4772" y="12986"/>
                </a:cubicBezTo>
                <a:cubicBezTo>
                  <a:pt x="4762" y="12986"/>
                  <a:pt x="4752" y="12991"/>
                  <a:pt x="4715" y="13056"/>
                </a:cubicBezTo>
                <a:cubicBezTo>
                  <a:pt x="4708" y="13056"/>
                  <a:pt x="4708" y="13059"/>
                  <a:pt x="4701" y="13059"/>
                </a:cubicBezTo>
                <a:cubicBezTo>
                  <a:pt x="4698" y="13061"/>
                  <a:pt x="4700" y="13061"/>
                  <a:pt x="4702" y="13061"/>
                </a:cubicBezTo>
                <a:cubicBezTo>
                  <a:pt x="4705" y="13061"/>
                  <a:pt x="4708" y="13061"/>
                  <a:pt x="4708" y="13063"/>
                </a:cubicBezTo>
                <a:lnTo>
                  <a:pt x="4708" y="13066"/>
                </a:lnTo>
                <a:lnTo>
                  <a:pt x="4715" y="13066"/>
                </a:lnTo>
                <a:cubicBezTo>
                  <a:pt x="4720" y="13068"/>
                  <a:pt x="4724" y="13069"/>
                  <a:pt x="4728" y="13069"/>
                </a:cubicBezTo>
                <a:cubicBezTo>
                  <a:pt x="4733" y="13069"/>
                  <a:pt x="4737" y="13068"/>
                  <a:pt x="4742" y="13066"/>
                </a:cubicBezTo>
                <a:lnTo>
                  <a:pt x="4789" y="13063"/>
                </a:lnTo>
                <a:lnTo>
                  <a:pt x="4789" y="13063"/>
                </a:lnTo>
                <a:cubicBezTo>
                  <a:pt x="4755" y="13083"/>
                  <a:pt x="4725" y="13106"/>
                  <a:pt x="4698" y="13133"/>
                </a:cubicBezTo>
                <a:cubicBezTo>
                  <a:pt x="4698" y="13127"/>
                  <a:pt x="4681" y="13123"/>
                  <a:pt x="4678" y="13116"/>
                </a:cubicBezTo>
                <a:cubicBezTo>
                  <a:pt x="4648" y="13133"/>
                  <a:pt x="4651" y="13147"/>
                  <a:pt x="4661" y="13160"/>
                </a:cubicBezTo>
                <a:cubicBezTo>
                  <a:pt x="4646" y="13170"/>
                  <a:pt x="4632" y="13176"/>
                  <a:pt x="4620" y="13176"/>
                </a:cubicBezTo>
                <a:cubicBezTo>
                  <a:pt x="4605" y="13176"/>
                  <a:pt x="4594" y="13164"/>
                  <a:pt x="4590" y="13133"/>
                </a:cubicBezTo>
                <a:cubicBezTo>
                  <a:pt x="4614" y="13103"/>
                  <a:pt x="4644" y="13076"/>
                  <a:pt x="4675" y="13056"/>
                </a:cubicBezTo>
                <a:cubicBezTo>
                  <a:pt x="4677" y="13034"/>
                  <a:pt x="4672" y="13029"/>
                  <a:pt x="4664" y="13029"/>
                </a:cubicBezTo>
                <a:cubicBezTo>
                  <a:pt x="4658" y="13029"/>
                  <a:pt x="4650" y="13033"/>
                  <a:pt x="4644" y="13033"/>
                </a:cubicBezTo>
                <a:cubicBezTo>
                  <a:pt x="4637" y="13033"/>
                  <a:pt x="4632" y="13028"/>
                  <a:pt x="4634" y="13009"/>
                </a:cubicBezTo>
                <a:cubicBezTo>
                  <a:pt x="4668" y="12950"/>
                  <a:pt x="4690" y="12936"/>
                  <a:pt x="4709" y="12936"/>
                </a:cubicBezTo>
                <a:cubicBezTo>
                  <a:pt x="4726" y="12936"/>
                  <a:pt x="4742" y="12947"/>
                  <a:pt x="4762" y="12947"/>
                </a:cubicBezTo>
                <a:cubicBezTo>
                  <a:pt x="4776" y="12947"/>
                  <a:pt x="4792" y="12942"/>
                  <a:pt x="4813" y="12925"/>
                </a:cubicBezTo>
                <a:close/>
                <a:moveTo>
                  <a:pt x="4017" y="15207"/>
                </a:moveTo>
                <a:lnTo>
                  <a:pt x="4001" y="15227"/>
                </a:lnTo>
                <a:cubicBezTo>
                  <a:pt x="4006" y="15223"/>
                  <a:pt x="4011" y="15216"/>
                  <a:pt x="4017" y="15207"/>
                </a:cubicBezTo>
                <a:close/>
                <a:moveTo>
                  <a:pt x="8500" y="0"/>
                </a:moveTo>
                <a:cubicBezTo>
                  <a:pt x="8391" y="0"/>
                  <a:pt x="8279" y="30"/>
                  <a:pt x="8158" y="69"/>
                </a:cubicBezTo>
                <a:cubicBezTo>
                  <a:pt x="8157" y="69"/>
                  <a:pt x="8157" y="69"/>
                  <a:pt x="8156" y="69"/>
                </a:cubicBezTo>
                <a:cubicBezTo>
                  <a:pt x="8113" y="69"/>
                  <a:pt x="7802" y="207"/>
                  <a:pt x="7639" y="476"/>
                </a:cubicBezTo>
                <a:cubicBezTo>
                  <a:pt x="7468" y="749"/>
                  <a:pt x="7421" y="1082"/>
                  <a:pt x="7508" y="1395"/>
                </a:cubicBezTo>
                <a:cubicBezTo>
                  <a:pt x="7475" y="1223"/>
                  <a:pt x="7475" y="1048"/>
                  <a:pt x="7515" y="880"/>
                </a:cubicBezTo>
                <a:cubicBezTo>
                  <a:pt x="7565" y="634"/>
                  <a:pt x="7771" y="365"/>
                  <a:pt x="7963" y="274"/>
                </a:cubicBezTo>
                <a:cubicBezTo>
                  <a:pt x="8040" y="235"/>
                  <a:pt x="8114" y="210"/>
                  <a:pt x="8148" y="210"/>
                </a:cubicBezTo>
                <a:cubicBezTo>
                  <a:pt x="8155" y="210"/>
                  <a:pt x="8161" y="211"/>
                  <a:pt x="8164" y="214"/>
                </a:cubicBezTo>
                <a:cubicBezTo>
                  <a:pt x="8191" y="214"/>
                  <a:pt x="8215" y="220"/>
                  <a:pt x="8238" y="237"/>
                </a:cubicBezTo>
                <a:cubicBezTo>
                  <a:pt x="8252" y="247"/>
                  <a:pt x="8252" y="264"/>
                  <a:pt x="8235" y="284"/>
                </a:cubicBezTo>
                <a:cubicBezTo>
                  <a:pt x="8218" y="304"/>
                  <a:pt x="8201" y="318"/>
                  <a:pt x="8090" y="405"/>
                </a:cubicBezTo>
                <a:cubicBezTo>
                  <a:pt x="7939" y="500"/>
                  <a:pt x="7831" y="654"/>
                  <a:pt x="7791" y="829"/>
                </a:cubicBezTo>
                <a:cubicBezTo>
                  <a:pt x="7744" y="1048"/>
                  <a:pt x="7801" y="1277"/>
                  <a:pt x="7949" y="1442"/>
                </a:cubicBezTo>
                <a:cubicBezTo>
                  <a:pt x="7905" y="1469"/>
                  <a:pt x="7946" y="1600"/>
                  <a:pt x="8127" y="1731"/>
                </a:cubicBezTo>
                <a:cubicBezTo>
                  <a:pt x="8242" y="1805"/>
                  <a:pt x="8370" y="1849"/>
                  <a:pt x="8504" y="1859"/>
                </a:cubicBezTo>
                <a:lnTo>
                  <a:pt x="8639" y="1869"/>
                </a:lnTo>
                <a:lnTo>
                  <a:pt x="8612" y="2011"/>
                </a:lnTo>
                <a:cubicBezTo>
                  <a:pt x="8740" y="1980"/>
                  <a:pt x="8757" y="1933"/>
                  <a:pt x="8868" y="1893"/>
                </a:cubicBezTo>
                <a:cubicBezTo>
                  <a:pt x="9039" y="1994"/>
                  <a:pt x="9013" y="2118"/>
                  <a:pt x="8989" y="2219"/>
                </a:cubicBezTo>
                <a:cubicBezTo>
                  <a:pt x="9032" y="2255"/>
                  <a:pt x="9057" y="2269"/>
                  <a:pt x="9072" y="2269"/>
                </a:cubicBezTo>
                <a:cubicBezTo>
                  <a:pt x="9096" y="2269"/>
                  <a:pt x="9091" y="2230"/>
                  <a:pt x="9087" y="2186"/>
                </a:cubicBezTo>
                <a:cubicBezTo>
                  <a:pt x="9080" y="2147"/>
                  <a:pt x="9078" y="2096"/>
                  <a:pt x="9119" y="2096"/>
                </a:cubicBezTo>
                <a:cubicBezTo>
                  <a:pt x="9143" y="2096"/>
                  <a:pt x="9183" y="2114"/>
                  <a:pt x="9245" y="2162"/>
                </a:cubicBezTo>
                <a:cubicBezTo>
                  <a:pt x="9426" y="2408"/>
                  <a:pt x="9615" y="2542"/>
                  <a:pt x="9908" y="2852"/>
                </a:cubicBezTo>
                <a:cubicBezTo>
                  <a:pt x="9936" y="2939"/>
                  <a:pt x="9930" y="2963"/>
                  <a:pt x="9912" y="2963"/>
                </a:cubicBezTo>
                <a:cubicBezTo>
                  <a:pt x="9890" y="2963"/>
                  <a:pt x="9851" y="2931"/>
                  <a:pt x="9831" y="2931"/>
                </a:cubicBezTo>
                <a:cubicBezTo>
                  <a:pt x="9821" y="2931"/>
                  <a:pt x="9816" y="2937"/>
                  <a:pt x="9817" y="2956"/>
                </a:cubicBezTo>
                <a:lnTo>
                  <a:pt x="10026" y="3088"/>
                </a:lnTo>
                <a:cubicBezTo>
                  <a:pt x="10046" y="3135"/>
                  <a:pt x="10009" y="3135"/>
                  <a:pt x="9989" y="3138"/>
                </a:cubicBezTo>
                <a:cubicBezTo>
                  <a:pt x="10031" y="3187"/>
                  <a:pt x="10060" y="3195"/>
                  <a:pt x="10087" y="3195"/>
                </a:cubicBezTo>
                <a:cubicBezTo>
                  <a:pt x="10100" y="3195"/>
                  <a:pt x="10112" y="3194"/>
                  <a:pt x="10125" y="3194"/>
                </a:cubicBezTo>
                <a:cubicBezTo>
                  <a:pt x="10164" y="3194"/>
                  <a:pt x="10208" y="3209"/>
                  <a:pt x="10288" y="3330"/>
                </a:cubicBezTo>
                <a:cubicBezTo>
                  <a:pt x="10473" y="3340"/>
                  <a:pt x="10328" y="3973"/>
                  <a:pt x="10604" y="4255"/>
                </a:cubicBezTo>
                <a:cubicBezTo>
                  <a:pt x="10601" y="4286"/>
                  <a:pt x="10590" y="4296"/>
                  <a:pt x="10575" y="4296"/>
                </a:cubicBezTo>
                <a:cubicBezTo>
                  <a:pt x="10551" y="4296"/>
                  <a:pt x="10517" y="4272"/>
                  <a:pt x="10489" y="4272"/>
                </a:cubicBezTo>
                <a:cubicBezTo>
                  <a:pt x="10480" y="4272"/>
                  <a:pt x="10471" y="4275"/>
                  <a:pt x="10463" y="4282"/>
                </a:cubicBezTo>
                <a:cubicBezTo>
                  <a:pt x="10722" y="4723"/>
                  <a:pt x="10668" y="4656"/>
                  <a:pt x="10911" y="5029"/>
                </a:cubicBezTo>
                <a:cubicBezTo>
                  <a:pt x="10901" y="5151"/>
                  <a:pt x="10894" y="5272"/>
                  <a:pt x="10874" y="5393"/>
                </a:cubicBezTo>
                <a:cubicBezTo>
                  <a:pt x="10893" y="5318"/>
                  <a:pt x="10921" y="5287"/>
                  <a:pt x="10953" y="5287"/>
                </a:cubicBezTo>
                <a:cubicBezTo>
                  <a:pt x="11040" y="5287"/>
                  <a:pt x="11162" y="5507"/>
                  <a:pt x="11257" y="5719"/>
                </a:cubicBezTo>
                <a:cubicBezTo>
                  <a:pt x="11264" y="5706"/>
                  <a:pt x="11267" y="5692"/>
                  <a:pt x="11274" y="5679"/>
                </a:cubicBezTo>
                <a:cubicBezTo>
                  <a:pt x="11277" y="5713"/>
                  <a:pt x="11281" y="5750"/>
                  <a:pt x="11284" y="5787"/>
                </a:cubicBezTo>
                <a:lnTo>
                  <a:pt x="11257" y="5723"/>
                </a:lnTo>
                <a:lnTo>
                  <a:pt x="11234" y="5780"/>
                </a:lnTo>
                <a:lnTo>
                  <a:pt x="11291" y="5847"/>
                </a:lnTo>
                <a:cubicBezTo>
                  <a:pt x="11298" y="5925"/>
                  <a:pt x="11301" y="6005"/>
                  <a:pt x="11304" y="6083"/>
                </a:cubicBezTo>
                <a:cubicBezTo>
                  <a:pt x="11261" y="6083"/>
                  <a:pt x="11207" y="6026"/>
                  <a:pt x="11156" y="5958"/>
                </a:cubicBezTo>
                <a:lnTo>
                  <a:pt x="11234" y="5780"/>
                </a:lnTo>
                <a:cubicBezTo>
                  <a:pt x="11147" y="5684"/>
                  <a:pt x="11057" y="5598"/>
                  <a:pt x="10980" y="5598"/>
                </a:cubicBezTo>
                <a:cubicBezTo>
                  <a:pt x="10968" y="5598"/>
                  <a:pt x="10956" y="5600"/>
                  <a:pt x="10944" y="5605"/>
                </a:cubicBezTo>
                <a:cubicBezTo>
                  <a:pt x="10971" y="5652"/>
                  <a:pt x="10991" y="5702"/>
                  <a:pt x="10998" y="5753"/>
                </a:cubicBezTo>
                <a:cubicBezTo>
                  <a:pt x="10978" y="5733"/>
                  <a:pt x="10961" y="5718"/>
                  <a:pt x="10948" y="5718"/>
                </a:cubicBezTo>
                <a:cubicBezTo>
                  <a:pt x="10944" y="5718"/>
                  <a:pt x="10941" y="5719"/>
                  <a:pt x="10938" y="5723"/>
                </a:cubicBezTo>
                <a:cubicBezTo>
                  <a:pt x="10924" y="5740"/>
                  <a:pt x="10961" y="5787"/>
                  <a:pt x="11005" y="5857"/>
                </a:cubicBezTo>
                <a:lnTo>
                  <a:pt x="10850" y="5972"/>
                </a:lnTo>
                <a:lnTo>
                  <a:pt x="10914" y="5995"/>
                </a:lnTo>
                <a:cubicBezTo>
                  <a:pt x="10894" y="6194"/>
                  <a:pt x="10864" y="6389"/>
                  <a:pt x="10820" y="6584"/>
                </a:cubicBezTo>
                <a:cubicBezTo>
                  <a:pt x="10890" y="6793"/>
                  <a:pt x="10975" y="6998"/>
                  <a:pt x="11012" y="7240"/>
                </a:cubicBezTo>
                <a:cubicBezTo>
                  <a:pt x="11069" y="7530"/>
                  <a:pt x="11025" y="7829"/>
                  <a:pt x="10894" y="8092"/>
                </a:cubicBezTo>
                <a:cubicBezTo>
                  <a:pt x="10887" y="7887"/>
                  <a:pt x="10749" y="7967"/>
                  <a:pt x="10635" y="7883"/>
                </a:cubicBezTo>
                <a:cubicBezTo>
                  <a:pt x="10850" y="7809"/>
                  <a:pt x="10789" y="7439"/>
                  <a:pt x="10864" y="7126"/>
                </a:cubicBezTo>
                <a:lnTo>
                  <a:pt x="10864" y="7126"/>
                </a:lnTo>
                <a:cubicBezTo>
                  <a:pt x="10838" y="7212"/>
                  <a:pt x="10811" y="7239"/>
                  <a:pt x="10789" y="7239"/>
                </a:cubicBezTo>
                <a:cubicBezTo>
                  <a:pt x="10768" y="7239"/>
                  <a:pt x="10751" y="7215"/>
                  <a:pt x="10742" y="7193"/>
                </a:cubicBezTo>
                <a:lnTo>
                  <a:pt x="10742" y="7193"/>
                </a:lnTo>
                <a:cubicBezTo>
                  <a:pt x="10749" y="7288"/>
                  <a:pt x="10746" y="7385"/>
                  <a:pt x="10736" y="7483"/>
                </a:cubicBezTo>
                <a:cubicBezTo>
                  <a:pt x="10732" y="7577"/>
                  <a:pt x="10715" y="7671"/>
                  <a:pt x="10695" y="7765"/>
                </a:cubicBezTo>
                <a:cubicBezTo>
                  <a:pt x="10681" y="7754"/>
                  <a:pt x="10665" y="7749"/>
                  <a:pt x="10649" y="7749"/>
                </a:cubicBezTo>
                <a:cubicBezTo>
                  <a:pt x="10624" y="7749"/>
                  <a:pt x="10599" y="7763"/>
                  <a:pt x="10584" y="7786"/>
                </a:cubicBezTo>
                <a:cubicBezTo>
                  <a:pt x="10551" y="7819"/>
                  <a:pt x="10510" y="7863"/>
                  <a:pt x="10460" y="7903"/>
                </a:cubicBezTo>
                <a:cubicBezTo>
                  <a:pt x="10517" y="7917"/>
                  <a:pt x="10544" y="7947"/>
                  <a:pt x="10544" y="7991"/>
                </a:cubicBezTo>
                <a:cubicBezTo>
                  <a:pt x="10544" y="8038"/>
                  <a:pt x="10507" y="8089"/>
                  <a:pt x="10490" y="8126"/>
                </a:cubicBezTo>
                <a:cubicBezTo>
                  <a:pt x="10429" y="8216"/>
                  <a:pt x="10301" y="8297"/>
                  <a:pt x="10221" y="8365"/>
                </a:cubicBezTo>
                <a:cubicBezTo>
                  <a:pt x="10201" y="8277"/>
                  <a:pt x="10234" y="8203"/>
                  <a:pt x="10376" y="8115"/>
                </a:cubicBezTo>
                <a:cubicBezTo>
                  <a:pt x="10364" y="8113"/>
                  <a:pt x="10353" y="8112"/>
                  <a:pt x="10343" y="8112"/>
                </a:cubicBezTo>
                <a:cubicBezTo>
                  <a:pt x="10258" y="8112"/>
                  <a:pt x="10244" y="8187"/>
                  <a:pt x="10187" y="8284"/>
                </a:cubicBezTo>
                <a:cubicBezTo>
                  <a:pt x="10150" y="8371"/>
                  <a:pt x="10071" y="8446"/>
                  <a:pt x="9992" y="8446"/>
                </a:cubicBezTo>
                <a:cubicBezTo>
                  <a:pt x="9970" y="8446"/>
                  <a:pt x="9949" y="8441"/>
                  <a:pt x="9928" y="8428"/>
                </a:cubicBezTo>
                <a:cubicBezTo>
                  <a:pt x="9978" y="8415"/>
                  <a:pt x="10009" y="8422"/>
                  <a:pt x="10036" y="8371"/>
                </a:cubicBezTo>
                <a:lnTo>
                  <a:pt x="10036" y="8371"/>
                </a:lnTo>
                <a:cubicBezTo>
                  <a:pt x="9982" y="8415"/>
                  <a:pt x="9918" y="8435"/>
                  <a:pt x="9851" y="8435"/>
                </a:cubicBezTo>
                <a:cubicBezTo>
                  <a:pt x="9845" y="8435"/>
                  <a:pt x="9839" y="8434"/>
                  <a:pt x="9833" y="8434"/>
                </a:cubicBezTo>
                <a:cubicBezTo>
                  <a:pt x="9826" y="8434"/>
                  <a:pt x="9820" y="8435"/>
                  <a:pt x="9813" y="8435"/>
                </a:cubicBezTo>
                <a:cubicBezTo>
                  <a:pt x="9794" y="8435"/>
                  <a:pt x="9776" y="8433"/>
                  <a:pt x="9770" y="8418"/>
                </a:cubicBezTo>
                <a:cubicBezTo>
                  <a:pt x="9763" y="8388"/>
                  <a:pt x="9763" y="8358"/>
                  <a:pt x="9763" y="8328"/>
                </a:cubicBezTo>
                <a:cubicBezTo>
                  <a:pt x="9763" y="8287"/>
                  <a:pt x="9776" y="8257"/>
                  <a:pt x="9793" y="8253"/>
                </a:cubicBezTo>
                <a:lnTo>
                  <a:pt x="9800" y="8270"/>
                </a:lnTo>
                <a:lnTo>
                  <a:pt x="9807" y="8297"/>
                </a:lnTo>
                <a:lnTo>
                  <a:pt x="9800" y="8267"/>
                </a:lnTo>
                <a:cubicBezTo>
                  <a:pt x="9780" y="8176"/>
                  <a:pt x="9753" y="8089"/>
                  <a:pt x="9716" y="8001"/>
                </a:cubicBezTo>
                <a:lnTo>
                  <a:pt x="9686" y="7930"/>
                </a:lnTo>
                <a:lnTo>
                  <a:pt x="9642" y="7836"/>
                </a:lnTo>
                <a:cubicBezTo>
                  <a:pt x="9601" y="7752"/>
                  <a:pt x="9561" y="7668"/>
                  <a:pt x="9517" y="7590"/>
                </a:cubicBezTo>
                <a:cubicBezTo>
                  <a:pt x="9347" y="7290"/>
                  <a:pt x="9155" y="7072"/>
                  <a:pt x="9052" y="7072"/>
                </a:cubicBezTo>
                <a:cubicBezTo>
                  <a:pt x="9049" y="7072"/>
                  <a:pt x="9046" y="7072"/>
                  <a:pt x="9043" y="7072"/>
                </a:cubicBezTo>
                <a:cubicBezTo>
                  <a:pt x="9057" y="7058"/>
                  <a:pt x="9222" y="7026"/>
                  <a:pt x="9299" y="7026"/>
                </a:cubicBezTo>
                <a:cubicBezTo>
                  <a:pt x="9312" y="7026"/>
                  <a:pt x="9322" y="7027"/>
                  <a:pt x="9329" y="7028"/>
                </a:cubicBezTo>
                <a:cubicBezTo>
                  <a:pt x="9087" y="6904"/>
                  <a:pt x="8834" y="6796"/>
                  <a:pt x="8575" y="6709"/>
                </a:cubicBezTo>
                <a:cubicBezTo>
                  <a:pt x="8514" y="6628"/>
                  <a:pt x="8457" y="6544"/>
                  <a:pt x="8393" y="6470"/>
                </a:cubicBezTo>
                <a:cubicBezTo>
                  <a:pt x="8468" y="6373"/>
                  <a:pt x="8546" y="6256"/>
                  <a:pt x="8667" y="6256"/>
                </a:cubicBezTo>
                <a:cubicBezTo>
                  <a:pt x="8726" y="6256"/>
                  <a:pt x="8796" y="6284"/>
                  <a:pt x="8881" y="6355"/>
                </a:cubicBezTo>
                <a:cubicBezTo>
                  <a:pt x="8790" y="6174"/>
                  <a:pt x="8656" y="6022"/>
                  <a:pt x="8488" y="5908"/>
                </a:cubicBezTo>
                <a:lnTo>
                  <a:pt x="8488" y="5908"/>
                </a:lnTo>
                <a:cubicBezTo>
                  <a:pt x="8528" y="5980"/>
                  <a:pt x="8484" y="6170"/>
                  <a:pt x="8411" y="6170"/>
                </a:cubicBezTo>
                <a:cubicBezTo>
                  <a:pt x="8399" y="6170"/>
                  <a:pt x="8386" y="6165"/>
                  <a:pt x="8373" y="6153"/>
                </a:cubicBezTo>
                <a:cubicBezTo>
                  <a:pt x="8274" y="5789"/>
                  <a:pt x="8289" y="5911"/>
                  <a:pt x="8096" y="5528"/>
                </a:cubicBezTo>
                <a:lnTo>
                  <a:pt x="8096" y="5528"/>
                </a:lnTo>
                <a:cubicBezTo>
                  <a:pt x="8120" y="5595"/>
                  <a:pt x="8033" y="5646"/>
                  <a:pt x="7928" y="5646"/>
                </a:cubicBezTo>
                <a:cubicBezTo>
                  <a:pt x="7860" y="5646"/>
                  <a:pt x="7784" y="5624"/>
                  <a:pt x="7727" y="5571"/>
                </a:cubicBezTo>
                <a:cubicBezTo>
                  <a:pt x="7774" y="5565"/>
                  <a:pt x="7867" y="5396"/>
                  <a:pt x="7942" y="5396"/>
                </a:cubicBezTo>
                <a:cubicBezTo>
                  <a:pt x="7945" y="5396"/>
                  <a:pt x="7949" y="5397"/>
                  <a:pt x="7952" y="5397"/>
                </a:cubicBezTo>
                <a:lnTo>
                  <a:pt x="7952" y="5397"/>
                </a:lnTo>
                <a:cubicBezTo>
                  <a:pt x="7771" y="5344"/>
                  <a:pt x="7590" y="5299"/>
                  <a:pt x="7413" y="5263"/>
                </a:cubicBezTo>
                <a:lnTo>
                  <a:pt x="7413" y="5263"/>
                </a:lnTo>
                <a:cubicBezTo>
                  <a:pt x="7415" y="5264"/>
                  <a:pt x="7418" y="5264"/>
                  <a:pt x="7420" y="5264"/>
                </a:cubicBezTo>
                <a:cubicBezTo>
                  <a:pt x="7521" y="5264"/>
                  <a:pt x="7530" y="5092"/>
                  <a:pt x="7481" y="4972"/>
                </a:cubicBezTo>
                <a:lnTo>
                  <a:pt x="7481" y="4972"/>
                </a:lnTo>
                <a:cubicBezTo>
                  <a:pt x="7483" y="4979"/>
                  <a:pt x="7482" y="4982"/>
                  <a:pt x="7477" y="4982"/>
                </a:cubicBezTo>
                <a:cubicBezTo>
                  <a:pt x="7432" y="4982"/>
                  <a:pt x="7092" y="4685"/>
                  <a:pt x="6970" y="4642"/>
                </a:cubicBezTo>
                <a:lnTo>
                  <a:pt x="6970" y="4642"/>
                </a:lnTo>
                <a:lnTo>
                  <a:pt x="7125" y="4814"/>
                </a:lnTo>
                <a:cubicBezTo>
                  <a:pt x="6653" y="4461"/>
                  <a:pt x="6451" y="4780"/>
                  <a:pt x="5960" y="4484"/>
                </a:cubicBezTo>
                <a:cubicBezTo>
                  <a:pt x="6044" y="4471"/>
                  <a:pt x="6276" y="4289"/>
                  <a:pt x="6017" y="4114"/>
                </a:cubicBezTo>
                <a:lnTo>
                  <a:pt x="6017" y="4114"/>
                </a:lnTo>
                <a:lnTo>
                  <a:pt x="5812" y="4171"/>
                </a:lnTo>
                <a:cubicBezTo>
                  <a:pt x="5721" y="4195"/>
                  <a:pt x="5600" y="4218"/>
                  <a:pt x="5496" y="4255"/>
                </a:cubicBezTo>
                <a:cubicBezTo>
                  <a:pt x="5469" y="4265"/>
                  <a:pt x="5445" y="4276"/>
                  <a:pt x="5418" y="4286"/>
                </a:cubicBezTo>
                <a:cubicBezTo>
                  <a:pt x="5245" y="4221"/>
                  <a:pt x="5079" y="4180"/>
                  <a:pt x="4934" y="4180"/>
                </a:cubicBezTo>
                <a:cubicBezTo>
                  <a:pt x="4890" y="4180"/>
                  <a:pt x="4849" y="4184"/>
                  <a:pt x="4809" y="4191"/>
                </a:cubicBezTo>
                <a:cubicBezTo>
                  <a:pt x="4819" y="4175"/>
                  <a:pt x="4833" y="4158"/>
                  <a:pt x="4843" y="4144"/>
                </a:cubicBezTo>
                <a:cubicBezTo>
                  <a:pt x="4954" y="4050"/>
                  <a:pt x="5085" y="3986"/>
                  <a:pt x="5226" y="3952"/>
                </a:cubicBezTo>
                <a:cubicBezTo>
                  <a:pt x="5330" y="3931"/>
                  <a:pt x="5434" y="3920"/>
                  <a:pt x="5538" y="3920"/>
                </a:cubicBezTo>
                <a:cubicBezTo>
                  <a:pt x="5594" y="3920"/>
                  <a:pt x="5649" y="3923"/>
                  <a:pt x="5704" y="3929"/>
                </a:cubicBezTo>
                <a:cubicBezTo>
                  <a:pt x="5634" y="3885"/>
                  <a:pt x="5570" y="3838"/>
                  <a:pt x="5506" y="3784"/>
                </a:cubicBezTo>
                <a:cubicBezTo>
                  <a:pt x="5465" y="3757"/>
                  <a:pt x="5401" y="3724"/>
                  <a:pt x="5159" y="3683"/>
                </a:cubicBezTo>
                <a:cubicBezTo>
                  <a:pt x="5072" y="3639"/>
                  <a:pt x="5132" y="3616"/>
                  <a:pt x="5243" y="3616"/>
                </a:cubicBezTo>
                <a:cubicBezTo>
                  <a:pt x="5361" y="3623"/>
                  <a:pt x="5479" y="3643"/>
                  <a:pt x="5590" y="3680"/>
                </a:cubicBezTo>
                <a:cubicBezTo>
                  <a:pt x="5352" y="3586"/>
                  <a:pt x="5109" y="3532"/>
                  <a:pt x="4871" y="3532"/>
                </a:cubicBezTo>
                <a:cubicBezTo>
                  <a:pt x="4776" y="3532"/>
                  <a:pt x="4683" y="3540"/>
                  <a:pt x="4590" y="3559"/>
                </a:cubicBezTo>
                <a:cubicBezTo>
                  <a:pt x="4523" y="3579"/>
                  <a:pt x="4459" y="3606"/>
                  <a:pt x="4395" y="3633"/>
                </a:cubicBezTo>
                <a:cubicBezTo>
                  <a:pt x="4429" y="3660"/>
                  <a:pt x="4395" y="3707"/>
                  <a:pt x="4338" y="3761"/>
                </a:cubicBezTo>
                <a:lnTo>
                  <a:pt x="4240" y="3848"/>
                </a:lnTo>
                <a:cubicBezTo>
                  <a:pt x="4207" y="3889"/>
                  <a:pt x="4173" y="3929"/>
                  <a:pt x="4136" y="3969"/>
                </a:cubicBezTo>
                <a:cubicBezTo>
                  <a:pt x="3998" y="4134"/>
                  <a:pt x="3954" y="4350"/>
                  <a:pt x="4018" y="4363"/>
                </a:cubicBezTo>
                <a:cubicBezTo>
                  <a:pt x="4055" y="4208"/>
                  <a:pt x="4136" y="4070"/>
                  <a:pt x="4251" y="3959"/>
                </a:cubicBezTo>
                <a:cubicBezTo>
                  <a:pt x="4301" y="3892"/>
                  <a:pt x="4372" y="3858"/>
                  <a:pt x="4439" y="3811"/>
                </a:cubicBezTo>
                <a:cubicBezTo>
                  <a:pt x="4503" y="3764"/>
                  <a:pt x="4574" y="3724"/>
                  <a:pt x="4648" y="3690"/>
                </a:cubicBezTo>
                <a:cubicBezTo>
                  <a:pt x="4712" y="3670"/>
                  <a:pt x="4776" y="3650"/>
                  <a:pt x="4839" y="3636"/>
                </a:cubicBezTo>
                <a:lnTo>
                  <a:pt x="4839" y="3636"/>
                </a:lnTo>
                <a:cubicBezTo>
                  <a:pt x="4873" y="3683"/>
                  <a:pt x="4813" y="3757"/>
                  <a:pt x="4712" y="3835"/>
                </a:cubicBezTo>
                <a:cubicBezTo>
                  <a:pt x="4668" y="3878"/>
                  <a:pt x="4614" y="3926"/>
                  <a:pt x="4560" y="3986"/>
                </a:cubicBezTo>
                <a:cubicBezTo>
                  <a:pt x="4506" y="4047"/>
                  <a:pt x="4439" y="4094"/>
                  <a:pt x="4388" y="4171"/>
                </a:cubicBezTo>
                <a:cubicBezTo>
                  <a:pt x="4271" y="4309"/>
                  <a:pt x="4203" y="4508"/>
                  <a:pt x="4180" y="4700"/>
                </a:cubicBezTo>
                <a:cubicBezTo>
                  <a:pt x="4167" y="4722"/>
                  <a:pt x="4152" y="4732"/>
                  <a:pt x="4136" y="4732"/>
                </a:cubicBezTo>
                <a:cubicBezTo>
                  <a:pt x="4052" y="4732"/>
                  <a:pt x="3934" y="4467"/>
                  <a:pt x="3901" y="4447"/>
                </a:cubicBezTo>
                <a:lnTo>
                  <a:pt x="3901" y="4447"/>
                </a:lnTo>
                <a:cubicBezTo>
                  <a:pt x="3921" y="4508"/>
                  <a:pt x="3890" y="4686"/>
                  <a:pt x="3921" y="4861"/>
                </a:cubicBezTo>
                <a:cubicBezTo>
                  <a:pt x="3938" y="5036"/>
                  <a:pt x="3988" y="5201"/>
                  <a:pt x="3971" y="5238"/>
                </a:cubicBezTo>
                <a:cubicBezTo>
                  <a:pt x="3921" y="5130"/>
                  <a:pt x="3877" y="5019"/>
                  <a:pt x="3837" y="4905"/>
                </a:cubicBezTo>
                <a:lnTo>
                  <a:pt x="3837" y="4905"/>
                </a:lnTo>
                <a:cubicBezTo>
                  <a:pt x="3837" y="5009"/>
                  <a:pt x="3853" y="5114"/>
                  <a:pt x="3890" y="5211"/>
                </a:cubicBezTo>
                <a:cubicBezTo>
                  <a:pt x="3931" y="5305"/>
                  <a:pt x="3975" y="5393"/>
                  <a:pt x="4028" y="5480"/>
                </a:cubicBezTo>
                <a:cubicBezTo>
                  <a:pt x="4136" y="5669"/>
                  <a:pt x="4213" y="5766"/>
                  <a:pt x="4237" y="5978"/>
                </a:cubicBezTo>
                <a:cubicBezTo>
                  <a:pt x="4286" y="6095"/>
                  <a:pt x="4263" y="6397"/>
                  <a:pt x="4338" y="6397"/>
                </a:cubicBezTo>
                <a:cubicBezTo>
                  <a:pt x="4341" y="6397"/>
                  <a:pt x="4345" y="6397"/>
                  <a:pt x="4348" y="6396"/>
                </a:cubicBezTo>
                <a:cubicBezTo>
                  <a:pt x="4372" y="6227"/>
                  <a:pt x="4543" y="6063"/>
                  <a:pt x="4715" y="5965"/>
                </a:cubicBezTo>
                <a:cubicBezTo>
                  <a:pt x="4789" y="6093"/>
                  <a:pt x="4863" y="6217"/>
                  <a:pt x="4930" y="6325"/>
                </a:cubicBezTo>
                <a:lnTo>
                  <a:pt x="4873" y="6342"/>
                </a:lnTo>
                <a:lnTo>
                  <a:pt x="4917" y="6409"/>
                </a:lnTo>
                <a:lnTo>
                  <a:pt x="4964" y="6376"/>
                </a:lnTo>
                <a:cubicBezTo>
                  <a:pt x="5055" y="6517"/>
                  <a:pt x="5136" y="6635"/>
                  <a:pt x="5189" y="6715"/>
                </a:cubicBezTo>
                <a:cubicBezTo>
                  <a:pt x="5193" y="6722"/>
                  <a:pt x="5200" y="6729"/>
                  <a:pt x="5203" y="6736"/>
                </a:cubicBezTo>
                <a:cubicBezTo>
                  <a:pt x="5186" y="6758"/>
                  <a:pt x="5157" y="6766"/>
                  <a:pt x="5123" y="6766"/>
                </a:cubicBezTo>
                <a:cubicBezTo>
                  <a:pt x="5045" y="6766"/>
                  <a:pt x="4938" y="6727"/>
                  <a:pt x="4865" y="6727"/>
                </a:cubicBezTo>
                <a:cubicBezTo>
                  <a:pt x="4816" y="6727"/>
                  <a:pt x="4782" y="6745"/>
                  <a:pt x="4782" y="6803"/>
                </a:cubicBezTo>
                <a:cubicBezTo>
                  <a:pt x="4786" y="6801"/>
                  <a:pt x="4791" y="6800"/>
                  <a:pt x="4797" y="6800"/>
                </a:cubicBezTo>
                <a:cubicBezTo>
                  <a:pt x="4842" y="6800"/>
                  <a:pt x="4928" y="6854"/>
                  <a:pt x="4964" y="6880"/>
                </a:cubicBezTo>
                <a:cubicBezTo>
                  <a:pt x="5011" y="7012"/>
                  <a:pt x="4826" y="6907"/>
                  <a:pt x="5008" y="7140"/>
                </a:cubicBezTo>
                <a:cubicBezTo>
                  <a:pt x="5015" y="7137"/>
                  <a:pt x="5022" y="7136"/>
                  <a:pt x="5029" y="7136"/>
                </a:cubicBezTo>
                <a:cubicBezTo>
                  <a:pt x="5132" y="7136"/>
                  <a:pt x="5241" y="7355"/>
                  <a:pt x="5253" y="7355"/>
                </a:cubicBezTo>
                <a:cubicBezTo>
                  <a:pt x="5258" y="7355"/>
                  <a:pt x="5243" y="7309"/>
                  <a:pt x="5196" y="7173"/>
                </a:cubicBezTo>
                <a:lnTo>
                  <a:pt x="5196" y="7173"/>
                </a:lnTo>
                <a:cubicBezTo>
                  <a:pt x="5398" y="7375"/>
                  <a:pt x="5351" y="7436"/>
                  <a:pt x="5570" y="7688"/>
                </a:cubicBezTo>
                <a:cubicBezTo>
                  <a:pt x="5573" y="7649"/>
                  <a:pt x="5608" y="7633"/>
                  <a:pt x="5663" y="7633"/>
                </a:cubicBezTo>
                <a:cubicBezTo>
                  <a:pt x="5741" y="7633"/>
                  <a:pt x="5857" y="7666"/>
                  <a:pt x="5974" y="7715"/>
                </a:cubicBezTo>
                <a:cubicBezTo>
                  <a:pt x="6051" y="7799"/>
                  <a:pt x="6128" y="7883"/>
                  <a:pt x="6209" y="7967"/>
                </a:cubicBezTo>
                <a:cubicBezTo>
                  <a:pt x="6209" y="7974"/>
                  <a:pt x="6209" y="7984"/>
                  <a:pt x="6213" y="7991"/>
                </a:cubicBezTo>
                <a:cubicBezTo>
                  <a:pt x="6307" y="8085"/>
                  <a:pt x="6394" y="8173"/>
                  <a:pt x="6472" y="8257"/>
                </a:cubicBezTo>
                <a:cubicBezTo>
                  <a:pt x="6472" y="8260"/>
                  <a:pt x="6472" y="8267"/>
                  <a:pt x="6465" y="8270"/>
                </a:cubicBezTo>
                <a:cubicBezTo>
                  <a:pt x="6472" y="8270"/>
                  <a:pt x="6475" y="8264"/>
                  <a:pt x="6482" y="8264"/>
                </a:cubicBezTo>
                <a:cubicBezTo>
                  <a:pt x="6576" y="8361"/>
                  <a:pt x="6663" y="8449"/>
                  <a:pt x="6754" y="8533"/>
                </a:cubicBezTo>
                <a:cubicBezTo>
                  <a:pt x="6788" y="8563"/>
                  <a:pt x="6818" y="8593"/>
                  <a:pt x="6852" y="8624"/>
                </a:cubicBezTo>
                <a:cubicBezTo>
                  <a:pt x="6849" y="8644"/>
                  <a:pt x="6835" y="8661"/>
                  <a:pt x="6818" y="8674"/>
                </a:cubicBezTo>
                <a:cubicBezTo>
                  <a:pt x="6842" y="8674"/>
                  <a:pt x="6869" y="8667"/>
                  <a:pt x="6889" y="8654"/>
                </a:cubicBezTo>
                <a:cubicBezTo>
                  <a:pt x="7007" y="8755"/>
                  <a:pt x="7131" y="8846"/>
                  <a:pt x="7263" y="8927"/>
                </a:cubicBezTo>
                <a:cubicBezTo>
                  <a:pt x="7283" y="8984"/>
                  <a:pt x="7488" y="9155"/>
                  <a:pt x="7360" y="9159"/>
                </a:cubicBezTo>
                <a:cubicBezTo>
                  <a:pt x="7441" y="9176"/>
                  <a:pt x="7532" y="9159"/>
                  <a:pt x="7680" y="9233"/>
                </a:cubicBezTo>
                <a:cubicBezTo>
                  <a:pt x="7743" y="9303"/>
                  <a:pt x="7749" y="9325"/>
                  <a:pt x="7726" y="9325"/>
                </a:cubicBezTo>
                <a:cubicBezTo>
                  <a:pt x="7684" y="9325"/>
                  <a:pt x="7546" y="9250"/>
                  <a:pt x="7487" y="9250"/>
                </a:cubicBezTo>
                <a:cubicBezTo>
                  <a:pt x="7455" y="9250"/>
                  <a:pt x="7446" y="9272"/>
                  <a:pt x="7485" y="9337"/>
                </a:cubicBezTo>
                <a:cubicBezTo>
                  <a:pt x="7495" y="9325"/>
                  <a:pt x="7516" y="9320"/>
                  <a:pt x="7545" y="9320"/>
                </a:cubicBezTo>
                <a:cubicBezTo>
                  <a:pt x="7678" y="9320"/>
                  <a:pt x="7979" y="9429"/>
                  <a:pt x="8185" y="9452"/>
                </a:cubicBezTo>
                <a:cubicBezTo>
                  <a:pt x="8161" y="9300"/>
                  <a:pt x="7687" y="9223"/>
                  <a:pt x="7448" y="9149"/>
                </a:cubicBezTo>
                <a:cubicBezTo>
                  <a:pt x="7481" y="9088"/>
                  <a:pt x="7562" y="9054"/>
                  <a:pt x="7670" y="9038"/>
                </a:cubicBezTo>
                <a:cubicBezTo>
                  <a:pt x="7946" y="9186"/>
                  <a:pt x="8238" y="9303"/>
                  <a:pt x="8538" y="9391"/>
                </a:cubicBezTo>
                <a:cubicBezTo>
                  <a:pt x="8565" y="9401"/>
                  <a:pt x="8592" y="9401"/>
                  <a:pt x="8622" y="9411"/>
                </a:cubicBezTo>
                <a:cubicBezTo>
                  <a:pt x="8639" y="9421"/>
                  <a:pt x="8663" y="9425"/>
                  <a:pt x="8686" y="9425"/>
                </a:cubicBezTo>
                <a:cubicBezTo>
                  <a:pt x="8831" y="9462"/>
                  <a:pt x="8979" y="9495"/>
                  <a:pt x="9127" y="9515"/>
                </a:cubicBezTo>
                <a:cubicBezTo>
                  <a:pt x="9137" y="9573"/>
                  <a:pt x="9144" y="9627"/>
                  <a:pt x="9151" y="9680"/>
                </a:cubicBezTo>
                <a:cubicBezTo>
                  <a:pt x="9154" y="9859"/>
                  <a:pt x="9181" y="10101"/>
                  <a:pt x="9174" y="10390"/>
                </a:cubicBezTo>
                <a:cubicBezTo>
                  <a:pt x="9171" y="10784"/>
                  <a:pt x="9090" y="11232"/>
                  <a:pt x="8949" y="11511"/>
                </a:cubicBezTo>
                <a:cubicBezTo>
                  <a:pt x="8955" y="11589"/>
                  <a:pt x="8945" y="11703"/>
                  <a:pt x="8962" y="11747"/>
                </a:cubicBezTo>
                <a:cubicBezTo>
                  <a:pt x="8851" y="12050"/>
                  <a:pt x="8706" y="12336"/>
                  <a:pt x="8531" y="12605"/>
                </a:cubicBezTo>
                <a:cubicBezTo>
                  <a:pt x="8474" y="12672"/>
                  <a:pt x="8417" y="12743"/>
                  <a:pt x="8353" y="12807"/>
                </a:cubicBezTo>
                <a:lnTo>
                  <a:pt x="8424" y="12750"/>
                </a:lnTo>
                <a:lnTo>
                  <a:pt x="8514" y="12628"/>
                </a:lnTo>
                <a:lnTo>
                  <a:pt x="8514" y="12628"/>
                </a:lnTo>
                <a:cubicBezTo>
                  <a:pt x="8488" y="12669"/>
                  <a:pt x="8467" y="12709"/>
                  <a:pt x="8437" y="12750"/>
                </a:cubicBezTo>
                <a:cubicBezTo>
                  <a:pt x="8238" y="13032"/>
                  <a:pt x="7989" y="13278"/>
                  <a:pt x="7697" y="13466"/>
                </a:cubicBezTo>
                <a:cubicBezTo>
                  <a:pt x="7697" y="13450"/>
                  <a:pt x="7687" y="13436"/>
                  <a:pt x="7670" y="13426"/>
                </a:cubicBezTo>
                <a:cubicBezTo>
                  <a:pt x="7602" y="13487"/>
                  <a:pt x="7532" y="13547"/>
                  <a:pt x="7454" y="13601"/>
                </a:cubicBezTo>
                <a:cubicBezTo>
                  <a:pt x="7444" y="13604"/>
                  <a:pt x="7438" y="13611"/>
                  <a:pt x="7427" y="13615"/>
                </a:cubicBezTo>
                <a:cubicBezTo>
                  <a:pt x="7427" y="13589"/>
                  <a:pt x="7477" y="13529"/>
                  <a:pt x="7424" y="13529"/>
                </a:cubicBezTo>
                <a:cubicBezTo>
                  <a:pt x="7420" y="13529"/>
                  <a:pt x="7416" y="13530"/>
                  <a:pt x="7411" y="13530"/>
                </a:cubicBezTo>
                <a:cubicBezTo>
                  <a:pt x="7417" y="13561"/>
                  <a:pt x="7394" y="13604"/>
                  <a:pt x="7343" y="13648"/>
                </a:cubicBezTo>
                <a:cubicBezTo>
                  <a:pt x="7199" y="13709"/>
                  <a:pt x="7051" y="13753"/>
                  <a:pt x="6896" y="13783"/>
                </a:cubicBezTo>
                <a:lnTo>
                  <a:pt x="6882" y="13783"/>
                </a:lnTo>
                <a:cubicBezTo>
                  <a:pt x="6876" y="13786"/>
                  <a:pt x="6869" y="13790"/>
                  <a:pt x="6862" y="13793"/>
                </a:cubicBezTo>
                <a:cubicBezTo>
                  <a:pt x="6738" y="13813"/>
                  <a:pt x="6613" y="13827"/>
                  <a:pt x="6485" y="13830"/>
                </a:cubicBezTo>
                <a:cubicBezTo>
                  <a:pt x="6472" y="13827"/>
                  <a:pt x="6455" y="13823"/>
                  <a:pt x="6438" y="13820"/>
                </a:cubicBezTo>
                <a:cubicBezTo>
                  <a:pt x="6421" y="13827"/>
                  <a:pt x="6401" y="13830"/>
                  <a:pt x="6381" y="13830"/>
                </a:cubicBezTo>
                <a:cubicBezTo>
                  <a:pt x="6320" y="13830"/>
                  <a:pt x="6263" y="13830"/>
                  <a:pt x="6202" y="13827"/>
                </a:cubicBezTo>
                <a:cubicBezTo>
                  <a:pt x="6347" y="13137"/>
                  <a:pt x="6243" y="12416"/>
                  <a:pt x="5906" y="11794"/>
                </a:cubicBezTo>
                <a:cubicBezTo>
                  <a:pt x="5140" y="10322"/>
                  <a:pt x="3374" y="9349"/>
                  <a:pt x="1691" y="9349"/>
                </a:cubicBezTo>
                <a:cubicBezTo>
                  <a:pt x="1297" y="9349"/>
                  <a:pt x="907" y="9402"/>
                  <a:pt x="535" y="9515"/>
                </a:cubicBezTo>
                <a:cubicBezTo>
                  <a:pt x="222" y="9613"/>
                  <a:pt x="0" y="10024"/>
                  <a:pt x="212" y="10330"/>
                </a:cubicBezTo>
                <a:cubicBezTo>
                  <a:pt x="337" y="10515"/>
                  <a:pt x="468" y="10697"/>
                  <a:pt x="599" y="10872"/>
                </a:cubicBezTo>
                <a:cubicBezTo>
                  <a:pt x="599" y="11023"/>
                  <a:pt x="599" y="11185"/>
                  <a:pt x="512" y="11228"/>
                </a:cubicBezTo>
                <a:cubicBezTo>
                  <a:pt x="855" y="11363"/>
                  <a:pt x="825" y="12090"/>
                  <a:pt x="1403" y="12302"/>
                </a:cubicBezTo>
                <a:cubicBezTo>
                  <a:pt x="1419" y="12340"/>
                  <a:pt x="1413" y="12350"/>
                  <a:pt x="1397" y="12350"/>
                </a:cubicBezTo>
                <a:cubicBezTo>
                  <a:pt x="1375" y="12350"/>
                  <a:pt x="1335" y="12330"/>
                  <a:pt x="1310" y="12330"/>
                </a:cubicBezTo>
                <a:cubicBezTo>
                  <a:pt x="1296" y="12330"/>
                  <a:pt x="1287" y="12336"/>
                  <a:pt x="1289" y="12356"/>
                </a:cubicBezTo>
                <a:cubicBezTo>
                  <a:pt x="1454" y="12393"/>
                  <a:pt x="1578" y="12497"/>
                  <a:pt x="1774" y="12740"/>
                </a:cubicBezTo>
                <a:lnTo>
                  <a:pt x="1730" y="12733"/>
                </a:lnTo>
                <a:lnTo>
                  <a:pt x="2531" y="13450"/>
                </a:lnTo>
                <a:cubicBezTo>
                  <a:pt x="2817" y="13712"/>
                  <a:pt x="3130" y="13948"/>
                  <a:pt x="3463" y="14156"/>
                </a:cubicBezTo>
                <a:lnTo>
                  <a:pt x="3450" y="14028"/>
                </a:lnTo>
                <a:lnTo>
                  <a:pt x="3450" y="14028"/>
                </a:lnTo>
                <a:cubicBezTo>
                  <a:pt x="3551" y="14092"/>
                  <a:pt x="3645" y="14170"/>
                  <a:pt x="3726" y="14257"/>
                </a:cubicBezTo>
                <a:cubicBezTo>
                  <a:pt x="4012" y="14230"/>
                  <a:pt x="3207" y="13975"/>
                  <a:pt x="3487" y="13921"/>
                </a:cubicBezTo>
                <a:lnTo>
                  <a:pt x="3487" y="13921"/>
                </a:lnTo>
                <a:cubicBezTo>
                  <a:pt x="3544" y="14069"/>
                  <a:pt x="3840" y="14234"/>
                  <a:pt x="4109" y="14362"/>
                </a:cubicBezTo>
                <a:cubicBezTo>
                  <a:pt x="4264" y="14439"/>
                  <a:pt x="4446" y="14506"/>
                  <a:pt x="4409" y="14570"/>
                </a:cubicBezTo>
                <a:cubicBezTo>
                  <a:pt x="4399" y="14591"/>
                  <a:pt x="4382" y="14604"/>
                  <a:pt x="4362" y="14614"/>
                </a:cubicBezTo>
                <a:cubicBezTo>
                  <a:pt x="4351" y="14643"/>
                  <a:pt x="4355" y="14653"/>
                  <a:pt x="4367" y="14653"/>
                </a:cubicBezTo>
                <a:cubicBezTo>
                  <a:pt x="4393" y="14653"/>
                  <a:pt x="4456" y="14606"/>
                  <a:pt x="4483" y="14606"/>
                </a:cubicBezTo>
                <a:cubicBezTo>
                  <a:pt x="4498" y="14606"/>
                  <a:pt x="4502" y="14619"/>
                  <a:pt x="4486" y="14658"/>
                </a:cubicBezTo>
                <a:lnTo>
                  <a:pt x="4385" y="14712"/>
                </a:lnTo>
                <a:cubicBezTo>
                  <a:pt x="4415" y="14718"/>
                  <a:pt x="4446" y="14725"/>
                  <a:pt x="4476" y="14735"/>
                </a:cubicBezTo>
                <a:cubicBezTo>
                  <a:pt x="4433" y="14812"/>
                  <a:pt x="4350" y="14861"/>
                  <a:pt x="4262" y="14861"/>
                </a:cubicBezTo>
                <a:cubicBezTo>
                  <a:pt x="4254" y="14861"/>
                  <a:pt x="4245" y="14861"/>
                  <a:pt x="4237" y="14860"/>
                </a:cubicBezTo>
                <a:cubicBezTo>
                  <a:pt x="4254" y="14846"/>
                  <a:pt x="4247" y="14813"/>
                  <a:pt x="4247" y="14796"/>
                </a:cubicBezTo>
                <a:lnTo>
                  <a:pt x="4247" y="14796"/>
                </a:lnTo>
                <a:cubicBezTo>
                  <a:pt x="4197" y="14826"/>
                  <a:pt x="4163" y="14880"/>
                  <a:pt x="4150" y="14937"/>
                </a:cubicBezTo>
                <a:cubicBezTo>
                  <a:pt x="4101" y="15046"/>
                  <a:pt x="4050" y="15159"/>
                  <a:pt x="4017" y="15207"/>
                </a:cubicBezTo>
                <a:lnTo>
                  <a:pt x="4017" y="15207"/>
                </a:lnTo>
                <a:lnTo>
                  <a:pt x="4183" y="15004"/>
                </a:lnTo>
                <a:lnTo>
                  <a:pt x="4183" y="15004"/>
                </a:lnTo>
                <a:cubicBezTo>
                  <a:pt x="4008" y="15365"/>
                  <a:pt x="3742" y="15738"/>
                  <a:pt x="3480" y="16125"/>
                </a:cubicBezTo>
                <a:lnTo>
                  <a:pt x="3285" y="16418"/>
                </a:lnTo>
                <a:lnTo>
                  <a:pt x="3238" y="16492"/>
                </a:lnTo>
                <a:lnTo>
                  <a:pt x="3207" y="16539"/>
                </a:lnTo>
                <a:cubicBezTo>
                  <a:pt x="3177" y="16590"/>
                  <a:pt x="3153" y="16643"/>
                  <a:pt x="3137" y="16697"/>
                </a:cubicBezTo>
                <a:cubicBezTo>
                  <a:pt x="3079" y="16892"/>
                  <a:pt x="3120" y="17104"/>
                  <a:pt x="3241" y="17269"/>
                </a:cubicBezTo>
                <a:cubicBezTo>
                  <a:pt x="3352" y="17421"/>
                  <a:pt x="3524" y="17518"/>
                  <a:pt x="3709" y="17539"/>
                </a:cubicBezTo>
                <a:cubicBezTo>
                  <a:pt x="3728" y="17540"/>
                  <a:pt x="3747" y="17541"/>
                  <a:pt x="3766" y="17541"/>
                </a:cubicBezTo>
                <a:cubicBezTo>
                  <a:pt x="3860" y="17541"/>
                  <a:pt x="3951" y="17521"/>
                  <a:pt x="4035" y="17481"/>
                </a:cubicBezTo>
                <a:cubicBezTo>
                  <a:pt x="4076" y="17458"/>
                  <a:pt x="4113" y="17434"/>
                  <a:pt x="4150" y="17407"/>
                </a:cubicBezTo>
                <a:lnTo>
                  <a:pt x="4180" y="17377"/>
                </a:lnTo>
                <a:cubicBezTo>
                  <a:pt x="4261" y="17303"/>
                  <a:pt x="4341" y="17222"/>
                  <a:pt x="4415" y="17138"/>
                </a:cubicBezTo>
                <a:lnTo>
                  <a:pt x="4331" y="17138"/>
                </a:lnTo>
                <a:cubicBezTo>
                  <a:pt x="4765" y="16650"/>
                  <a:pt x="4772" y="16852"/>
                  <a:pt x="5243" y="16303"/>
                </a:cubicBezTo>
                <a:lnTo>
                  <a:pt x="5243" y="16303"/>
                </a:lnTo>
                <a:lnTo>
                  <a:pt x="5233" y="16330"/>
                </a:lnTo>
                <a:cubicBezTo>
                  <a:pt x="5311" y="16166"/>
                  <a:pt x="5412" y="16014"/>
                  <a:pt x="5529" y="15879"/>
                </a:cubicBezTo>
                <a:lnTo>
                  <a:pt x="5529" y="15879"/>
                </a:lnTo>
                <a:cubicBezTo>
                  <a:pt x="5516" y="15916"/>
                  <a:pt x="5520" y="15930"/>
                  <a:pt x="5534" y="15930"/>
                </a:cubicBezTo>
                <a:cubicBezTo>
                  <a:pt x="5574" y="15930"/>
                  <a:pt x="5691" y="15830"/>
                  <a:pt x="5734" y="15830"/>
                </a:cubicBezTo>
                <a:cubicBezTo>
                  <a:pt x="5753" y="15830"/>
                  <a:pt x="5758" y="15849"/>
                  <a:pt x="5735" y="15906"/>
                </a:cubicBezTo>
                <a:cubicBezTo>
                  <a:pt x="5913" y="15587"/>
                  <a:pt x="5940" y="15496"/>
                  <a:pt x="5947" y="15428"/>
                </a:cubicBezTo>
                <a:cubicBezTo>
                  <a:pt x="5947" y="15368"/>
                  <a:pt x="5947" y="15304"/>
                  <a:pt x="5963" y="15082"/>
                </a:cubicBezTo>
                <a:cubicBezTo>
                  <a:pt x="5997" y="15075"/>
                  <a:pt x="6031" y="15072"/>
                  <a:pt x="6064" y="15068"/>
                </a:cubicBezTo>
                <a:cubicBezTo>
                  <a:pt x="6058" y="14954"/>
                  <a:pt x="6038" y="14897"/>
                  <a:pt x="6098" y="14728"/>
                </a:cubicBezTo>
                <a:cubicBezTo>
                  <a:pt x="6105" y="14727"/>
                  <a:pt x="6113" y="14727"/>
                  <a:pt x="6124" y="14727"/>
                </a:cubicBezTo>
                <a:cubicBezTo>
                  <a:pt x="6144" y="14727"/>
                  <a:pt x="6170" y="14728"/>
                  <a:pt x="6199" y="14728"/>
                </a:cubicBezTo>
                <a:cubicBezTo>
                  <a:pt x="6105" y="14752"/>
                  <a:pt x="6172" y="14789"/>
                  <a:pt x="6219" y="14829"/>
                </a:cubicBezTo>
                <a:cubicBezTo>
                  <a:pt x="6270" y="14870"/>
                  <a:pt x="6307" y="14910"/>
                  <a:pt x="6243" y="14947"/>
                </a:cubicBezTo>
                <a:cubicBezTo>
                  <a:pt x="6359" y="14999"/>
                  <a:pt x="6417" y="15015"/>
                  <a:pt x="6489" y="15015"/>
                </a:cubicBezTo>
                <a:cubicBezTo>
                  <a:pt x="6497" y="15015"/>
                  <a:pt x="6504" y="15015"/>
                  <a:pt x="6512" y="15015"/>
                </a:cubicBezTo>
                <a:cubicBezTo>
                  <a:pt x="6653" y="15004"/>
                  <a:pt x="6791" y="14981"/>
                  <a:pt x="6926" y="14941"/>
                </a:cubicBezTo>
                <a:cubicBezTo>
                  <a:pt x="7104" y="14889"/>
                  <a:pt x="7244" y="14837"/>
                  <a:pt x="7394" y="14837"/>
                </a:cubicBezTo>
                <a:cubicBezTo>
                  <a:pt x="7449" y="14837"/>
                  <a:pt x="7505" y="14844"/>
                  <a:pt x="7565" y="14860"/>
                </a:cubicBezTo>
                <a:cubicBezTo>
                  <a:pt x="7644" y="14761"/>
                  <a:pt x="7623" y="14730"/>
                  <a:pt x="7556" y="14730"/>
                </a:cubicBezTo>
                <a:cubicBezTo>
                  <a:pt x="7504" y="14730"/>
                  <a:pt x="7422" y="14749"/>
                  <a:pt x="7340" y="14769"/>
                </a:cubicBezTo>
                <a:cubicBezTo>
                  <a:pt x="7204" y="14800"/>
                  <a:pt x="7056" y="14832"/>
                  <a:pt x="7020" y="14832"/>
                </a:cubicBezTo>
                <a:cubicBezTo>
                  <a:pt x="7007" y="14832"/>
                  <a:pt x="7010" y="14827"/>
                  <a:pt x="7037" y="14816"/>
                </a:cubicBezTo>
                <a:cubicBezTo>
                  <a:pt x="6862" y="14772"/>
                  <a:pt x="7296" y="14607"/>
                  <a:pt x="7518" y="14530"/>
                </a:cubicBezTo>
                <a:cubicBezTo>
                  <a:pt x="7573" y="14509"/>
                  <a:pt x="7634" y="14506"/>
                  <a:pt x="7703" y="14506"/>
                </a:cubicBezTo>
                <a:cubicBezTo>
                  <a:pt x="7737" y="14506"/>
                  <a:pt x="7772" y="14507"/>
                  <a:pt x="7810" y="14507"/>
                </a:cubicBezTo>
                <a:cubicBezTo>
                  <a:pt x="8000" y="14507"/>
                  <a:pt x="8242" y="14487"/>
                  <a:pt x="8564" y="14245"/>
                </a:cubicBezTo>
                <a:lnTo>
                  <a:pt x="8564" y="14245"/>
                </a:lnTo>
                <a:cubicBezTo>
                  <a:pt x="8511" y="14284"/>
                  <a:pt x="8517" y="14301"/>
                  <a:pt x="8467" y="14338"/>
                </a:cubicBezTo>
                <a:cubicBezTo>
                  <a:pt x="8700" y="14237"/>
                  <a:pt x="8784" y="13985"/>
                  <a:pt x="9053" y="13840"/>
                </a:cubicBezTo>
                <a:cubicBezTo>
                  <a:pt x="9063" y="13625"/>
                  <a:pt x="9315" y="13554"/>
                  <a:pt x="9198" y="13403"/>
                </a:cubicBezTo>
                <a:lnTo>
                  <a:pt x="9198" y="13403"/>
                </a:lnTo>
                <a:cubicBezTo>
                  <a:pt x="9093" y="13564"/>
                  <a:pt x="8979" y="13719"/>
                  <a:pt x="8851" y="13864"/>
                </a:cubicBezTo>
                <a:cubicBezTo>
                  <a:pt x="9050" y="13588"/>
                  <a:pt x="9087" y="13251"/>
                  <a:pt x="9423" y="12857"/>
                </a:cubicBezTo>
                <a:lnTo>
                  <a:pt x="9423" y="12857"/>
                </a:lnTo>
                <a:cubicBezTo>
                  <a:pt x="9437" y="12911"/>
                  <a:pt x="9393" y="13066"/>
                  <a:pt x="9359" y="13174"/>
                </a:cubicBezTo>
                <a:cubicBezTo>
                  <a:pt x="9484" y="13069"/>
                  <a:pt x="9490" y="12904"/>
                  <a:pt x="9605" y="12783"/>
                </a:cubicBezTo>
                <a:lnTo>
                  <a:pt x="9605" y="12783"/>
                </a:lnTo>
                <a:cubicBezTo>
                  <a:pt x="9753" y="12918"/>
                  <a:pt x="9299" y="13416"/>
                  <a:pt x="9151" y="13759"/>
                </a:cubicBezTo>
                <a:cubicBezTo>
                  <a:pt x="9303" y="13697"/>
                  <a:pt x="9413" y="13331"/>
                  <a:pt x="9478" y="13331"/>
                </a:cubicBezTo>
                <a:cubicBezTo>
                  <a:pt x="9494" y="13331"/>
                  <a:pt x="9507" y="13352"/>
                  <a:pt x="9517" y="13403"/>
                </a:cubicBezTo>
                <a:cubicBezTo>
                  <a:pt x="9487" y="13221"/>
                  <a:pt x="9581" y="13096"/>
                  <a:pt x="9679" y="12945"/>
                </a:cubicBezTo>
                <a:cubicBezTo>
                  <a:pt x="9776" y="12790"/>
                  <a:pt x="9888" y="12615"/>
                  <a:pt x="9877" y="12379"/>
                </a:cubicBezTo>
                <a:lnTo>
                  <a:pt x="9877" y="12379"/>
                </a:lnTo>
                <a:lnTo>
                  <a:pt x="9965" y="12447"/>
                </a:lnTo>
                <a:cubicBezTo>
                  <a:pt x="9978" y="12376"/>
                  <a:pt x="9972" y="12225"/>
                  <a:pt x="10015" y="12107"/>
                </a:cubicBezTo>
                <a:lnTo>
                  <a:pt x="10073" y="12369"/>
                </a:lnTo>
                <a:cubicBezTo>
                  <a:pt x="10079" y="11999"/>
                  <a:pt x="10372" y="11740"/>
                  <a:pt x="10365" y="11383"/>
                </a:cubicBezTo>
                <a:lnTo>
                  <a:pt x="10365" y="11383"/>
                </a:lnTo>
                <a:cubicBezTo>
                  <a:pt x="10311" y="11683"/>
                  <a:pt x="10274" y="11750"/>
                  <a:pt x="10240" y="11750"/>
                </a:cubicBezTo>
                <a:cubicBezTo>
                  <a:pt x="10212" y="11750"/>
                  <a:pt x="10186" y="11707"/>
                  <a:pt x="10152" y="11707"/>
                </a:cubicBezTo>
                <a:cubicBezTo>
                  <a:pt x="10129" y="11707"/>
                  <a:pt x="10104" y="11725"/>
                  <a:pt x="10073" y="11787"/>
                </a:cubicBezTo>
                <a:cubicBezTo>
                  <a:pt x="10096" y="11360"/>
                  <a:pt x="10170" y="11255"/>
                  <a:pt x="10268" y="11128"/>
                </a:cubicBezTo>
                <a:cubicBezTo>
                  <a:pt x="10359" y="11010"/>
                  <a:pt x="10466" y="10868"/>
                  <a:pt x="10456" y="10441"/>
                </a:cubicBezTo>
                <a:lnTo>
                  <a:pt x="10456" y="10441"/>
                </a:lnTo>
                <a:cubicBezTo>
                  <a:pt x="10449" y="10557"/>
                  <a:pt x="10406" y="10715"/>
                  <a:pt x="10370" y="10715"/>
                </a:cubicBezTo>
                <a:cubicBezTo>
                  <a:pt x="10358" y="10715"/>
                  <a:pt x="10347" y="10697"/>
                  <a:pt x="10339" y="10653"/>
                </a:cubicBezTo>
                <a:lnTo>
                  <a:pt x="10386" y="10357"/>
                </a:lnTo>
                <a:cubicBezTo>
                  <a:pt x="10392" y="10341"/>
                  <a:pt x="10395" y="10299"/>
                  <a:pt x="10402" y="10299"/>
                </a:cubicBezTo>
                <a:cubicBezTo>
                  <a:pt x="10402" y="10299"/>
                  <a:pt x="10402" y="10300"/>
                  <a:pt x="10402" y="10300"/>
                </a:cubicBezTo>
                <a:cubicBezTo>
                  <a:pt x="10409" y="10300"/>
                  <a:pt x="10413" y="10290"/>
                  <a:pt x="10419" y="10286"/>
                </a:cubicBezTo>
                <a:cubicBezTo>
                  <a:pt x="10429" y="10276"/>
                  <a:pt x="10443" y="10269"/>
                  <a:pt x="10456" y="10263"/>
                </a:cubicBezTo>
                <a:cubicBezTo>
                  <a:pt x="10442" y="10198"/>
                  <a:pt x="10422" y="10177"/>
                  <a:pt x="10393" y="10177"/>
                </a:cubicBezTo>
                <a:cubicBezTo>
                  <a:pt x="10388" y="10177"/>
                  <a:pt x="10384" y="10178"/>
                  <a:pt x="10379" y="10178"/>
                </a:cubicBezTo>
                <a:cubicBezTo>
                  <a:pt x="10360" y="10182"/>
                  <a:pt x="10342" y="10195"/>
                  <a:pt x="10322" y="10195"/>
                </a:cubicBezTo>
                <a:cubicBezTo>
                  <a:pt x="10307" y="10195"/>
                  <a:pt x="10291" y="10187"/>
                  <a:pt x="10275" y="10158"/>
                </a:cubicBezTo>
                <a:cubicBezTo>
                  <a:pt x="10332" y="10138"/>
                  <a:pt x="10325" y="10118"/>
                  <a:pt x="10295" y="10074"/>
                </a:cubicBezTo>
                <a:cubicBezTo>
                  <a:pt x="10275" y="10034"/>
                  <a:pt x="10197" y="9946"/>
                  <a:pt x="10190" y="9896"/>
                </a:cubicBezTo>
                <a:cubicBezTo>
                  <a:pt x="10197" y="9886"/>
                  <a:pt x="10204" y="9879"/>
                  <a:pt x="10217" y="9876"/>
                </a:cubicBezTo>
                <a:lnTo>
                  <a:pt x="10318" y="9970"/>
                </a:lnTo>
                <a:cubicBezTo>
                  <a:pt x="10342" y="9973"/>
                  <a:pt x="10363" y="9974"/>
                  <a:pt x="10380" y="9974"/>
                </a:cubicBezTo>
                <a:cubicBezTo>
                  <a:pt x="10484" y="9974"/>
                  <a:pt x="10466" y="9925"/>
                  <a:pt x="10463" y="9879"/>
                </a:cubicBezTo>
                <a:cubicBezTo>
                  <a:pt x="10460" y="9852"/>
                  <a:pt x="10456" y="9825"/>
                  <a:pt x="10480" y="9805"/>
                </a:cubicBezTo>
                <a:cubicBezTo>
                  <a:pt x="10497" y="9791"/>
                  <a:pt x="10517" y="9785"/>
                  <a:pt x="10537" y="9781"/>
                </a:cubicBezTo>
                <a:lnTo>
                  <a:pt x="10726" y="9741"/>
                </a:lnTo>
                <a:lnTo>
                  <a:pt x="10726" y="9741"/>
                </a:lnTo>
                <a:cubicBezTo>
                  <a:pt x="10658" y="9818"/>
                  <a:pt x="10547" y="9896"/>
                  <a:pt x="10551" y="9946"/>
                </a:cubicBezTo>
                <a:cubicBezTo>
                  <a:pt x="10584" y="9926"/>
                  <a:pt x="10621" y="9913"/>
                  <a:pt x="10658" y="9899"/>
                </a:cubicBezTo>
                <a:lnTo>
                  <a:pt x="10826" y="9825"/>
                </a:lnTo>
                <a:lnTo>
                  <a:pt x="10826" y="9825"/>
                </a:lnTo>
                <a:lnTo>
                  <a:pt x="10793" y="9966"/>
                </a:lnTo>
                <a:cubicBezTo>
                  <a:pt x="11150" y="9744"/>
                  <a:pt x="11271" y="9711"/>
                  <a:pt x="11631" y="9492"/>
                </a:cubicBezTo>
                <a:cubicBezTo>
                  <a:pt x="11506" y="9485"/>
                  <a:pt x="11570" y="9317"/>
                  <a:pt x="11799" y="9068"/>
                </a:cubicBezTo>
                <a:cubicBezTo>
                  <a:pt x="11841" y="9038"/>
                  <a:pt x="11866" y="9029"/>
                  <a:pt x="11881" y="9029"/>
                </a:cubicBezTo>
                <a:cubicBezTo>
                  <a:pt x="11907" y="9029"/>
                  <a:pt x="11905" y="9056"/>
                  <a:pt x="11917" y="9056"/>
                </a:cubicBezTo>
                <a:cubicBezTo>
                  <a:pt x="11931" y="9056"/>
                  <a:pt x="11964" y="9016"/>
                  <a:pt x="12092" y="8836"/>
                </a:cubicBezTo>
                <a:lnTo>
                  <a:pt x="12092" y="8836"/>
                </a:lnTo>
                <a:cubicBezTo>
                  <a:pt x="12085" y="8964"/>
                  <a:pt x="12072" y="9135"/>
                  <a:pt x="11839" y="9229"/>
                </a:cubicBezTo>
                <a:cubicBezTo>
                  <a:pt x="11850" y="9273"/>
                  <a:pt x="11802" y="9361"/>
                  <a:pt x="11809" y="9401"/>
                </a:cubicBezTo>
                <a:cubicBezTo>
                  <a:pt x="12075" y="9273"/>
                  <a:pt x="12290" y="8879"/>
                  <a:pt x="12368" y="8711"/>
                </a:cubicBezTo>
                <a:lnTo>
                  <a:pt x="12368" y="8711"/>
                </a:lnTo>
                <a:cubicBezTo>
                  <a:pt x="12334" y="8772"/>
                  <a:pt x="12290" y="8829"/>
                  <a:pt x="12243" y="8879"/>
                </a:cubicBezTo>
                <a:cubicBezTo>
                  <a:pt x="12327" y="8651"/>
                  <a:pt x="12385" y="8418"/>
                  <a:pt x="12418" y="8179"/>
                </a:cubicBezTo>
                <a:cubicBezTo>
                  <a:pt x="12439" y="8155"/>
                  <a:pt x="12454" y="8145"/>
                  <a:pt x="12465" y="8145"/>
                </a:cubicBezTo>
                <a:cubicBezTo>
                  <a:pt x="12492" y="8145"/>
                  <a:pt x="12492" y="8209"/>
                  <a:pt x="12492" y="8274"/>
                </a:cubicBezTo>
                <a:cubicBezTo>
                  <a:pt x="12526" y="8139"/>
                  <a:pt x="12526" y="8035"/>
                  <a:pt x="12566" y="7840"/>
                </a:cubicBezTo>
                <a:cubicBezTo>
                  <a:pt x="12634" y="7914"/>
                  <a:pt x="12738" y="7927"/>
                  <a:pt x="12671" y="8223"/>
                </a:cubicBezTo>
                <a:cubicBezTo>
                  <a:pt x="12721" y="8004"/>
                  <a:pt x="12751" y="7782"/>
                  <a:pt x="12765" y="7560"/>
                </a:cubicBezTo>
                <a:cubicBezTo>
                  <a:pt x="12806" y="7531"/>
                  <a:pt x="12902" y="7321"/>
                  <a:pt x="12938" y="7321"/>
                </a:cubicBezTo>
                <a:cubicBezTo>
                  <a:pt x="12944" y="7321"/>
                  <a:pt x="12948" y="7326"/>
                  <a:pt x="12950" y="7338"/>
                </a:cubicBezTo>
                <a:cubicBezTo>
                  <a:pt x="13064" y="6978"/>
                  <a:pt x="12876" y="6446"/>
                  <a:pt x="12916" y="5989"/>
                </a:cubicBezTo>
                <a:cubicBezTo>
                  <a:pt x="12896" y="5965"/>
                  <a:pt x="12879" y="5918"/>
                  <a:pt x="12859" y="5820"/>
                </a:cubicBezTo>
                <a:cubicBezTo>
                  <a:pt x="12846" y="5393"/>
                  <a:pt x="12889" y="4989"/>
                  <a:pt x="12654" y="4525"/>
                </a:cubicBezTo>
                <a:cubicBezTo>
                  <a:pt x="12684" y="4417"/>
                  <a:pt x="12708" y="4313"/>
                  <a:pt x="12731" y="4205"/>
                </a:cubicBezTo>
                <a:cubicBezTo>
                  <a:pt x="12701" y="4128"/>
                  <a:pt x="12680" y="4101"/>
                  <a:pt x="12663" y="4101"/>
                </a:cubicBezTo>
                <a:cubicBezTo>
                  <a:pt x="12623" y="4101"/>
                  <a:pt x="12607" y="4258"/>
                  <a:pt x="12554" y="4258"/>
                </a:cubicBezTo>
                <a:cubicBezTo>
                  <a:pt x="12522" y="4258"/>
                  <a:pt x="12477" y="4201"/>
                  <a:pt x="12405" y="4020"/>
                </a:cubicBezTo>
                <a:cubicBezTo>
                  <a:pt x="12216" y="3599"/>
                  <a:pt x="12479" y="3814"/>
                  <a:pt x="12469" y="3639"/>
                </a:cubicBezTo>
                <a:cubicBezTo>
                  <a:pt x="12314" y="3444"/>
                  <a:pt x="12014" y="3141"/>
                  <a:pt x="11940" y="2711"/>
                </a:cubicBezTo>
                <a:lnTo>
                  <a:pt x="11940" y="2711"/>
                </a:lnTo>
                <a:cubicBezTo>
                  <a:pt x="12028" y="2825"/>
                  <a:pt x="12058" y="2933"/>
                  <a:pt x="12122" y="3047"/>
                </a:cubicBezTo>
                <a:cubicBezTo>
                  <a:pt x="12105" y="2939"/>
                  <a:pt x="12082" y="2828"/>
                  <a:pt x="12062" y="2717"/>
                </a:cubicBezTo>
                <a:lnTo>
                  <a:pt x="12062" y="2717"/>
                </a:lnTo>
                <a:cubicBezTo>
                  <a:pt x="12269" y="2915"/>
                  <a:pt x="12366" y="3116"/>
                  <a:pt x="12402" y="3116"/>
                </a:cubicBezTo>
                <a:cubicBezTo>
                  <a:pt x="12419" y="3116"/>
                  <a:pt x="12423" y="3073"/>
                  <a:pt x="12418" y="2966"/>
                </a:cubicBezTo>
                <a:lnTo>
                  <a:pt x="12418" y="2966"/>
                </a:lnTo>
                <a:cubicBezTo>
                  <a:pt x="12409" y="2969"/>
                  <a:pt x="12400" y="2970"/>
                  <a:pt x="12390" y="2970"/>
                </a:cubicBezTo>
                <a:cubicBezTo>
                  <a:pt x="12253" y="2970"/>
                  <a:pt x="12122" y="2700"/>
                  <a:pt x="11974" y="2445"/>
                </a:cubicBezTo>
                <a:cubicBezTo>
                  <a:pt x="11832" y="2196"/>
                  <a:pt x="11676" y="1951"/>
                  <a:pt x="11543" y="1951"/>
                </a:cubicBezTo>
                <a:cubicBezTo>
                  <a:pt x="11528" y="1951"/>
                  <a:pt x="11514" y="1954"/>
                  <a:pt x="11500" y="1960"/>
                </a:cubicBezTo>
                <a:cubicBezTo>
                  <a:pt x="11483" y="1889"/>
                  <a:pt x="11463" y="1815"/>
                  <a:pt x="11436" y="1745"/>
                </a:cubicBezTo>
                <a:lnTo>
                  <a:pt x="11436" y="1745"/>
                </a:lnTo>
                <a:cubicBezTo>
                  <a:pt x="11469" y="1799"/>
                  <a:pt x="11493" y="1795"/>
                  <a:pt x="11520" y="1849"/>
                </a:cubicBezTo>
                <a:cubicBezTo>
                  <a:pt x="11402" y="1415"/>
                  <a:pt x="11173" y="1708"/>
                  <a:pt x="10870" y="1264"/>
                </a:cubicBezTo>
                <a:cubicBezTo>
                  <a:pt x="10786" y="1134"/>
                  <a:pt x="10729" y="1024"/>
                  <a:pt x="10770" y="1024"/>
                </a:cubicBezTo>
                <a:cubicBezTo>
                  <a:pt x="10780" y="1024"/>
                  <a:pt x="10797" y="1030"/>
                  <a:pt x="10820" y="1045"/>
                </a:cubicBezTo>
                <a:cubicBezTo>
                  <a:pt x="10699" y="957"/>
                  <a:pt x="10581" y="870"/>
                  <a:pt x="10453" y="789"/>
                </a:cubicBezTo>
                <a:cubicBezTo>
                  <a:pt x="10399" y="741"/>
                  <a:pt x="10392" y="713"/>
                  <a:pt x="10413" y="713"/>
                </a:cubicBezTo>
                <a:cubicBezTo>
                  <a:pt x="10426" y="713"/>
                  <a:pt x="10448" y="722"/>
                  <a:pt x="10475" y="743"/>
                </a:cubicBezTo>
                <a:lnTo>
                  <a:pt x="10475" y="743"/>
                </a:lnTo>
                <a:cubicBezTo>
                  <a:pt x="10303" y="601"/>
                  <a:pt x="10116" y="479"/>
                  <a:pt x="9914" y="375"/>
                </a:cubicBezTo>
                <a:lnTo>
                  <a:pt x="9925" y="368"/>
                </a:lnTo>
                <a:cubicBezTo>
                  <a:pt x="9823" y="363"/>
                  <a:pt x="9637" y="338"/>
                  <a:pt x="9504" y="338"/>
                </a:cubicBezTo>
                <a:cubicBezTo>
                  <a:pt x="9478" y="338"/>
                  <a:pt x="9454" y="339"/>
                  <a:pt x="9433" y="341"/>
                </a:cubicBezTo>
                <a:cubicBezTo>
                  <a:pt x="9364" y="305"/>
                  <a:pt x="9367" y="297"/>
                  <a:pt x="9393" y="297"/>
                </a:cubicBezTo>
                <a:cubicBezTo>
                  <a:pt x="9414" y="297"/>
                  <a:pt x="9450" y="302"/>
                  <a:pt x="9475" y="302"/>
                </a:cubicBezTo>
                <a:cubicBezTo>
                  <a:pt x="9496" y="302"/>
                  <a:pt x="9510" y="298"/>
                  <a:pt x="9501" y="284"/>
                </a:cubicBezTo>
                <a:lnTo>
                  <a:pt x="9285" y="267"/>
                </a:lnTo>
                <a:lnTo>
                  <a:pt x="9070" y="291"/>
                </a:lnTo>
                <a:cubicBezTo>
                  <a:pt x="8948" y="239"/>
                  <a:pt x="9082" y="176"/>
                  <a:pt x="9272" y="176"/>
                </a:cubicBezTo>
                <a:cubicBezTo>
                  <a:pt x="9365" y="176"/>
                  <a:pt x="9471" y="192"/>
                  <a:pt x="9568" y="230"/>
                </a:cubicBezTo>
                <a:cubicBezTo>
                  <a:pt x="9451" y="79"/>
                  <a:pt x="9356" y="35"/>
                  <a:pt x="9247" y="35"/>
                </a:cubicBezTo>
                <a:cubicBezTo>
                  <a:pt x="9208" y="35"/>
                  <a:pt x="9167" y="41"/>
                  <a:pt x="9124" y="49"/>
                </a:cubicBezTo>
                <a:cubicBezTo>
                  <a:pt x="9039" y="65"/>
                  <a:pt x="8942" y="72"/>
                  <a:pt x="8807" y="106"/>
                </a:cubicBezTo>
                <a:cubicBezTo>
                  <a:pt x="8740" y="119"/>
                  <a:pt x="8663" y="129"/>
                  <a:pt x="8572" y="139"/>
                </a:cubicBezTo>
                <a:lnTo>
                  <a:pt x="8269" y="207"/>
                </a:lnTo>
                <a:cubicBezTo>
                  <a:pt x="8400" y="139"/>
                  <a:pt x="8531" y="69"/>
                  <a:pt x="8689" y="35"/>
                </a:cubicBezTo>
                <a:cubicBezTo>
                  <a:pt x="8626" y="10"/>
                  <a:pt x="8564" y="0"/>
                  <a:pt x="8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5680395" y="1797248"/>
            <a:ext cx="5075081" cy="2646224"/>
            <a:chOff x="3468250" y="1882875"/>
            <a:chExt cx="992875" cy="388275"/>
          </a:xfrm>
        </p:grpSpPr>
        <p:sp>
          <p:nvSpPr>
            <p:cNvPr id="41" name="Google Shape;41;p2"/>
            <p:cNvSpPr/>
            <p:nvPr/>
          </p:nvSpPr>
          <p:spPr>
            <a:xfrm>
              <a:off x="4306975" y="2208450"/>
              <a:ext cx="67800" cy="23975"/>
            </a:xfrm>
            <a:custGeom>
              <a:avLst/>
              <a:gdLst/>
              <a:ahLst/>
              <a:cxnLst/>
              <a:rect l="l" t="t" r="r" b="b"/>
              <a:pathLst>
                <a:path w="2712" h="959" extrusionOk="0">
                  <a:moveTo>
                    <a:pt x="535" y="0"/>
                  </a:moveTo>
                  <a:cubicBezTo>
                    <a:pt x="426" y="0"/>
                    <a:pt x="319" y="10"/>
                    <a:pt x="216" y="32"/>
                  </a:cubicBezTo>
                  <a:cubicBezTo>
                    <a:pt x="84" y="65"/>
                    <a:pt x="0" y="264"/>
                    <a:pt x="111" y="358"/>
                  </a:cubicBezTo>
                  <a:cubicBezTo>
                    <a:pt x="374" y="580"/>
                    <a:pt x="657" y="621"/>
                    <a:pt x="986" y="695"/>
                  </a:cubicBezTo>
                  <a:lnTo>
                    <a:pt x="2178" y="954"/>
                  </a:lnTo>
                  <a:cubicBezTo>
                    <a:pt x="2196" y="957"/>
                    <a:pt x="2214" y="959"/>
                    <a:pt x="2232" y="959"/>
                  </a:cubicBezTo>
                  <a:cubicBezTo>
                    <a:pt x="2335" y="959"/>
                    <a:pt x="2433" y="904"/>
                    <a:pt x="2487" y="812"/>
                  </a:cubicBezTo>
                  <a:lnTo>
                    <a:pt x="2605" y="829"/>
                  </a:lnTo>
                  <a:cubicBezTo>
                    <a:pt x="2606" y="829"/>
                    <a:pt x="2607" y="829"/>
                    <a:pt x="2608" y="829"/>
                  </a:cubicBezTo>
                  <a:cubicBezTo>
                    <a:pt x="2658" y="829"/>
                    <a:pt x="2712" y="755"/>
                    <a:pt x="2652" y="728"/>
                  </a:cubicBezTo>
                  <a:lnTo>
                    <a:pt x="2528" y="678"/>
                  </a:lnTo>
                  <a:cubicBezTo>
                    <a:pt x="2541" y="560"/>
                    <a:pt x="2447" y="456"/>
                    <a:pt x="2339" y="425"/>
                  </a:cubicBezTo>
                  <a:cubicBezTo>
                    <a:pt x="1790" y="286"/>
                    <a:pt x="1129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168950" y="2186450"/>
              <a:ext cx="68725" cy="26200"/>
            </a:xfrm>
            <a:custGeom>
              <a:avLst/>
              <a:gdLst/>
              <a:ahLst/>
              <a:cxnLst/>
              <a:rect l="l" t="t" r="r" b="b"/>
              <a:pathLst>
                <a:path w="2749" h="1048" extrusionOk="0">
                  <a:moveTo>
                    <a:pt x="2449" y="1"/>
                  </a:moveTo>
                  <a:cubicBezTo>
                    <a:pt x="2393" y="1"/>
                    <a:pt x="2332" y="22"/>
                    <a:pt x="2274" y="70"/>
                  </a:cubicBezTo>
                  <a:cubicBezTo>
                    <a:pt x="1994" y="296"/>
                    <a:pt x="1648" y="424"/>
                    <a:pt x="1288" y="434"/>
                  </a:cubicBezTo>
                  <a:cubicBezTo>
                    <a:pt x="1280" y="434"/>
                    <a:pt x="1273" y="434"/>
                    <a:pt x="1266" y="434"/>
                  </a:cubicBezTo>
                  <a:cubicBezTo>
                    <a:pt x="935" y="434"/>
                    <a:pt x="651" y="285"/>
                    <a:pt x="332" y="249"/>
                  </a:cubicBezTo>
                  <a:cubicBezTo>
                    <a:pt x="323" y="247"/>
                    <a:pt x="314" y="247"/>
                    <a:pt x="306" y="247"/>
                  </a:cubicBezTo>
                  <a:cubicBezTo>
                    <a:pt x="158" y="247"/>
                    <a:pt x="1" y="402"/>
                    <a:pt x="90" y="555"/>
                  </a:cubicBezTo>
                  <a:cubicBezTo>
                    <a:pt x="297" y="909"/>
                    <a:pt x="658" y="1048"/>
                    <a:pt x="1049" y="1048"/>
                  </a:cubicBezTo>
                  <a:cubicBezTo>
                    <a:pt x="1629" y="1048"/>
                    <a:pt x="2275" y="744"/>
                    <a:pt x="2590" y="387"/>
                  </a:cubicBezTo>
                  <a:cubicBezTo>
                    <a:pt x="2748" y="205"/>
                    <a:pt x="2624" y="1"/>
                    <a:pt x="24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203650" y="2130000"/>
              <a:ext cx="73050" cy="16150"/>
            </a:xfrm>
            <a:custGeom>
              <a:avLst/>
              <a:gdLst/>
              <a:ahLst/>
              <a:cxnLst/>
              <a:rect l="l" t="t" r="r" b="b"/>
              <a:pathLst>
                <a:path w="2922" h="646" extrusionOk="0">
                  <a:moveTo>
                    <a:pt x="894" y="1"/>
                  </a:moveTo>
                  <a:cubicBezTo>
                    <a:pt x="679" y="1"/>
                    <a:pt x="467" y="19"/>
                    <a:pt x="263" y="87"/>
                  </a:cubicBezTo>
                  <a:cubicBezTo>
                    <a:pt x="28" y="164"/>
                    <a:pt x="1" y="477"/>
                    <a:pt x="240" y="561"/>
                  </a:cubicBezTo>
                  <a:cubicBezTo>
                    <a:pt x="428" y="627"/>
                    <a:pt x="628" y="646"/>
                    <a:pt x="831" y="646"/>
                  </a:cubicBezTo>
                  <a:cubicBezTo>
                    <a:pt x="1053" y="646"/>
                    <a:pt x="1277" y="624"/>
                    <a:pt x="1492" y="619"/>
                  </a:cubicBezTo>
                  <a:cubicBezTo>
                    <a:pt x="1926" y="605"/>
                    <a:pt x="2316" y="588"/>
                    <a:pt x="2737" y="484"/>
                  </a:cubicBezTo>
                  <a:cubicBezTo>
                    <a:pt x="2898" y="440"/>
                    <a:pt x="2922" y="198"/>
                    <a:pt x="2750" y="154"/>
                  </a:cubicBezTo>
                  <a:cubicBezTo>
                    <a:pt x="2336" y="43"/>
                    <a:pt x="1949" y="33"/>
                    <a:pt x="1522" y="23"/>
                  </a:cubicBezTo>
                  <a:cubicBezTo>
                    <a:pt x="1314" y="18"/>
                    <a:pt x="1103" y="1"/>
                    <a:pt x="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358050" y="2147725"/>
              <a:ext cx="46550" cy="20225"/>
            </a:xfrm>
            <a:custGeom>
              <a:avLst/>
              <a:gdLst/>
              <a:ahLst/>
              <a:cxnLst/>
              <a:rect l="l" t="t" r="r" b="b"/>
              <a:pathLst>
                <a:path w="1862" h="809" extrusionOk="0">
                  <a:moveTo>
                    <a:pt x="110" y="0"/>
                  </a:moveTo>
                  <a:cubicBezTo>
                    <a:pt x="51" y="0"/>
                    <a:pt x="0" y="81"/>
                    <a:pt x="30" y="132"/>
                  </a:cubicBezTo>
                  <a:cubicBezTo>
                    <a:pt x="222" y="485"/>
                    <a:pt x="431" y="637"/>
                    <a:pt x="821" y="738"/>
                  </a:cubicBezTo>
                  <a:cubicBezTo>
                    <a:pt x="993" y="781"/>
                    <a:pt x="1168" y="805"/>
                    <a:pt x="1346" y="808"/>
                  </a:cubicBezTo>
                  <a:cubicBezTo>
                    <a:pt x="1592" y="808"/>
                    <a:pt x="1626" y="768"/>
                    <a:pt x="1807" y="623"/>
                  </a:cubicBezTo>
                  <a:cubicBezTo>
                    <a:pt x="1841" y="596"/>
                    <a:pt x="1861" y="539"/>
                    <a:pt x="1811" y="512"/>
                  </a:cubicBezTo>
                  <a:cubicBezTo>
                    <a:pt x="1683" y="445"/>
                    <a:pt x="1653" y="398"/>
                    <a:pt x="1498" y="377"/>
                  </a:cubicBezTo>
                  <a:cubicBezTo>
                    <a:pt x="1333" y="364"/>
                    <a:pt x="1171" y="337"/>
                    <a:pt x="1010" y="297"/>
                  </a:cubicBezTo>
                  <a:cubicBezTo>
                    <a:pt x="858" y="253"/>
                    <a:pt x="727" y="169"/>
                    <a:pt x="579" y="118"/>
                  </a:cubicBezTo>
                  <a:cubicBezTo>
                    <a:pt x="431" y="68"/>
                    <a:pt x="279" y="51"/>
                    <a:pt x="131" y="4"/>
                  </a:cubicBezTo>
                  <a:cubicBezTo>
                    <a:pt x="124" y="1"/>
                    <a:pt x="117" y="0"/>
                    <a:pt x="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401850" y="2241825"/>
              <a:ext cx="59275" cy="29325"/>
            </a:xfrm>
            <a:custGeom>
              <a:avLst/>
              <a:gdLst/>
              <a:ahLst/>
              <a:cxnLst/>
              <a:rect l="l" t="t" r="r" b="b"/>
              <a:pathLst>
                <a:path w="2371" h="1173" extrusionOk="0">
                  <a:moveTo>
                    <a:pt x="285" y="0"/>
                  </a:moveTo>
                  <a:cubicBezTo>
                    <a:pt x="135" y="0"/>
                    <a:pt x="0" y="241"/>
                    <a:pt x="173" y="305"/>
                  </a:cubicBezTo>
                  <a:cubicBezTo>
                    <a:pt x="850" y="558"/>
                    <a:pt x="1469" y="965"/>
                    <a:pt x="2172" y="1167"/>
                  </a:cubicBezTo>
                  <a:cubicBezTo>
                    <a:pt x="2185" y="1170"/>
                    <a:pt x="2197" y="1172"/>
                    <a:pt x="2208" y="1172"/>
                  </a:cubicBezTo>
                  <a:cubicBezTo>
                    <a:pt x="2314" y="1172"/>
                    <a:pt x="2371" y="1030"/>
                    <a:pt x="2307" y="948"/>
                  </a:cubicBezTo>
                  <a:cubicBezTo>
                    <a:pt x="2054" y="635"/>
                    <a:pt x="1768" y="463"/>
                    <a:pt x="1412" y="288"/>
                  </a:cubicBezTo>
                  <a:cubicBezTo>
                    <a:pt x="1041" y="107"/>
                    <a:pt x="702" y="73"/>
                    <a:pt x="308" y="2"/>
                  </a:cubicBezTo>
                  <a:cubicBezTo>
                    <a:pt x="300" y="1"/>
                    <a:pt x="292" y="0"/>
                    <a:pt x="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057500" y="2147300"/>
              <a:ext cx="70200" cy="20950"/>
            </a:xfrm>
            <a:custGeom>
              <a:avLst/>
              <a:gdLst/>
              <a:ahLst/>
              <a:cxnLst/>
              <a:rect l="l" t="t" r="r" b="b"/>
              <a:pathLst>
                <a:path w="2808" h="838" extrusionOk="0">
                  <a:moveTo>
                    <a:pt x="882" y="1"/>
                  </a:moveTo>
                  <a:cubicBezTo>
                    <a:pt x="607" y="1"/>
                    <a:pt x="332" y="48"/>
                    <a:pt x="125" y="206"/>
                  </a:cubicBezTo>
                  <a:cubicBezTo>
                    <a:pt x="55" y="260"/>
                    <a:pt x="1" y="371"/>
                    <a:pt x="82" y="442"/>
                  </a:cubicBezTo>
                  <a:cubicBezTo>
                    <a:pt x="385" y="717"/>
                    <a:pt x="896" y="707"/>
                    <a:pt x="1283" y="748"/>
                  </a:cubicBezTo>
                  <a:cubicBezTo>
                    <a:pt x="1594" y="778"/>
                    <a:pt x="1902" y="837"/>
                    <a:pt x="2211" y="837"/>
                  </a:cubicBezTo>
                  <a:cubicBezTo>
                    <a:pt x="2342" y="837"/>
                    <a:pt x="2474" y="826"/>
                    <a:pt x="2606" y="798"/>
                  </a:cubicBezTo>
                  <a:cubicBezTo>
                    <a:pt x="2734" y="771"/>
                    <a:pt x="2808" y="580"/>
                    <a:pt x="2703" y="489"/>
                  </a:cubicBezTo>
                  <a:cubicBezTo>
                    <a:pt x="2350" y="176"/>
                    <a:pt x="1865" y="105"/>
                    <a:pt x="1411" y="44"/>
                  </a:cubicBezTo>
                  <a:cubicBezTo>
                    <a:pt x="1247" y="22"/>
                    <a:pt x="1065" y="1"/>
                    <a:pt x="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995075" y="2185375"/>
              <a:ext cx="66400" cy="38250"/>
            </a:xfrm>
            <a:custGeom>
              <a:avLst/>
              <a:gdLst/>
              <a:ahLst/>
              <a:cxnLst/>
              <a:rect l="l" t="t" r="r" b="b"/>
              <a:pathLst>
                <a:path w="2656" h="1530" extrusionOk="0">
                  <a:moveTo>
                    <a:pt x="390" y="0"/>
                  </a:moveTo>
                  <a:cubicBezTo>
                    <a:pt x="365" y="0"/>
                    <a:pt x="341" y="1"/>
                    <a:pt x="317" y="2"/>
                  </a:cubicBezTo>
                  <a:cubicBezTo>
                    <a:pt x="159" y="12"/>
                    <a:pt x="1" y="211"/>
                    <a:pt x="98" y="366"/>
                  </a:cubicBezTo>
                  <a:cubicBezTo>
                    <a:pt x="310" y="699"/>
                    <a:pt x="630" y="870"/>
                    <a:pt x="980" y="1039"/>
                  </a:cubicBezTo>
                  <a:cubicBezTo>
                    <a:pt x="1347" y="1224"/>
                    <a:pt x="1731" y="1382"/>
                    <a:pt x="2121" y="1513"/>
                  </a:cubicBezTo>
                  <a:cubicBezTo>
                    <a:pt x="2156" y="1524"/>
                    <a:pt x="2189" y="1529"/>
                    <a:pt x="2220" y="1529"/>
                  </a:cubicBezTo>
                  <a:cubicBezTo>
                    <a:pt x="2518" y="1529"/>
                    <a:pt x="2656" y="1077"/>
                    <a:pt x="2397" y="894"/>
                  </a:cubicBezTo>
                  <a:cubicBezTo>
                    <a:pt x="1854" y="507"/>
                    <a:pt x="1090" y="0"/>
                    <a:pt x="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68925" y="2062825"/>
              <a:ext cx="66400" cy="36450"/>
            </a:xfrm>
            <a:custGeom>
              <a:avLst/>
              <a:gdLst/>
              <a:ahLst/>
              <a:cxnLst/>
              <a:rect l="l" t="t" r="r" b="b"/>
              <a:pathLst>
                <a:path w="2656" h="1458" extrusionOk="0">
                  <a:moveTo>
                    <a:pt x="214" y="1"/>
                  </a:moveTo>
                  <a:cubicBezTo>
                    <a:pt x="148" y="1"/>
                    <a:pt x="90" y="50"/>
                    <a:pt x="84" y="122"/>
                  </a:cubicBezTo>
                  <a:cubicBezTo>
                    <a:pt x="0" y="697"/>
                    <a:pt x="535" y="1071"/>
                    <a:pt x="1000" y="1286"/>
                  </a:cubicBezTo>
                  <a:cubicBezTo>
                    <a:pt x="1255" y="1406"/>
                    <a:pt x="1498" y="1457"/>
                    <a:pt x="1740" y="1457"/>
                  </a:cubicBezTo>
                  <a:cubicBezTo>
                    <a:pt x="2015" y="1457"/>
                    <a:pt x="2290" y="1392"/>
                    <a:pt x="2585" y="1286"/>
                  </a:cubicBezTo>
                  <a:cubicBezTo>
                    <a:pt x="2648" y="1263"/>
                    <a:pt x="2655" y="1158"/>
                    <a:pt x="2578" y="1158"/>
                  </a:cubicBezTo>
                  <a:cubicBezTo>
                    <a:pt x="2577" y="1158"/>
                    <a:pt x="2576" y="1158"/>
                    <a:pt x="2575" y="1158"/>
                  </a:cubicBezTo>
                  <a:cubicBezTo>
                    <a:pt x="2547" y="1160"/>
                    <a:pt x="2519" y="1161"/>
                    <a:pt x="2491" y="1161"/>
                  </a:cubicBezTo>
                  <a:cubicBezTo>
                    <a:pt x="2067" y="1161"/>
                    <a:pt x="1592" y="976"/>
                    <a:pt x="1232" y="768"/>
                  </a:cubicBezTo>
                  <a:cubicBezTo>
                    <a:pt x="862" y="553"/>
                    <a:pt x="660" y="179"/>
                    <a:pt x="266" y="11"/>
                  </a:cubicBezTo>
                  <a:cubicBezTo>
                    <a:pt x="249" y="4"/>
                    <a:pt x="231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17700" y="2021000"/>
              <a:ext cx="61350" cy="47850"/>
            </a:xfrm>
            <a:custGeom>
              <a:avLst/>
              <a:gdLst/>
              <a:ahLst/>
              <a:cxnLst/>
              <a:rect l="l" t="t" r="r" b="b"/>
              <a:pathLst>
                <a:path w="2454" h="1914" extrusionOk="0">
                  <a:moveTo>
                    <a:pt x="230" y="1"/>
                  </a:moveTo>
                  <a:cubicBezTo>
                    <a:pt x="106" y="1"/>
                    <a:pt x="0" y="147"/>
                    <a:pt x="59" y="267"/>
                  </a:cubicBezTo>
                  <a:cubicBezTo>
                    <a:pt x="278" y="698"/>
                    <a:pt x="695" y="920"/>
                    <a:pt x="1079" y="1196"/>
                  </a:cubicBezTo>
                  <a:cubicBezTo>
                    <a:pt x="1476" y="1485"/>
                    <a:pt x="1856" y="1792"/>
                    <a:pt x="2344" y="1913"/>
                  </a:cubicBezTo>
                  <a:cubicBezTo>
                    <a:pt x="2347" y="1913"/>
                    <a:pt x="2350" y="1913"/>
                    <a:pt x="2354" y="1913"/>
                  </a:cubicBezTo>
                  <a:cubicBezTo>
                    <a:pt x="2413" y="1913"/>
                    <a:pt x="2454" y="1856"/>
                    <a:pt x="2431" y="1798"/>
                  </a:cubicBezTo>
                  <a:cubicBezTo>
                    <a:pt x="2196" y="1357"/>
                    <a:pt x="1802" y="1065"/>
                    <a:pt x="1422" y="755"/>
                  </a:cubicBezTo>
                  <a:cubicBezTo>
                    <a:pt x="1058" y="452"/>
                    <a:pt x="735" y="112"/>
                    <a:pt x="264" y="5"/>
                  </a:cubicBezTo>
                  <a:cubicBezTo>
                    <a:pt x="253" y="2"/>
                    <a:pt x="241" y="1"/>
                    <a:pt x="2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99600" y="2127075"/>
              <a:ext cx="55775" cy="32500"/>
            </a:xfrm>
            <a:custGeom>
              <a:avLst/>
              <a:gdLst/>
              <a:ahLst/>
              <a:cxnLst/>
              <a:rect l="l" t="t" r="r" b="b"/>
              <a:pathLst>
                <a:path w="2231" h="1300" extrusionOk="0">
                  <a:moveTo>
                    <a:pt x="359" y="0"/>
                  </a:moveTo>
                  <a:cubicBezTo>
                    <a:pt x="339" y="0"/>
                    <a:pt x="319" y="1"/>
                    <a:pt x="300" y="2"/>
                  </a:cubicBezTo>
                  <a:cubicBezTo>
                    <a:pt x="141" y="9"/>
                    <a:pt x="0" y="197"/>
                    <a:pt x="88" y="345"/>
                  </a:cubicBezTo>
                  <a:cubicBezTo>
                    <a:pt x="364" y="806"/>
                    <a:pt x="1070" y="1032"/>
                    <a:pt x="1528" y="1264"/>
                  </a:cubicBezTo>
                  <a:cubicBezTo>
                    <a:pt x="1577" y="1288"/>
                    <a:pt x="1627" y="1299"/>
                    <a:pt x="1675" y="1299"/>
                  </a:cubicBezTo>
                  <a:cubicBezTo>
                    <a:pt x="1989" y="1299"/>
                    <a:pt x="2231" y="830"/>
                    <a:pt x="1895" y="651"/>
                  </a:cubicBezTo>
                  <a:cubicBezTo>
                    <a:pt x="1447" y="418"/>
                    <a:pt x="884" y="0"/>
                    <a:pt x="3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661075" y="2010750"/>
              <a:ext cx="69575" cy="26075"/>
            </a:xfrm>
            <a:custGeom>
              <a:avLst/>
              <a:gdLst/>
              <a:ahLst/>
              <a:cxnLst/>
              <a:rect l="l" t="t" r="r" b="b"/>
              <a:pathLst>
                <a:path w="2783" h="1043" extrusionOk="0">
                  <a:moveTo>
                    <a:pt x="814" y="0"/>
                  </a:moveTo>
                  <a:cubicBezTo>
                    <a:pt x="627" y="0"/>
                    <a:pt x="439" y="31"/>
                    <a:pt x="249" y="105"/>
                  </a:cubicBezTo>
                  <a:cubicBezTo>
                    <a:pt x="95" y="166"/>
                    <a:pt x="0" y="401"/>
                    <a:pt x="182" y="499"/>
                  </a:cubicBezTo>
                  <a:cubicBezTo>
                    <a:pt x="572" y="714"/>
                    <a:pt x="1010" y="738"/>
                    <a:pt x="1437" y="839"/>
                  </a:cubicBezTo>
                  <a:cubicBezTo>
                    <a:pt x="1656" y="892"/>
                    <a:pt x="1868" y="983"/>
                    <a:pt x="2090" y="1020"/>
                  </a:cubicBezTo>
                  <a:cubicBezTo>
                    <a:pt x="2126" y="1026"/>
                    <a:pt x="2164" y="1028"/>
                    <a:pt x="2203" y="1028"/>
                  </a:cubicBezTo>
                  <a:cubicBezTo>
                    <a:pt x="2300" y="1028"/>
                    <a:pt x="2403" y="1015"/>
                    <a:pt x="2501" y="1015"/>
                  </a:cubicBezTo>
                  <a:cubicBezTo>
                    <a:pt x="2567" y="1015"/>
                    <a:pt x="2630" y="1021"/>
                    <a:pt x="2689" y="1041"/>
                  </a:cubicBezTo>
                  <a:cubicBezTo>
                    <a:pt x="2694" y="1042"/>
                    <a:pt x="2699" y="1043"/>
                    <a:pt x="2703" y="1043"/>
                  </a:cubicBezTo>
                  <a:cubicBezTo>
                    <a:pt x="2746" y="1043"/>
                    <a:pt x="2783" y="980"/>
                    <a:pt x="2746" y="950"/>
                  </a:cubicBezTo>
                  <a:cubicBezTo>
                    <a:pt x="2575" y="808"/>
                    <a:pt x="2531" y="590"/>
                    <a:pt x="2339" y="452"/>
                  </a:cubicBezTo>
                  <a:cubicBezTo>
                    <a:pt x="2168" y="327"/>
                    <a:pt x="1932" y="256"/>
                    <a:pt x="1727" y="186"/>
                  </a:cubicBezTo>
                  <a:cubicBezTo>
                    <a:pt x="1424" y="81"/>
                    <a:pt x="1120" y="0"/>
                    <a:pt x="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735950" y="2084775"/>
              <a:ext cx="62875" cy="22100"/>
            </a:xfrm>
            <a:custGeom>
              <a:avLst/>
              <a:gdLst/>
              <a:ahLst/>
              <a:cxnLst/>
              <a:rect l="l" t="t" r="r" b="b"/>
              <a:pathLst>
                <a:path w="2515" h="884" extrusionOk="0">
                  <a:moveTo>
                    <a:pt x="489" y="0"/>
                  </a:moveTo>
                  <a:cubicBezTo>
                    <a:pt x="378" y="0"/>
                    <a:pt x="264" y="17"/>
                    <a:pt x="142" y="58"/>
                  </a:cubicBezTo>
                  <a:cubicBezTo>
                    <a:pt x="41" y="89"/>
                    <a:pt x="0" y="213"/>
                    <a:pt x="68" y="294"/>
                  </a:cubicBezTo>
                  <a:cubicBezTo>
                    <a:pt x="334" y="610"/>
                    <a:pt x="684" y="630"/>
                    <a:pt x="1071" y="718"/>
                  </a:cubicBezTo>
                  <a:cubicBezTo>
                    <a:pt x="1426" y="802"/>
                    <a:pt x="1759" y="883"/>
                    <a:pt x="2119" y="883"/>
                  </a:cubicBezTo>
                  <a:cubicBezTo>
                    <a:pt x="2178" y="883"/>
                    <a:pt x="2238" y="881"/>
                    <a:pt x="2299" y="876"/>
                  </a:cubicBezTo>
                  <a:cubicBezTo>
                    <a:pt x="2444" y="863"/>
                    <a:pt x="2514" y="678"/>
                    <a:pt x="2387" y="590"/>
                  </a:cubicBezTo>
                  <a:cubicBezTo>
                    <a:pt x="2033" y="355"/>
                    <a:pt x="1646" y="264"/>
                    <a:pt x="1242" y="156"/>
                  </a:cubicBezTo>
                  <a:cubicBezTo>
                    <a:pt x="970" y="84"/>
                    <a:pt x="738" y="0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85800" y="1987825"/>
              <a:ext cx="52350" cy="33525"/>
            </a:xfrm>
            <a:custGeom>
              <a:avLst/>
              <a:gdLst/>
              <a:ahLst/>
              <a:cxnLst/>
              <a:rect l="l" t="t" r="r" b="b"/>
              <a:pathLst>
                <a:path w="2094" h="1341" extrusionOk="0">
                  <a:moveTo>
                    <a:pt x="119" y="1"/>
                  </a:moveTo>
                  <a:cubicBezTo>
                    <a:pt x="47" y="1"/>
                    <a:pt x="0" y="84"/>
                    <a:pt x="47" y="147"/>
                  </a:cubicBezTo>
                  <a:cubicBezTo>
                    <a:pt x="455" y="689"/>
                    <a:pt x="1181" y="988"/>
                    <a:pt x="1760" y="1318"/>
                  </a:cubicBezTo>
                  <a:cubicBezTo>
                    <a:pt x="1787" y="1334"/>
                    <a:pt x="1814" y="1340"/>
                    <a:pt x="1840" y="1340"/>
                  </a:cubicBezTo>
                  <a:cubicBezTo>
                    <a:pt x="1987" y="1340"/>
                    <a:pt x="2094" y="1115"/>
                    <a:pt x="1942" y="1012"/>
                  </a:cubicBezTo>
                  <a:cubicBezTo>
                    <a:pt x="1390" y="638"/>
                    <a:pt x="808" y="130"/>
                    <a:pt x="135" y="2"/>
                  </a:cubicBezTo>
                  <a:cubicBezTo>
                    <a:pt x="129" y="1"/>
                    <a:pt x="124" y="1"/>
                    <a:pt x="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675700" y="1945225"/>
              <a:ext cx="101350" cy="24575"/>
            </a:xfrm>
            <a:custGeom>
              <a:avLst/>
              <a:gdLst/>
              <a:ahLst/>
              <a:cxnLst/>
              <a:rect l="l" t="t" r="r" b="b"/>
              <a:pathLst>
                <a:path w="4054" h="983" extrusionOk="0">
                  <a:moveTo>
                    <a:pt x="1436" y="1"/>
                  </a:moveTo>
                  <a:cubicBezTo>
                    <a:pt x="1019" y="1"/>
                    <a:pt x="595" y="60"/>
                    <a:pt x="159" y="188"/>
                  </a:cubicBezTo>
                  <a:cubicBezTo>
                    <a:pt x="1" y="222"/>
                    <a:pt x="21" y="451"/>
                    <a:pt x="183" y="461"/>
                  </a:cubicBezTo>
                  <a:cubicBezTo>
                    <a:pt x="1357" y="555"/>
                    <a:pt x="2572" y="639"/>
                    <a:pt x="3710" y="976"/>
                  </a:cubicBezTo>
                  <a:cubicBezTo>
                    <a:pt x="3725" y="981"/>
                    <a:pt x="3741" y="983"/>
                    <a:pt x="3756" y="983"/>
                  </a:cubicBezTo>
                  <a:cubicBezTo>
                    <a:pt x="3929" y="983"/>
                    <a:pt x="4054" y="702"/>
                    <a:pt x="3871" y="616"/>
                  </a:cubicBezTo>
                  <a:cubicBezTo>
                    <a:pt x="3061" y="233"/>
                    <a:pt x="2263" y="1"/>
                    <a:pt x="1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468250" y="1974800"/>
              <a:ext cx="70500" cy="17900"/>
            </a:xfrm>
            <a:custGeom>
              <a:avLst/>
              <a:gdLst/>
              <a:ahLst/>
              <a:cxnLst/>
              <a:rect l="l" t="t" r="r" b="b"/>
              <a:pathLst>
                <a:path w="2820" h="716" extrusionOk="0">
                  <a:moveTo>
                    <a:pt x="2762" y="1"/>
                  </a:moveTo>
                  <a:cubicBezTo>
                    <a:pt x="2759" y="1"/>
                    <a:pt x="2756" y="1"/>
                    <a:pt x="2753" y="2"/>
                  </a:cubicBezTo>
                  <a:cubicBezTo>
                    <a:pt x="1871" y="116"/>
                    <a:pt x="956" y="183"/>
                    <a:pt x="118" y="506"/>
                  </a:cubicBezTo>
                  <a:cubicBezTo>
                    <a:pt x="18" y="543"/>
                    <a:pt x="0" y="715"/>
                    <a:pt x="134" y="715"/>
                  </a:cubicBezTo>
                  <a:cubicBezTo>
                    <a:pt x="135" y="715"/>
                    <a:pt x="136" y="715"/>
                    <a:pt x="138" y="715"/>
                  </a:cubicBezTo>
                  <a:cubicBezTo>
                    <a:pt x="1036" y="675"/>
                    <a:pt x="1905" y="358"/>
                    <a:pt x="2763" y="106"/>
                  </a:cubicBezTo>
                  <a:cubicBezTo>
                    <a:pt x="2814" y="90"/>
                    <a:pt x="2820" y="1"/>
                    <a:pt x="2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545600" y="2023625"/>
              <a:ext cx="81075" cy="21800"/>
            </a:xfrm>
            <a:custGeom>
              <a:avLst/>
              <a:gdLst/>
              <a:ahLst/>
              <a:cxnLst/>
              <a:rect l="l" t="t" r="r" b="b"/>
              <a:pathLst>
                <a:path w="3243" h="872" extrusionOk="0">
                  <a:moveTo>
                    <a:pt x="1811" y="0"/>
                  </a:moveTo>
                  <a:cubicBezTo>
                    <a:pt x="1198" y="0"/>
                    <a:pt x="585" y="263"/>
                    <a:pt x="69" y="690"/>
                  </a:cubicBezTo>
                  <a:cubicBezTo>
                    <a:pt x="0" y="750"/>
                    <a:pt x="49" y="871"/>
                    <a:pt x="134" y="871"/>
                  </a:cubicBezTo>
                  <a:cubicBezTo>
                    <a:pt x="144" y="871"/>
                    <a:pt x="155" y="870"/>
                    <a:pt x="167" y="865"/>
                  </a:cubicBezTo>
                  <a:cubicBezTo>
                    <a:pt x="619" y="689"/>
                    <a:pt x="1110" y="625"/>
                    <a:pt x="1604" y="625"/>
                  </a:cubicBezTo>
                  <a:cubicBezTo>
                    <a:pt x="2050" y="625"/>
                    <a:pt x="2500" y="677"/>
                    <a:pt x="2926" y="744"/>
                  </a:cubicBezTo>
                  <a:cubicBezTo>
                    <a:pt x="2933" y="745"/>
                    <a:pt x="2940" y="746"/>
                    <a:pt x="2946" y="746"/>
                  </a:cubicBezTo>
                  <a:cubicBezTo>
                    <a:pt x="3081" y="746"/>
                    <a:pt x="3243" y="557"/>
                    <a:pt x="3101" y="448"/>
                  </a:cubicBezTo>
                  <a:cubicBezTo>
                    <a:pt x="2696" y="137"/>
                    <a:pt x="2254" y="0"/>
                    <a:pt x="1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66150" y="1882875"/>
              <a:ext cx="87900" cy="42825"/>
            </a:xfrm>
            <a:custGeom>
              <a:avLst/>
              <a:gdLst/>
              <a:ahLst/>
              <a:cxnLst/>
              <a:rect l="l" t="t" r="r" b="b"/>
              <a:pathLst>
                <a:path w="3516" h="1713" extrusionOk="0">
                  <a:moveTo>
                    <a:pt x="3440" y="1"/>
                  </a:moveTo>
                  <a:cubicBezTo>
                    <a:pt x="3434" y="1"/>
                    <a:pt x="3427" y="2"/>
                    <a:pt x="3420" y="4"/>
                  </a:cubicBezTo>
                  <a:cubicBezTo>
                    <a:pt x="3084" y="98"/>
                    <a:pt x="2778" y="68"/>
                    <a:pt x="2451" y="185"/>
                  </a:cubicBezTo>
                  <a:cubicBezTo>
                    <a:pt x="2179" y="283"/>
                    <a:pt x="1916" y="418"/>
                    <a:pt x="1650" y="532"/>
                  </a:cubicBezTo>
                  <a:cubicBezTo>
                    <a:pt x="1112" y="768"/>
                    <a:pt x="647" y="1060"/>
                    <a:pt x="153" y="1373"/>
                  </a:cubicBezTo>
                  <a:cubicBezTo>
                    <a:pt x="1" y="1470"/>
                    <a:pt x="46" y="1712"/>
                    <a:pt x="214" y="1712"/>
                  </a:cubicBezTo>
                  <a:cubicBezTo>
                    <a:pt x="233" y="1712"/>
                    <a:pt x="252" y="1709"/>
                    <a:pt x="274" y="1703"/>
                  </a:cubicBezTo>
                  <a:cubicBezTo>
                    <a:pt x="829" y="1535"/>
                    <a:pt x="1344" y="1383"/>
                    <a:pt x="1872" y="1131"/>
                  </a:cubicBezTo>
                  <a:cubicBezTo>
                    <a:pt x="2135" y="1003"/>
                    <a:pt x="2407" y="892"/>
                    <a:pt x="2663" y="751"/>
                  </a:cubicBezTo>
                  <a:cubicBezTo>
                    <a:pt x="2973" y="579"/>
                    <a:pt x="3168" y="320"/>
                    <a:pt x="3461" y="121"/>
                  </a:cubicBezTo>
                  <a:cubicBezTo>
                    <a:pt x="3516" y="85"/>
                    <a:pt x="3501" y="1"/>
                    <a:pt x="3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2"/>
          <p:cNvGrpSpPr/>
          <p:nvPr/>
        </p:nvGrpSpPr>
        <p:grpSpPr>
          <a:xfrm>
            <a:off x="1121032" y="-54576"/>
            <a:ext cx="2259622" cy="2374792"/>
            <a:chOff x="1025550" y="238100"/>
            <a:chExt cx="1159375" cy="913850"/>
          </a:xfrm>
        </p:grpSpPr>
        <p:sp>
          <p:nvSpPr>
            <p:cNvPr id="59" name="Google Shape;59;p2"/>
            <p:cNvSpPr/>
            <p:nvPr/>
          </p:nvSpPr>
          <p:spPr>
            <a:xfrm>
              <a:off x="1025550" y="720025"/>
              <a:ext cx="377625" cy="257725"/>
            </a:xfrm>
            <a:custGeom>
              <a:avLst/>
              <a:gdLst/>
              <a:ahLst/>
              <a:cxnLst/>
              <a:rect l="l" t="t" r="r" b="b"/>
              <a:pathLst>
                <a:path w="15105" h="10309" extrusionOk="0">
                  <a:moveTo>
                    <a:pt x="5150" y="3225"/>
                  </a:moveTo>
                  <a:cubicBezTo>
                    <a:pt x="5607" y="3323"/>
                    <a:pt x="6095" y="3342"/>
                    <a:pt x="6589" y="3342"/>
                  </a:cubicBezTo>
                  <a:cubicBezTo>
                    <a:pt x="6910" y="3342"/>
                    <a:pt x="7233" y="3334"/>
                    <a:pt x="7553" y="3334"/>
                  </a:cubicBezTo>
                  <a:cubicBezTo>
                    <a:pt x="8017" y="3334"/>
                    <a:pt x="8473" y="3351"/>
                    <a:pt x="8902" y="3434"/>
                  </a:cubicBezTo>
                  <a:cubicBezTo>
                    <a:pt x="10241" y="3696"/>
                    <a:pt x="10790" y="4174"/>
                    <a:pt x="10396" y="5480"/>
                  </a:cubicBezTo>
                  <a:cubicBezTo>
                    <a:pt x="10107" y="6439"/>
                    <a:pt x="9619" y="7196"/>
                    <a:pt x="8838" y="7832"/>
                  </a:cubicBezTo>
                  <a:cubicBezTo>
                    <a:pt x="8031" y="8486"/>
                    <a:pt x="6933" y="8883"/>
                    <a:pt x="5871" y="8883"/>
                  </a:cubicBezTo>
                  <a:cubicBezTo>
                    <a:pt x="4719" y="8883"/>
                    <a:pt x="3609" y="8416"/>
                    <a:pt x="2955" y="7304"/>
                  </a:cubicBezTo>
                  <a:cubicBezTo>
                    <a:pt x="1902" y="5503"/>
                    <a:pt x="3561" y="4278"/>
                    <a:pt x="5150" y="3232"/>
                  </a:cubicBezTo>
                  <a:lnTo>
                    <a:pt x="5150" y="3225"/>
                  </a:lnTo>
                  <a:close/>
                  <a:moveTo>
                    <a:pt x="6222" y="0"/>
                  </a:moveTo>
                  <a:cubicBezTo>
                    <a:pt x="6126" y="0"/>
                    <a:pt x="6029" y="14"/>
                    <a:pt x="5934" y="41"/>
                  </a:cubicBezTo>
                  <a:cubicBezTo>
                    <a:pt x="3248" y="802"/>
                    <a:pt x="1" y="4719"/>
                    <a:pt x="1390" y="7600"/>
                  </a:cubicBezTo>
                  <a:cubicBezTo>
                    <a:pt x="2309" y="9515"/>
                    <a:pt x="4301" y="10308"/>
                    <a:pt x="6312" y="10308"/>
                  </a:cubicBezTo>
                  <a:cubicBezTo>
                    <a:pt x="7365" y="10308"/>
                    <a:pt x="8424" y="10091"/>
                    <a:pt x="9336" y="9703"/>
                  </a:cubicBezTo>
                  <a:cubicBezTo>
                    <a:pt x="11884" y="8620"/>
                    <a:pt x="15104" y="5019"/>
                    <a:pt x="13099" y="2125"/>
                  </a:cubicBezTo>
                  <a:cubicBezTo>
                    <a:pt x="12291" y="967"/>
                    <a:pt x="10183" y="244"/>
                    <a:pt x="8202" y="244"/>
                  </a:cubicBezTo>
                  <a:cubicBezTo>
                    <a:pt x="7788" y="244"/>
                    <a:pt x="7380" y="275"/>
                    <a:pt x="6990" y="341"/>
                  </a:cubicBezTo>
                  <a:cubicBezTo>
                    <a:pt x="6791" y="121"/>
                    <a:pt x="6510" y="0"/>
                    <a:pt x="62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410725" y="867950"/>
              <a:ext cx="367850" cy="284000"/>
            </a:xfrm>
            <a:custGeom>
              <a:avLst/>
              <a:gdLst/>
              <a:ahLst/>
              <a:cxnLst/>
              <a:rect l="l" t="t" r="r" b="b"/>
              <a:pathLst>
                <a:path w="14714" h="11360" extrusionOk="0">
                  <a:moveTo>
                    <a:pt x="7695" y="2273"/>
                  </a:moveTo>
                  <a:cubicBezTo>
                    <a:pt x="7753" y="2273"/>
                    <a:pt x="7812" y="2274"/>
                    <a:pt x="7872" y="2275"/>
                  </a:cubicBezTo>
                  <a:cubicBezTo>
                    <a:pt x="10228" y="2349"/>
                    <a:pt x="12785" y="4254"/>
                    <a:pt x="12220" y="6920"/>
                  </a:cubicBezTo>
                  <a:cubicBezTo>
                    <a:pt x="11888" y="8488"/>
                    <a:pt x="10697" y="8875"/>
                    <a:pt x="9309" y="8875"/>
                  </a:cubicBezTo>
                  <a:cubicBezTo>
                    <a:pt x="8711" y="8875"/>
                    <a:pt x="8076" y="8804"/>
                    <a:pt x="7458" y="8724"/>
                  </a:cubicBezTo>
                  <a:cubicBezTo>
                    <a:pt x="6691" y="7667"/>
                    <a:pt x="5371" y="6906"/>
                    <a:pt x="4591" y="5870"/>
                  </a:cubicBezTo>
                  <a:cubicBezTo>
                    <a:pt x="3702" y="4695"/>
                    <a:pt x="3615" y="3908"/>
                    <a:pt x="4890" y="3107"/>
                  </a:cubicBezTo>
                  <a:cubicBezTo>
                    <a:pt x="5775" y="2550"/>
                    <a:pt x="6675" y="2273"/>
                    <a:pt x="7695" y="2273"/>
                  </a:cubicBezTo>
                  <a:close/>
                  <a:moveTo>
                    <a:pt x="6297" y="1"/>
                  </a:moveTo>
                  <a:cubicBezTo>
                    <a:pt x="3617" y="1"/>
                    <a:pt x="627" y="1105"/>
                    <a:pt x="249" y="3951"/>
                  </a:cubicBezTo>
                  <a:cubicBezTo>
                    <a:pt x="0" y="5809"/>
                    <a:pt x="1760" y="8498"/>
                    <a:pt x="3854" y="9797"/>
                  </a:cubicBezTo>
                  <a:cubicBezTo>
                    <a:pt x="3860" y="10201"/>
                    <a:pt x="4056" y="10598"/>
                    <a:pt x="4486" y="10800"/>
                  </a:cubicBezTo>
                  <a:cubicBezTo>
                    <a:pt x="5268" y="11171"/>
                    <a:pt x="6278" y="11360"/>
                    <a:pt x="7346" y="11360"/>
                  </a:cubicBezTo>
                  <a:cubicBezTo>
                    <a:pt x="9993" y="11360"/>
                    <a:pt x="12988" y="10200"/>
                    <a:pt x="13701" y="7795"/>
                  </a:cubicBezTo>
                  <a:cubicBezTo>
                    <a:pt x="14714" y="4375"/>
                    <a:pt x="11813" y="1336"/>
                    <a:pt x="8844" y="371"/>
                  </a:cubicBezTo>
                  <a:cubicBezTo>
                    <a:pt x="8113" y="133"/>
                    <a:pt x="7224" y="1"/>
                    <a:pt x="6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760550" y="654000"/>
              <a:ext cx="274600" cy="256850"/>
            </a:xfrm>
            <a:custGeom>
              <a:avLst/>
              <a:gdLst/>
              <a:ahLst/>
              <a:cxnLst/>
              <a:rect l="l" t="t" r="r" b="b"/>
              <a:pathLst>
                <a:path w="10984" h="10274" extrusionOk="0">
                  <a:moveTo>
                    <a:pt x="4991" y="2374"/>
                  </a:moveTo>
                  <a:cubicBezTo>
                    <a:pt x="6530" y="2374"/>
                    <a:pt x="7934" y="3724"/>
                    <a:pt x="7610" y="5435"/>
                  </a:cubicBezTo>
                  <a:cubicBezTo>
                    <a:pt x="7324" y="6933"/>
                    <a:pt x="6085" y="7909"/>
                    <a:pt x="4806" y="8653"/>
                  </a:cubicBezTo>
                  <a:cubicBezTo>
                    <a:pt x="4722" y="8639"/>
                    <a:pt x="4638" y="8619"/>
                    <a:pt x="4554" y="8595"/>
                  </a:cubicBezTo>
                  <a:cubicBezTo>
                    <a:pt x="2158" y="7818"/>
                    <a:pt x="1347" y="4072"/>
                    <a:pt x="3672" y="2733"/>
                  </a:cubicBezTo>
                  <a:lnTo>
                    <a:pt x="3672" y="2730"/>
                  </a:lnTo>
                  <a:cubicBezTo>
                    <a:pt x="4098" y="2484"/>
                    <a:pt x="4550" y="2374"/>
                    <a:pt x="4991" y="2374"/>
                  </a:cubicBezTo>
                  <a:close/>
                  <a:moveTo>
                    <a:pt x="5496" y="0"/>
                  </a:moveTo>
                  <a:cubicBezTo>
                    <a:pt x="4368" y="0"/>
                    <a:pt x="3236" y="423"/>
                    <a:pt x="2333" y="1373"/>
                  </a:cubicBezTo>
                  <a:cubicBezTo>
                    <a:pt x="1" y="3820"/>
                    <a:pt x="489" y="7943"/>
                    <a:pt x="3517" y="9629"/>
                  </a:cubicBezTo>
                  <a:cubicBezTo>
                    <a:pt x="3568" y="9659"/>
                    <a:pt x="3622" y="9682"/>
                    <a:pt x="3676" y="9709"/>
                  </a:cubicBezTo>
                  <a:cubicBezTo>
                    <a:pt x="3729" y="9831"/>
                    <a:pt x="3827" y="9928"/>
                    <a:pt x="3952" y="9982"/>
                  </a:cubicBezTo>
                  <a:cubicBezTo>
                    <a:pt x="4443" y="10182"/>
                    <a:pt x="4934" y="10273"/>
                    <a:pt x="5416" y="10273"/>
                  </a:cubicBezTo>
                  <a:cubicBezTo>
                    <a:pt x="8410" y="10273"/>
                    <a:pt x="10984" y="6735"/>
                    <a:pt x="10285" y="3810"/>
                  </a:cubicBezTo>
                  <a:cubicBezTo>
                    <a:pt x="9733" y="1501"/>
                    <a:pt x="7621" y="0"/>
                    <a:pt x="54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27700" y="238100"/>
              <a:ext cx="357225" cy="334175"/>
            </a:xfrm>
            <a:custGeom>
              <a:avLst/>
              <a:gdLst/>
              <a:ahLst/>
              <a:cxnLst/>
              <a:rect l="l" t="t" r="r" b="b"/>
              <a:pathLst>
                <a:path w="14289" h="13367" extrusionOk="0">
                  <a:moveTo>
                    <a:pt x="6490" y="3091"/>
                  </a:moveTo>
                  <a:cubicBezTo>
                    <a:pt x="8493" y="3091"/>
                    <a:pt x="10319" y="4852"/>
                    <a:pt x="9898" y="7078"/>
                  </a:cubicBezTo>
                  <a:cubicBezTo>
                    <a:pt x="9528" y="9027"/>
                    <a:pt x="7916" y="10296"/>
                    <a:pt x="6253" y="11262"/>
                  </a:cubicBezTo>
                  <a:cubicBezTo>
                    <a:pt x="6142" y="11241"/>
                    <a:pt x="6031" y="11218"/>
                    <a:pt x="5920" y="11188"/>
                  </a:cubicBezTo>
                  <a:cubicBezTo>
                    <a:pt x="2807" y="10171"/>
                    <a:pt x="1753" y="5298"/>
                    <a:pt x="4776" y="3555"/>
                  </a:cubicBezTo>
                  <a:cubicBezTo>
                    <a:pt x="5329" y="3236"/>
                    <a:pt x="5917" y="3091"/>
                    <a:pt x="6490" y="3091"/>
                  </a:cubicBezTo>
                  <a:close/>
                  <a:moveTo>
                    <a:pt x="7151" y="0"/>
                  </a:moveTo>
                  <a:cubicBezTo>
                    <a:pt x="5683" y="0"/>
                    <a:pt x="4211" y="550"/>
                    <a:pt x="3036" y="1785"/>
                  </a:cubicBezTo>
                  <a:cubicBezTo>
                    <a:pt x="0" y="4972"/>
                    <a:pt x="633" y="10336"/>
                    <a:pt x="4574" y="12530"/>
                  </a:cubicBezTo>
                  <a:cubicBezTo>
                    <a:pt x="4641" y="12567"/>
                    <a:pt x="4712" y="12598"/>
                    <a:pt x="4779" y="12631"/>
                  </a:cubicBezTo>
                  <a:cubicBezTo>
                    <a:pt x="4850" y="12793"/>
                    <a:pt x="4978" y="12921"/>
                    <a:pt x="5139" y="12988"/>
                  </a:cubicBezTo>
                  <a:cubicBezTo>
                    <a:pt x="5778" y="13248"/>
                    <a:pt x="6419" y="13367"/>
                    <a:pt x="7045" y="13367"/>
                  </a:cubicBezTo>
                  <a:cubicBezTo>
                    <a:pt x="10942" y="13367"/>
                    <a:pt x="14289" y="8765"/>
                    <a:pt x="13384" y="4955"/>
                  </a:cubicBezTo>
                  <a:cubicBezTo>
                    <a:pt x="12665" y="1952"/>
                    <a:pt x="9916" y="0"/>
                    <a:pt x="7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394350" y="411600"/>
              <a:ext cx="322975" cy="272875"/>
            </a:xfrm>
            <a:custGeom>
              <a:avLst/>
              <a:gdLst/>
              <a:ahLst/>
              <a:cxnLst/>
              <a:rect l="l" t="t" r="r" b="b"/>
              <a:pathLst>
                <a:path w="12919" h="10915" extrusionOk="0">
                  <a:moveTo>
                    <a:pt x="6307" y="2885"/>
                  </a:moveTo>
                  <a:cubicBezTo>
                    <a:pt x="6435" y="2885"/>
                    <a:pt x="6565" y="2891"/>
                    <a:pt x="6696" y="2905"/>
                  </a:cubicBezTo>
                  <a:cubicBezTo>
                    <a:pt x="7756" y="3012"/>
                    <a:pt x="8978" y="3618"/>
                    <a:pt x="9298" y="4725"/>
                  </a:cubicBezTo>
                  <a:cubicBezTo>
                    <a:pt x="9543" y="5584"/>
                    <a:pt x="9257" y="6654"/>
                    <a:pt x="8352" y="6923"/>
                  </a:cubicBezTo>
                  <a:cubicBezTo>
                    <a:pt x="7578" y="7155"/>
                    <a:pt x="7628" y="8047"/>
                    <a:pt x="8180" y="8397"/>
                  </a:cubicBezTo>
                  <a:cubicBezTo>
                    <a:pt x="7675" y="8730"/>
                    <a:pt x="7167" y="8976"/>
                    <a:pt x="6753" y="9084"/>
                  </a:cubicBezTo>
                  <a:cubicBezTo>
                    <a:pt x="6304" y="9200"/>
                    <a:pt x="5781" y="9266"/>
                    <a:pt x="5250" y="9266"/>
                  </a:cubicBezTo>
                  <a:cubicBezTo>
                    <a:pt x="3450" y="9266"/>
                    <a:pt x="1564" y="8504"/>
                    <a:pt x="2170" y="6354"/>
                  </a:cubicBezTo>
                  <a:cubicBezTo>
                    <a:pt x="2695" y="4486"/>
                    <a:pt x="4315" y="2885"/>
                    <a:pt x="6307" y="2885"/>
                  </a:cubicBezTo>
                  <a:close/>
                  <a:moveTo>
                    <a:pt x="6967" y="1"/>
                  </a:moveTo>
                  <a:cubicBezTo>
                    <a:pt x="3578" y="1"/>
                    <a:pt x="445" y="2888"/>
                    <a:pt x="211" y="6408"/>
                  </a:cubicBezTo>
                  <a:cubicBezTo>
                    <a:pt x="1" y="9543"/>
                    <a:pt x="2637" y="10915"/>
                    <a:pt x="5335" y="10915"/>
                  </a:cubicBezTo>
                  <a:cubicBezTo>
                    <a:pt x="6440" y="10915"/>
                    <a:pt x="7555" y="10685"/>
                    <a:pt x="8490" y="10251"/>
                  </a:cubicBezTo>
                  <a:cubicBezTo>
                    <a:pt x="9644" y="9720"/>
                    <a:pt x="10825" y="8808"/>
                    <a:pt x="11468" y="7647"/>
                  </a:cubicBezTo>
                  <a:cubicBezTo>
                    <a:pt x="12057" y="7145"/>
                    <a:pt x="12448" y="6452"/>
                    <a:pt x="12569" y="5691"/>
                  </a:cubicBezTo>
                  <a:cubicBezTo>
                    <a:pt x="12919" y="3443"/>
                    <a:pt x="11206" y="1266"/>
                    <a:pt x="9224" y="448"/>
                  </a:cubicBezTo>
                  <a:cubicBezTo>
                    <a:pt x="8478" y="142"/>
                    <a:pt x="7716" y="1"/>
                    <a:pt x="6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2"/>
          <p:cNvSpPr txBox="1">
            <a:spLocks noGrp="1"/>
          </p:cNvSpPr>
          <p:nvPr>
            <p:ph type="ctrTitle"/>
          </p:nvPr>
        </p:nvSpPr>
        <p:spPr>
          <a:xfrm>
            <a:off x="785925" y="3231867"/>
            <a:ext cx="6021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" name="Google Shape;65;p2"/>
          <p:cNvSpPr txBox="1">
            <a:spLocks noGrp="1"/>
          </p:cNvSpPr>
          <p:nvPr>
            <p:ph type="subTitle" idx="1"/>
          </p:nvPr>
        </p:nvSpPr>
        <p:spPr>
          <a:xfrm>
            <a:off x="5935200" y="792100"/>
            <a:ext cx="248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ctrTitle"/>
          </p:nvPr>
        </p:nvSpPr>
        <p:spPr>
          <a:xfrm>
            <a:off x="628650" y="2596493"/>
            <a:ext cx="3464400" cy="11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subTitle" idx="1"/>
          </p:nvPr>
        </p:nvSpPr>
        <p:spPr>
          <a:xfrm>
            <a:off x="1057275" y="3577617"/>
            <a:ext cx="30360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367550" y="2808692"/>
            <a:ext cx="1753800" cy="118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72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/>
          <p:nvPr/>
        </p:nvSpPr>
        <p:spPr>
          <a:xfrm rot="3418500">
            <a:off x="-1713367" y="4892637"/>
            <a:ext cx="4207973" cy="2795521"/>
          </a:xfrm>
          <a:custGeom>
            <a:avLst/>
            <a:gdLst/>
            <a:ahLst/>
            <a:cxnLst/>
            <a:rect l="l" t="t" r="r" b="b"/>
            <a:pathLst>
              <a:path w="21398" h="20004" extrusionOk="0">
                <a:moveTo>
                  <a:pt x="14157" y="627"/>
                </a:moveTo>
                <a:cubicBezTo>
                  <a:pt x="14153" y="627"/>
                  <a:pt x="14150" y="627"/>
                  <a:pt x="14146" y="628"/>
                </a:cubicBezTo>
                <a:lnTo>
                  <a:pt x="14146" y="628"/>
                </a:lnTo>
                <a:cubicBezTo>
                  <a:pt x="14151" y="628"/>
                  <a:pt x="14157" y="628"/>
                  <a:pt x="14162" y="628"/>
                </a:cubicBezTo>
                <a:cubicBezTo>
                  <a:pt x="14164" y="628"/>
                  <a:pt x="14166" y="628"/>
                  <a:pt x="14168" y="628"/>
                </a:cubicBezTo>
                <a:cubicBezTo>
                  <a:pt x="14164" y="627"/>
                  <a:pt x="14161" y="627"/>
                  <a:pt x="14157" y="627"/>
                </a:cubicBezTo>
                <a:close/>
                <a:moveTo>
                  <a:pt x="5805" y="1102"/>
                </a:moveTo>
                <a:cubicBezTo>
                  <a:pt x="5836" y="1139"/>
                  <a:pt x="5859" y="1176"/>
                  <a:pt x="5879" y="1220"/>
                </a:cubicBezTo>
                <a:cubicBezTo>
                  <a:pt x="5839" y="1244"/>
                  <a:pt x="5795" y="1267"/>
                  <a:pt x="5755" y="1294"/>
                </a:cubicBezTo>
                <a:cubicBezTo>
                  <a:pt x="5738" y="1244"/>
                  <a:pt x="5745" y="1180"/>
                  <a:pt x="5805" y="1102"/>
                </a:cubicBezTo>
                <a:close/>
                <a:moveTo>
                  <a:pt x="2676" y="4407"/>
                </a:moveTo>
                <a:lnTo>
                  <a:pt x="2817" y="4421"/>
                </a:lnTo>
                <a:cubicBezTo>
                  <a:pt x="2790" y="4471"/>
                  <a:pt x="2763" y="4522"/>
                  <a:pt x="2733" y="4572"/>
                </a:cubicBezTo>
                <a:cubicBezTo>
                  <a:pt x="2699" y="4525"/>
                  <a:pt x="2679" y="4464"/>
                  <a:pt x="2676" y="4407"/>
                </a:cubicBezTo>
                <a:close/>
                <a:moveTo>
                  <a:pt x="21150" y="4830"/>
                </a:moveTo>
                <a:cubicBezTo>
                  <a:pt x="21159" y="4846"/>
                  <a:pt x="21168" y="4859"/>
                  <a:pt x="21179" y="4868"/>
                </a:cubicBezTo>
                <a:cubicBezTo>
                  <a:pt x="21172" y="4858"/>
                  <a:pt x="21162" y="4843"/>
                  <a:pt x="21150" y="4830"/>
                </a:cubicBezTo>
                <a:close/>
                <a:moveTo>
                  <a:pt x="2173" y="5468"/>
                </a:moveTo>
                <a:cubicBezTo>
                  <a:pt x="2211" y="5468"/>
                  <a:pt x="2250" y="5479"/>
                  <a:pt x="2285" y="5498"/>
                </a:cubicBezTo>
                <a:cubicBezTo>
                  <a:pt x="2255" y="5562"/>
                  <a:pt x="2228" y="5625"/>
                  <a:pt x="2201" y="5689"/>
                </a:cubicBezTo>
                <a:cubicBezTo>
                  <a:pt x="2174" y="5619"/>
                  <a:pt x="2147" y="5545"/>
                  <a:pt x="2124" y="5474"/>
                </a:cubicBezTo>
                <a:cubicBezTo>
                  <a:pt x="2140" y="5470"/>
                  <a:pt x="2156" y="5468"/>
                  <a:pt x="2173" y="5468"/>
                </a:cubicBezTo>
                <a:close/>
                <a:moveTo>
                  <a:pt x="1797" y="6352"/>
                </a:moveTo>
                <a:lnTo>
                  <a:pt x="1797" y="6352"/>
                </a:lnTo>
                <a:cubicBezTo>
                  <a:pt x="1791" y="6360"/>
                  <a:pt x="1783" y="6367"/>
                  <a:pt x="1776" y="6374"/>
                </a:cubicBezTo>
                <a:lnTo>
                  <a:pt x="1776" y="6374"/>
                </a:lnTo>
                <a:cubicBezTo>
                  <a:pt x="1787" y="6372"/>
                  <a:pt x="1794" y="6365"/>
                  <a:pt x="1797" y="6352"/>
                </a:cubicBezTo>
                <a:close/>
                <a:moveTo>
                  <a:pt x="485" y="8250"/>
                </a:moveTo>
                <a:cubicBezTo>
                  <a:pt x="486" y="8257"/>
                  <a:pt x="487" y="8263"/>
                  <a:pt x="488" y="8269"/>
                </a:cubicBezTo>
                <a:lnTo>
                  <a:pt x="488" y="8269"/>
                </a:lnTo>
                <a:cubicBezTo>
                  <a:pt x="487" y="8263"/>
                  <a:pt x="486" y="8257"/>
                  <a:pt x="485" y="8250"/>
                </a:cubicBezTo>
                <a:close/>
                <a:moveTo>
                  <a:pt x="7666" y="9573"/>
                </a:moveTo>
                <a:cubicBezTo>
                  <a:pt x="7670" y="9580"/>
                  <a:pt x="7677" y="9587"/>
                  <a:pt x="7683" y="9597"/>
                </a:cubicBezTo>
                <a:lnTo>
                  <a:pt x="7693" y="9627"/>
                </a:lnTo>
                <a:cubicBezTo>
                  <a:pt x="7691" y="9627"/>
                  <a:pt x="7690" y="9628"/>
                  <a:pt x="7687" y="9628"/>
                </a:cubicBezTo>
                <a:cubicBezTo>
                  <a:pt x="7686" y="9628"/>
                  <a:pt x="7683" y="9628"/>
                  <a:pt x="7680" y="9627"/>
                </a:cubicBezTo>
                <a:cubicBezTo>
                  <a:pt x="7673" y="9607"/>
                  <a:pt x="7670" y="9590"/>
                  <a:pt x="7666" y="9573"/>
                </a:cubicBezTo>
                <a:close/>
                <a:moveTo>
                  <a:pt x="7592" y="9637"/>
                </a:moveTo>
                <a:lnTo>
                  <a:pt x="7592" y="9637"/>
                </a:lnTo>
                <a:cubicBezTo>
                  <a:pt x="7606" y="9664"/>
                  <a:pt x="7609" y="9681"/>
                  <a:pt x="7616" y="9701"/>
                </a:cubicBezTo>
                <a:lnTo>
                  <a:pt x="7613" y="9698"/>
                </a:lnTo>
                <a:cubicBezTo>
                  <a:pt x="7606" y="9677"/>
                  <a:pt x="7599" y="9661"/>
                  <a:pt x="7592" y="9637"/>
                </a:cubicBezTo>
                <a:close/>
                <a:moveTo>
                  <a:pt x="7569" y="9714"/>
                </a:moveTo>
                <a:cubicBezTo>
                  <a:pt x="7579" y="9728"/>
                  <a:pt x="7589" y="9741"/>
                  <a:pt x="7596" y="9758"/>
                </a:cubicBezTo>
                <a:lnTo>
                  <a:pt x="7582" y="9748"/>
                </a:lnTo>
                <a:lnTo>
                  <a:pt x="7582" y="9748"/>
                </a:lnTo>
                <a:cubicBezTo>
                  <a:pt x="7582" y="9748"/>
                  <a:pt x="7582" y="9748"/>
                  <a:pt x="7582" y="9748"/>
                </a:cubicBezTo>
                <a:lnTo>
                  <a:pt x="7569" y="9714"/>
                </a:lnTo>
                <a:close/>
                <a:moveTo>
                  <a:pt x="7582" y="9748"/>
                </a:moveTo>
                <a:lnTo>
                  <a:pt x="7599" y="9762"/>
                </a:lnTo>
                <a:lnTo>
                  <a:pt x="7616" y="9792"/>
                </a:lnTo>
                <a:lnTo>
                  <a:pt x="7596" y="9778"/>
                </a:lnTo>
                <a:cubicBezTo>
                  <a:pt x="7592" y="9772"/>
                  <a:pt x="7586" y="9758"/>
                  <a:pt x="7582" y="9748"/>
                </a:cubicBezTo>
                <a:close/>
                <a:moveTo>
                  <a:pt x="7616" y="9714"/>
                </a:moveTo>
                <a:cubicBezTo>
                  <a:pt x="7619" y="9718"/>
                  <a:pt x="7623" y="9718"/>
                  <a:pt x="7623" y="9718"/>
                </a:cubicBezTo>
                <a:lnTo>
                  <a:pt x="7623" y="9721"/>
                </a:lnTo>
                <a:cubicBezTo>
                  <a:pt x="7636" y="9751"/>
                  <a:pt x="7643" y="9772"/>
                  <a:pt x="7650" y="9795"/>
                </a:cubicBezTo>
                <a:lnTo>
                  <a:pt x="7636" y="9785"/>
                </a:lnTo>
                <a:cubicBezTo>
                  <a:pt x="7633" y="9765"/>
                  <a:pt x="7626" y="9738"/>
                  <a:pt x="7616" y="9714"/>
                </a:cubicBezTo>
                <a:close/>
                <a:moveTo>
                  <a:pt x="7643" y="9795"/>
                </a:moveTo>
                <a:lnTo>
                  <a:pt x="7656" y="9805"/>
                </a:lnTo>
                <a:cubicBezTo>
                  <a:pt x="7656" y="9805"/>
                  <a:pt x="7656" y="9812"/>
                  <a:pt x="7660" y="9815"/>
                </a:cubicBezTo>
                <a:lnTo>
                  <a:pt x="7660" y="9819"/>
                </a:lnTo>
                <a:lnTo>
                  <a:pt x="7646" y="9812"/>
                </a:lnTo>
                <a:cubicBezTo>
                  <a:pt x="7646" y="9805"/>
                  <a:pt x="7643" y="9799"/>
                  <a:pt x="7643" y="9795"/>
                </a:cubicBezTo>
                <a:close/>
                <a:moveTo>
                  <a:pt x="7680" y="9640"/>
                </a:moveTo>
                <a:lnTo>
                  <a:pt x="7700" y="9644"/>
                </a:lnTo>
                <a:cubicBezTo>
                  <a:pt x="7707" y="9661"/>
                  <a:pt x="7710" y="9681"/>
                  <a:pt x="7714" y="9698"/>
                </a:cubicBezTo>
                <a:lnTo>
                  <a:pt x="7714" y="9714"/>
                </a:lnTo>
                <a:cubicBezTo>
                  <a:pt x="7714" y="9681"/>
                  <a:pt x="7720" y="9667"/>
                  <a:pt x="7727" y="9664"/>
                </a:cubicBezTo>
                <a:cubicBezTo>
                  <a:pt x="7737" y="9674"/>
                  <a:pt x="7751" y="9684"/>
                  <a:pt x="7764" y="9694"/>
                </a:cubicBezTo>
                <a:cubicBezTo>
                  <a:pt x="7781" y="9718"/>
                  <a:pt x="7798" y="9745"/>
                  <a:pt x="7815" y="9775"/>
                </a:cubicBezTo>
                <a:cubicBezTo>
                  <a:pt x="7791" y="9768"/>
                  <a:pt x="7767" y="9755"/>
                  <a:pt x="7744" y="9745"/>
                </a:cubicBezTo>
                <a:lnTo>
                  <a:pt x="7744" y="9745"/>
                </a:lnTo>
                <a:cubicBezTo>
                  <a:pt x="7790" y="9785"/>
                  <a:pt x="7839" y="9826"/>
                  <a:pt x="7818" y="9826"/>
                </a:cubicBezTo>
                <a:cubicBezTo>
                  <a:pt x="7814" y="9826"/>
                  <a:pt x="7809" y="9824"/>
                  <a:pt x="7801" y="9822"/>
                </a:cubicBezTo>
                <a:lnTo>
                  <a:pt x="7697" y="9755"/>
                </a:lnTo>
                <a:cubicBezTo>
                  <a:pt x="7697" y="9741"/>
                  <a:pt x="7700" y="9728"/>
                  <a:pt x="7703" y="9711"/>
                </a:cubicBezTo>
                <a:cubicBezTo>
                  <a:pt x="7717" y="9725"/>
                  <a:pt x="7730" y="9735"/>
                  <a:pt x="7744" y="9745"/>
                </a:cubicBezTo>
                <a:lnTo>
                  <a:pt x="7703" y="9704"/>
                </a:lnTo>
                <a:lnTo>
                  <a:pt x="7697" y="9687"/>
                </a:lnTo>
                <a:cubicBezTo>
                  <a:pt x="7707" y="9687"/>
                  <a:pt x="7714" y="9687"/>
                  <a:pt x="7700" y="9674"/>
                </a:cubicBezTo>
                <a:lnTo>
                  <a:pt x="7693" y="9674"/>
                </a:lnTo>
                <a:cubicBezTo>
                  <a:pt x="7687" y="9664"/>
                  <a:pt x="7683" y="9650"/>
                  <a:pt x="7680" y="9640"/>
                </a:cubicBezTo>
                <a:close/>
                <a:moveTo>
                  <a:pt x="7687" y="9812"/>
                </a:moveTo>
                <a:cubicBezTo>
                  <a:pt x="7694" y="9819"/>
                  <a:pt x="7701" y="9826"/>
                  <a:pt x="7708" y="9833"/>
                </a:cubicBezTo>
                <a:lnTo>
                  <a:pt x="7708" y="9833"/>
                </a:lnTo>
                <a:cubicBezTo>
                  <a:pt x="7701" y="9828"/>
                  <a:pt x="7694" y="9823"/>
                  <a:pt x="7687" y="9818"/>
                </a:cubicBezTo>
                <a:lnTo>
                  <a:pt x="7687" y="9818"/>
                </a:lnTo>
                <a:cubicBezTo>
                  <a:pt x="7687" y="9815"/>
                  <a:pt x="7687" y="9812"/>
                  <a:pt x="7687" y="9812"/>
                </a:cubicBezTo>
                <a:close/>
                <a:moveTo>
                  <a:pt x="7603" y="9799"/>
                </a:moveTo>
                <a:lnTo>
                  <a:pt x="7626" y="9815"/>
                </a:lnTo>
                <a:cubicBezTo>
                  <a:pt x="7629" y="9819"/>
                  <a:pt x="7633" y="9822"/>
                  <a:pt x="7636" y="9829"/>
                </a:cubicBezTo>
                <a:lnTo>
                  <a:pt x="7633" y="9825"/>
                </a:lnTo>
                <a:cubicBezTo>
                  <a:pt x="7619" y="9825"/>
                  <a:pt x="7619" y="9829"/>
                  <a:pt x="7616" y="9836"/>
                </a:cubicBezTo>
                <a:cubicBezTo>
                  <a:pt x="7613" y="9822"/>
                  <a:pt x="7606" y="9809"/>
                  <a:pt x="7603" y="9799"/>
                </a:cubicBezTo>
                <a:close/>
                <a:moveTo>
                  <a:pt x="7683" y="9825"/>
                </a:moveTo>
                <a:lnTo>
                  <a:pt x="7697" y="9836"/>
                </a:lnTo>
                <a:cubicBezTo>
                  <a:pt x="7693" y="9836"/>
                  <a:pt x="7690" y="9829"/>
                  <a:pt x="7683" y="9829"/>
                </a:cubicBezTo>
                <a:cubicBezTo>
                  <a:pt x="7680" y="9825"/>
                  <a:pt x="7683" y="9825"/>
                  <a:pt x="7683" y="9825"/>
                </a:cubicBezTo>
                <a:close/>
                <a:moveTo>
                  <a:pt x="7653" y="9829"/>
                </a:moveTo>
                <a:lnTo>
                  <a:pt x="7666" y="9836"/>
                </a:lnTo>
                <a:lnTo>
                  <a:pt x="7670" y="9856"/>
                </a:lnTo>
                <a:cubicBezTo>
                  <a:pt x="7666" y="9852"/>
                  <a:pt x="7660" y="9849"/>
                  <a:pt x="7656" y="9846"/>
                </a:cubicBezTo>
                <a:cubicBezTo>
                  <a:pt x="7656" y="9839"/>
                  <a:pt x="7653" y="9832"/>
                  <a:pt x="7653" y="9829"/>
                </a:cubicBezTo>
                <a:close/>
                <a:moveTo>
                  <a:pt x="7680" y="9846"/>
                </a:moveTo>
                <a:cubicBezTo>
                  <a:pt x="7698" y="9857"/>
                  <a:pt x="7710" y="9865"/>
                  <a:pt x="7701" y="9865"/>
                </a:cubicBezTo>
                <a:cubicBezTo>
                  <a:pt x="7698" y="9865"/>
                  <a:pt x="7690" y="9864"/>
                  <a:pt x="7677" y="9860"/>
                </a:cubicBezTo>
                <a:lnTo>
                  <a:pt x="7677" y="9860"/>
                </a:lnTo>
                <a:cubicBezTo>
                  <a:pt x="7677" y="9854"/>
                  <a:pt x="7677" y="9849"/>
                  <a:pt x="7680" y="9846"/>
                </a:cubicBezTo>
                <a:close/>
                <a:moveTo>
                  <a:pt x="7406" y="9849"/>
                </a:moveTo>
                <a:cubicBezTo>
                  <a:pt x="7411" y="9849"/>
                  <a:pt x="7430" y="9860"/>
                  <a:pt x="7454" y="9876"/>
                </a:cubicBezTo>
                <a:cubicBezTo>
                  <a:pt x="7465" y="9886"/>
                  <a:pt x="7471" y="9896"/>
                  <a:pt x="7478" y="9906"/>
                </a:cubicBezTo>
                <a:lnTo>
                  <a:pt x="7475" y="9906"/>
                </a:lnTo>
                <a:lnTo>
                  <a:pt x="7417" y="9866"/>
                </a:lnTo>
                <a:cubicBezTo>
                  <a:pt x="7405" y="9854"/>
                  <a:pt x="7402" y="9849"/>
                  <a:pt x="7406" y="9849"/>
                </a:cubicBezTo>
                <a:close/>
                <a:moveTo>
                  <a:pt x="7438" y="9667"/>
                </a:moveTo>
                <a:cubicBezTo>
                  <a:pt x="7498" y="9745"/>
                  <a:pt x="7555" y="9829"/>
                  <a:pt x="7609" y="9913"/>
                </a:cubicBezTo>
                <a:lnTo>
                  <a:pt x="7576" y="9852"/>
                </a:lnTo>
                <a:lnTo>
                  <a:pt x="7613" y="9913"/>
                </a:lnTo>
                <a:cubicBezTo>
                  <a:pt x="7613" y="9913"/>
                  <a:pt x="7609" y="9916"/>
                  <a:pt x="7606" y="9916"/>
                </a:cubicBezTo>
                <a:cubicBezTo>
                  <a:pt x="7552" y="9842"/>
                  <a:pt x="7454" y="9708"/>
                  <a:pt x="7448" y="9691"/>
                </a:cubicBezTo>
                <a:lnTo>
                  <a:pt x="7448" y="9691"/>
                </a:lnTo>
                <a:lnTo>
                  <a:pt x="7569" y="9859"/>
                </a:lnTo>
                <a:cubicBezTo>
                  <a:pt x="7498" y="9751"/>
                  <a:pt x="7518" y="9795"/>
                  <a:pt x="7438" y="9667"/>
                </a:cubicBezTo>
                <a:close/>
                <a:moveTo>
                  <a:pt x="7384" y="9849"/>
                </a:moveTo>
                <a:lnTo>
                  <a:pt x="7485" y="9920"/>
                </a:lnTo>
                <a:cubicBezTo>
                  <a:pt x="7485" y="9923"/>
                  <a:pt x="7487" y="9926"/>
                  <a:pt x="7488" y="9929"/>
                </a:cubicBezTo>
                <a:lnTo>
                  <a:pt x="7488" y="9929"/>
                </a:lnTo>
                <a:lnTo>
                  <a:pt x="7479" y="9923"/>
                </a:lnTo>
                <a:lnTo>
                  <a:pt x="7479" y="9923"/>
                </a:lnTo>
                <a:lnTo>
                  <a:pt x="7488" y="9930"/>
                </a:lnTo>
                <a:cubicBezTo>
                  <a:pt x="7488" y="9929"/>
                  <a:pt x="7488" y="9929"/>
                  <a:pt x="7488" y="9929"/>
                </a:cubicBezTo>
                <a:lnTo>
                  <a:pt x="7488" y="9929"/>
                </a:lnTo>
                <a:lnTo>
                  <a:pt x="7495" y="9933"/>
                </a:lnTo>
                <a:lnTo>
                  <a:pt x="7502" y="9947"/>
                </a:lnTo>
                <a:cubicBezTo>
                  <a:pt x="7461" y="9920"/>
                  <a:pt x="7424" y="9889"/>
                  <a:pt x="7387" y="9862"/>
                </a:cubicBezTo>
                <a:lnTo>
                  <a:pt x="7387" y="9862"/>
                </a:lnTo>
                <a:lnTo>
                  <a:pt x="7479" y="9923"/>
                </a:lnTo>
                <a:lnTo>
                  <a:pt x="7479" y="9923"/>
                </a:lnTo>
                <a:lnTo>
                  <a:pt x="7384" y="9849"/>
                </a:lnTo>
                <a:close/>
                <a:moveTo>
                  <a:pt x="7279" y="9852"/>
                </a:moveTo>
                <a:lnTo>
                  <a:pt x="7279" y="9852"/>
                </a:lnTo>
                <a:cubicBezTo>
                  <a:pt x="7394" y="9903"/>
                  <a:pt x="7451" y="9937"/>
                  <a:pt x="7515" y="9970"/>
                </a:cubicBezTo>
                <a:cubicBezTo>
                  <a:pt x="7522" y="9990"/>
                  <a:pt x="7525" y="10007"/>
                  <a:pt x="7505" y="10011"/>
                </a:cubicBezTo>
                <a:lnTo>
                  <a:pt x="7528" y="10017"/>
                </a:lnTo>
                <a:cubicBezTo>
                  <a:pt x="7607" y="10067"/>
                  <a:pt x="7626" y="10082"/>
                  <a:pt x="7617" y="10082"/>
                </a:cubicBezTo>
                <a:cubicBezTo>
                  <a:pt x="7602" y="10082"/>
                  <a:pt x="7500" y="10033"/>
                  <a:pt x="7478" y="10033"/>
                </a:cubicBezTo>
                <a:cubicBezTo>
                  <a:pt x="7470" y="10033"/>
                  <a:pt x="7473" y="10040"/>
                  <a:pt x="7495" y="10058"/>
                </a:cubicBezTo>
                <a:cubicBezTo>
                  <a:pt x="7458" y="10031"/>
                  <a:pt x="7424" y="10007"/>
                  <a:pt x="7384" y="9984"/>
                </a:cubicBezTo>
                <a:lnTo>
                  <a:pt x="7384" y="9984"/>
                </a:lnTo>
                <a:cubicBezTo>
                  <a:pt x="7414" y="9990"/>
                  <a:pt x="7441" y="9997"/>
                  <a:pt x="7468" y="10007"/>
                </a:cubicBezTo>
                <a:cubicBezTo>
                  <a:pt x="7249" y="9886"/>
                  <a:pt x="7589" y="10017"/>
                  <a:pt x="7279" y="9852"/>
                </a:cubicBezTo>
                <a:close/>
                <a:moveTo>
                  <a:pt x="7340" y="9980"/>
                </a:moveTo>
                <a:cubicBezTo>
                  <a:pt x="7350" y="9980"/>
                  <a:pt x="7362" y="9981"/>
                  <a:pt x="7377" y="9984"/>
                </a:cubicBezTo>
                <a:cubicBezTo>
                  <a:pt x="7330" y="9990"/>
                  <a:pt x="7417" y="10078"/>
                  <a:pt x="7475" y="10165"/>
                </a:cubicBezTo>
                <a:lnTo>
                  <a:pt x="7407" y="10118"/>
                </a:lnTo>
                <a:cubicBezTo>
                  <a:pt x="7393" y="10114"/>
                  <a:pt x="7382" y="10113"/>
                  <a:pt x="7373" y="10113"/>
                </a:cubicBezTo>
                <a:cubicBezTo>
                  <a:pt x="7360" y="10113"/>
                  <a:pt x="7352" y="10116"/>
                  <a:pt x="7343" y="10118"/>
                </a:cubicBezTo>
                <a:lnTo>
                  <a:pt x="7306" y="10098"/>
                </a:lnTo>
                <a:cubicBezTo>
                  <a:pt x="7340" y="10064"/>
                  <a:pt x="7370" y="10041"/>
                  <a:pt x="7370" y="10041"/>
                </a:cubicBezTo>
                <a:lnTo>
                  <a:pt x="7370" y="10041"/>
                </a:lnTo>
                <a:cubicBezTo>
                  <a:pt x="7370" y="10041"/>
                  <a:pt x="7337" y="10061"/>
                  <a:pt x="7303" y="10098"/>
                </a:cubicBezTo>
                <a:lnTo>
                  <a:pt x="7290" y="10091"/>
                </a:lnTo>
                <a:cubicBezTo>
                  <a:pt x="7296" y="10085"/>
                  <a:pt x="7303" y="10078"/>
                  <a:pt x="7306" y="10071"/>
                </a:cubicBezTo>
                <a:lnTo>
                  <a:pt x="7306" y="10071"/>
                </a:lnTo>
                <a:lnTo>
                  <a:pt x="7286" y="10091"/>
                </a:lnTo>
                <a:cubicBezTo>
                  <a:pt x="7228" y="10060"/>
                  <a:pt x="7170" y="10030"/>
                  <a:pt x="7188" y="10030"/>
                </a:cubicBezTo>
                <a:cubicBezTo>
                  <a:pt x="7193" y="10030"/>
                  <a:pt x="7204" y="10032"/>
                  <a:pt x="7222" y="10037"/>
                </a:cubicBezTo>
                <a:lnTo>
                  <a:pt x="7249" y="10054"/>
                </a:lnTo>
                <a:cubicBezTo>
                  <a:pt x="7314" y="10045"/>
                  <a:pt x="7268" y="9980"/>
                  <a:pt x="7340" y="9980"/>
                </a:cubicBezTo>
                <a:close/>
                <a:moveTo>
                  <a:pt x="7279" y="10125"/>
                </a:moveTo>
                <a:cubicBezTo>
                  <a:pt x="7293" y="10125"/>
                  <a:pt x="7306" y="10128"/>
                  <a:pt x="7320" y="10128"/>
                </a:cubicBezTo>
                <a:cubicBezTo>
                  <a:pt x="7317" y="10131"/>
                  <a:pt x="7314" y="10136"/>
                  <a:pt x="7308" y="10136"/>
                </a:cubicBezTo>
                <a:cubicBezTo>
                  <a:pt x="7307" y="10136"/>
                  <a:pt x="7305" y="10136"/>
                  <a:pt x="7303" y="10135"/>
                </a:cubicBezTo>
                <a:lnTo>
                  <a:pt x="7303" y="10135"/>
                </a:lnTo>
                <a:cubicBezTo>
                  <a:pt x="7316" y="10145"/>
                  <a:pt x="7323" y="10152"/>
                  <a:pt x="7330" y="10159"/>
                </a:cubicBezTo>
                <a:cubicBezTo>
                  <a:pt x="7350" y="10175"/>
                  <a:pt x="7374" y="10189"/>
                  <a:pt x="7397" y="10202"/>
                </a:cubicBezTo>
                <a:lnTo>
                  <a:pt x="7387" y="10212"/>
                </a:lnTo>
                <a:cubicBezTo>
                  <a:pt x="7370" y="10206"/>
                  <a:pt x="7350" y="10199"/>
                  <a:pt x="7330" y="10196"/>
                </a:cubicBezTo>
                <a:lnTo>
                  <a:pt x="7327" y="10196"/>
                </a:lnTo>
                <a:lnTo>
                  <a:pt x="7340" y="10179"/>
                </a:lnTo>
                <a:lnTo>
                  <a:pt x="7323" y="10196"/>
                </a:lnTo>
                <a:lnTo>
                  <a:pt x="7313" y="10196"/>
                </a:lnTo>
                <a:lnTo>
                  <a:pt x="7303" y="10189"/>
                </a:lnTo>
                <a:cubicBezTo>
                  <a:pt x="7296" y="10182"/>
                  <a:pt x="7290" y="10179"/>
                  <a:pt x="7283" y="10172"/>
                </a:cubicBezTo>
                <a:cubicBezTo>
                  <a:pt x="7273" y="10165"/>
                  <a:pt x="7266" y="10155"/>
                  <a:pt x="7259" y="10145"/>
                </a:cubicBezTo>
                <a:cubicBezTo>
                  <a:pt x="7259" y="10138"/>
                  <a:pt x="7253" y="10132"/>
                  <a:pt x="7256" y="10128"/>
                </a:cubicBezTo>
                <a:lnTo>
                  <a:pt x="7276" y="10128"/>
                </a:lnTo>
                <a:lnTo>
                  <a:pt x="7279" y="10125"/>
                </a:lnTo>
                <a:close/>
                <a:moveTo>
                  <a:pt x="7280" y="10223"/>
                </a:moveTo>
                <a:cubicBezTo>
                  <a:pt x="7282" y="10223"/>
                  <a:pt x="7293" y="10223"/>
                  <a:pt x="7303" y="10226"/>
                </a:cubicBezTo>
                <a:lnTo>
                  <a:pt x="7296" y="10229"/>
                </a:lnTo>
                <a:cubicBezTo>
                  <a:pt x="7293" y="10226"/>
                  <a:pt x="7286" y="10226"/>
                  <a:pt x="7280" y="10223"/>
                </a:cubicBezTo>
                <a:close/>
                <a:moveTo>
                  <a:pt x="7397" y="10206"/>
                </a:moveTo>
                <a:cubicBezTo>
                  <a:pt x="7411" y="10216"/>
                  <a:pt x="7431" y="10226"/>
                  <a:pt x="7458" y="10239"/>
                </a:cubicBezTo>
                <a:cubicBezTo>
                  <a:pt x="7428" y="10226"/>
                  <a:pt x="7414" y="10223"/>
                  <a:pt x="7391" y="10216"/>
                </a:cubicBezTo>
                <a:cubicBezTo>
                  <a:pt x="7391" y="10212"/>
                  <a:pt x="7394" y="10209"/>
                  <a:pt x="7397" y="10206"/>
                </a:cubicBezTo>
                <a:close/>
                <a:moveTo>
                  <a:pt x="6990" y="10260"/>
                </a:moveTo>
                <a:lnTo>
                  <a:pt x="6990" y="10263"/>
                </a:lnTo>
                <a:lnTo>
                  <a:pt x="6987" y="10266"/>
                </a:lnTo>
                <a:lnTo>
                  <a:pt x="6987" y="10263"/>
                </a:lnTo>
                <a:lnTo>
                  <a:pt x="6990" y="10260"/>
                </a:lnTo>
                <a:close/>
                <a:moveTo>
                  <a:pt x="7360" y="10324"/>
                </a:moveTo>
                <a:cubicBezTo>
                  <a:pt x="7357" y="10334"/>
                  <a:pt x="7353" y="10337"/>
                  <a:pt x="7347" y="10347"/>
                </a:cubicBezTo>
                <a:cubicBezTo>
                  <a:pt x="7343" y="10347"/>
                  <a:pt x="7333" y="10340"/>
                  <a:pt x="7327" y="10340"/>
                </a:cubicBezTo>
                <a:cubicBezTo>
                  <a:pt x="7323" y="10340"/>
                  <a:pt x="7330" y="10334"/>
                  <a:pt x="7330" y="10330"/>
                </a:cubicBezTo>
                <a:cubicBezTo>
                  <a:pt x="7340" y="10327"/>
                  <a:pt x="7350" y="10327"/>
                  <a:pt x="7360" y="10324"/>
                </a:cubicBezTo>
                <a:close/>
                <a:moveTo>
                  <a:pt x="7370" y="10324"/>
                </a:moveTo>
                <a:cubicBezTo>
                  <a:pt x="7376" y="10338"/>
                  <a:pt x="7374" y="10348"/>
                  <a:pt x="7358" y="10348"/>
                </a:cubicBezTo>
                <a:cubicBezTo>
                  <a:pt x="7356" y="10348"/>
                  <a:pt x="7353" y="10348"/>
                  <a:pt x="7350" y="10347"/>
                </a:cubicBezTo>
                <a:lnTo>
                  <a:pt x="7364" y="10324"/>
                </a:lnTo>
                <a:close/>
                <a:moveTo>
                  <a:pt x="7303" y="10381"/>
                </a:moveTo>
                <a:lnTo>
                  <a:pt x="7316" y="10387"/>
                </a:lnTo>
                <a:cubicBezTo>
                  <a:pt x="7310" y="10394"/>
                  <a:pt x="7306" y="10398"/>
                  <a:pt x="7300" y="10404"/>
                </a:cubicBezTo>
                <a:lnTo>
                  <a:pt x="7293" y="10401"/>
                </a:lnTo>
                <a:lnTo>
                  <a:pt x="7303" y="10381"/>
                </a:lnTo>
                <a:close/>
                <a:moveTo>
                  <a:pt x="7323" y="10391"/>
                </a:moveTo>
                <a:cubicBezTo>
                  <a:pt x="7333" y="10398"/>
                  <a:pt x="7343" y="10401"/>
                  <a:pt x="7360" y="10404"/>
                </a:cubicBezTo>
                <a:cubicBezTo>
                  <a:pt x="7353" y="10411"/>
                  <a:pt x="7347" y="10418"/>
                  <a:pt x="7343" y="10421"/>
                </a:cubicBezTo>
                <a:lnTo>
                  <a:pt x="7313" y="10411"/>
                </a:lnTo>
                <a:lnTo>
                  <a:pt x="7323" y="10391"/>
                </a:lnTo>
                <a:close/>
                <a:moveTo>
                  <a:pt x="7290" y="10404"/>
                </a:moveTo>
                <a:lnTo>
                  <a:pt x="7300" y="10411"/>
                </a:lnTo>
                <a:lnTo>
                  <a:pt x="7279" y="10431"/>
                </a:lnTo>
                <a:lnTo>
                  <a:pt x="7273" y="10428"/>
                </a:lnTo>
                <a:lnTo>
                  <a:pt x="7290" y="10404"/>
                </a:lnTo>
                <a:close/>
                <a:moveTo>
                  <a:pt x="7367" y="10408"/>
                </a:moveTo>
                <a:lnTo>
                  <a:pt x="7387" y="10418"/>
                </a:lnTo>
                <a:cubicBezTo>
                  <a:pt x="7384" y="10425"/>
                  <a:pt x="7377" y="10431"/>
                  <a:pt x="7374" y="10438"/>
                </a:cubicBezTo>
                <a:lnTo>
                  <a:pt x="7357" y="10428"/>
                </a:lnTo>
                <a:lnTo>
                  <a:pt x="7367" y="10408"/>
                </a:lnTo>
                <a:close/>
                <a:moveTo>
                  <a:pt x="7391" y="10418"/>
                </a:moveTo>
                <a:lnTo>
                  <a:pt x="7397" y="10421"/>
                </a:lnTo>
                <a:lnTo>
                  <a:pt x="7387" y="10441"/>
                </a:lnTo>
                <a:lnTo>
                  <a:pt x="7380" y="10438"/>
                </a:lnTo>
                <a:lnTo>
                  <a:pt x="7391" y="10418"/>
                </a:lnTo>
                <a:close/>
                <a:moveTo>
                  <a:pt x="7351" y="10437"/>
                </a:moveTo>
                <a:cubicBezTo>
                  <a:pt x="7353" y="10437"/>
                  <a:pt x="7361" y="10445"/>
                  <a:pt x="7367" y="10448"/>
                </a:cubicBezTo>
                <a:lnTo>
                  <a:pt x="7350" y="10441"/>
                </a:lnTo>
                <a:lnTo>
                  <a:pt x="7350" y="10438"/>
                </a:lnTo>
                <a:cubicBezTo>
                  <a:pt x="7350" y="10438"/>
                  <a:pt x="7350" y="10437"/>
                  <a:pt x="7351" y="10437"/>
                </a:cubicBezTo>
                <a:close/>
                <a:moveTo>
                  <a:pt x="7414" y="10428"/>
                </a:moveTo>
                <a:lnTo>
                  <a:pt x="7401" y="10448"/>
                </a:lnTo>
                <a:lnTo>
                  <a:pt x="7397" y="10448"/>
                </a:lnTo>
                <a:cubicBezTo>
                  <a:pt x="7401" y="10438"/>
                  <a:pt x="7404" y="10435"/>
                  <a:pt x="7407" y="10428"/>
                </a:cubicBezTo>
                <a:close/>
                <a:moveTo>
                  <a:pt x="7481" y="10371"/>
                </a:moveTo>
                <a:cubicBezTo>
                  <a:pt x="7515" y="10391"/>
                  <a:pt x="7566" y="10418"/>
                  <a:pt x="7606" y="10441"/>
                </a:cubicBezTo>
                <a:cubicBezTo>
                  <a:pt x="7606" y="10445"/>
                  <a:pt x="7603" y="10451"/>
                  <a:pt x="7599" y="10455"/>
                </a:cubicBezTo>
                <a:lnTo>
                  <a:pt x="7596" y="10455"/>
                </a:lnTo>
                <a:cubicBezTo>
                  <a:pt x="7555" y="10431"/>
                  <a:pt x="7515" y="10404"/>
                  <a:pt x="7481" y="10371"/>
                </a:cubicBezTo>
                <a:close/>
                <a:moveTo>
                  <a:pt x="7310" y="10421"/>
                </a:moveTo>
                <a:lnTo>
                  <a:pt x="7337" y="10435"/>
                </a:lnTo>
                <a:lnTo>
                  <a:pt x="7333" y="10438"/>
                </a:lnTo>
                <a:cubicBezTo>
                  <a:pt x="7324" y="10433"/>
                  <a:pt x="7319" y="10431"/>
                  <a:pt x="7318" y="10431"/>
                </a:cubicBezTo>
                <a:cubicBezTo>
                  <a:pt x="7317" y="10431"/>
                  <a:pt x="7321" y="10434"/>
                  <a:pt x="7330" y="10441"/>
                </a:cubicBezTo>
                <a:lnTo>
                  <a:pt x="7330" y="10445"/>
                </a:lnTo>
                <a:cubicBezTo>
                  <a:pt x="7327" y="10448"/>
                  <a:pt x="7323" y="10455"/>
                  <a:pt x="7320" y="10458"/>
                </a:cubicBezTo>
                <a:cubicBezTo>
                  <a:pt x="7319" y="10459"/>
                  <a:pt x="7319" y="10459"/>
                  <a:pt x="7318" y="10459"/>
                </a:cubicBezTo>
                <a:cubicBezTo>
                  <a:pt x="7315" y="10459"/>
                  <a:pt x="7312" y="10454"/>
                  <a:pt x="7310" y="10451"/>
                </a:cubicBezTo>
                <a:cubicBezTo>
                  <a:pt x="7316" y="10431"/>
                  <a:pt x="7303" y="10441"/>
                  <a:pt x="7310" y="10421"/>
                </a:cubicBezTo>
                <a:close/>
                <a:moveTo>
                  <a:pt x="7417" y="10435"/>
                </a:moveTo>
                <a:lnTo>
                  <a:pt x="7431" y="10445"/>
                </a:lnTo>
                <a:lnTo>
                  <a:pt x="7417" y="10462"/>
                </a:lnTo>
                <a:cubicBezTo>
                  <a:pt x="7414" y="10462"/>
                  <a:pt x="7411" y="10458"/>
                  <a:pt x="7407" y="10455"/>
                </a:cubicBezTo>
                <a:lnTo>
                  <a:pt x="7417" y="10435"/>
                </a:lnTo>
                <a:close/>
                <a:moveTo>
                  <a:pt x="7256" y="10458"/>
                </a:moveTo>
                <a:cubicBezTo>
                  <a:pt x="7254" y="10460"/>
                  <a:pt x="7252" y="10461"/>
                  <a:pt x="7250" y="10462"/>
                </a:cubicBezTo>
                <a:lnTo>
                  <a:pt x="7250" y="10462"/>
                </a:lnTo>
                <a:lnTo>
                  <a:pt x="7253" y="10458"/>
                </a:lnTo>
                <a:close/>
                <a:moveTo>
                  <a:pt x="7347" y="10451"/>
                </a:moveTo>
                <a:cubicBezTo>
                  <a:pt x="7344" y="10457"/>
                  <a:pt x="7338" y="10461"/>
                  <a:pt x="7335" y="10466"/>
                </a:cubicBezTo>
                <a:lnTo>
                  <a:pt x="7335" y="10466"/>
                </a:lnTo>
                <a:lnTo>
                  <a:pt x="7343" y="10451"/>
                </a:lnTo>
                <a:close/>
                <a:moveTo>
                  <a:pt x="7061" y="10468"/>
                </a:moveTo>
                <a:lnTo>
                  <a:pt x="7061" y="10472"/>
                </a:lnTo>
                <a:lnTo>
                  <a:pt x="7057" y="10475"/>
                </a:lnTo>
                <a:lnTo>
                  <a:pt x="7057" y="10472"/>
                </a:lnTo>
                <a:lnTo>
                  <a:pt x="7061" y="10468"/>
                </a:lnTo>
                <a:close/>
                <a:moveTo>
                  <a:pt x="7313" y="10468"/>
                </a:moveTo>
                <a:lnTo>
                  <a:pt x="7303" y="10482"/>
                </a:lnTo>
                <a:lnTo>
                  <a:pt x="7300" y="10482"/>
                </a:lnTo>
                <a:lnTo>
                  <a:pt x="7306" y="10468"/>
                </a:lnTo>
                <a:close/>
                <a:moveTo>
                  <a:pt x="7333" y="10472"/>
                </a:moveTo>
                <a:lnTo>
                  <a:pt x="7333" y="10475"/>
                </a:lnTo>
                <a:lnTo>
                  <a:pt x="7323" y="10485"/>
                </a:lnTo>
                <a:cubicBezTo>
                  <a:pt x="7327" y="10478"/>
                  <a:pt x="7330" y="10475"/>
                  <a:pt x="7333" y="10472"/>
                </a:cubicBezTo>
                <a:close/>
                <a:moveTo>
                  <a:pt x="7347" y="10455"/>
                </a:moveTo>
                <a:lnTo>
                  <a:pt x="7360" y="10462"/>
                </a:lnTo>
                <a:cubicBezTo>
                  <a:pt x="7350" y="10475"/>
                  <a:pt x="7343" y="10485"/>
                  <a:pt x="7337" y="10499"/>
                </a:cubicBezTo>
                <a:lnTo>
                  <a:pt x="7327" y="10495"/>
                </a:lnTo>
                <a:lnTo>
                  <a:pt x="7340" y="10472"/>
                </a:lnTo>
                <a:cubicBezTo>
                  <a:pt x="7343" y="10468"/>
                  <a:pt x="7347" y="10462"/>
                  <a:pt x="7347" y="10455"/>
                </a:cubicBezTo>
                <a:close/>
                <a:moveTo>
                  <a:pt x="7296" y="10492"/>
                </a:moveTo>
                <a:lnTo>
                  <a:pt x="7286" y="10502"/>
                </a:lnTo>
                <a:lnTo>
                  <a:pt x="7293" y="10492"/>
                </a:lnTo>
                <a:close/>
                <a:moveTo>
                  <a:pt x="7367" y="10465"/>
                </a:moveTo>
                <a:lnTo>
                  <a:pt x="7370" y="10468"/>
                </a:lnTo>
                <a:lnTo>
                  <a:pt x="7347" y="10505"/>
                </a:lnTo>
                <a:lnTo>
                  <a:pt x="7343" y="10505"/>
                </a:lnTo>
                <a:lnTo>
                  <a:pt x="7367" y="10465"/>
                </a:lnTo>
                <a:close/>
                <a:moveTo>
                  <a:pt x="7327" y="10502"/>
                </a:moveTo>
                <a:lnTo>
                  <a:pt x="7333" y="10509"/>
                </a:lnTo>
                <a:lnTo>
                  <a:pt x="7327" y="10515"/>
                </a:lnTo>
                <a:cubicBezTo>
                  <a:pt x="7327" y="10512"/>
                  <a:pt x="7323" y="10512"/>
                  <a:pt x="7320" y="10512"/>
                </a:cubicBezTo>
                <a:lnTo>
                  <a:pt x="7327" y="10502"/>
                </a:lnTo>
                <a:close/>
                <a:moveTo>
                  <a:pt x="7434" y="10445"/>
                </a:moveTo>
                <a:cubicBezTo>
                  <a:pt x="7488" y="10485"/>
                  <a:pt x="7528" y="10519"/>
                  <a:pt x="7525" y="10525"/>
                </a:cubicBezTo>
                <a:cubicBezTo>
                  <a:pt x="7495" y="10502"/>
                  <a:pt x="7461" y="10482"/>
                  <a:pt x="7428" y="10465"/>
                </a:cubicBezTo>
                <a:cubicBezTo>
                  <a:pt x="7428" y="10458"/>
                  <a:pt x="7431" y="10451"/>
                  <a:pt x="7434" y="10445"/>
                </a:cubicBezTo>
                <a:close/>
                <a:moveTo>
                  <a:pt x="7401" y="10485"/>
                </a:moveTo>
                <a:lnTo>
                  <a:pt x="7374" y="10529"/>
                </a:lnTo>
                <a:lnTo>
                  <a:pt x="7370" y="10529"/>
                </a:lnTo>
                <a:lnTo>
                  <a:pt x="7394" y="10485"/>
                </a:lnTo>
                <a:close/>
                <a:moveTo>
                  <a:pt x="7414" y="10492"/>
                </a:moveTo>
                <a:cubicBezTo>
                  <a:pt x="7461" y="10520"/>
                  <a:pt x="7501" y="10547"/>
                  <a:pt x="7485" y="10547"/>
                </a:cubicBezTo>
                <a:cubicBezTo>
                  <a:pt x="7481" y="10547"/>
                  <a:pt x="7471" y="10544"/>
                  <a:pt x="7454" y="10539"/>
                </a:cubicBezTo>
                <a:lnTo>
                  <a:pt x="7407" y="10509"/>
                </a:lnTo>
                <a:lnTo>
                  <a:pt x="7414" y="10492"/>
                </a:lnTo>
                <a:close/>
                <a:moveTo>
                  <a:pt x="7389" y="10554"/>
                </a:moveTo>
                <a:lnTo>
                  <a:pt x="7394" y="10559"/>
                </a:lnTo>
                <a:lnTo>
                  <a:pt x="7394" y="10559"/>
                </a:lnTo>
                <a:lnTo>
                  <a:pt x="7387" y="10556"/>
                </a:lnTo>
                <a:cubicBezTo>
                  <a:pt x="7387" y="10556"/>
                  <a:pt x="7388" y="10555"/>
                  <a:pt x="7389" y="10554"/>
                </a:cubicBezTo>
                <a:close/>
                <a:moveTo>
                  <a:pt x="7404" y="10512"/>
                </a:moveTo>
                <a:cubicBezTo>
                  <a:pt x="7438" y="10542"/>
                  <a:pt x="7495" y="10586"/>
                  <a:pt x="7471" y="10586"/>
                </a:cubicBezTo>
                <a:cubicBezTo>
                  <a:pt x="7458" y="10579"/>
                  <a:pt x="7451" y="10576"/>
                  <a:pt x="7438" y="10569"/>
                </a:cubicBezTo>
                <a:lnTo>
                  <a:pt x="7414" y="10552"/>
                </a:lnTo>
                <a:lnTo>
                  <a:pt x="7394" y="10539"/>
                </a:lnTo>
                <a:cubicBezTo>
                  <a:pt x="7397" y="10532"/>
                  <a:pt x="7401" y="10522"/>
                  <a:pt x="7404" y="10512"/>
                </a:cubicBezTo>
                <a:close/>
                <a:moveTo>
                  <a:pt x="7286" y="10579"/>
                </a:moveTo>
                <a:cubicBezTo>
                  <a:pt x="7283" y="10583"/>
                  <a:pt x="7283" y="10586"/>
                  <a:pt x="7283" y="10589"/>
                </a:cubicBezTo>
                <a:lnTo>
                  <a:pt x="7279" y="10589"/>
                </a:lnTo>
                <a:cubicBezTo>
                  <a:pt x="7279" y="10586"/>
                  <a:pt x="7283" y="10583"/>
                  <a:pt x="7286" y="10579"/>
                </a:cubicBezTo>
                <a:close/>
                <a:moveTo>
                  <a:pt x="7404" y="10566"/>
                </a:moveTo>
                <a:lnTo>
                  <a:pt x="7407" y="10569"/>
                </a:lnTo>
                <a:cubicBezTo>
                  <a:pt x="7407" y="10573"/>
                  <a:pt x="7404" y="10576"/>
                  <a:pt x="7404" y="10579"/>
                </a:cubicBezTo>
                <a:lnTo>
                  <a:pt x="7417" y="10576"/>
                </a:lnTo>
                <a:cubicBezTo>
                  <a:pt x="7438" y="10593"/>
                  <a:pt x="7452" y="10606"/>
                  <a:pt x="7443" y="10606"/>
                </a:cubicBezTo>
                <a:cubicBezTo>
                  <a:pt x="7438" y="10606"/>
                  <a:pt x="7425" y="10601"/>
                  <a:pt x="7401" y="10589"/>
                </a:cubicBezTo>
                <a:lnTo>
                  <a:pt x="7397" y="10589"/>
                </a:lnTo>
                <a:cubicBezTo>
                  <a:pt x="7391" y="10586"/>
                  <a:pt x="7384" y="10579"/>
                  <a:pt x="7380" y="10573"/>
                </a:cubicBezTo>
                <a:lnTo>
                  <a:pt x="7384" y="10566"/>
                </a:lnTo>
                <a:close/>
                <a:moveTo>
                  <a:pt x="6812" y="10612"/>
                </a:moveTo>
                <a:cubicBezTo>
                  <a:pt x="6819" y="10612"/>
                  <a:pt x="6829" y="10612"/>
                  <a:pt x="6842" y="10613"/>
                </a:cubicBezTo>
                <a:lnTo>
                  <a:pt x="6839" y="10613"/>
                </a:lnTo>
                <a:lnTo>
                  <a:pt x="6845" y="10633"/>
                </a:lnTo>
                <a:lnTo>
                  <a:pt x="6828" y="10626"/>
                </a:lnTo>
                <a:lnTo>
                  <a:pt x="6798" y="10620"/>
                </a:lnTo>
                <a:cubicBezTo>
                  <a:pt x="6788" y="10615"/>
                  <a:pt x="6791" y="10612"/>
                  <a:pt x="6812" y="10612"/>
                </a:cubicBezTo>
                <a:close/>
                <a:moveTo>
                  <a:pt x="7337" y="10663"/>
                </a:moveTo>
                <a:cubicBezTo>
                  <a:pt x="7341" y="10667"/>
                  <a:pt x="7345" y="10670"/>
                  <a:pt x="7349" y="10674"/>
                </a:cubicBezTo>
                <a:lnTo>
                  <a:pt x="7349" y="10674"/>
                </a:lnTo>
                <a:cubicBezTo>
                  <a:pt x="7346" y="10672"/>
                  <a:pt x="7343" y="10669"/>
                  <a:pt x="7340" y="10667"/>
                </a:cubicBezTo>
                <a:lnTo>
                  <a:pt x="7337" y="10667"/>
                </a:lnTo>
                <a:cubicBezTo>
                  <a:pt x="7337" y="10667"/>
                  <a:pt x="7337" y="10667"/>
                  <a:pt x="7337" y="10663"/>
                </a:cubicBezTo>
                <a:close/>
                <a:moveTo>
                  <a:pt x="7397" y="10724"/>
                </a:moveTo>
                <a:cubicBezTo>
                  <a:pt x="7384" y="10731"/>
                  <a:pt x="7374" y="10737"/>
                  <a:pt x="7364" y="10748"/>
                </a:cubicBezTo>
                <a:lnTo>
                  <a:pt x="7290" y="10775"/>
                </a:lnTo>
                <a:lnTo>
                  <a:pt x="7296" y="10761"/>
                </a:lnTo>
                <a:lnTo>
                  <a:pt x="7397" y="10724"/>
                </a:lnTo>
                <a:close/>
                <a:moveTo>
                  <a:pt x="7266" y="10812"/>
                </a:moveTo>
                <a:lnTo>
                  <a:pt x="7300" y="10828"/>
                </a:lnTo>
                <a:cubicBezTo>
                  <a:pt x="7296" y="10828"/>
                  <a:pt x="7296" y="10832"/>
                  <a:pt x="7296" y="10835"/>
                </a:cubicBezTo>
                <a:cubicBezTo>
                  <a:pt x="7290" y="10828"/>
                  <a:pt x="7279" y="10822"/>
                  <a:pt x="7269" y="10815"/>
                </a:cubicBezTo>
                <a:lnTo>
                  <a:pt x="7266" y="10815"/>
                </a:lnTo>
                <a:lnTo>
                  <a:pt x="7266" y="10812"/>
                </a:lnTo>
                <a:close/>
                <a:moveTo>
                  <a:pt x="330" y="10832"/>
                </a:moveTo>
                <a:cubicBezTo>
                  <a:pt x="329" y="10837"/>
                  <a:pt x="329" y="10843"/>
                  <a:pt x="331" y="10848"/>
                </a:cubicBezTo>
                <a:lnTo>
                  <a:pt x="331" y="10848"/>
                </a:lnTo>
                <a:cubicBezTo>
                  <a:pt x="331" y="10842"/>
                  <a:pt x="331" y="10837"/>
                  <a:pt x="330" y="10832"/>
                </a:cubicBezTo>
                <a:close/>
                <a:moveTo>
                  <a:pt x="7158" y="10812"/>
                </a:moveTo>
                <a:lnTo>
                  <a:pt x="7165" y="10818"/>
                </a:lnTo>
                <a:lnTo>
                  <a:pt x="7061" y="10859"/>
                </a:lnTo>
                <a:lnTo>
                  <a:pt x="7051" y="10852"/>
                </a:lnTo>
                <a:lnTo>
                  <a:pt x="7158" y="10812"/>
                </a:lnTo>
                <a:close/>
                <a:moveTo>
                  <a:pt x="7037" y="10859"/>
                </a:moveTo>
                <a:lnTo>
                  <a:pt x="7047" y="10865"/>
                </a:lnTo>
                <a:lnTo>
                  <a:pt x="7030" y="10872"/>
                </a:lnTo>
                <a:lnTo>
                  <a:pt x="7020" y="10865"/>
                </a:lnTo>
                <a:lnTo>
                  <a:pt x="7037" y="10859"/>
                </a:lnTo>
                <a:close/>
                <a:moveTo>
                  <a:pt x="7316" y="10835"/>
                </a:moveTo>
                <a:lnTo>
                  <a:pt x="7374" y="10862"/>
                </a:lnTo>
                <a:lnTo>
                  <a:pt x="7364" y="10879"/>
                </a:lnTo>
                <a:cubicBezTo>
                  <a:pt x="7347" y="10869"/>
                  <a:pt x="7330" y="10855"/>
                  <a:pt x="7313" y="10845"/>
                </a:cubicBezTo>
                <a:cubicBezTo>
                  <a:pt x="7313" y="10842"/>
                  <a:pt x="7316" y="10838"/>
                  <a:pt x="7316" y="10835"/>
                </a:cubicBezTo>
                <a:close/>
                <a:moveTo>
                  <a:pt x="6993" y="10872"/>
                </a:moveTo>
                <a:lnTo>
                  <a:pt x="7003" y="10882"/>
                </a:lnTo>
                <a:lnTo>
                  <a:pt x="6983" y="10889"/>
                </a:lnTo>
                <a:cubicBezTo>
                  <a:pt x="6980" y="10889"/>
                  <a:pt x="6977" y="10882"/>
                  <a:pt x="6973" y="10882"/>
                </a:cubicBezTo>
                <a:lnTo>
                  <a:pt x="6993" y="10872"/>
                </a:lnTo>
                <a:close/>
                <a:moveTo>
                  <a:pt x="6953" y="10891"/>
                </a:moveTo>
                <a:cubicBezTo>
                  <a:pt x="6956" y="10891"/>
                  <a:pt x="6962" y="10893"/>
                  <a:pt x="6970" y="10896"/>
                </a:cubicBezTo>
                <a:lnTo>
                  <a:pt x="6956" y="10899"/>
                </a:lnTo>
                <a:cubicBezTo>
                  <a:pt x="6949" y="10893"/>
                  <a:pt x="6949" y="10891"/>
                  <a:pt x="6953" y="10891"/>
                </a:cubicBezTo>
                <a:close/>
                <a:moveTo>
                  <a:pt x="7222" y="10929"/>
                </a:moveTo>
                <a:lnTo>
                  <a:pt x="7229" y="10933"/>
                </a:lnTo>
                <a:lnTo>
                  <a:pt x="7229" y="10946"/>
                </a:lnTo>
                <a:lnTo>
                  <a:pt x="7219" y="10939"/>
                </a:lnTo>
                <a:lnTo>
                  <a:pt x="7222" y="10929"/>
                </a:lnTo>
                <a:close/>
                <a:moveTo>
                  <a:pt x="7249" y="10882"/>
                </a:moveTo>
                <a:cubicBezTo>
                  <a:pt x="7276" y="10902"/>
                  <a:pt x="7303" y="10926"/>
                  <a:pt x="7330" y="10946"/>
                </a:cubicBezTo>
                <a:cubicBezTo>
                  <a:pt x="7327" y="10950"/>
                  <a:pt x="7327" y="10950"/>
                  <a:pt x="7327" y="10950"/>
                </a:cubicBezTo>
                <a:lnTo>
                  <a:pt x="7327" y="10953"/>
                </a:lnTo>
                <a:cubicBezTo>
                  <a:pt x="7296" y="10939"/>
                  <a:pt x="7269" y="10926"/>
                  <a:pt x="7246" y="10909"/>
                </a:cubicBezTo>
                <a:cubicBezTo>
                  <a:pt x="7246" y="10902"/>
                  <a:pt x="7249" y="10892"/>
                  <a:pt x="7249" y="10882"/>
                </a:cubicBezTo>
                <a:close/>
                <a:moveTo>
                  <a:pt x="7199" y="10946"/>
                </a:moveTo>
                <a:lnTo>
                  <a:pt x="7195" y="10956"/>
                </a:lnTo>
                <a:lnTo>
                  <a:pt x="7192" y="10963"/>
                </a:lnTo>
                <a:lnTo>
                  <a:pt x="7192" y="10966"/>
                </a:lnTo>
                <a:lnTo>
                  <a:pt x="7199" y="10946"/>
                </a:lnTo>
                <a:close/>
                <a:moveTo>
                  <a:pt x="7202" y="10943"/>
                </a:moveTo>
                <a:cubicBezTo>
                  <a:pt x="7199" y="10956"/>
                  <a:pt x="7199" y="10966"/>
                  <a:pt x="7202" y="10976"/>
                </a:cubicBezTo>
                <a:cubicBezTo>
                  <a:pt x="7202" y="10977"/>
                  <a:pt x="7203" y="10977"/>
                  <a:pt x="7203" y="10977"/>
                </a:cubicBezTo>
                <a:cubicBezTo>
                  <a:pt x="7206" y="10977"/>
                  <a:pt x="7210" y="10968"/>
                  <a:pt x="7216" y="10953"/>
                </a:cubicBezTo>
                <a:lnTo>
                  <a:pt x="7226" y="10956"/>
                </a:lnTo>
                <a:cubicBezTo>
                  <a:pt x="7226" y="10970"/>
                  <a:pt x="7226" y="10983"/>
                  <a:pt x="7222" y="10993"/>
                </a:cubicBezTo>
                <a:lnTo>
                  <a:pt x="7189" y="10966"/>
                </a:lnTo>
                <a:lnTo>
                  <a:pt x="7199" y="10946"/>
                </a:lnTo>
                <a:lnTo>
                  <a:pt x="7199" y="10946"/>
                </a:lnTo>
                <a:lnTo>
                  <a:pt x="7202" y="10943"/>
                </a:lnTo>
                <a:close/>
                <a:moveTo>
                  <a:pt x="7238" y="10937"/>
                </a:moveTo>
                <a:lnTo>
                  <a:pt x="7238" y="10937"/>
                </a:lnTo>
                <a:cubicBezTo>
                  <a:pt x="7264" y="10950"/>
                  <a:pt x="7287" y="10963"/>
                  <a:pt x="7310" y="10976"/>
                </a:cubicBezTo>
                <a:lnTo>
                  <a:pt x="7300" y="10997"/>
                </a:lnTo>
                <a:lnTo>
                  <a:pt x="7236" y="10950"/>
                </a:lnTo>
                <a:cubicBezTo>
                  <a:pt x="7236" y="10946"/>
                  <a:pt x="7236" y="10943"/>
                  <a:pt x="7238" y="10937"/>
                </a:cubicBezTo>
                <a:close/>
                <a:moveTo>
                  <a:pt x="7232" y="10963"/>
                </a:moveTo>
                <a:lnTo>
                  <a:pt x="7296" y="11000"/>
                </a:lnTo>
                <a:cubicBezTo>
                  <a:pt x="7286" y="11020"/>
                  <a:pt x="7276" y="11040"/>
                  <a:pt x="7263" y="11061"/>
                </a:cubicBezTo>
                <a:cubicBezTo>
                  <a:pt x="7229" y="11047"/>
                  <a:pt x="7189" y="11057"/>
                  <a:pt x="7155" y="11040"/>
                </a:cubicBezTo>
                <a:cubicBezTo>
                  <a:pt x="7162" y="11024"/>
                  <a:pt x="7168" y="11013"/>
                  <a:pt x="7175" y="11003"/>
                </a:cubicBezTo>
                <a:lnTo>
                  <a:pt x="7172" y="11000"/>
                </a:lnTo>
                <a:lnTo>
                  <a:pt x="7172" y="11000"/>
                </a:lnTo>
                <a:cubicBezTo>
                  <a:pt x="7213" y="11019"/>
                  <a:pt x="7235" y="11027"/>
                  <a:pt x="7243" y="11027"/>
                </a:cubicBezTo>
                <a:cubicBezTo>
                  <a:pt x="7255" y="11027"/>
                  <a:pt x="7245" y="11014"/>
                  <a:pt x="7226" y="10997"/>
                </a:cubicBezTo>
                <a:cubicBezTo>
                  <a:pt x="7226" y="10987"/>
                  <a:pt x="7229" y="10973"/>
                  <a:pt x="7232" y="10963"/>
                </a:cubicBezTo>
                <a:close/>
                <a:moveTo>
                  <a:pt x="2153" y="13481"/>
                </a:moveTo>
                <a:cubicBezTo>
                  <a:pt x="2143" y="13488"/>
                  <a:pt x="2133" y="13494"/>
                  <a:pt x="2124" y="13500"/>
                </a:cubicBezTo>
                <a:cubicBezTo>
                  <a:pt x="2134" y="13496"/>
                  <a:pt x="2144" y="13489"/>
                  <a:pt x="2153" y="13481"/>
                </a:cubicBezTo>
                <a:close/>
                <a:moveTo>
                  <a:pt x="4450" y="16543"/>
                </a:moveTo>
                <a:lnTo>
                  <a:pt x="4450" y="16543"/>
                </a:lnTo>
                <a:cubicBezTo>
                  <a:pt x="4470" y="16557"/>
                  <a:pt x="4500" y="16577"/>
                  <a:pt x="4550" y="16607"/>
                </a:cubicBezTo>
                <a:lnTo>
                  <a:pt x="4550" y="16610"/>
                </a:lnTo>
                <a:lnTo>
                  <a:pt x="4450" y="16543"/>
                </a:lnTo>
                <a:close/>
                <a:moveTo>
                  <a:pt x="4845" y="16690"/>
                </a:moveTo>
                <a:cubicBezTo>
                  <a:pt x="4854" y="16690"/>
                  <a:pt x="4864" y="16694"/>
                  <a:pt x="4873" y="16701"/>
                </a:cubicBezTo>
                <a:cubicBezTo>
                  <a:pt x="4833" y="16718"/>
                  <a:pt x="4900" y="16809"/>
                  <a:pt x="4927" y="16889"/>
                </a:cubicBezTo>
                <a:cubicBezTo>
                  <a:pt x="4877" y="16842"/>
                  <a:pt x="4823" y="16802"/>
                  <a:pt x="4769" y="16762"/>
                </a:cubicBezTo>
                <a:lnTo>
                  <a:pt x="4766" y="16765"/>
                </a:lnTo>
                <a:cubicBezTo>
                  <a:pt x="4783" y="16722"/>
                  <a:pt x="4814" y="16690"/>
                  <a:pt x="4845" y="16690"/>
                </a:cubicBezTo>
                <a:close/>
                <a:moveTo>
                  <a:pt x="12136" y="19709"/>
                </a:moveTo>
                <a:lnTo>
                  <a:pt x="12136" y="19709"/>
                </a:lnTo>
                <a:cubicBezTo>
                  <a:pt x="12129" y="19715"/>
                  <a:pt x="12120" y="19723"/>
                  <a:pt x="12112" y="19732"/>
                </a:cubicBezTo>
                <a:lnTo>
                  <a:pt x="12112" y="19732"/>
                </a:lnTo>
                <a:cubicBezTo>
                  <a:pt x="12120" y="19724"/>
                  <a:pt x="12128" y="19716"/>
                  <a:pt x="12136" y="19709"/>
                </a:cubicBezTo>
                <a:close/>
                <a:moveTo>
                  <a:pt x="12112" y="19732"/>
                </a:moveTo>
                <a:cubicBezTo>
                  <a:pt x="12103" y="19741"/>
                  <a:pt x="12094" y="19750"/>
                  <a:pt x="12085" y="19760"/>
                </a:cubicBezTo>
                <a:cubicBezTo>
                  <a:pt x="12095" y="19750"/>
                  <a:pt x="12103" y="19740"/>
                  <a:pt x="12112" y="19732"/>
                </a:cubicBezTo>
                <a:close/>
                <a:moveTo>
                  <a:pt x="8259" y="0"/>
                </a:moveTo>
                <a:cubicBezTo>
                  <a:pt x="8258" y="0"/>
                  <a:pt x="8257" y="2"/>
                  <a:pt x="8255" y="5"/>
                </a:cubicBezTo>
                <a:cubicBezTo>
                  <a:pt x="8252" y="5"/>
                  <a:pt x="8249" y="5"/>
                  <a:pt x="8246" y="5"/>
                </a:cubicBezTo>
                <a:cubicBezTo>
                  <a:pt x="7949" y="5"/>
                  <a:pt x="7642" y="159"/>
                  <a:pt x="7253" y="369"/>
                </a:cubicBezTo>
                <a:lnTo>
                  <a:pt x="7283" y="274"/>
                </a:lnTo>
                <a:cubicBezTo>
                  <a:pt x="7271" y="273"/>
                  <a:pt x="7258" y="273"/>
                  <a:pt x="7245" y="273"/>
                </a:cubicBezTo>
                <a:cubicBezTo>
                  <a:pt x="7063" y="273"/>
                  <a:pt x="6819" y="377"/>
                  <a:pt x="6640" y="399"/>
                </a:cubicBezTo>
                <a:cubicBezTo>
                  <a:pt x="6613" y="486"/>
                  <a:pt x="6516" y="520"/>
                  <a:pt x="6616" y="604"/>
                </a:cubicBezTo>
                <a:cubicBezTo>
                  <a:pt x="6552" y="586"/>
                  <a:pt x="6490" y="579"/>
                  <a:pt x="6433" y="579"/>
                </a:cubicBezTo>
                <a:cubicBezTo>
                  <a:pt x="6184" y="579"/>
                  <a:pt x="5996" y="725"/>
                  <a:pt x="5832" y="867"/>
                </a:cubicBezTo>
                <a:cubicBezTo>
                  <a:pt x="5651" y="1064"/>
                  <a:pt x="5497" y="1252"/>
                  <a:pt x="5207" y="1252"/>
                </a:cubicBezTo>
                <a:cubicBezTo>
                  <a:pt x="5191" y="1252"/>
                  <a:pt x="5173" y="1252"/>
                  <a:pt x="5156" y="1250"/>
                </a:cubicBezTo>
                <a:cubicBezTo>
                  <a:pt x="5201" y="1220"/>
                  <a:pt x="5233" y="1136"/>
                  <a:pt x="5207" y="1136"/>
                </a:cubicBezTo>
                <a:cubicBezTo>
                  <a:pt x="5204" y="1136"/>
                  <a:pt x="5201" y="1137"/>
                  <a:pt x="5196" y="1139"/>
                </a:cubicBezTo>
                <a:cubicBezTo>
                  <a:pt x="5085" y="1240"/>
                  <a:pt x="4984" y="1345"/>
                  <a:pt x="4890" y="1459"/>
                </a:cubicBezTo>
                <a:cubicBezTo>
                  <a:pt x="4947" y="1504"/>
                  <a:pt x="4971" y="1511"/>
                  <a:pt x="4998" y="1511"/>
                </a:cubicBezTo>
                <a:cubicBezTo>
                  <a:pt x="5010" y="1511"/>
                  <a:pt x="5022" y="1510"/>
                  <a:pt x="5038" y="1510"/>
                </a:cubicBezTo>
                <a:cubicBezTo>
                  <a:pt x="5057" y="1510"/>
                  <a:pt x="5083" y="1512"/>
                  <a:pt x="5119" y="1520"/>
                </a:cubicBezTo>
                <a:cubicBezTo>
                  <a:pt x="5122" y="1627"/>
                  <a:pt x="5075" y="1735"/>
                  <a:pt x="4991" y="1806"/>
                </a:cubicBezTo>
                <a:cubicBezTo>
                  <a:pt x="5082" y="1617"/>
                  <a:pt x="4856" y="1634"/>
                  <a:pt x="4739" y="1627"/>
                </a:cubicBezTo>
                <a:lnTo>
                  <a:pt x="4739" y="1627"/>
                </a:lnTo>
                <a:cubicBezTo>
                  <a:pt x="4776" y="1651"/>
                  <a:pt x="4786" y="1705"/>
                  <a:pt x="4816" y="1735"/>
                </a:cubicBezTo>
                <a:cubicBezTo>
                  <a:pt x="4789" y="1731"/>
                  <a:pt x="4768" y="1729"/>
                  <a:pt x="4751" y="1729"/>
                </a:cubicBezTo>
                <a:cubicBezTo>
                  <a:pt x="4558" y="1729"/>
                  <a:pt x="4937" y="1972"/>
                  <a:pt x="4628" y="2028"/>
                </a:cubicBezTo>
                <a:lnTo>
                  <a:pt x="4591" y="1964"/>
                </a:lnTo>
                <a:cubicBezTo>
                  <a:pt x="4530" y="2065"/>
                  <a:pt x="4527" y="2210"/>
                  <a:pt x="4426" y="2280"/>
                </a:cubicBezTo>
                <a:cubicBezTo>
                  <a:pt x="4281" y="2199"/>
                  <a:pt x="4459" y="2142"/>
                  <a:pt x="4375" y="2041"/>
                </a:cubicBezTo>
                <a:lnTo>
                  <a:pt x="4375" y="2041"/>
                </a:lnTo>
                <a:cubicBezTo>
                  <a:pt x="4258" y="2169"/>
                  <a:pt x="4347" y="2489"/>
                  <a:pt x="4133" y="2489"/>
                </a:cubicBezTo>
                <a:cubicBezTo>
                  <a:pt x="4132" y="2489"/>
                  <a:pt x="4131" y="2489"/>
                  <a:pt x="4129" y="2489"/>
                </a:cubicBezTo>
                <a:cubicBezTo>
                  <a:pt x="4146" y="2405"/>
                  <a:pt x="4220" y="2334"/>
                  <a:pt x="4241" y="2250"/>
                </a:cubicBezTo>
                <a:cubicBezTo>
                  <a:pt x="4213" y="2248"/>
                  <a:pt x="4188" y="2248"/>
                  <a:pt x="4167" y="2248"/>
                </a:cubicBezTo>
                <a:cubicBezTo>
                  <a:pt x="3991" y="2248"/>
                  <a:pt x="3996" y="2294"/>
                  <a:pt x="3897" y="2354"/>
                </a:cubicBezTo>
                <a:lnTo>
                  <a:pt x="3907" y="2348"/>
                </a:lnTo>
                <a:lnTo>
                  <a:pt x="3907" y="2348"/>
                </a:lnTo>
                <a:cubicBezTo>
                  <a:pt x="3816" y="2398"/>
                  <a:pt x="3729" y="2452"/>
                  <a:pt x="3645" y="2509"/>
                </a:cubicBezTo>
                <a:lnTo>
                  <a:pt x="3729" y="2486"/>
                </a:lnTo>
                <a:lnTo>
                  <a:pt x="3729" y="2486"/>
                </a:lnTo>
                <a:cubicBezTo>
                  <a:pt x="3903" y="2921"/>
                  <a:pt x="3507" y="2876"/>
                  <a:pt x="3533" y="3258"/>
                </a:cubicBezTo>
                <a:lnTo>
                  <a:pt x="3533" y="3258"/>
                </a:lnTo>
                <a:cubicBezTo>
                  <a:pt x="3520" y="3075"/>
                  <a:pt x="3497" y="3046"/>
                  <a:pt x="3462" y="3046"/>
                </a:cubicBezTo>
                <a:cubicBezTo>
                  <a:pt x="3446" y="3046"/>
                  <a:pt x="3428" y="3052"/>
                  <a:pt x="3406" y="3052"/>
                </a:cubicBezTo>
                <a:cubicBezTo>
                  <a:pt x="3381" y="3052"/>
                  <a:pt x="3352" y="3044"/>
                  <a:pt x="3318" y="3011"/>
                </a:cubicBezTo>
                <a:cubicBezTo>
                  <a:pt x="3258" y="3029"/>
                  <a:pt x="3183" y="3060"/>
                  <a:pt x="3136" y="3060"/>
                </a:cubicBezTo>
                <a:cubicBezTo>
                  <a:pt x="3115" y="3060"/>
                  <a:pt x="3099" y="3054"/>
                  <a:pt x="3093" y="3037"/>
                </a:cubicBezTo>
                <a:lnTo>
                  <a:pt x="3093" y="3037"/>
                </a:lnTo>
                <a:cubicBezTo>
                  <a:pt x="3130" y="3236"/>
                  <a:pt x="2867" y="3162"/>
                  <a:pt x="2928" y="3448"/>
                </a:cubicBezTo>
                <a:cubicBezTo>
                  <a:pt x="2923" y="3446"/>
                  <a:pt x="2919" y="3445"/>
                  <a:pt x="2914" y="3445"/>
                </a:cubicBezTo>
                <a:cubicBezTo>
                  <a:pt x="2881" y="3445"/>
                  <a:pt x="2852" y="3501"/>
                  <a:pt x="2806" y="3501"/>
                </a:cubicBezTo>
                <a:cubicBezTo>
                  <a:pt x="2787" y="3501"/>
                  <a:pt x="2764" y="3491"/>
                  <a:pt x="2736" y="3461"/>
                </a:cubicBezTo>
                <a:lnTo>
                  <a:pt x="2736" y="3461"/>
                </a:lnTo>
                <a:cubicBezTo>
                  <a:pt x="2710" y="3529"/>
                  <a:pt x="2720" y="3548"/>
                  <a:pt x="2746" y="3548"/>
                </a:cubicBezTo>
                <a:cubicBezTo>
                  <a:pt x="2775" y="3548"/>
                  <a:pt x="2825" y="3524"/>
                  <a:pt x="2861" y="3524"/>
                </a:cubicBezTo>
                <a:cubicBezTo>
                  <a:pt x="2875" y="3524"/>
                  <a:pt x="2886" y="3527"/>
                  <a:pt x="2894" y="3536"/>
                </a:cubicBezTo>
                <a:cubicBezTo>
                  <a:pt x="2894" y="3862"/>
                  <a:pt x="2336" y="3960"/>
                  <a:pt x="2376" y="4448"/>
                </a:cubicBezTo>
                <a:cubicBezTo>
                  <a:pt x="2305" y="4761"/>
                  <a:pt x="2427" y="4919"/>
                  <a:pt x="2420" y="5181"/>
                </a:cubicBezTo>
                <a:cubicBezTo>
                  <a:pt x="2406" y="5208"/>
                  <a:pt x="2393" y="5235"/>
                  <a:pt x="2383" y="5262"/>
                </a:cubicBezTo>
                <a:cubicBezTo>
                  <a:pt x="2289" y="5259"/>
                  <a:pt x="2265" y="5097"/>
                  <a:pt x="2265" y="5097"/>
                </a:cubicBezTo>
                <a:cubicBezTo>
                  <a:pt x="2117" y="5215"/>
                  <a:pt x="2077" y="5339"/>
                  <a:pt x="2070" y="5511"/>
                </a:cubicBezTo>
                <a:cubicBezTo>
                  <a:pt x="2053" y="5487"/>
                  <a:pt x="2032" y="5479"/>
                  <a:pt x="2005" y="5479"/>
                </a:cubicBezTo>
                <a:cubicBezTo>
                  <a:pt x="1977" y="5479"/>
                  <a:pt x="1944" y="5487"/>
                  <a:pt x="1902" y="5498"/>
                </a:cubicBezTo>
                <a:cubicBezTo>
                  <a:pt x="1868" y="5622"/>
                  <a:pt x="2066" y="5656"/>
                  <a:pt x="1928" y="5784"/>
                </a:cubicBezTo>
                <a:cubicBezTo>
                  <a:pt x="1878" y="5733"/>
                  <a:pt x="1794" y="5662"/>
                  <a:pt x="1757" y="5578"/>
                </a:cubicBezTo>
                <a:lnTo>
                  <a:pt x="1757" y="5578"/>
                </a:lnTo>
                <a:cubicBezTo>
                  <a:pt x="1753" y="5747"/>
                  <a:pt x="1801" y="5925"/>
                  <a:pt x="1797" y="6090"/>
                </a:cubicBezTo>
                <a:cubicBezTo>
                  <a:pt x="1795" y="6090"/>
                  <a:pt x="1793" y="6090"/>
                  <a:pt x="1790" y="6090"/>
                </a:cubicBezTo>
                <a:cubicBezTo>
                  <a:pt x="1689" y="6090"/>
                  <a:pt x="1685" y="5947"/>
                  <a:pt x="1642" y="5874"/>
                </a:cubicBezTo>
                <a:lnTo>
                  <a:pt x="1642" y="5874"/>
                </a:lnTo>
                <a:cubicBezTo>
                  <a:pt x="1626" y="6060"/>
                  <a:pt x="1568" y="6342"/>
                  <a:pt x="1706" y="6443"/>
                </a:cubicBezTo>
                <a:cubicBezTo>
                  <a:pt x="1729" y="6418"/>
                  <a:pt x="1754" y="6396"/>
                  <a:pt x="1776" y="6374"/>
                </a:cubicBezTo>
                <a:lnTo>
                  <a:pt x="1776" y="6374"/>
                </a:lnTo>
                <a:cubicBezTo>
                  <a:pt x="1773" y="6375"/>
                  <a:pt x="1769" y="6376"/>
                  <a:pt x="1765" y="6376"/>
                </a:cubicBezTo>
                <a:cubicBezTo>
                  <a:pt x="1723" y="6376"/>
                  <a:pt x="1653" y="6328"/>
                  <a:pt x="1646" y="6288"/>
                </a:cubicBezTo>
                <a:cubicBezTo>
                  <a:pt x="1591" y="6139"/>
                  <a:pt x="1707" y="6106"/>
                  <a:pt x="1785" y="6106"/>
                </a:cubicBezTo>
                <a:cubicBezTo>
                  <a:pt x="1803" y="6106"/>
                  <a:pt x="1819" y="6107"/>
                  <a:pt x="1831" y="6110"/>
                </a:cubicBezTo>
                <a:lnTo>
                  <a:pt x="1828" y="6224"/>
                </a:lnTo>
                <a:cubicBezTo>
                  <a:pt x="1830" y="6225"/>
                  <a:pt x="1833" y="6225"/>
                  <a:pt x="1836" y="6225"/>
                </a:cubicBezTo>
                <a:cubicBezTo>
                  <a:pt x="2184" y="6225"/>
                  <a:pt x="1929" y="5789"/>
                  <a:pt x="2023" y="5582"/>
                </a:cubicBezTo>
                <a:lnTo>
                  <a:pt x="2023" y="5582"/>
                </a:lnTo>
                <a:lnTo>
                  <a:pt x="2184" y="5726"/>
                </a:lnTo>
                <a:cubicBezTo>
                  <a:pt x="1972" y="6248"/>
                  <a:pt x="1807" y="6787"/>
                  <a:pt x="1683" y="7338"/>
                </a:cubicBezTo>
                <a:lnTo>
                  <a:pt x="1673" y="7359"/>
                </a:lnTo>
                <a:cubicBezTo>
                  <a:pt x="1572" y="7285"/>
                  <a:pt x="1474" y="7200"/>
                  <a:pt x="1366" y="7157"/>
                </a:cubicBezTo>
                <a:lnTo>
                  <a:pt x="1282" y="7106"/>
                </a:lnTo>
                <a:lnTo>
                  <a:pt x="1282" y="7133"/>
                </a:lnTo>
                <a:cubicBezTo>
                  <a:pt x="1263" y="7130"/>
                  <a:pt x="1242" y="7128"/>
                  <a:pt x="1221" y="7128"/>
                </a:cubicBezTo>
                <a:cubicBezTo>
                  <a:pt x="1141" y="7128"/>
                  <a:pt x="1050" y="7155"/>
                  <a:pt x="946" y="7227"/>
                </a:cubicBezTo>
                <a:lnTo>
                  <a:pt x="979" y="7537"/>
                </a:lnTo>
                <a:lnTo>
                  <a:pt x="821" y="7557"/>
                </a:lnTo>
                <a:lnTo>
                  <a:pt x="912" y="7352"/>
                </a:lnTo>
                <a:lnTo>
                  <a:pt x="912" y="7352"/>
                </a:lnTo>
                <a:cubicBezTo>
                  <a:pt x="744" y="7409"/>
                  <a:pt x="808" y="7534"/>
                  <a:pt x="841" y="7648"/>
                </a:cubicBezTo>
                <a:cubicBezTo>
                  <a:pt x="827" y="7645"/>
                  <a:pt x="812" y="7643"/>
                  <a:pt x="797" y="7643"/>
                </a:cubicBezTo>
                <a:cubicBezTo>
                  <a:pt x="747" y="7643"/>
                  <a:pt x="699" y="7660"/>
                  <a:pt x="660" y="7688"/>
                </a:cubicBezTo>
                <a:cubicBezTo>
                  <a:pt x="703" y="7806"/>
                  <a:pt x="754" y="7921"/>
                  <a:pt x="801" y="8035"/>
                </a:cubicBezTo>
                <a:cubicBezTo>
                  <a:pt x="721" y="8028"/>
                  <a:pt x="676" y="7932"/>
                  <a:pt x="613" y="7932"/>
                </a:cubicBezTo>
                <a:cubicBezTo>
                  <a:pt x="587" y="7932"/>
                  <a:pt x="559" y="7947"/>
                  <a:pt x="525" y="7988"/>
                </a:cubicBezTo>
                <a:cubicBezTo>
                  <a:pt x="592" y="8146"/>
                  <a:pt x="794" y="7968"/>
                  <a:pt x="794" y="8183"/>
                </a:cubicBezTo>
                <a:cubicBezTo>
                  <a:pt x="636" y="8257"/>
                  <a:pt x="549" y="8190"/>
                  <a:pt x="603" y="8368"/>
                </a:cubicBezTo>
                <a:cubicBezTo>
                  <a:pt x="532" y="8365"/>
                  <a:pt x="501" y="8329"/>
                  <a:pt x="488" y="8269"/>
                </a:cubicBezTo>
                <a:lnTo>
                  <a:pt x="488" y="8269"/>
                </a:lnTo>
                <a:cubicBezTo>
                  <a:pt x="510" y="8424"/>
                  <a:pt x="412" y="8615"/>
                  <a:pt x="532" y="8715"/>
                </a:cubicBezTo>
                <a:cubicBezTo>
                  <a:pt x="358" y="8799"/>
                  <a:pt x="451" y="9115"/>
                  <a:pt x="267" y="9115"/>
                </a:cubicBezTo>
                <a:cubicBezTo>
                  <a:pt x="252" y="9115"/>
                  <a:pt x="235" y="9113"/>
                  <a:pt x="216" y="9109"/>
                </a:cubicBezTo>
                <a:lnTo>
                  <a:pt x="216" y="9109"/>
                </a:lnTo>
                <a:cubicBezTo>
                  <a:pt x="266" y="9166"/>
                  <a:pt x="380" y="9388"/>
                  <a:pt x="374" y="9512"/>
                </a:cubicBezTo>
                <a:cubicBezTo>
                  <a:pt x="329" y="9471"/>
                  <a:pt x="296" y="9454"/>
                  <a:pt x="273" y="9454"/>
                </a:cubicBezTo>
                <a:cubicBezTo>
                  <a:pt x="147" y="9454"/>
                  <a:pt x="259" y="9934"/>
                  <a:pt x="37" y="9934"/>
                </a:cubicBezTo>
                <a:cubicBezTo>
                  <a:pt x="26" y="9934"/>
                  <a:pt x="13" y="9932"/>
                  <a:pt x="0" y="9930"/>
                </a:cubicBezTo>
                <a:lnTo>
                  <a:pt x="0" y="9930"/>
                </a:lnTo>
                <a:cubicBezTo>
                  <a:pt x="269" y="10112"/>
                  <a:pt x="158" y="10610"/>
                  <a:pt x="401" y="10899"/>
                </a:cubicBezTo>
                <a:cubicBezTo>
                  <a:pt x="379" y="10888"/>
                  <a:pt x="341" y="10870"/>
                  <a:pt x="331" y="10848"/>
                </a:cubicBezTo>
                <a:lnTo>
                  <a:pt x="331" y="10848"/>
                </a:lnTo>
                <a:cubicBezTo>
                  <a:pt x="346" y="11021"/>
                  <a:pt x="283" y="11098"/>
                  <a:pt x="276" y="11229"/>
                </a:cubicBezTo>
                <a:cubicBezTo>
                  <a:pt x="297" y="11224"/>
                  <a:pt x="317" y="11222"/>
                  <a:pt x="337" y="11222"/>
                </a:cubicBezTo>
                <a:cubicBezTo>
                  <a:pt x="530" y="11222"/>
                  <a:pt x="674" y="11430"/>
                  <a:pt x="852" y="11488"/>
                </a:cubicBezTo>
                <a:cubicBezTo>
                  <a:pt x="813" y="11599"/>
                  <a:pt x="760" y="11627"/>
                  <a:pt x="702" y="11627"/>
                </a:cubicBezTo>
                <a:cubicBezTo>
                  <a:pt x="640" y="11627"/>
                  <a:pt x="572" y="11596"/>
                  <a:pt x="504" y="11596"/>
                </a:cubicBezTo>
                <a:cubicBezTo>
                  <a:pt x="463" y="11596"/>
                  <a:pt x="422" y="11607"/>
                  <a:pt x="384" y="11643"/>
                </a:cubicBezTo>
                <a:cubicBezTo>
                  <a:pt x="402" y="11634"/>
                  <a:pt x="420" y="11630"/>
                  <a:pt x="438" y="11630"/>
                </a:cubicBezTo>
                <a:cubicBezTo>
                  <a:pt x="556" y="11630"/>
                  <a:pt x="682" y="11798"/>
                  <a:pt x="773" y="11798"/>
                </a:cubicBezTo>
                <a:cubicBezTo>
                  <a:pt x="796" y="11798"/>
                  <a:pt x="817" y="11787"/>
                  <a:pt x="835" y="11761"/>
                </a:cubicBezTo>
                <a:lnTo>
                  <a:pt x="835" y="11761"/>
                </a:lnTo>
                <a:cubicBezTo>
                  <a:pt x="801" y="11969"/>
                  <a:pt x="848" y="11915"/>
                  <a:pt x="734" y="12090"/>
                </a:cubicBezTo>
                <a:cubicBezTo>
                  <a:pt x="791" y="12061"/>
                  <a:pt x="829" y="12049"/>
                  <a:pt x="855" y="12049"/>
                </a:cubicBezTo>
                <a:cubicBezTo>
                  <a:pt x="951" y="12049"/>
                  <a:pt x="908" y="12195"/>
                  <a:pt x="1084" y="12198"/>
                </a:cubicBezTo>
                <a:cubicBezTo>
                  <a:pt x="1107" y="12467"/>
                  <a:pt x="902" y="12413"/>
                  <a:pt x="1131" y="12558"/>
                </a:cubicBezTo>
                <a:cubicBezTo>
                  <a:pt x="1135" y="12618"/>
                  <a:pt x="1102" y="12637"/>
                  <a:pt x="1060" y="12637"/>
                </a:cubicBezTo>
                <a:cubicBezTo>
                  <a:pt x="997" y="12637"/>
                  <a:pt x="916" y="12595"/>
                  <a:pt x="916" y="12595"/>
                </a:cubicBezTo>
                <a:lnTo>
                  <a:pt x="916" y="12595"/>
                </a:lnTo>
                <a:cubicBezTo>
                  <a:pt x="962" y="12656"/>
                  <a:pt x="1002" y="12678"/>
                  <a:pt x="1039" y="12678"/>
                </a:cubicBezTo>
                <a:cubicBezTo>
                  <a:pt x="1128" y="12678"/>
                  <a:pt x="1196" y="12544"/>
                  <a:pt x="1289" y="12518"/>
                </a:cubicBezTo>
                <a:lnTo>
                  <a:pt x="1289" y="12518"/>
                </a:lnTo>
                <a:cubicBezTo>
                  <a:pt x="1531" y="12703"/>
                  <a:pt x="1259" y="12726"/>
                  <a:pt x="1242" y="12881"/>
                </a:cubicBezTo>
                <a:cubicBezTo>
                  <a:pt x="1410" y="12986"/>
                  <a:pt x="1663" y="12952"/>
                  <a:pt x="1743" y="13046"/>
                </a:cubicBezTo>
                <a:cubicBezTo>
                  <a:pt x="1727" y="13073"/>
                  <a:pt x="1703" y="13097"/>
                  <a:pt x="1676" y="13113"/>
                </a:cubicBezTo>
                <a:cubicBezTo>
                  <a:pt x="1695" y="13103"/>
                  <a:pt x="1715" y="13098"/>
                  <a:pt x="1735" y="13098"/>
                </a:cubicBezTo>
                <a:cubicBezTo>
                  <a:pt x="1747" y="13098"/>
                  <a:pt x="1759" y="13100"/>
                  <a:pt x="1770" y="13103"/>
                </a:cubicBezTo>
                <a:cubicBezTo>
                  <a:pt x="1768" y="13097"/>
                  <a:pt x="1768" y="13095"/>
                  <a:pt x="1770" y="13095"/>
                </a:cubicBezTo>
                <a:cubicBezTo>
                  <a:pt x="1778" y="13095"/>
                  <a:pt x="1836" y="13184"/>
                  <a:pt x="1868" y="13225"/>
                </a:cubicBezTo>
                <a:cubicBezTo>
                  <a:pt x="1908" y="13288"/>
                  <a:pt x="1955" y="13349"/>
                  <a:pt x="2006" y="13403"/>
                </a:cubicBezTo>
                <a:cubicBezTo>
                  <a:pt x="2033" y="13430"/>
                  <a:pt x="2063" y="13453"/>
                  <a:pt x="2093" y="13470"/>
                </a:cubicBezTo>
                <a:cubicBezTo>
                  <a:pt x="2102" y="13477"/>
                  <a:pt x="2108" y="13480"/>
                  <a:pt x="2112" y="13480"/>
                </a:cubicBezTo>
                <a:cubicBezTo>
                  <a:pt x="2119" y="13480"/>
                  <a:pt x="2122" y="13475"/>
                  <a:pt x="2124" y="13467"/>
                </a:cubicBezTo>
                <a:lnTo>
                  <a:pt x="2167" y="13467"/>
                </a:lnTo>
                <a:cubicBezTo>
                  <a:pt x="2163" y="13472"/>
                  <a:pt x="2158" y="13477"/>
                  <a:pt x="2153" y="13481"/>
                </a:cubicBezTo>
                <a:lnTo>
                  <a:pt x="2153" y="13481"/>
                </a:lnTo>
                <a:cubicBezTo>
                  <a:pt x="2228" y="13432"/>
                  <a:pt x="2305" y="13388"/>
                  <a:pt x="2383" y="13349"/>
                </a:cubicBezTo>
                <a:cubicBezTo>
                  <a:pt x="2420" y="13406"/>
                  <a:pt x="2575" y="13447"/>
                  <a:pt x="2457" y="13538"/>
                </a:cubicBezTo>
                <a:cubicBezTo>
                  <a:pt x="2437" y="13477"/>
                  <a:pt x="2383" y="13490"/>
                  <a:pt x="2329" y="13480"/>
                </a:cubicBezTo>
                <a:lnTo>
                  <a:pt x="2329" y="13480"/>
                </a:lnTo>
                <a:lnTo>
                  <a:pt x="2427" y="13561"/>
                </a:lnTo>
                <a:cubicBezTo>
                  <a:pt x="2392" y="13602"/>
                  <a:pt x="2367" y="13617"/>
                  <a:pt x="2347" y="13617"/>
                </a:cubicBezTo>
                <a:cubicBezTo>
                  <a:pt x="2291" y="13617"/>
                  <a:pt x="2274" y="13501"/>
                  <a:pt x="2213" y="13501"/>
                </a:cubicBezTo>
                <a:cubicBezTo>
                  <a:pt x="2201" y="13501"/>
                  <a:pt x="2187" y="13506"/>
                  <a:pt x="2171" y="13517"/>
                </a:cubicBezTo>
                <a:cubicBezTo>
                  <a:pt x="2299" y="13669"/>
                  <a:pt x="2568" y="13857"/>
                  <a:pt x="2585" y="14025"/>
                </a:cubicBezTo>
                <a:cubicBezTo>
                  <a:pt x="2564" y="14040"/>
                  <a:pt x="2545" y="14046"/>
                  <a:pt x="2528" y="14046"/>
                </a:cubicBezTo>
                <a:cubicBezTo>
                  <a:pt x="2437" y="14046"/>
                  <a:pt x="2384" y="13879"/>
                  <a:pt x="2339" y="13879"/>
                </a:cubicBezTo>
                <a:cubicBezTo>
                  <a:pt x="2321" y="13879"/>
                  <a:pt x="2305" y="13905"/>
                  <a:pt x="2289" y="13975"/>
                </a:cubicBezTo>
                <a:lnTo>
                  <a:pt x="2255" y="13699"/>
                </a:lnTo>
                <a:cubicBezTo>
                  <a:pt x="2196" y="13785"/>
                  <a:pt x="2166" y="13812"/>
                  <a:pt x="2149" y="13812"/>
                </a:cubicBezTo>
                <a:cubicBezTo>
                  <a:pt x="2120" y="13812"/>
                  <a:pt x="2126" y="13737"/>
                  <a:pt x="2091" y="13737"/>
                </a:cubicBezTo>
                <a:cubicBezTo>
                  <a:pt x="2071" y="13737"/>
                  <a:pt x="2036" y="13763"/>
                  <a:pt x="1972" y="13844"/>
                </a:cubicBezTo>
                <a:cubicBezTo>
                  <a:pt x="2060" y="14204"/>
                  <a:pt x="2225" y="14174"/>
                  <a:pt x="2339" y="14524"/>
                </a:cubicBezTo>
                <a:cubicBezTo>
                  <a:pt x="2348" y="14525"/>
                  <a:pt x="2357" y="14525"/>
                  <a:pt x="2365" y="14525"/>
                </a:cubicBezTo>
                <a:cubicBezTo>
                  <a:pt x="2469" y="14525"/>
                  <a:pt x="2481" y="14438"/>
                  <a:pt x="2583" y="14438"/>
                </a:cubicBezTo>
                <a:cubicBezTo>
                  <a:pt x="2591" y="14438"/>
                  <a:pt x="2599" y="14438"/>
                  <a:pt x="2608" y="14439"/>
                </a:cubicBezTo>
                <a:cubicBezTo>
                  <a:pt x="3029" y="14766"/>
                  <a:pt x="2376" y="15052"/>
                  <a:pt x="2820" y="15224"/>
                </a:cubicBezTo>
                <a:cubicBezTo>
                  <a:pt x="2825" y="15224"/>
                  <a:pt x="2830" y="15224"/>
                  <a:pt x="2834" y="15224"/>
                </a:cubicBezTo>
                <a:cubicBezTo>
                  <a:pt x="2908" y="15224"/>
                  <a:pt x="2990" y="15202"/>
                  <a:pt x="3064" y="15202"/>
                </a:cubicBezTo>
                <a:cubicBezTo>
                  <a:pt x="3157" y="15202"/>
                  <a:pt x="3235" y="15237"/>
                  <a:pt x="3265" y="15392"/>
                </a:cubicBezTo>
                <a:lnTo>
                  <a:pt x="3029" y="15463"/>
                </a:lnTo>
                <a:cubicBezTo>
                  <a:pt x="3108" y="15577"/>
                  <a:pt x="3183" y="15594"/>
                  <a:pt x="3252" y="15594"/>
                </a:cubicBezTo>
                <a:cubicBezTo>
                  <a:pt x="3280" y="15594"/>
                  <a:pt x="3307" y="15591"/>
                  <a:pt x="3333" y="15591"/>
                </a:cubicBezTo>
                <a:cubicBezTo>
                  <a:pt x="3407" y="15591"/>
                  <a:pt x="3471" y="15613"/>
                  <a:pt x="3524" y="15779"/>
                </a:cubicBezTo>
                <a:cubicBezTo>
                  <a:pt x="3518" y="15780"/>
                  <a:pt x="3513" y="15780"/>
                  <a:pt x="3508" y="15780"/>
                </a:cubicBezTo>
                <a:cubicBezTo>
                  <a:pt x="3418" y="15780"/>
                  <a:pt x="3327" y="15672"/>
                  <a:pt x="3306" y="15672"/>
                </a:cubicBezTo>
                <a:cubicBezTo>
                  <a:pt x="3302" y="15672"/>
                  <a:pt x="3300" y="15675"/>
                  <a:pt x="3302" y="15685"/>
                </a:cubicBezTo>
                <a:cubicBezTo>
                  <a:pt x="3310" y="15808"/>
                  <a:pt x="3347" y="15836"/>
                  <a:pt x="3395" y="15836"/>
                </a:cubicBezTo>
                <a:cubicBezTo>
                  <a:pt x="3438" y="15836"/>
                  <a:pt x="3489" y="15815"/>
                  <a:pt x="3539" y="15815"/>
                </a:cubicBezTo>
                <a:cubicBezTo>
                  <a:pt x="3570" y="15815"/>
                  <a:pt x="3601" y="15824"/>
                  <a:pt x="3628" y="15853"/>
                </a:cubicBezTo>
                <a:lnTo>
                  <a:pt x="3507" y="16018"/>
                </a:lnTo>
                <a:cubicBezTo>
                  <a:pt x="3790" y="16267"/>
                  <a:pt x="4180" y="16432"/>
                  <a:pt x="4513" y="16647"/>
                </a:cubicBezTo>
                <a:cubicBezTo>
                  <a:pt x="4459" y="16681"/>
                  <a:pt x="4365" y="16691"/>
                  <a:pt x="4402" y="16795"/>
                </a:cubicBezTo>
                <a:cubicBezTo>
                  <a:pt x="4860" y="17034"/>
                  <a:pt x="5260" y="17448"/>
                  <a:pt x="5634" y="17798"/>
                </a:cubicBezTo>
                <a:lnTo>
                  <a:pt x="5879" y="17734"/>
                </a:lnTo>
                <a:lnTo>
                  <a:pt x="5879" y="17734"/>
                </a:lnTo>
                <a:cubicBezTo>
                  <a:pt x="5916" y="17758"/>
                  <a:pt x="5913" y="17842"/>
                  <a:pt x="5856" y="17849"/>
                </a:cubicBezTo>
                <a:cubicBezTo>
                  <a:pt x="5888" y="17883"/>
                  <a:pt x="5909" y="17897"/>
                  <a:pt x="5923" y="17897"/>
                </a:cubicBezTo>
                <a:cubicBezTo>
                  <a:pt x="5968" y="17897"/>
                  <a:pt x="5943" y="17753"/>
                  <a:pt x="6031" y="17738"/>
                </a:cubicBezTo>
                <a:lnTo>
                  <a:pt x="6031" y="17738"/>
                </a:lnTo>
                <a:cubicBezTo>
                  <a:pt x="6128" y="17778"/>
                  <a:pt x="6108" y="17896"/>
                  <a:pt x="6024" y="17906"/>
                </a:cubicBezTo>
                <a:cubicBezTo>
                  <a:pt x="6250" y="17923"/>
                  <a:pt x="6472" y="17956"/>
                  <a:pt x="6687" y="18013"/>
                </a:cubicBezTo>
                <a:cubicBezTo>
                  <a:pt x="6966" y="18098"/>
                  <a:pt x="7030" y="18111"/>
                  <a:pt x="7003" y="18242"/>
                </a:cubicBezTo>
                <a:lnTo>
                  <a:pt x="6953" y="18263"/>
                </a:lnTo>
                <a:cubicBezTo>
                  <a:pt x="6956" y="18279"/>
                  <a:pt x="6953" y="18279"/>
                  <a:pt x="6970" y="18289"/>
                </a:cubicBezTo>
                <a:cubicBezTo>
                  <a:pt x="6993" y="18306"/>
                  <a:pt x="7020" y="18320"/>
                  <a:pt x="7047" y="18330"/>
                </a:cubicBezTo>
                <a:cubicBezTo>
                  <a:pt x="7092" y="18338"/>
                  <a:pt x="7138" y="18344"/>
                  <a:pt x="7183" y="18344"/>
                </a:cubicBezTo>
                <a:cubicBezTo>
                  <a:pt x="7193" y="18344"/>
                  <a:pt x="7203" y="18344"/>
                  <a:pt x="7212" y="18343"/>
                </a:cubicBezTo>
                <a:cubicBezTo>
                  <a:pt x="7221" y="18343"/>
                  <a:pt x="7230" y="18343"/>
                  <a:pt x="7239" y="18343"/>
                </a:cubicBezTo>
                <a:cubicBezTo>
                  <a:pt x="7337" y="18343"/>
                  <a:pt x="7428" y="18349"/>
                  <a:pt x="7465" y="18485"/>
                </a:cubicBezTo>
                <a:lnTo>
                  <a:pt x="7407" y="18475"/>
                </a:lnTo>
                <a:lnTo>
                  <a:pt x="7407" y="18475"/>
                </a:lnTo>
                <a:cubicBezTo>
                  <a:pt x="7828" y="18956"/>
                  <a:pt x="8494" y="19148"/>
                  <a:pt x="8844" y="19565"/>
                </a:cubicBezTo>
                <a:cubicBezTo>
                  <a:pt x="8876" y="19530"/>
                  <a:pt x="8913" y="19516"/>
                  <a:pt x="8954" y="19516"/>
                </a:cubicBezTo>
                <a:cubicBezTo>
                  <a:pt x="9029" y="19516"/>
                  <a:pt x="9118" y="19564"/>
                  <a:pt x="9208" y="19605"/>
                </a:cubicBezTo>
                <a:cubicBezTo>
                  <a:pt x="9271" y="19633"/>
                  <a:pt x="9336" y="19655"/>
                  <a:pt x="9393" y="19655"/>
                </a:cubicBezTo>
                <a:cubicBezTo>
                  <a:pt x="9461" y="19655"/>
                  <a:pt x="9518" y="19624"/>
                  <a:pt x="9551" y="19535"/>
                </a:cubicBezTo>
                <a:cubicBezTo>
                  <a:pt x="9857" y="19787"/>
                  <a:pt x="9746" y="19824"/>
                  <a:pt x="10265" y="20002"/>
                </a:cubicBezTo>
                <a:cubicBezTo>
                  <a:pt x="10271" y="20003"/>
                  <a:pt x="10276" y="20004"/>
                  <a:pt x="10282" y="20004"/>
                </a:cubicBezTo>
                <a:cubicBezTo>
                  <a:pt x="10416" y="20004"/>
                  <a:pt x="10494" y="19789"/>
                  <a:pt x="10652" y="19760"/>
                </a:cubicBezTo>
                <a:lnTo>
                  <a:pt x="10658" y="19942"/>
                </a:lnTo>
                <a:cubicBezTo>
                  <a:pt x="10736" y="19878"/>
                  <a:pt x="10813" y="19807"/>
                  <a:pt x="10884" y="19737"/>
                </a:cubicBezTo>
                <a:lnTo>
                  <a:pt x="11022" y="19949"/>
                </a:lnTo>
                <a:lnTo>
                  <a:pt x="11180" y="19888"/>
                </a:lnTo>
                <a:cubicBezTo>
                  <a:pt x="11116" y="19885"/>
                  <a:pt x="11035" y="19817"/>
                  <a:pt x="11042" y="19763"/>
                </a:cubicBezTo>
                <a:cubicBezTo>
                  <a:pt x="11103" y="19738"/>
                  <a:pt x="11174" y="19727"/>
                  <a:pt x="11246" y="19727"/>
                </a:cubicBezTo>
                <a:cubicBezTo>
                  <a:pt x="11450" y="19727"/>
                  <a:pt x="11664" y="19812"/>
                  <a:pt x="11691" y="19881"/>
                </a:cubicBezTo>
                <a:cubicBezTo>
                  <a:pt x="11877" y="19784"/>
                  <a:pt x="12052" y="19673"/>
                  <a:pt x="12220" y="19565"/>
                </a:cubicBezTo>
                <a:lnTo>
                  <a:pt x="12220" y="19565"/>
                </a:lnTo>
                <a:cubicBezTo>
                  <a:pt x="12232" y="19622"/>
                  <a:pt x="12186" y="19663"/>
                  <a:pt x="12136" y="19709"/>
                </a:cubicBezTo>
                <a:lnTo>
                  <a:pt x="12136" y="19709"/>
                </a:lnTo>
                <a:cubicBezTo>
                  <a:pt x="12171" y="19678"/>
                  <a:pt x="12195" y="19667"/>
                  <a:pt x="12214" y="19667"/>
                </a:cubicBezTo>
                <a:cubicBezTo>
                  <a:pt x="12264" y="19667"/>
                  <a:pt x="12271" y="19750"/>
                  <a:pt x="12314" y="19750"/>
                </a:cubicBezTo>
                <a:cubicBezTo>
                  <a:pt x="12337" y="19750"/>
                  <a:pt x="12370" y="19728"/>
                  <a:pt x="12425" y="19659"/>
                </a:cubicBezTo>
                <a:cubicBezTo>
                  <a:pt x="12375" y="19639"/>
                  <a:pt x="12405" y="19551"/>
                  <a:pt x="12398" y="19514"/>
                </a:cubicBezTo>
                <a:lnTo>
                  <a:pt x="12398" y="19514"/>
                </a:lnTo>
                <a:cubicBezTo>
                  <a:pt x="12424" y="19522"/>
                  <a:pt x="12453" y="19526"/>
                  <a:pt x="12484" y="19526"/>
                </a:cubicBezTo>
                <a:cubicBezTo>
                  <a:pt x="12662" y="19526"/>
                  <a:pt x="12910" y="19403"/>
                  <a:pt x="13065" y="19262"/>
                </a:cubicBezTo>
                <a:lnTo>
                  <a:pt x="13088" y="19393"/>
                </a:lnTo>
                <a:cubicBezTo>
                  <a:pt x="13502" y="19208"/>
                  <a:pt x="13835" y="18835"/>
                  <a:pt x="14195" y="18518"/>
                </a:cubicBezTo>
                <a:lnTo>
                  <a:pt x="14195" y="18518"/>
                </a:lnTo>
                <a:cubicBezTo>
                  <a:pt x="14171" y="18528"/>
                  <a:pt x="14147" y="18532"/>
                  <a:pt x="14125" y="18532"/>
                </a:cubicBezTo>
                <a:cubicBezTo>
                  <a:pt x="13996" y="18532"/>
                  <a:pt x="13925" y="18379"/>
                  <a:pt x="14000" y="18293"/>
                </a:cubicBezTo>
                <a:lnTo>
                  <a:pt x="14000" y="18293"/>
                </a:lnTo>
                <a:lnTo>
                  <a:pt x="14175" y="18397"/>
                </a:lnTo>
                <a:cubicBezTo>
                  <a:pt x="14167" y="18342"/>
                  <a:pt x="14143" y="18335"/>
                  <a:pt x="14118" y="18335"/>
                </a:cubicBezTo>
                <a:cubicBezTo>
                  <a:pt x="14109" y="18335"/>
                  <a:pt x="14101" y="18336"/>
                  <a:pt x="14092" y="18336"/>
                </a:cubicBezTo>
                <a:cubicBezTo>
                  <a:pt x="14061" y="18336"/>
                  <a:pt x="14036" y="18324"/>
                  <a:pt x="14051" y="18212"/>
                </a:cubicBezTo>
                <a:cubicBezTo>
                  <a:pt x="14076" y="18193"/>
                  <a:pt x="14101" y="18185"/>
                  <a:pt x="14124" y="18185"/>
                </a:cubicBezTo>
                <a:cubicBezTo>
                  <a:pt x="14216" y="18185"/>
                  <a:pt x="14275" y="18318"/>
                  <a:pt x="14256" y="18407"/>
                </a:cubicBezTo>
                <a:lnTo>
                  <a:pt x="14354" y="18222"/>
                </a:lnTo>
                <a:cubicBezTo>
                  <a:pt x="14401" y="18256"/>
                  <a:pt x="14387" y="18310"/>
                  <a:pt x="14431" y="18370"/>
                </a:cubicBezTo>
                <a:cubicBezTo>
                  <a:pt x="14407" y="18229"/>
                  <a:pt x="14815" y="18273"/>
                  <a:pt x="14754" y="18040"/>
                </a:cubicBezTo>
                <a:lnTo>
                  <a:pt x="14754" y="18040"/>
                </a:lnTo>
                <a:lnTo>
                  <a:pt x="14804" y="18074"/>
                </a:lnTo>
                <a:cubicBezTo>
                  <a:pt x="15117" y="17764"/>
                  <a:pt x="15208" y="17573"/>
                  <a:pt x="15451" y="17307"/>
                </a:cubicBezTo>
                <a:cubicBezTo>
                  <a:pt x="15333" y="17189"/>
                  <a:pt x="15457" y="17112"/>
                  <a:pt x="15430" y="16940"/>
                </a:cubicBezTo>
                <a:cubicBezTo>
                  <a:pt x="15646" y="16785"/>
                  <a:pt x="15942" y="16661"/>
                  <a:pt x="16137" y="16408"/>
                </a:cubicBezTo>
                <a:cubicBezTo>
                  <a:pt x="16221" y="16186"/>
                  <a:pt x="16070" y="16267"/>
                  <a:pt x="16060" y="16125"/>
                </a:cubicBezTo>
                <a:lnTo>
                  <a:pt x="16060" y="16125"/>
                </a:lnTo>
                <a:cubicBezTo>
                  <a:pt x="16080" y="16140"/>
                  <a:pt x="16103" y="16145"/>
                  <a:pt x="16126" y="16145"/>
                </a:cubicBezTo>
                <a:cubicBezTo>
                  <a:pt x="16203" y="16145"/>
                  <a:pt x="16286" y="16084"/>
                  <a:pt x="16330" y="16084"/>
                </a:cubicBezTo>
                <a:cubicBezTo>
                  <a:pt x="16354" y="16084"/>
                  <a:pt x="16366" y="16102"/>
                  <a:pt x="16359" y="16159"/>
                </a:cubicBezTo>
                <a:cubicBezTo>
                  <a:pt x="16585" y="15853"/>
                  <a:pt x="16645" y="15765"/>
                  <a:pt x="16851" y="15318"/>
                </a:cubicBezTo>
                <a:lnTo>
                  <a:pt x="16851" y="15318"/>
                </a:lnTo>
                <a:cubicBezTo>
                  <a:pt x="16810" y="15319"/>
                  <a:pt x="16775" y="15327"/>
                  <a:pt x="16747" y="15327"/>
                </a:cubicBezTo>
                <a:cubicBezTo>
                  <a:pt x="16719" y="15327"/>
                  <a:pt x="16699" y="15319"/>
                  <a:pt x="16689" y="15291"/>
                </a:cubicBezTo>
                <a:cubicBezTo>
                  <a:pt x="16711" y="15235"/>
                  <a:pt x="16777" y="15203"/>
                  <a:pt x="16835" y="15203"/>
                </a:cubicBezTo>
                <a:cubicBezTo>
                  <a:pt x="16865" y="15203"/>
                  <a:pt x="16893" y="15212"/>
                  <a:pt x="16911" y="15230"/>
                </a:cubicBezTo>
                <a:lnTo>
                  <a:pt x="16911" y="15257"/>
                </a:lnTo>
                <a:cubicBezTo>
                  <a:pt x="17054" y="14711"/>
                  <a:pt x="17980" y="14530"/>
                  <a:pt x="17995" y="14008"/>
                </a:cubicBezTo>
                <a:lnTo>
                  <a:pt x="17995" y="14008"/>
                </a:lnTo>
                <a:lnTo>
                  <a:pt x="18103" y="13548"/>
                </a:lnTo>
                <a:cubicBezTo>
                  <a:pt x="18130" y="13516"/>
                  <a:pt x="18147" y="13503"/>
                  <a:pt x="18159" y="13503"/>
                </a:cubicBezTo>
                <a:cubicBezTo>
                  <a:pt x="18198" y="13503"/>
                  <a:pt x="18173" y="13647"/>
                  <a:pt x="18249" y="13647"/>
                </a:cubicBezTo>
                <a:cubicBezTo>
                  <a:pt x="18261" y="13647"/>
                  <a:pt x="18276" y="13644"/>
                  <a:pt x="18294" y="13635"/>
                </a:cubicBezTo>
                <a:cubicBezTo>
                  <a:pt x="18341" y="13097"/>
                  <a:pt x="18732" y="13009"/>
                  <a:pt x="18789" y="12582"/>
                </a:cubicBezTo>
                <a:cubicBezTo>
                  <a:pt x="19338" y="12538"/>
                  <a:pt x="19294" y="11612"/>
                  <a:pt x="19728" y="11374"/>
                </a:cubicBezTo>
                <a:lnTo>
                  <a:pt x="19624" y="11347"/>
                </a:lnTo>
                <a:cubicBezTo>
                  <a:pt x="19580" y="11205"/>
                  <a:pt x="19735" y="11256"/>
                  <a:pt x="19792" y="11195"/>
                </a:cubicBezTo>
                <a:cubicBezTo>
                  <a:pt x="19781" y="11191"/>
                  <a:pt x="19771" y="11190"/>
                  <a:pt x="19761" y="11190"/>
                </a:cubicBezTo>
                <a:cubicBezTo>
                  <a:pt x="19723" y="11190"/>
                  <a:pt x="19692" y="11212"/>
                  <a:pt x="19668" y="11212"/>
                </a:cubicBezTo>
                <a:cubicBezTo>
                  <a:pt x="19653" y="11212"/>
                  <a:pt x="19642" y="11203"/>
                  <a:pt x="19634" y="11175"/>
                </a:cubicBezTo>
                <a:cubicBezTo>
                  <a:pt x="19920" y="10307"/>
                  <a:pt x="20542" y="9519"/>
                  <a:pt x="20929" y="8641"/>
                </a:cubicBezTo>
                <a:cubicBezTo>
                  <a:pt x="21064" y="8318"/>
                  <a:pt x="20475" y="8294"/>
                  <a:pt x="20835" y="7951"/>
                </a:cubicBezTo>
                <a:lnTo>
                  <a:pt x="20835" y="7951"/>
                </a:lnTo>
                <a:lnTo>
                  <a:pt x="20987" y="8126"/>
                </a:lnTo>
                <a:cubicBezTo>
                  <a:pt x="20960" y="7449"/>
                  <a:pt x="21397" y="6615"/>
                  <a:pt x="21141" y="5868"/>
                </a:cubicBezTo>
                <a:lnTo>
                  <a:pt x="21141" y="5868"/>
                </a:lnTo>
                <a:cubicBezTo>
                  <a:pt x="21192" y="5908"/>
                  <a:pt x="21249" y="5908"/>
                  <a:pt x="21246" y="5982"/>
                </a:cubicBezTo>
                <a:cubicBezTo>
                  <a:pt x="21388" y="5817"/>
                  <a:pt x="21212" y="5403"/>
                  <a:pt x="21101" y="5403"/>
                </a:cubicBezTo>
                <a:cubicBezTo>
                  <a:pt x="21099" y="5403"/>
                  <a:pt x="21097" y="5403"/>
                  <a:pt x="21094" y="5403"/>
                </a:cubicBezTo>
                <a:cubicBezTo>
                  <a:pt x="21088" y="5289"/>
                  <a:pt x="21192" y="5363"/>
                  <a:pt x="21239" y="5282"/>
                </a:cubicBezTo>
                <a:cubicBezTo>
                  <a:pt x="21290" y="5104"/>
                  <a:pt x="20990" y="4919"/>
                  <a:pt x="21104" y="4808"/>
                </a:cubicBezTo>
                <a:cubicBezTo>
                  <a:pt x="21107" y="4805"/>
                  <a:pt x="21110" y="4803"/>
                  <a:pt x="21114" y="4803"/>
                </a:cubicBezTo>
                <a:cubicBezTo>
                  <a:pt x="21124" y="4803"/>
                  <a:pt x="21138" y="4815"/>
                  <a:pt x="21150" y="4830"/>
                </a:cubicBezTo>
                <a:lnTo>
                  <a:pt x="21150" y="4830"/>
                </a:lnTo>
                <a:cubicBezTo>
                  <a:pt x="21092" y="4725"/>
                  <a:pt x="21059" y="4500"/>
                  <a:pt x="20985" y="4500"/>
                </a:cubicBezTo>
                <a:cubicBezTo>
                  <a:pt x="20969" y="4500"/>
                  <a:pt x="20952" y="4510"/>
                  <a:pt x="20933" y="4532"/>
                </a:cubicBezTo>
                <a:cubicBezTo>
                  <a:pt x="20926" y="4236"/>
                  <a:pt x="20687" y="4050"/>
                  <a:pt x="20684" y="3811"/>
                </a:cubicBezTo>
                <a:cubicBezTo>
                  <a:pt x="20478" y="3769"/>
                  <a:pt x="20531" y="3418"/>
                  <a:pt x="20356" y="3418"/>
                </a:cubicBezTo>
                <a:cubicBezTo>
                  <a:pt x="20337" y="3418"/>
                  <a:pt x="20315" y="3422"/>
                  <a:pt x="20290" y="3431"/>
                </a:cubicBezTo>
                <a:cubicBezTo>
                  <a:pt x="20536" y="3313"/>
                  <a:pt x="20213" y="2889"/>
                  <a:pt x="19994" y="2836"/>
                </a:cubicBezTo>
                <a:cubicBezTo>
                  <a:pt x="20095" y="2836"/>
                  <a:pt x="19967" y="2661"/>
                  <a:pt x="20098" y="2647"/>
                </a:cubicBezTo>
                <a:cubicBezTo>
                  <a:pt x="20009" y="2530"/>
                  <a:pt x="19896" y="2449"/>
                  <a:pt x="19810" y="2449"/>
                </a:cubicBezTo>
                <a:cubicBezTo>
                  <a:pt x="19773" y="2449"/>
                  <a:pt x="19740" y="2464"/>
                  <a:pt x="19718" y="2499"/>
                </a:cubicBezTo>
                <a:cubicBezTo>
                  <a:pt x="19715" y="2250"/>
                  <a:pt x="19529" y="2156"/>
                  <a:pt x="19365" y="2088"/>
                </a:cubicBezTo>
                <a:cubicBezTo>
                  <a:pt x="19203" y="2014"/>
                  <a:pt x="19072" y="1954"/>
                  <a:pt x="19109" y="1732"/>
                </a:cubicBezTo>
                <a:cubicBezTo>
                  <a:pt x="18584" y="1493"/>
                  <a:pt x="18035" y="1321"/>
                  <a:pt x="17466" y="1213"/>
                </a:cubicBezTo>
                <a:cubicBezTo>
                  <a:pt x="17492" y="1151"/>
                  <a:pt x="17542" y="1130"/>
                  <a:pt x="17602" y="1130"/>
                </a:cubicBezTo>
                <a:cubicBezTo>
                  <a:pt x="17661" y="1130"/>
                  <a:pt x="17731" y="1150"/>
                  <a:pt x="17800" y="1170"/>
                </a:cubicBezTo>
                <a:cubicBezTo>
                  <a:pt x="17869" y="1196"/>
                  <a:pt x="17938" y="1221"/>
                  <a:pt x="17995" y="1221"/>
                </a:cubicBezTo>
                <a:cubicBezTo>
                  <a:pt x="18049" y="1221"/>
                  <a:pt x="18092" y="1199"/>
                  <a:pt x="18116" y="1136"/>
                </a:cubicBezTo>
                <a:cubicBezTo>
                  <a:pt x="17927" y="1093"/>
                  <a:pt x="17760" y="1085"/>
                  <a:pt x="17605" y="1085"/>
                </a:cubicBezTo>
                <a:cubicBezTo>
                  <a:pt x="17517" y="1085"/>
                  <a:pt x="17432" y="1088"/>
                  <a:pt x="17350" y="1088"/>
                </a:cubicBezTo>
                <a:cubicBezTo>
                  <a:pt x="17168" y="1088"/>
                  <a:pt x="16995" y="1076"/>
                  <a:pt x="16810" y="998"/>
                </a:cubicBezTo>
                <a:cubicBezTo>
                  <a:pt x="16706" y="941"/>
                  <a:pt x="16908" y="907"/>
                  <a:pt x="16958" y="870"/>
                </a:cubicBezTo>
                <a:cubicBezTo>
                  <a:pt x="16556" y="867"/>
                  <a:pt x="16206" y="714"/>
                  <a:pt x="15846" y="714"/>
                </a:cubicBezTo>
                <a:cubicBezTo>
                  <a:pt x="15779" y="714"/>
                  <a:pt x="15711" y="719"/>
                  <a:pt x="15642" y="732"/>
                </a:cubicBezTo>
                <a:cubicBezTo>
                  <a:pt x="15646" y="709"/>
                  <a:pt x="15696" y="688"/>
                  <a:pt x="15740" y="675"/>
                </a:cubicBezTo>
                <a:cubicBezTo>
                  <a:pt x="15696" y="673"/>
                  <a:pt x="15649" y="655"/>
                  <a:pt x="15612" y="655"/>
                </a:cubicBezTo>
                <a:cubicBezTo>
                  <a:pt x="15578" y="655"/>
                  <a:pt x="15553" y="671"/>
                  <a:pt x="15548" y="729"/>
                </a:cubicBezTo>
                <a:lnTo>
                  <a:pt x="15632" y="709"/>
                </a:lnTo>
                <a:lnTo>
                  <a:pt x="15632" y="709"/>
                </a:lnTo>
                <a:cubicBezTo>
                  <a:pt x="15727" y="889"/>
                  <a:pt x="15317" y="1010"/>
                  <a:pt x="15248" y="1102"/>
                </a:cubicBezTo>
                <a:lnTo>
                  <a:pt x="15248" y="1102"/>
                </a:lnTo>
                <a:cubicBezTo>
                  <a:pt x="15397" y="796"/>
                  <a:pt x="14856" y="974"/>
                  <a:pt x="15117" y="571"/>
                </a:cubicBezTo>
                <a:lnTo>
                  <a:pt x="15117" y="571"/>
                </a:lnTo>
                <a:cubicBezTo>
                  <a:pt x="15064" y="591"/>
                  <a:pt x="14990" y="638"/>
                  <a:pt x="14993" y="722"/>
                </a:cubicBezTo>
                <a:cubicBezTo>
                  <a:pt x="14916" y="688"/>
                  <a:pt x="14895" y="638"/>
                  <a:pt x="14986" y="557"/>
                </a:cubicBezTo>
                <a:lnTo>
                  <a:pt x="14986" y="557"/>
                </a:lnTo>
                <a:cubicBezTo>
                  <a:pt x="14710" y="588"/>
                  <a:pt x="14766" y="708"/>
                  <a:pt x="14573" y="708"/>
                </a:cubicBezTo>
                <a:cubicBezTo>
                  <a:pt x="14557" y="708"/>
                  <a:pt x="14539" y="707"/>
                  <a:pt x="14518" y="705"/>
                </a:cubicBezTo>
                <a:cubicBezTo>
                  <a:pt x="14522" y="648"/>
                  <a:pt x="14579" y="628"/>
                  <a:pt x="14613" y="561"/>
                </a:cubicBezTo>
                <a:lnTo>
                  <a:pt x="14613" y="561"/>
                </a:lnTo>
                <a:cubicBezTo>
                  <a:pt x="14499" y="643"/>
                  <a:pt x="14387" y="725"/>
                  <a:pt x="14239" y="725"/>
                </a:cubicBezTo>
                <a:cubicBezTo>
                  <a:pt x="14199" y="725"/>
                  <a:pt x="14157" y="719"/>
                  <a:pt x="14111" y="705"/>
                </a:cubicBezTo>
                <a:cubicBezTo>
                  <a:pt x="14123" y="676"/>
                  <a:pt x="14107" y="634"/>
                  <a:pt x="14146" y="628"/>
                </a:cubicBezTo>
                <a:lnTo>
                  <a:pt x="14146" y="628"/>
                </a:lnTo>
                <a:cubicBezTo>
                  <a:pt x="13834" y="634"/>
                  <a:pt x="13597" y="822"/>
                  <a:pt x="13294" y="822"/>
                </a:cubicBezTo>
                <a:cubicBezTo>
                  <a:pt x="13233" y="822"/>
                  <a:pt x="13169" y="814"/>
                  <a:pt x="13102" y="796"/>
                </a:cubicBezTo>
                <a:cubicBezTo>
                  <a:pt x="13219" y="540"/>
                  <a:pt x="12957" y="712"/>
                  <a:pt x="12933" y="493"/>
                </a:cubicBezTo>
                <a:lnTo>
                  <a:pt x="12708" y="567"/>
                </a:lnTo>
                <a:lnTo>
                  <a:pt x="12802" y="672"/>
                </a:lnTo>
                <a:cubicBezTo>
                  <a:pt x="12635" y="672"/>
                  <a:pt x="12491" y="794"/>
                  <a:pt x="12347" y="794"/>
                </a:cubicBezTo>
                <a:cubicBezTo>
                  <a:pt x="12321" y="794"/>
                  <a:pt x="12294" y="789"/>
                  <a:pt x="12267" y="779"/>
                </a:cubicBezTo>
                <a:lnTo>
                  <a:pt x="12408" y="682"/>
                </a:lnTo>
                <a:lnTo>
                  <a:pt x="12408" y="682"/>
                </a:lnTo>
                <a:lnTo>
                  <a:pt x="12045" y="746"/>
                </a:lnTo>
                <a:lnTo>
                  <a:pt x="12257" y="813"/>
                </a:lnTo>
                <a:cubicBezTo>
                  <a:pt x="12091" y="925"/>
                  <a:pt x="12246" y="1056"/>
                  <a:pt x="12109" y="1056"/>
                </a:cubicBezTo>
                <a:cubicBezTo>
                  <a:pt x="12090" y="1056"/>
                  <a:pt x="12066" y="1054"/>
                  <a:pt x="12035" y="1049"/>
                </a:cubicBezTo>
                <a:cubicBezTo>
                  <a:pt x="12085" y="1022"/>
                  <a:pt x="11833" y="1062"/>
                  <a:pt x="11762" y="937"/>
                </a:cubicBezTo>
                <a:cubicBezTo>
                  <a:pt x="11713" y="989"/>
                  <a:pt x="11647" y="1051"/>
                  <a:pt x="11582" y="1051"/>
                </a:cubicBezTo>
                <a:cubicBezTo>
                  <a:pt x="11549" y="1051"/>
                  <a:pt x="11516" y="1035"/>
                  <a:pt x="11486" y="991"/>
                </a:cubicBezTo>
                <a:cubicBezTo>
                  <a:pt x="11486" y="914"/>
                  <a:pt x="11580" y="766"/>
                  <a:pt x="11580" y="715"/>
                </a:cubicBezTo>
                <a:lnTo>
                  <a:pt x="11580" y="715"/>
                </a:lnTo>
                <a:cubicBezTo>
                  <a:pt x="11570" y="758"/>
                  <a:pt x="11543" y="773"/>
                  <a:pt x="11505" y="773"/>
                </a:cubicBezTo>
                <a:cubicBezTo>
                  <a:pt x="11411" y="773"/>
                  <a:pt x="11254" y="683"/>
                  <a:pt x="11127" y="683"/>
                </a:cubicBezTo>
                <a:cubicBezTo>
                  <a:pt x="11091" y="683"/>
                  <a:pt x="11057" y="690"/>
                  <a:pt x="11027" y="710"/>
                </a:cubicBezTo>
                <a:lnTo>
                  <a:pt x="11027" y="710"/>
                </a:lnTo>
                <a:cubicBezTo>
                  <a:pt x="11074" y="673"/>
                  <a:pt x="11104" y="619"/>
                  <a:pt x="11116" y="561"/>
                </a:cubicBezTo>
                <a:lnTo>
                  <a:pt x="11116" y="561"/>
                </a:lnTo>
                <a:lnTo>
                  <a:pt x="10981" y="661"/>
                </a:lnTo>
                <a:cubicBezTo>
                  <a:pt x="10917" y="577"/>
                  <a:pt x="10914" y="550"/>
                  <a:pt x="10961" y="470"/>
                </a:cubicBezTo>
                <a:cubicBezTo>
                  <a:pt x="10926" y="450"/>
                  <a:pt x="10900" y="442"/>
                  <a:pt x="10882" y="442"/>
                </a:cubicBezTo>
                <a:cubicBezTo>
                  <a:pt x="10799" y="442"/>
                  <a:pt x="10854" y="598"/>
                  <a:pt x="10791" y="598"/>
                </a:cubicBezTo>
                <a:cubicBezTo>
                  <a:pt x="10770" y="598"/>
                  <a:pt x="10736" y="581"/>
                  <a:pt x="10679" y="534"/>
                </a:cubicBezTo>
                <a:cubicBezTo>
                  <a:pt x="10705" y="530"/>
                  <a:pt x="10702" y="507"/>
                  <a:pt x="10763" y="500"/>
                </a:cubicBezTo>
                <a:cubicBezTo>
                  <a:pt x="10460" y="349"/>
                  <a:pt x="10123" y="386"/>
                  <a:pt x="9844" y="258"/>
                </a:cubicBezTo>
                <a:cubicBezTo>
                  <a:pt x="9826" y="156"/>
                  <a:pt x="9871" y="140"/>
                  <a:pt x="9925" y="140"/>
                </a:cubicBezTo>
                <a:cubicBezTo>
                  <a:pt x="9952" y="140"/>
                  <a:pt x="9980" y="144"/>
                  <a:pt x="10005" y="144"/>
                </a:cubicBezTo>
                <a:cubicBezTo>
                  <a:pt x="10051" y="144"/>
                  <a:pt x="10082" y="130"/>
                  <a:pt x="10059" y="52"/>
                </a:cubicBezTo>
                <a:cubicBezTo>
                  <a:pt x="9999" y="48"/>
                  <a:pt x="9939" y="46"/>
                  <a:pt x="9878" y="46"/>
                </a:cubicBezTo>
                <a:cubicBezTo>
                  <a:pt x="9498" y="46"/>
                  <a:pt x="9111" y="125"/>
                  <a:pt x="8767" y="125"/>
                </a:cubicBezTo>
                <a:cubicBezTo>
                  <a:pt x="8735" y="125"/>
                  <a:pt x="8704" y="125"/>
                  <a:pt x="8673" y="123"/>
                </a:cubicBezTo>
                <a:lnTo>
                  <a:pt x="8673" y="123"/>
                </a:lnTo>
                <a:lnTo>
                  <a:pt x="8750" y="147"/>
                </a:lnTo>
                <a:cubicBezTo>
                  <a:pt x="8736" y="230"/>
                  <a:pt x="8707" y="259"/>
                  <a:pt x="8668" y="259"/>
                </a:cubicBezTo>
                <a:cubicBezTo>
                  <a:pt x="8582" y="259"/>
                  <a:pt x="8447" y="116"/>
                  <a:pt x="8315" y="116"/>
                </a:cubicBezTo>
                <a:cubicBezTo>
                  <a:pt x="8283" y="116"/>
                  <a:pt x="8251" y="125"/>
                  <a:pt x="8220" y="146"/>
                </a:cubicBezTo>
                <a:lnTo>
                  <a:pt x="8220" y="146"/>
                </a:lnTo>
                <a:cubicBezTo>
                  <a:pt x="8261" y="113"/>
                  <a:pt x="8267" y="0"/>
                  <a:pt x="82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" name="Google Shape;71;p3"/>
          <p:cNvGrpSpPr/>
          <p:nvPr/>
        </p:nvGrpSpPr>
        <p:grpSpPr>
          <a:xfrm>
            <a:off x="2741233" y="5946358"/>
            <a:ext cx="1959692" cy="2059575"/>
            <a:chOff x="1025550" y="238100"/>
            <a:chExt cx="1159375" cy="913850"/>
          </a:xfrm>
        </p:grpSpPr>
        <p:sp>
          <p:nvSpPr>
            <p:cNvPr id="72" name="Google Shape;72;p3"/>
            <p:cNvSpPr/>
            <p:nvPr/>
          </p:nvSpPr>
          <p:spPr>
            <a:xfrm>
              <a:off x="1025550" y="720025"/>
              <a:ext cx="377625" cy="257725"/>
            </a:xfrm>
            <a:custGeom>
              <a:avLst/>
              <a:gdLst/>
              <a:ahLst/>
              <a:cxnLst/>
              <a:rect l="l" t="t" r="r" b="b"/>
              <a:pathLst>
                <a:path w="15105" h="10309" extrusionOk="0">
                  <a:moveTo>
                    <a:pt x="5150" y="3225"/>
                  </a:moveTo>
                  <a:cubicBezTo>
                    <a:pt x="5607" y="3323"/>
                    <a:pt x="6095" y="3342"/>
                    <a:pt x="6589" y="3342"/>
                  </a:cubicBezTo>
                  <a:cubicBezTo>
                    <a:pt x="6910" y="3342"/>
                    <a:pt x="7233" y="3334"/>
                    <a:pt x="7553" y="3334"/>
                  </a:cubicBezTo>
                  <a:cubicBezTo>
                    <a:pt x="8017" y="3334"/>
                    <a:pt x="8473" y="3351"/>
                    <a:pt x="8902" y="3434"/>
                  </a:cubicBezTo>
                  <a:cubicBezTo>
                    <a:pt x="10241" y="3696"/>
                    <a:pt x="10790" y="4174"/>
                    <a:pt x="10396" y="5480"/>
                  </a:cubicBezTo>
                  <a:cubicBezTo>
                    <a:pt x="10107" y="6439"/>
                    <a:pt x="9619" y="7196"/>
                    <a:pt x="8838" y="7832"/>
                  </a:cubicBezTo>
                  <a:cubicBezTo>
                    <a:pt x="8031" y="8486"/>
                    <a:pt x="6933" y="8883"/>
                    <a:pt x="5871" y="8883"/>
                  </a:cubicBezTo>
                  <a:cubicBezTo>
                    <a:pt x="4719" y="8883"/>
                    <a:pt x="3609" y="8416"/>
                    <a:pt x="2955" y="7304"/>
                  </a:cubicBezTo>
                  <a:cubicBezTo>
                    <a:pt x="1902" y="5503"/>
                    <a:pt x="3561" y="4278"/>
                    <a:pt x="5150" y="3232"/>
                  </a:cubicBezTo>
                  <a:lnTo>
                    <a:pt x="5150" y="3225"/>
                  </a:lnTo>
                  <a:close/>
                  <a:moveTo>
                    <a:pt x="6222" y="0"/>
                  </a:moveTo>
                  <a:cubicBezTo>
                    <a:pt x="6126" y="0"/>
                    <a:pt x="6029" y="14"/>
                    <a:pt x="5934" y="41"/>
                  </a:cubicBezTo>
                  <a:cubicBezTo>
                    <a:pt x="3248" y="802"/>
                    <a:pt x="1" y="4719"/>
                    <a:pt x="1390" y="7600"/>
                  </a:cubicBezTo>
                  <a:cubicBezTo>
                    <a:pt x="2309" y="9515"/>
                    <a:pt x="4301" y="10308"/>
                    <a:pt x="6312" y="10308"/>
                  </a:cubicBezTo>
                  <a:cubicBezTo>
                    <a:pt x="7365" y="10308"/>
                    <a:pt x="8424" y="10091"/>
                    <a:pt x="9336" y="9703"/>
                  </a:cubicBezTo>
                  <a:cubicBezTo>
                    <a:pt x="11884" y="8620"/>
                    <a:pt x="15104" y="5019"/>
                    <a:pt x="13099" y="2125"/>
                  </a:cubicBezTo>
                  <a:cubicBezTo>
                    <a:pt x="12291" y="967"/>
                    <a:pt x="10183" y="244"/>
                    <a:pt x="8202" y="244"/>
                  </a:cubicBezTo>
                  <a:cubicBezTo>
                    <a:pt x="7788" y="244"/>
                    <a:pt x="7380" y="275"/>
                    <a:pt x="6990" y="341"/>
                  </a:cubicBezTo>
                  <a:cubicBezTo>
                    <a:pt x="6791" y="121"/>
                    <a:pt x="6510" y="0"/>
                    <a:pt x="62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410725" y="867950"/>
              <a:ext cx="367850" cy="284000"/>
            </a:xfrm>
            <a:custGeom>
              <a:avLst/>
              <a:gdLst/>
              <a:ahLst/>
              <a:cxnLst/>
              <a:rect l="l" t="t" r="r" b="b"/>
              <a:pathLst>
                <a:path w="14714" h="11360" extrusionOk="0">
                  <a:moveTo>
                    <a:pt x="7695" y="2273"/>
                  </a:moveTo>
                  <a:cubicBezTo>
                    <a:pt x="7753" y="2273"/>
                    <a:pt x="7812" y="2274"/>
                    <a:pt x="7872" y="2275"/>
                  </a:cubicBezTo>
                  <a:cubicBezTo>
                    <a:pt x="10228" y="2349"/>
                    <a:pt x="12785" y="4254"/>
                    <a:pt x="12220" y="6920"/>
                  </a:cubicBezTo>
                  <a:cubicBezTo>
                    <a:pt x="11888" y="8488"/>
                    <a:pt x="10697" y="8875"/>
                    <a:pt x="9309" y="8875"/>
                  </a:cubicBezTo>
                  <a:cubicBezTo>
                    <a:pt x="8711" y="8875"/>
                    <a:pt x="8076" y="8804"/>
                    <a:pt x="7458" y="8724"/>
                  </a:cubicBezTo>
                  <a:cubicBezTo>
                    <a:pt x="6691" y="7667"/>
                    <a:pt x="5371" y="6906"/>
                    <a:pt x="4591" y="5870"/>
                  </a:cubicBezTo>
                  <a:cubicBezTo>
                    <a:pt x="3702" y="4695"/>
                    <a:pt x="3615" y="3908"/>
                    <a:pt x="4890" y="3107"/>
                  </a:cubicBezTo>
                  <a:cubicBezTo>
                    <a:pt x="5775" y="2550"/>
                    <a:pt x="6675" y="2273"/>
                    <a:pt x="7695" y="2273"/>
                  </a:cubicBezTo>
                  <a:close/>
                  <a:moveTo>
                    <a:pt x="6297" y="1"/>
                  </a:moveTo>
                  <a:cubicBezTo>
                    <a:pt x="3617" y="1"/>
                    <a:pt x="627" y="1105"/>
                    <a:pt x="249" y="3951"/>
                  </a:cubicBezTo>
                  <a:cubicBezTo>
                    <a:pt x="0" y="5809"/>
                    <a:pt x="1760" y="8498"/>
                    <a:pt x="3854" y="9797"/>
                  </a:cubicBezTo>
                  <a:cubicBezTo>
                    <a:pt x="3860" y="10201"/>
                    <a:pt x="4056" y="10598"/>
                    <a:pt x="4486" y="10800"/>
                  </a:cubicBezTo>
                  <a:cubicBezTo>
                    <a:pt x="5268" y="11171"/>
                    <a:pt x="6278" y="11360"/>
                    <a:pt x="7346" y="11360"/>
                  </a:cubicBezTo>
                  <a:cubicBezTo>
                    <a:pt x="9993" y="11360"/>
                    <a:pt x="12988" y="10200"/>
                    <a:pt x="13701" y="7795"/>
                  </a:cubicBezTo>
                  <a:cubicBezTo>
                    <a:pt x="14714" y="4375"/>
                    <a:pt x="11813" y="1336"/>
                    <a:pt x="8844" y="371"/>
                  </a:cubicBezTo>
                  <a:cubicBezTo>
                    <a:pt x="8113" y="133"/>
                    <a:pt x="7224" y="1"/>
                    <a:pt x="6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760550" y="654000"/>
              <a:ext cx="274600" cy="256850"/>
            </a:xfrm>
            <a:custGeom>
              <a:avLst/>
              <a:gdLst/>
              <a:ahLst/>
              <a:cxnLst/>
              <a:rect l="l" t="t" r="r" b="b"/>
              <a:pathLst>
                <a:path w="10984" h="10274" extrusionOk="0">
                  <a:moveTo>
                    <a:pt x="4991" y="2374"/>
                  </a:moveTo>
                  <a:cubicBezTo>
                    <a:pt x="6530" y="2374"/>
                    <a:pt x="7934" y="3724"/>
                    <a:pt x="7610" y="5435"/>
                  </a:cubicBezTo>
                  <a:cubicBezTo>
                    <a:pt x="7324" y="6933"/>
                    <a:pt x="6085" y="7909"/>
                    <a:pt x="4806" y="8653"/>
                  </a:cubicBezTo>
                  <a:cubicBezTo>
                    <a:pt x="4722" y="8639"/>
                    <a:pt x="4638" y="8619"/>
                    <a:pt x="4554" y="8595"/>
                  </a:cubicBezTo>
                  <a:cubicBezTo>
                    <a:pt x="2158" y="7818"/>
                    <a:pt x="1347" y="4072"/>
                    <a:pt x="3672" y="2733"/>
                  </a:cubicBezTo>
                  <a:lnTo>
                    <a:pt x="3672" y="2730"/>
                  </a:lnTo>
                  <a:cubicBezTo>
                    <a:pt x="4098" y="2484"/>
                    <a:pt x="4550" y="2374"/>
                    <a:pt x="4991" y="2374"/>
                  </a:cubicBezTo>
                  <a:close/>
                  <a:moveTo>
                    <a:pt x="5496" y="0"/>
                  </a:moveTo>
                  <a:cubicBezTo>
                    <a:pt x="4368" y="0"/>
                    <a:pt x="3236" y="423"/>
                    <a:pt x="2333" y="1373"/>
                  </a:cubicBezTo>
                  <a:cubicBezTo>
                    <a:pt x="1" y="3820"/>
                    <a:pt x="489" y="7943"/>
                    <a:pt x="3517" y="9629"/>
                  </a:cubicBezTo>
                  <a:cubicBezTo>
                    <a:pt x="3568" y="9659"/>
                    <a:pt x="3622" y="9682"/>
                    <a:pt x="3676" y="9709"/>
                  </a:cubicBezTo>
                  <a:cubicBezTo>
                    <a:pt x="3729" y="9831"/>
                    <a:pt x="3827" y="9928"/>
                    <a:pt x="3952" y="9982"/>
                  </a:cubicBezTo>
                  <a:cubicBezTo>
                    <a:pt x="4443" y="10182"/>
                    <a:pt x="4934" y="10273"/>
                    <a:pt x="5416" y="10273"/>
                  </a:cubicBezTo>
                  <a:cubicBezTo>
                    <a:pt x="8410" y="10273"/>
                    <a:pt x="10984" y="6735"/>
                    <a:pt x="10285" y="3810"/>
                  </a:cubicBezTo>
                  <a:cubicBezTo>
                    <a:pt x="9733" y="1501"/>
                    <a:pt x="7621" y="0"/>
                    <a:pt x="54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827700" y="238100"/>
              <a:ext cx="357225" cy="334175"/>
            </a:xfrm>
            <a:custGeom>
              <a:avLst/>
              <a:gdLst/>
              <a:ahLst/>
              <a:cxnLst/>
              <a:rect l="l" t="t" r="r" b="b"/>
              <a:pathLst>
                <a:path w="14289" h="13367" extrusionOk="0">
                  <a:moveTo>
                    <a:pt x="6490" y="3091"/>
                  </a:moveTo>
                  <a:cubicBezTo>
                    <a:pt x="8493" y="3091"/>
                    <a:pt x="10319" y="4852"/>
                    <a:pt x="9898" y="7078"/>
                  </a:cubicBezTo>
                  <a:cubicBezTo>
                    <a:pt x="9528" y="9027"/>
                    <a:pt x="7916" y="10296"/>
                    <a:pt x="6253" y="11262"/>
                  </a:cubicBezTo>
                  <a:cubicBezTo>
                    <a:pt x="6142" y="11241"/>
                    <a:pt x="6031" y="11218"/>
                    <a:pt x="5920" y="11188"/>
                  </a:cubicBezTo>
                  <a:cubicBezTo>
                    <a:pt x="2807" y="10171"/>
                    <a:pt x="1753" y="5298"/>
                    <a:pt x="4776" y="3555"/>
                  </a:cubicBezTo>
                  <a:cubicBezTo>
                    <a:pt x="5329" y="3236"/>
                    <a:pt x="5917" y="3091"/>
                    <a:pt x="6490" y="3091"/>
                  </a:cubicBezTo>
                  <a:close/>
                  <a:moveTo>
                    <a:pt x="7151" y="0"/>
                  </a:moveTo>
                  <a:cubicBezTo>
                    <a:pt x="5683" y="0"/>
                    <a:pt x="4211" y="550"/>
                    <a:pt x="3036" y="1785"/>
                  </a:cubicBezTo>
                  <a:cubicBezTo>
                    <a:pt x="0" y="4972"/>
                    <a:pt x="633" y="10336"/>
                    <a:pt x="4574" y="12530"/>
                  </a:cubicBezTo>
                  <a:cubicBezTo>
                    <a:pt x="4641" y="12567"/>
                    <a:pt x="4712" y="12598"/>
                    <a:pt x="4779" y="12631"/>
                  </a:cubicBezTo>
                  <a:cubicBezTo>
                    <a:pt x="4850" y="12793"/>
                    <a:pt x="4978" y="12921"/>
                    <a:pt x="5139" y="12988"/>
                  </a:cubicBezTo>
                  <a:cubicBezTo>
                    <a:pt x="5778" y="13248"/>
                    <a:pt x="6419" y="13367"/>
                    <a:pt x="7045" y="13367"/>
                  </a:cubicBezTo>
                  <a:cubicBezTo>
                    <a:pt x="10942" y="13367"/>
                    <a:pt x="14289" y="8765"/>
                    <a:pt x="13384" y="4955"/>
                  </a:cubicBezTo>
                  <a:cubicBezTo>
                    <a:pt x="12665" y="1952"/>
                    <a:pt x="9916" y="0"/>
                    <a:pt x="7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394350" y="411600"/>
              <a:ext cx="322975" cy="272875"/>
            </a:xfrm>
            <a:custGeom>
              <a:avLst/>
              <a:gdLst/>
              <a:ahLst/>
              <a:cxnLst/>
              <a:rect l="l" t="t" r="r" b="b"/>
              <a:pathLst>
                <a:path w="12919" h="10915" extrusionOk="0">
                  <a:moveTo>
                    <a:pt x="6307" y="2885"/>
                  </a:moveTo>
                  <a:cubicBezTo>
                    <a:pt x="6435" y="2885"/>
                    <a:pt x="6565" y="2891"/>
                    <a:pt x="6696" y="2905"/>
                  </a:cubicBezTo>
                  <a:cubicBezTo>
                    <a:pt x="7756" y="3012"/>
                    <a:pt x="8978" y="3618"/>
                    <a:pt x="9298" y="4725"/>
                  </a:cubicBezTo>
                  <a:cubicBezTo>
                    <a:pt x="9543" y="5584"/>
                    <a:pt x="9257" y="6654"/>
                    <a:pt x="8352" y="6923"/>
                  </a:cubicBezTo>
                  <a:cubicBezTo>
                    <a:pt x="7578" y="7155"/>
                    <a:pt x="7628" y="8047"/>
                    <a:pt x="8180" y="8397"/>
                  </a:cubicBezTo>
                  <a:cubicBezTo>
                    <a:pt x="7675" y="8730"/>
                    <a:pt x="7167" y="8976"/>
                    <a:pt x="6753" y="9084"/>
                  </a:cubicBezTo>
                  <a:cubicBezTo>
                    <a:pt x="6304" y="9200"/>
                    <a:pt x="5781" y="9266"/>
                    <a:pt x="5250" y="9266"/>
                  </a:cubicBezTo>
                  <a:cubicBezTo>
                    <a:pt x="3450" y="9266"/>
                    <a:pt x="1564" y="8504"/>
                    <a:pt x="2170" y="6354"/>
                  </a:cubicBezTo>
                  <a:cubicBezTo>
                    <a:pt x="2695" y="4486"/>
                    <a:pt x="4315" y="2885"/>
                    <a:pt x="6307" y="2885"/>
                  </a:cubicBezTo>
                  <a:close/>
                  <a:moveTo>
                    <a:pt x="6967" y="1"/>
                  </a:moveTo>
                  <a:cubicBezTo>
                    <a:pt x="3578" y="1"/>
                    <a:pt x="445" y="2888"/>
                    <a:pt x="211" y="6408"/>
                  </a:cubicBezTo>
                  <a:cubicBezTo>
                    <a:pt x="1" y="9543"/>
                    <a:pt x="2637" y="10915"/>
                    <a:pt x="5335" y="10915"/>
                  </a:cubicBezTo>
                  <a:cubicBezTo>
                    <a:pt x="6440" y="10915"/>
                    <a:pt x="7555" y="10685"/>
                    <a:pt x="8490" y="10251"/>
                  </a:cubicBezTo>
                  <a:cubicBezTo>
                    <a:pt x="9644" y="9720"/>
                    <a:pt x="10825" y="8808"/>
                    <a:pt x="11468" y="7647"/>
                  </a:cubicBezTo>
                  <a:cubicBezTo>
                    <a:pt x="12057" y="7145"/>
                    <a:pt x="12448" y="6452"/>
                    <a:pt x="12569" y="5691"/>
                  </a:cubicBezTo>
                  <a:cubicBezTo>
                    <a:pt x="12919" y="3443"/>
                    <a:pt x="11206" y="1266"/>
                    <a:pt x="9224" y="448"/>
                  </a:cubicBezTo>
                  <a:cubicBezTo>
                    <a:pt x="8478" y="142"/>
                    <a:pt x="7716" y="1"/>
                    <a:pt x="6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3"/>
          <p:cNvSpPr/>
          <p:nvPr/>
        </p:nvSpPr>
        <p:spPr>
          <a:xfrm>
            <a:off x="7632769" y="4814828"/>
            <a:ext cx="2006544" cy="2501033"/>
          </a:xfrm>
          <a:custGeom>
            <a:avLst/>
            <a:gdLst/>
            <a:ahLst/>
            <a:cxnLst/>
            <a:rect l="l" t="t" r="r" b="b"/>
            <a:pathLst>
              <a:path w="21398" h="20004" extrusionOk="0">
                <a:moveTo>
                  <a:pt x="14157" y="627"/>
                </a:moveTo>
                <a:cubicBezTo>
                  <a:pt x="14153" y="627"/>
                  <a:pt x="14150" y="627"/>
                  <a:pt x="14146" y="628"/>
                </a:cubicBezTo>
                <a:lnTo>
                  <a:pt x="14146" y="628"/>
                </a:lnTo>
                <a:cubicBezTo>
                  <a:pt x="14151" y="628"/>
                  <a:pt x="14157" y="628"/>
                  <a:pt x="14162" y="628"/>
                </a:cubicBezTo>
                <a:cubicBezTo>
                  <a:pt x="14164" y="628"/>
                  <a:pt x="14166" y="628"/>
                  <a:pt x="14168" y="628"/>
                </a:cubicBezTo>
                <a:cubicBezTo>
                  <a:pt x="14164" y="627"/>
                  <a:pt x="14161" y="627"/>
                  <a:pt x="14157" y="627"/>
                </a:cubicBezTo>
                <a:close/>
                <a:moveTo>
                  <a:pt x="5805" y="1102"/>
                </a:moveTo>
                <a:cubicBezTo>
                  <a:pt x="5836" y="1139"/>
                  <a:pt x="5859" y="1176"/>
                  <a:pt x="5879" y="1220"/>
                </a:cubicBezTo>
                <a:cubicBezTo>
                  <a:pt x="5839" y="1244"/>
                  <a:pt x="5795" y="1267"/>
                  <a:pt x="5755" y="1294"/>
                </a:cubicBezTo>
                <a:cubicBezTo>
                  <a:pt x="5738" y="1244"/>
                  <a:pt x="5745" y="1180"/>
                  <a:pt x="5805" y="1102"/>
                </a:cubicBezTo>
                <a:close/>
                <a:moveTo>
                  <a:pt x="2676" y="4407"/>
                </a:moveTo>
                <a:lnTo>
                  <a:pt x="2817" y="4421"/>
                </a:lnTo>
                <a:cubicBezTo>
                  <a:pt x="2790" y="4471"/>
                  <a:pt x="2763" y="4522"/>
                  <a:pt x="2733" y="4572"/>
                </a:cubicBezTo>
                <a:cubicBezTo>
                  <a:pt x="2699" y="4525"/>
                  <a:pt x="2679" y="4464"/>
                  <a:pt x="2676" y="4407"/>
                </a:cubicBezTo>
                <a:close/>
                <a:moveTo>
                  <a:pt x="21150" y="4830"/>
                </a:moveTo>
                <a:cubicBezTo>
                  <a:pt x="21159" y="4846"/>
                  <a:pt x="21168" y="4859"/>
                  <a:pt x="21179" y="4868"/>
                </a:cubicBezTo>
                <a:cubicBezTo>
                  <a:pt x="21172" y="4858"/>
                  <a:pt x="21162" y="4843"/>
                  <a:pt x="21150" y="4830"/>
                </a:cubicBezTo>
                <a:close/>
                <a:moveTo>
                  <a:pt x="2173" y="5468"/>
                </a:moveTo>
                <a:cubicBezTo>
                  <a:pt x="2211" y="5468"/>
                  <a:pt x="2250" y="5479"/>
                  <a:pt x="2285" y="5498"/>
                </a:cubicBezTo>
                <a:cubicBezTo>
                  <a:pt x="2255" y="5562"/>
                  <a:pt x="2228" y="5625"/>
                  <a:pt x="2201" y="5689"/>
                </a:cubicBezTo>
                <a:cubicBezTo>
                  <a:pt x="2174" y="5619"/>
                  <a:pt x="2147" y="5545"/>
                  <a:pt x="2124" y="5474"/>
                </a:cubicBezTo>
                <a:cubicBezTo>
                  <a:pt x="2140" y="5470"/>
                  <a:pt x="2156" y="5468"/>
                  <a:pt x="2173" y="5468"/>
                </a:cubicBezTo>
                <a:close/>
                <a:moveTo>
                  <a:pt x="1797" y="6352"/>
                </a:moveTo>
                <a:lnTo>
                  <a:pt x="1797" y="6352"/>
                </a:lnTo>
                <a:cubicBezTo>
                  <a:pt x="1791" y="6360"/>
                  <a:pt x="1783" y="6367"/>
                  <a:pt x="1776" y="6374"/>
                </a:cubicBezTo>
                <a:lnTo>
                  <a:pt x="1776" y="6374"/>
                </a:lnTo>
                <a:cubicBezTo>
                  <a:pt x="1787" y="6372"/>
                  <a:pt x="1794" y="6365"/>
                  <a:pt x="1797" y="6352"/>
                </a:cubicBezTo>
                <a:close/>
                <a:moveTo>
                  <a:pt x="485" y="8250"/>
                </a:moveTo>
                <a:cubicBezTo>
                  <a:pt x="486" y="8257"/>
                  <a:pt x="487" y="8263"/>
                  <a:pt x="488" y="8269"/>
                </a:cubicBezTo>
                <a:lnTo>
                  <a:pt x="488" y="8269"/>
                </a:lnTo>
                <a:cubicBezTo>
                  <a:pt x="487" y="8263"/>
                  <a:pt x="486" y="8257"/>
                  <a:pt x="485" y="8250"/>
                </a:cubicBezTo>
                <a:close/>
                <a:moveTo>
                  <a:pt x="7666" y="9573"/>
                </a:moveTo>
                <a:cubicBezTo>
                  <a:pt x="7670" y="9580"/>
                  <a:pt x="7677" y="9587"/>
                  <a:pt x="7683" y="9597"/>
                </a:cubicBezTo>
                <a:lnTo>
                  <a:pt x="7693" y="9627"/>
                </a:lnTo>
                <a:cubicBezTo>
                  <a:pt x="7691" y="9627"/>
                  <a:pt x="7690" y="9628"/>
                  <a:pt x="7687" y="9628"/>
                </a:cubicBezTo>
                <a:cubicBezTo>
                  <a:pt x="7686" y="9628"/>
                  <a:pt x="7683" y="9628"/>
                  <a:pt x="7680" y="9627"/>
                </a:cubicBezTo>
                <a:cubicBezTo>
                  <a:pt x="7673" y="9607"/>
                  <a:pt x="7670" y="9590"/>
                  <a:pt x="7666" y="9573"/>
                </a:cubicBezTo>
                <a:close/>
                <a:moveTo>
                  <a:pt x="7592" y="9637"/>
                </a:moveTo>
                <a:lnTo>
                  <a:pt x="7592" y="9637"/>
                </a:lnTo>
                <a:cubicBezTo>
                  <a:pt x="7606" y="9664"/>
                  <a:pt x="7609" y="9681"/>
                  <a:pt x="7616" y="9701"/>
                </a:cubicBezTo>
                <a:lnTo>
                  <a:pt x="7613" y="9698"/>
                </a:lnTo>
                <a:cubicBezTo>
                  <a:pt x="7606" y="9677"/>
                  <a:pt x="7599" y="9661"/>
                  <a:pt x="7592" y="9637"/>
                </a:cubicBezTo>
                <a:close/>
                <a:moveTo>
                  <a:pt x="7569" y="9714"/>
                </a:moveTo>
                <a:cubicBezTo>
                  <a:pt x="7579" y="9728"/>
                  <a:pt x="7589" y="9741"/>
                  <a:pt x="7596" y="9758"/>
                </a:cubicBezTo>
                <a:lnTo>
                  <a:pt x="7582" y="9748"/>
                </a:lnTo>
                <a:lnTo>
                  <a:pt x="7582" y="9748"/>
                </a:lnTo>
                <a:cubicBezTo>
                  <a:pt x="7582" y="9748"/>
                  <a:pt x="7582" y="9748"/>
                  <a:pt x="7582" y="9748"/>
                </a:cubicBezTo>
                <a:lnTo>
                  <a:pt x="7569" y="9714"/>
                </a:lnTo>
                <a:close/>
                <a:moveTo>
                  <a:pt x="7582" y="9748"/>
                </a:moveTo>
                <a:lnTo>
                  <a:pt x="7599" y="9762"/>
                </a:lnTo>
                <a:lnTo>
                  <a:pt x="7616" y="9792"/>
                </a:lnTo>
                <a:lnTo>
                  <a:pt x="7596" y="9778"/>
                </a:lnTo>
                <a:cubicBezTo>
                  <a:pt x="7592" y="9772"/>
                  <a:pt x="7586" y="9758"/>
                  <a:pt x="7582" y="9748"/>
                </a:cubicBezTo>
                <a:close/>
                <a:moveTo>
                  <a:pt x="7616" y="9714"/>
                </a:moveTo>
                <a:cubicBezTo>
                  <a:pt x="7619" y="9718"/>
                  <a:pt x="7623" y="9718"/>
                  <a:pt x="7623" y="9718"/>
                </a:cubicBezTo>
                <a:lnTo>
                  <a:pt x="7623" y="9721"/>
                </a:lnTo>
                <a:cubicBezTo>
                  <a:pt x="7636" y="9751"/>
                  <a:pt x="7643" y="9772"/>
                  <a:pt x="7650" y="9795"/>
                </a:cubicBezTo>
                <a:lnTo>
                  <a:pt x="7636" y="9785"/>
                </a:lnTo>
                <a:cubicBezTo>
                  <a:pt x="7633" y="9765"/>
                  <a:pt x="7626" y="9738"/>
                  <a:pt x="7616" y="9714"/>
                </a:cubicBezTo>
                <a:close/>
                <a:moveTo>
                  <a:pt x="7643" y="9795"/>
                </a:moveTo>
                <a:lnTo>
                  <a:pt x="7656" y="9805"/>
                </a:lnTo>
                <a:cubicBezTo>
                  <a:pt x="7656" y="9805"/>
                  <a:pt x="7656" y="9812"/>
                  <a:pt x="7660" y="9815"/>
                </a:cubicBezTo>
                <a:lnTo>
                  <a:pt x="7660" y="9819"/>
                </a:lnTo>
                <a:lnTo>
                  <a:pt x="7646" y="9812"/>
                </a:lnTo>
                <a:cubicBezTo>
                  <a:pt x="7646" y="9805"/>
                  <a:pt x="7643" y="9799"/>
                  <a:pt x="7643" y="9795"/>
                </a:cubicBezTo>
                <a:close/>
                <a:moveTo>
                  <a:pt x="7680" y="9640"/>
                </a:moveTo>
                <a:lnTo>
                  <a:pt x="7700" y="9644"/>
                </a:lnTo>
                <a:cubicBezTo>
                  <a:pt x="7707" y="9661"/>
                  <a:pt x="7710" y="9681"/>
                  <a:pt x="7714" y="9698"/>
                </a:cubicBezTo>
                <a:lnTo>
                  <a:pt x="7714" y="9714"/>
                </a:lnTo>
                <a:cubicBezTo>
                  <a:pt x="7714" y="9681"/>
                  <a:pt x="7720" y="9667"/>
                  <a:pt x="7727" y="9664"/>
                </a:cubicBezTo>
                <a:cubicBezTo>
                  <a:pt x="7737" y="9674"/>
                  <a:pt x="7751" y="9684"/>
                  <a:pt x="7764" y="9694"/>
                </a:cubicBezTo>
                <a:cubicBezTo>
                  <a:pt x="7781" y="9718"/>
                  <a:pt x="7798" y="9745"/>
                  <a:pt x="7815" y="9775"/>
                </a:cubicBezTo>
                <a:cubicBezTo>
                  <a:pt x="7791" y="9768"/>
                  <a:pt x="7767" y="9755"/>
                  <a:pt x="7744" y="9745"/>
                </a:cubicBezTo>
                <a:lnTo>
                  <a:pt x="7744" y="9745"/>
                </a:lnTo>
                <a:cubicBezTo>
                  <a:pt x="7790" y="9785"/>
                  <a:pt x="7839" y="9826"/>
                  <a:pt x="7818" y="9826"/>
                </a:cubicBezTo>
                <a:cubicBezTo>
                  <a:pt x="7814" y="9826"/>
                  <a:pt x="7809" y="9824"/>
                  <a:pt x="7801" y="9822"/>
                </a:cubicBezTo>
                <a:lnTo>
                  <a:pt x="7697" y="9755"/>
                </a:lnTo>
                <a:cubicBezTo>
                  <a:pt x="7697" y="9741"/>
                  <a:pt x="7700" y="9728"/>
                  <a:pt x="7703" y="9711"/>
                </a:cubicBezTo>
                <a:cubicBezTo>
                  <a:pt x="7717" y="9725"/>
                  <a:pt x="7730" y="9735"/>
                  <a:pt x="7744" y="9745"/>
                </a:cubicBezTo>
                <a:lnTo>
                  <a:pt x="7703" y="9704"/>
                </a:lnTo>
                <a:lnTo>
                  <a:pt x="7697" y="9687"/>
                </a:lnTo>
                <a:cubicBezTo>
                  <a:pt x="7707" y="9687"/>
                  <a:pt x="7714" y="9687"/>
                  <a:pt x="7700" y="9674"/>
                </a:cubicBezTo>
                <a:lnTo>
                  <a:pt x="7693" y="9674"/>
                </a:lnTo>
                <a:cubicBezTo>
                  <a:pt x="7687" y="9664"/>
                  <a:pt x="7683" y="9650"/>
                  <a:pt x="7680" y="9640"/>
                </a:cubicBezTo>
                <a:close/>
                <a:moveTo>
                  <a:pt x="7687" y="9812"/>
                </a:moveTo>
                <a:cubicBezTo>
                  <a:pt x="7694" y="9819"/>
                  <a:pt x="7701" y="9826"/>
                  <a:pt x="7708" y="9833"/>
                </a:cubicBezTo>
                <a:lnTo>
                  <a:pt x="7708" y="9833"/>
                </a:lnTo>
                <a:cubicBezTo>
                  <a:pt x="7701" y="9828"/>
                  <a:pt x="7694" y="9823"/>
                  <a:pt x="7687" y="9818"/>
                </a:cubicBezTo>
                <a:lnTo>
                  <a:pt x="7687" y="9818"/>
                </a:lnTo>
                <a:cubicBezTo>
                  <a:pt x="7687" y="9815"/>
                  <a:pt x="7687" y="9812"/>
                  <a:pt x="7687" y="9812"/>
                </a:cubicBezTo>
                <a:close/>
                <a:moveTo>
                  <a:pt x="7603" y="9799"/>
                </a:moveTo>
                <a:lnTo>
                  <a:pt x="7626" y="9815"/>
                </a:lnTo>
                <a:cubicBezTo>
                  <a:pt x="7629" y="9819"/>
                  <a:pt x="7633" y="9822"/>
                  <a:pt x="7636" y="9829"/>
                </a:cubicBezTo>
                <a:lnTo>
                  <a:pt x="7633" y="9825"/>
                </a:lnTo>
                <a:cubicBezTo>
                  <a:pt x="7619" y="9825"/>
                  <a:pt x="7619" y="9829"/>
                  <a:pt x="7616" y="9836"/>
                </a:cubicBezTo>
                <a:cubicBezTo>
                  <a:pt x="7613" y="9822"/>
                  <a:pt x="7606" y="9809"/>
                  <a:pt x="7603" y="9799"/>
                </a:cubicBezTo>
                <a:close/>
                <a:moveTo>
                  <a:pt x="7683" y="9825"/>
                </a:moveTo>
                <a:lnTo>
                  <a:pt x="7697" y="9836"/>
                </a:lnTo>
                <a:cubicBezTo>
                  <a:pt x="7693" y="9836"/>
                  <a:pt x="7690" y="9829"/>
                  <a:pt x="7683" y="9829"/>
                </a:cubicBezTo>
                <a:cubicBezTo>
                  <a:pt x="7680" y="9825"/>
                  <a:pt x="7683" y="9825"/>
                  <a:pt x="7683" y="9825"/>
                </a:cubicBezTo>
                <a:close/>
                <a:moveTo>
                  <a:pt x="7653" y="9829"/>
                </a:moveTo>
                <a:lnTo>
                  <a:pt x="7666" y="9836"/>
                </a:lnTo>
                <a:lnTo>
                  <a:pt x="7670" y="9856"/>
                </a:lnTo>
                <a:cubicBezTo>
                  <a:pt x="7666" y="9852"/>
                  <a:pt x="7660" y="9849"/>
                  <a:pt x="7656" y="9846"/>
                </a:cubicBezTo>
                <a:cubicBezTo>
                  <a:pt x="7656" y="9839"/>
                  <a:pt x="7653" y="9832"/>
                  <a:pt x="7653" y="9829"/>
                </a:cubicBezTo>
                <a:close/>
                <a:moveTo>
                  <a:pt x="7680" y="9846"/>
                </a:moveTo>
                <a:cubicBezTo>
                  <a:pt x="7698" y="9857"/>
                  <a:pt x="7710" y="9865"/>
                  <a:pt x="7701" y="9865"/>
                </a:cubicBezTo>
                <a:cubicBezTo>
                  <a:pt x="7698" y="9865"/>
                  <a:pt x="7690" y="9864"/>
                  <a:pt x="7677" y="9860"/>
                </a:cubicBezTo>
                <a:lnTo>
                  <a:pt x="7677" y="9860"/>
                </a:lnTo>
                <a:cubicBezTo>
                  <a:pt x="7677" y="9854"/>
                  <a:pt x="7677" y="9849"/>
                  <a:pt x="7680" y="9846"/>
                </a:cubicBezTo>
                <a:close/>
                <a:moveTo>
                  <a:pt x="7406" y="9849"/>
                </a:moveTo>
                <a:cubicBezTo>
                  <a:pt x="7411" y="9849"/>
                  <a:pt x="7430" y="9860"/>
                  <a:pt x="7454" y="9876"/>
                </a:cubicBezTo>
                <a:cubicBezTo>
                  <a:pt x="7465" y="9886"/>
                  <a:pt x="7471" y="9896"/>
                  <a:pt x="7478" y="9906"/>
                </a:cubicBezTo>
                <a:lnTo>
                  <a:pt x="7475" y="9906"/>
                </a:lnTo>
                <a:lnTo>
                  <a:pt x="7417" y="9866"/>
                </a:lnTo>
                <a:cubicBezTo>
                  <a:pt x="7405" y="9854"/>
                  <a:pt x="7402" y="9849"/>
                  <a:pt x="7406" y="9849"/>
                </a:cubicBezTo>
                <a:close/>
                <a:moveTo>
                  <a:pt x="7438" y="9667"/>
                </a:moveTo>
                <a:cubicBezTo>
                  <a:pt x="7498" y="9745"/>
                  <a:pt x="7555" y="9829"/>
                  <a:pt x="7609" y="9913"/>
                </a:cubicBezTo>
                <a:lnTo>
                  <a:pt x="7576" y="9852"/>
                </a:lnTo>
                <a:lnTo>
                  <a:pt x="7613" y="9913"/>
                </a:lnTo>
                <a:cubicBezTo>
                  <a:pt x="7613" y="9913"/>
                  <a:pt x="7609" y="9916"/>
                  <a:pt x="7606" y="9916"/>
                </a:cubicBezTo>
                <a:cubicBezTo>
                  <a:pt x="7552" y="9842"/>
                  <a:pt x="7454" y="9708"/>
                  <a:pt x="7448" y="9691"/>
                </a:cubicBezTo>
                <a:lnTo>
                  <a:pt x="7448" y="9691"/>
                </a:lnTo>
                <a:lnTo>
                  <a:pt x="7569" y="9859"/>
                </a:lnTo>
                <a:cubicBezTo>
                  <a:pt x="7498" y="9751"/>
                  <a:pt x="7518" y="9795"/>
                  <a:pt x="7438" y="9667"/>
                </a:cubicBezTo>
                <a:close/>
                <a:moveTo>
                  <a:pt x="7384" y="9849"/>
                </a:moveTo>
                <a:lnTo>
                  <a:pt x="7485" y="9920"/>
                </a:lnTo>
                <a:cubicBezTo>
                  <a:pt x="7485" y="9923"/>
                  <a:pt x="7487" y="9926"/>
                  <a:pt x="7488" y="9929"/>
                </a:cubicBezTo>
                <a:lnTo>
                  <a:pt x="7488" y="9929"/>
                </a:lnTo>
                <a:lnTo>
                  <a:pt x="7479" y="9923"/>
                </a:lnTo>
                <a:lnTo>
                  <a:pt x="7479" y="9923"/>
                </a:lnTo>
                <a:lnTo>
                  <a:pt x="7488" y="9930"/>
                </a:lnTo>
                <a:cubicBezTo>
                  <a:pt x="7488" y="9929"/>
                  <a:pt x="7488" y="9929"/>
                  <a:pt x="7488" y="9929"/>
                </a:cubicBezTo>
                <a:lnTo>
                  <a:pt x="7488" y="9929"/>
                </a:lnTo>
                <a:lnTo>
                  <a:pt x="7495" y="9933"/>
                </a:lnTo>
                <a:lnTo>
                  <a:pt x="7502" y="9947"/>
                </a:lnTo>
                <a:cubicBezTo>
                  <a:pt x="7461" y="9920"/>
                  <a:pt x="7424" y="9889"/>
                  <a:pt x="7387" y="9862"/>
                </a:cubicBezTo>
                <a:lnTo>
                  <a:pt x="7387" y="9862"/>
                </a:lnTo>
                <a:lnTo>
                  <a:pt x="7479" y="9923"/>
                </a:lnTo>
                <a:lnTo>
                  <a:pt x="7479" y="9923"/>
                </a:lnTo>
                <a:lnTo>
                  <a:pt x="7384" y="9849"/>
                </a:lnTo>
                <a:close/>
                <a:moveTo>
                  <a:pt x="7279" y="9852"/>
                </a:moveTo>
                <a:lnTo>
                  <a:pt x="7279" y="9852"/>
                </a:lnTo>
                <a:cubicBezTo>
                  <a:pt x="7394" y="9903"/>
                  <a:pt x="7451" y="9937"/>
                  <a:pt x="7515" y="9970"/>
                </a:cubicBezTo>
                <a:cubicBezTo>
                  <a:pt x="7522" y="9990"/>
                  <a:pt x="7525" y="10007"/>
                  <a:pt x="7505" y="10011"/>
                </a:cubicBezTo>
                <a:lnTo>
                  <a:pt x="7528" y="10017"/>
                </a:lnTo>
                <a:cubicBezTo>
                  <a:pt x="7607" y="10067"/>
                  <a:pt x="7626" y="10082"/>
                  <a:pt x="7617" y="10082"/>
                </a:cubicBezTo>
                <a:cubicBezTo>
                  <a:pt x="7602" y="10082"/>
                  <a:pt x="7500" y="10033"/>
                  <a:pt x="7478" y="10033"/>
                </a:cubicBezTo>
                <a:cubicBezTo>
                  <a:pt x="7470" y="10033"/>
                  <a:pt x="7473" y="10040"/>
                  <a:pt x="7495" y="10058"/>
                </a:cubicBezTo>
                <a:cubicBezTo>
                  <a:pt x="7458" y="10031"/>
                  <a:pt x="7424" y="10007"/>
                  <a:pt x="7384" y="9984"/>
                </a:cubicBezTo>
                <a:lnTo>
                  <a:pt x="7384" y="9984"/>
                </a:lnTo>
                <a:cubicBezTo>
                  <a:pt x="7414" y="9990"/>
                  <a:pt x="7441" y="9997"/>
                  <a:pt x="7468" y="10007"/>
                </a:cubicBezTo>
                <a:cubicBezTo>
                  <a:pt x="7249" y="9886"/>
                  <a:pt x="7589" y="10017"/>
                  <a:pt x="7279" y="9852"/>
                </a:cubicBezTo>
                <a:close/>
                <a:moveTo>
                  <a:pt x="7340" y="9980"/>
                </a:moveTo>
                <a:cubicBezTo>
                  <a:pt x="7350" y="9980"/>
                  <a:pt x="7362" y="9981"/>
                  <a:pt x="7377" y="9984"/>
                </a:cubicBezTo>
                <a:cubicBezTo>
                  <a:pt x="7330" y="9990"/>
                  <a:pt x="7417" y="10078"/>
                  <a:pt x="7475" y="10165"/>
                </a:cubicBezTo>
                <a:lnTo>
                  <a:pt x="7407" y="10118"/>
                </a:lnTo>
                <a:cubicBezTo>
                  <a:pt x="7393" y="10114"/>
                  <a:pt x="7382" y="10113"/>
                  <a:pt x="7373" y="10113"/>
                </a:cubicBezTo>
                <a:cubicBezTo>
                  <a:pt x="7360" y="10113"/>
                  <a:pt x="7352" y="10116"/>
                  <a:pt x="7343" y="10118"/>
                </a:cubicBezTo>
                <a:lnTo>
                  <a:pt x="7306" y="10098"/>
                </a:lnTo>
                <a:cubicBezTo>
                  <a:pt x="7340" y="10064"/>
                  <a:pt x="7370" y="10041"/>
                  <a:pt x="7370" y="10041"/>
                </a:cubicBezTo>
                <a:lnTo>
                  <a:pt x="7370" y="10041"/>
                </a:lnTo>
                <a:cubicBezTo>
                  <a:pt x="7370" y="10041"/>
                  <a:pt x="7337" y="10061"/>
                  <a:pt x="7303" y="10098"/>
                </a:cubicBezTo>
                <a:lnTo>
                  <a:pt x="7290" y="10091"/>
                </a:lnTo>
                <a:cubicBezTo>
                  <a:pt x="7296" y="10085"/>
                  <a:pt x="7303" y="10078"/>
                  <a:pt x="7306" y="10071"/>
                </a:cubicBezTo>
                <a:lnTo>
                  <a:pt x="7306" y="10071"/>
                </a:lnTo>
                <a:lnTo>
                  <a:pt x="7286" y="10091"/>
                </a:lnTo>
                <a:cubicBezTo>
                  <a:pt x="7228" y="10060"/>
                  <a:pt x="7170" y="10030"/>
                  <a:pt x="7188" y="10030"/>
                </a:cubicBezTo>
                <a:cubicBezTo>
                  <a:pt x="7193" y="10030"/>
                  <a:pt x="7204" y="10032"/>
                  <a:pt x="7222" y="10037"/>
                </a:cubicBezTo>
                <a:lnTo>
                  <a:pt x="7249" y="10054"/>
                </a:lnTo>
                <a:cubicBezTo>
                  <a:pt x="7314" y="10045"/>
                  <a:pt x="7268" y="9980"/>
                  <a:pt x="7340" y="9980"/>
                </a:cubicBezTo>
                <a:close/>
                <a:moveTo>
                  <a:pt x="7279" y="10125"/>
                </a:moveTo>
                <a:cubicBezTo>
                  <a:pt x="7293" y="10125"/>
                  <a:pt x="7306" y="10128"/>
                  <a:pt x="7320" y="10128"/>
                </a:cubicBezTo>
                <a:cubicBezTo>
                  <a:pt x="7317" y="10131"/>
                  <a:pt x="7314" y="10136"/>
                  <a:pt x="7308" y="10136"/>
                </a:cubicBezTo>
                <a:cubicBezTo>
                  <a:pt x="7307" y="10136"/>
                  <a:pt x="7305" y="10136"/>
                  <a:pt x="7303" y="10135"/>
                </a:cubicBezTo>
                <a:lnTo>
                  <a:pt x="7303" y="10135"/>
                </a:lnTo>
                <a:cubicBezTo>
                  <a:pt x="7316" y="10145"/>
                  <a:pt x="7323" y="10152"/>
                  <a:pt x="7330" y="10159"/>
                </a:cubicBezTo>
                <a:cubicBezTo>
                  <a:pt x="7350" y="10175"/>
                  <a:pt x="7374" y="10189"/>
                  <a:pt x="7397" y="10202"/>
                </a:cubicBezTo>
                <a:lnTo>
                  <a:pt x="7387" y="10212"/>
                </a:lnTo>
                <a:cubicBezTo>
                  <a:pt x="7370" y="10206"/>
                  <a:pt x="7350" y="10199"/>
                  <a:pt x="7330" y="10196"/>
                </a:cubicBezTo>
                <a:lnTo>
                  <a:pt x="7327" y="10196"/>
                </a:lnTo>
                <a:lnTo>
                  <a:pt x="7340" y="10179"/>
                </a:lnTo>
                <a:lnTo>
                  <a:pt x="7323" y="10196"/>
                </a:lnTo>
                <a:lnTo>
                  <a:pt x="7313" y="10196"/>
                </a:lnTo>
                <a:lnTo>
                  <a:pt x="7303" y="10189"/>
                </a:lnTo>
                <a:cubicBezTo>
                  <a:pt x="7296" y="10182"/>
                  <a:pt x="7290" y="10179"/>
                  <a:pt x="7283" y="10172"/>
                </a:cubicBezTo>
                <a:cubicBezTo>
                  <a:pt x="7273" y="10165"/>
                  <a:pt x="7266" y="10155"/>
                  <a:pt x="7259" y="10145"/>
                </a:cubicBezTo>
                <a:cubicBezTo>
                  <a:pt x="7259" y="10138"/>
                  <a:pt x="7253" y="10132"/>
                  <a:pt x="7256" y="10128"/>
                </a:cubicBezTo>
                <a:lnTo>
                  <a:pt x="7276" y="10128"/>
                </a:lnTo>
                <a:lnTo>
                  <a:pt x="7279" y="10125"/>
                </a:lnTo>
                <a:close/>
                <a:moveTo>
                  <a:pt x="7280" y="10223"/>
                </a:moveTo>
                <a:cubicBezTo>
                  <a:pt x="7282" y="10223"/>
                  <a:pt x="7293" y="10223"/>
                  <a:pt x="7303" y="10226"/>
                </a:cubicBezTo>
                <a:lnTo>
                  <a:pt x="7296" y="10229"/>
                </a:lnTo>
                <a:cubicBezTo>
                  <a:pt x="7293" y="10226"/>
                  <a:pt x="7286" y="10226"/>
                  <a:pt x="7280" y="10223"/>
                </a:cubicBezTo>
                <a:close/>
                <a:moveTo>
                  <a:pt x="7397" y="10206"/>
                </a:moveTo>
                <a:cubicBezTo>
                  <a:pt x="7411" y="10216"/>
                  <a:pt x="7431" y="10226"/>
                  <a:pt x="7458" y="10239"/>
                </a:cubicBezTo>
                <a:cubicBezTo>
                  <a:pt x="7428" y="10226"/>
                  <a:pt x="7414" y="10223"/>
                  <a:pt x="7391" y="10216"/>
                </a:cubicBezTo>
                <a:cubicBezTo>
                  <a:pt x="7391" y="10212"/>
                  <a:pt x="7394" y="10209"/>
                  <a:pt x="7397" y="10206"/>
                </a:cubicBezTo>
                <a:close/>
                <a:moveTo>
                  <a:pt x="6990" y="10260"/>
                </a:moveTo>
                <a:lnTo>
                  <a:pt x="6990" y="10263"/>
                </a:lnTo>
                <a:lnTo>
                  <a:pt x="6987" y="10266"/>
                </a:lnTo>
                <a:lnTo>
                  <a:pt x="6987" y="10263"/>
                </a:lnTo>
                <a:lnTo>
                  <a:pt x="6990" y="10260"/>
                </a:lnTo>
                <a:close/>
                <a:moveTo>
                  <a:pt x="7360" y="10324"/>
                </a:moveTo>
                <a:cubicBezTo>
                  <a:pt x="7357" y="10334"/>
                  <a:pt x="7353" y="10337"/>
                  <a:pt x="7347" y="10347"/>
                </a:cubicBezTo>
                <a:cubicBezTo>
                  <a:pt x="7343" y="10347"/>
                  <a:pt x="7333" y="10340"/>
                  <a:pt x="7327" y="10340"/>
                </a:cubicBezTo>
                <a:cubicBezTo>
                  <a:pt x="7323" y="10340"/>
                  <a:pt x="7330" y="10334"/>
                  <a:pt x="7330" y="10330"/>
                </a:cubicBezTo>
                <a:cubicBezTo>
                  <a:pt x="7340" y="10327"/>
                  <a:pt x="7350" y="10327"/>
                  <a:pt x="7360" y="10324"/>
                </a:cubicBezTo>
                <a:close/>
                <a:moveTo>
                  <a:pt x="7370" y="10324"/>
                </a:moveTo>
                <a:cubicBezTo>
                  <a:pt x="7376" y="10338"/>
                  <a:pt x="7374" y="10348"/>
                  <a:pt x="7358" y="10348"/>
                </a:cubicBezTo>
                <a:cubicBezTo>
                  <a:pt x="7356" y="10348"/>
                  <a:pt x="7353" y="10348"/>
                  <a:pt x="7350" y="10347"/>
                </a:cubicBezTo>
                <a:lnTo>
                  <a:pt x="7364" y="10324"/>
                </a:lnTo>
                <a:close/>
                <a:moveTo>
                  <a:pt x="7303" y="10381"/>
                </a:moveTo>
                <a:lnTo>
                  <a:pt x="7316" y="10387"/>
                </a:lnTo>
                <a:cubicBezTo>
                  <a:pt x="7310" y="10394"/>
                  <a:pt x="7306" y="10398"/>
                  <a:pt x="7300" y="10404"/>
                </a:cubicBezTo>
                <a:lnTo>
                  <a:pt x="7293" y="10401"/>
                </a:lnTo>
                <a:lnTo>
                  <a:pt x="7303" y="10381"/>
                </a:lnTo>
                <a:close/>
                <a:moveTo>
                  <a:pt x="7323" y="10391"/>
                </a:moveTo>
                <a:cubicBezTo>
                  <a:pt x="7333" y="10398"/>
                  <a:pt x="7343" y="10401"/>
                  <a:pt x="7360" y="10404"/>
                </a:cubicBezTo>
                <a:cubicBezTo>
                  <a:pt x="7353" y="10411"/>
                  <a:pt x="7347" y="10418"/>
                  <a:pt x="7343" y="10421"/>
                </a:cubicBezTo>
                <a:lnTo>
                  <a:pt x="7313" y="10411"/>
                </a:lnTo>
                <a:lnTo>
                  <a:pt x="7323" y="10391"/>
                </a:lnTo>
                <a:close/>
                <a:moveTo>
                  <a:pt x="7290" y="10404"/>
                </a:moveTo>
                <a:lnTo>
                  <a:pt x="7300" y="10411"/>
                </a:lnTo>
                <a:lnTo>
                  <a:pt x="7279" y="10431"/>
                </a:lnTo>
                <a:lnTo>
                  <a:pt x="7273" y="10428"/>
                </a:lnTo>
                <a:lnTo>
                  <a:pt x="7290" y="10404"/>
                </a:lnTo>
                <a:close/>
                <a:moveTo>
                  <a:pt x="7367" y="10408"/>
                </a:moveTo>
                <a:lnTo>
                  <a:pt x="7387" y="10418"/>
                </a:lnTo>
                <a:cubicBezTo>
                  <a:pt x="7384" y="10425"/>
                  <a:pt x="7377" y="10431"/>
                  <a:pt x="7374" y="10438"/>
                </a:cubicBezTo>
                <a:lnTo>
                  <a:pt x="7357" y="10428"/>
                </a:lnTo>
                <a:lnTo>
                  <a:pt x="7367" y="10408"/>
                </a:lnTo>
                <a:close/>
                <a:moveTo>
                  <a:pt x="7391" y="10418"/>
                </a:moveTo>
                <a:lnTo>
                  <a:pt x="7397" y="10421"/>
                </a:lnTo>
                <a:lnTo>
                  <a:pt x="7387" y="10441"/>
                </a:lnTo>
                <a:lnTo>
                  <a:pt x="7380" y="10438"/>
                </a:lnTo>
                <a:lnTo>
                  <a:pt x="7391" y="10418"/>
                </a:lnTo>
                <a:close/>
                <a:moveTo>
                  <a:pt x="7351" y="10437"/>
                </a:moveTo>
                <a:cubicBezTo>
                  <a:pt x="7353" y="10437"/>
                  <a:pt x="7361" y="10445"/>
                  <a:pt x="7367" y="10448"/>
                </a:cubicBezTo>
                <a:lnTo>
                  <a:pt x="7350" y="10441"/>
                </a:lnTo>
                <a:lnTo>
                  <a:pt x="7350" y="10438"/>
                </a:lnTo>
                <a:cubicBezTo>
                  <a:pt x="7350" y="10438"/>
                  <a:pt x="7350" y="10437"/>
                  <a:pt x="7351" y="10437"/>
                </a:cubicBezTo>
                <a:close/>
                <a:moveTo>
                  <a:pt x="7414" y="10428"/>
                </a:moveTo>
                <a:lnTo>
                  <a:pt x="7401" y="10448"/>
                </a:lnTo>
                <a:lnTo>
                  <a:pt x="7397" y="10448"/>
                </a:lnTo>
                <a:cubicBezTo>
                  <a:pt x="7401" y="10438"/>
                  <a:pt x="7404" y="10435"/>
                  <a:pt x="7407" y="10428"/>
                </a:cubicBezTo>
                <a:close/>
                <a:moveTo>
                  <a:pt x="7481" y="10371"/>
                </a:moveTo>
                <a:cubicBezTo>
                  <a:pt x="7515" y="10391"/>
                  <a:pt x="7566" y="10418"/>
                  <a:pt x="7606" y="10441"/>
                </a:cubicBezTo>
                <a:cubicBezTo>
                  <a:pt x="7606" y="10445"/>
                  <a:pt x="7603" y="10451"/>
                  <a:pt x="7599" y="10455"/>
                </a:cubicBezTo>
                <a:lnTo>
                  <a:pt x="7596" y="10455"/>
                </a:lnTo>
                <a:cubicBezTo>
                  <a:pt x="7555" y="10431"/>
                  <a:pt x="7515" y="10404"/>
                  <a:pt x="7481" y="10371"/>
                </a:cubicBezTo>
                <a:close/>
                <a:moveTo>
                  <a:pt x="7310" y="10421"/>
                </a:moveTo>
                <a:lnTo>
                  <a:pt x="7337" y="10435"/>
                </a:lnTo>
                <a:lnTo>
                  <a:pt x="7333" y="10438"/>
                </a:lnTo>
                <a:cubicBezTo>
                  <a:pt x="7324" y="10433"/>
                  <a:pt x="7319" y="10431"/>
                  <a:pt x="7318" y="10431"/>
                </a:cubicBezTo>
                <a:cubicBezTo>
                  <a:pt x="7317" y="10431"/>
                  <a:pt x="7321" y="10434"/>
                  <a:pt x="7330" y="10441"/>
                </a:cubicBezTo>
                <a:lnTo>
                  <a:pt x="7330" y="10445"/>
                </a:lnTo>
                <a:cubicBezTo>
                  <a:pt x="7327" y="10448"/>
                  <a:pt x="7323" y="10455"/>
                  <a:pt x="7320" y="10458"/>
                </a:cubicBezTo>
                <a:cubicBezTo>
                  <a:pt x="7319" y="10459"/>
                  <a:pt x="7319" y="10459"/>
                  <a:pt x="7318" y="10459"/>
                </a:cubicBezTo>
                <a:cubicBezTo>
                  <a:pt x="7315" y="10459"/>
                  <a:pt x="7312" y="10454"/>
                  <a:pt x="7310" y="10451"/>
                </a:cubicBezTo>
                <a:cubicBezTo>
                  <a:pt x="7316" y="10431"/>
                  <a:pt x="7303" y="10441"/>
                  <a:pt x="7310" y="10421"/>
                </a:cubicBezTo>
                <a:close/>
                <a:moveTo>
                  <a:pt x="7417" y="10435"/>
                </a:moveTo>
                <a:lnTo>
                  <a:pt x="7431" y="10445"/>
                </a:lnTo>
                <a:lnTo>
                  <a:pt x="7417" y="10462"/>
                </a:lnTo>
                <a:cubicBezTo>
                  <a:pt x="7414" y="10462"/>
                  <a:pt x="7411" y="10458"/>
                  <a:pt x="7407" y="10455"/>
                </a:cubicBezTo>
                <a:lnTo>
                  <a:pt x="7417" y="10435"/>
                </a:lnTo>
                <a:close/>
                <a:moveTo>
                  <a:pt x="7256" y="10458"/>
                </a:moveTo>
                <a:cubicBezTo>
                  <a:pt x="7254" y="10460"/>
                  <a:pt x="7252" y="10461"/>
                  <a:pt x="7250" y="10462"/>
                </a:cubicBezTo>
                <a:lnTo>
                  <a:pt x="7250" y="10462"/>
                </a:lnTo>
                <a:lnTo>
                  <a:pt x="7253" y="10458"/>
                </a:lnTo>
                <a:close/>
                <a:moveTo>
                  <a:pt x="7347" y="10451"/>
                </a:moveTo>
                <a:cubicBezTo>
                  <a:pt x="7344" y="10457"/>
                  <a:pt x="7338" y="10461"/>
                  <a:pt x="7335" y="10466"/>
                </a:cubicBezTo>
                <a:lnTo>
                  <a:pt x="7335" y="10466"/>
                </a:lnTo>
                <a:lnTo>
                  <a:pt x="7343" y="10451"/>
                </a:lnTo>
                <a:close/>
                <a:moveTo>
                  <a:pt x="7061" y="10468"/>
                </a:moveTo>
                <a:lnTo>
                  <a:pt x="7061" y="10472"/>
                </a:lnTo>
                <a:lnTo>
                  <a:pt x="7057" y="10475"/>
                </a:lnTo>
                <a:lnTo>
                  <a:pt x="7057" y="10472"/>
                </a:lnTo>
                <a:lnTo>
                  <a:pt x="7061" y="10468"/>
                </a:lnTo>
                <a:close/>
                <a:moveTo>
                  <a:pt x="7313" y="10468"/>
                </a:moveTo>
                <a:lnTo>
                  <a:pt x="7303" y="10482"/>
                </a:lnTo>
                <a:lnTo>
                  <a:pt x="7300" y="10482"/>
                </a:lnTo>
                <a:lnTo>
                  <a:pt x="7306" y="10468"/>
                </a:lnTo>
                <a:close/>
                <a:moveTo>
                  <a:pt x="7333" y="10472"/>
                </a:moveTo>
                <a:lnTo>
                  <a:pt x="7333" y="10475"/>
                </a:lnTo>
                <a:lnTo>
                  <a:pt x="7323" y="10485"/>
                </a:lnTo>
                <a:cubicBezTo>
                  <a:pt x="7327" y="10478"/>
                  <a:pt x="7330" y="10475"/>
                  <a:pt x="7333" y="10472"/>
                </a:cubicBezTo>
                <a:close/>
                <a:moveTo>
                  <a:pt x="7347" y="10455"/>
                </a:moveTo>
                <a:lnTo>
                  <a:pt x="7360" y="10462"/>
                </a:lnTo>
                <a:cubicBezTo>
                  <a:pt x="7350" y="10475"/>
                  <a:pt x="7343" y="10485"/>
                  <a:pt x="7337" y="10499"/>
                </a:cubicBezTo>
                <a:lnTo>
                  <a:pt x="7327" y="10495"/>
                </a:lnTo>
                <a:lnTo>
                  <a:pt x="7340" y="10472"/>
                </a:lnTo>
                <a:cubicBezTo>
                  <a:pt x="7343" y="10468"/>
                  <a:pt x="7347" y="10462"/>
                  <a:pt x="7347" y="10455"/>
                </a:cubicBezTo>
                <a:close/>
                <a:moveTo>
                  <a:pt x="7296" y="10492"/>
                </a:moveTo>
                <a:lnTo>
                  <a:pt x="7286" y="10502"/>
                </a:lnTo>
                <a:lnTo>
                  <a:pt x="7293" y="10492"/>
                </a:lnTo>
                <a:close/>
                <a:moveTo>
                  <a:pt x="7367" y="10465"/>
                </a:moveTo>
                <a:lnTo>
                  <a:pt x="7370" y="10468"/>
                </a:lnTo>
                <a:lnTo>
                  <a:pt x="7347" y="10505"/>
                </a:lnTo>
                <a:lnTo>
                  <a:pt x="7343" y="10505"/>
                </a:lnTo>
                <a:lnTo>
                  <a:pt x="7367" y="10465"/>
                </a:lnTo>
                <a:close/>
                <a:moveTo>
                  <a:pt x="7327" y="10502"/>
                </a:moveTo>
                <a:lnTo>
                  <a:pt x="7333" y="10509"/>
                </a:lnTo>
                <a:lnTo>
                  <a:pt x="7327" y="10515"/>
                </a:lnTo>
                <a:cubicBezTo>
                  <a:pt x="7327" y="10512"/>
                  <a:pt x="7323" y="10512"/>
                  <a:pt x="7320" y="10512"/>
                </a:cubicBezTo>
                <a:lnTo>
                  <a:pt x="7327" y="10502"/>
                </a:lnTo>
                <a:close/>
                <a:moveTo>
                  <a:pt x="7434" y="10445"/>
                </a:moveTo>
                <a:cubicBezTo>
                  <a:pt x="7488" y="10485"/>
                  <a:pt x="7528" y="10519"/>
                  <a:pt x="7525" y="10525"/>
                </a:cubicBezTo>
                <a:cubicBezTo>
                  <a:pt x="7495" y="10502"/>
                  <a:pt x="7461" y="10482"/>
                  <a:pt x="7428" y="10465"/>
                </a:cubicBezTo>
                <a:cubicBezTo>
                  <a:pt x="7428" y="10458"/>
                  <a:pt x="7431" y="10451"/>
                  <a:pt x="7434" y="10445"/>
                </a:cubicBezTo>
                <a:close/>
                <a:moveTo>
                  <a:pt x="7401" y="10485"/>
                </a:moveTo>
                <a:lnTo>
                  <a:pt x="7374" y="10529"/>
                </a:lnTo>
                <a:lnTo>
                  <a:pt x="7370" y="10529"/>
                </a:lnTo>
                <a:lnTo>
                  <a:pt x="7394" y="10485"/>
                </a:lnTo>
                <a:close/>
                <a:moveTo>
                  <a:pt x="7414" y="10492"/>
                </a:moveTo>
                <a:cubicBezTo>
                  <a:pt x="7461" y="10520"/>
                  <a:pt x="7501" y="10547"/>
                  <a:pt x="7485" y="10547"/>
                </a:cubicBezTo>
                <a:cubicBezTo>
                  <a:pt x="7481" y="10547"/>
                  <a:pt x="7471" y="10544"/>
                  <a:pt x="7454" y="10539"/>
                </a:cubicBezTo>
                <a:lnTo>
                  <a:pt x="7407" y="10509"/>
                </a:lnTo>
                <a:lnTo>
                  <a:pt x="7414" y="10492"/>
                </a:lnTo>
                <a:close/>
                <a:moveTo>
                  <a:pt x="7389" y="10554"/>
                </a:moveTo>
                <a:lnTo>
                  <a:pt x="7394" y="10559"/>
                </a:lnTo>
                <a:lnTo>
                  <a:pt x="7394" y="10559"/>
                </a:lnTo>
                <a:lnTo>
                  <a:pt x="7387" y="10556"/>
                </a:lnTo>
                <a:cubicBezTo>
                  <a:pt x="7387" y="10556"/>
                  <a:pt x="7388" y="10555"/>
                  <a:pt x="7389" y="10554"/>
                </a:cubicBezTo>
                <a:close/>
                <a:moveTo>
                  <a:pt x="7404" y="10512"/>
                </a:moveTo>
                <a:cubicBezTo>
                  <a:pt x="7438" y="10542"/>
                  <a:pt x="7495" y="10586"/>
                  <a:pt x="7471" y="10586"/>
                </a:cubicBezTo>
                <a:cubicBezTo>
                  <a:pt x="7458" y="10579"/>
                  <a:pt x="7451" y="10576"/>
                  <a:pt x="7438" y="10569"/>
                </a:cubicBezTo>
                <a:lnTo>
                  <a:pt x="7414" y="10552"/>
                </a:lnTo>
                <a:lnTo>
                  <a:pt x="7394" y="10539"/>
                </a:lnTo>
                <a:cubicBezTo>
                  <a:pt x="7397" y="10532"/>
                  <a:pt x="7401" y="10522"/>
                  <a:pt x="7404" y="10512"/>
                </a:cubicBezTo>
                <a:close/>
                <a:moveTo>
                  <a:pt x="7286" y="10579"/>
                </a:moveTo>
                <a:cubicBezTo>
                  <a:pt x="7283" y="10583"/>
                  <a:pt x="7283" y="10586"/>
                  <a:pt x="7283" y="10589"/>
                </a:cubicBezTo>
                <a:lnTo>
                  <a:pt x="7279" y="10589"/>
                </a:lnTo>
                <a:cubicBezTo>
                  <a:pt x="7279" y="10586"/>
                  <a:pt x="7283" y="10583"/>
                  <a:pt x="7286" y="10579"/>
                </a:cubicBezTo>
                <a:close/>
                <a:moveTo>
                  <a:pt x="7404" y="10566"/>
                </a:moveTo>
                <a:lnTo>
                  <a:pt x="7407" y="10569"/>
                </a:lnTo>
                <a:cubicBezTo>
                  <a:pt x="7407" y="10573"/>
                  <a:pt x="7404" y="10576"/>
                  <a:pt x="7404" y="10579"/>
                </a:cubicBezTo>
                <a:lnTo>
                  <a:pt x="7417" y="10576"/>
                </a:lnTo>
                <a:cubicBezTo>
                  <a:pt x="7438" y="10593"/>
                  <a:pt x="7452" y="10606"/>
                  <a:pt x="7443" y="10606"/>
                </a:cubicBezTo>
                <a:cubicBezTo>
                  <a:pt x="7438" y="10606"/>
                  <a:pt x="7425" y="10601"/>
                  <a:pt x="7401" y="10589"/>
                </a:cubicBezTo>
                <a:lnTo>
                  <a:pt x="7397" y="10589"/>
                </a:lnTo>
                <a:cubicBezTo>
                  <a:pt x="7391" y="10586"/>
                  <a:pt x="7384" y="10579"/>
                  <a:pt x="7380" y="10573"/>
                </a:cubicBezTo>
                <a:lnTo>
                  <a:pt x="7384" y="10566"/>
                </a:lnTo>
                <a:close/>
                <a:moveTo>
                  <a:pt x="6812" y="10612"/>
                </a:moveTo>
                <a:cubicBezTo>
                  <a:pt x="6819" y="10612"/>
                  <a:pt x="6829" y="10612"/>
                  <a:pt x="6842" y="10613"/>
                </a:cubicBezTo>
                <a:lnTo>
                  <a:pt x="6839" y="10613"/>
                </a:lnTo>
                <a:lnTo>
                  <a:pt x="6845" y="10633"/>
                </a:lnTo>
                <a:lnTo>
                  <a:pt x="6828" y="10626"/>
                </a:lnTo>
                <a:lnTo>
                  <a:pt x="6798" y="10620"/>
                </a:lnTo>
                <a:cubicBezTo>
                  <a:pt x="6788" y="10615"/>
                  <a:pt x="6791" y="10612"/>
                  <a:pt x="6812" y="10612"/>
                </a:cubicBezTo>
                <a:close/>
                <a:moveTo>
                  <a:pt x="7337" y="10663"/>
                </a:moveTo>
                <a:cubicBezTo>
                  <a:pt x="7341" y="10667"/>
                  <a:pt x="7345" y="10670"/>
                  <a:pt x="7349" y="10674"/>
                </a:cubicBezTo>
                <a:lnTo>
                  <a:pt x="7349" y="10674"/>
                </a:lnTo>
                <a:cubicBezTo>
                  <a:pt x="7346" y="10672"/>
                  <a:pt x="7343" y="10669"/>
                  <a:pt x="7340" y="10667"/>
                </a:cubicBezTo>
                <a:lnTo>
                  <a:pt x="7337" y="10667"/>
                </a:lnTo>
                <a:cubicBezTo>
                  <a:pt x="7337" y="10667"/>
                  <a:pt x="7337" y="10667"/>
                  <a:pt x="7337" y="10663"/>
                </a:cubicBezTo>
                <a:close/>
                <a:moveTo>
                  <a:pt x="7397" y="10724"/>
                </a:moveTo>
                <a:cubicBezTo>
                  <a:pt x="7384" y="10731"/>
                  <a:pt x="7374" y="10737"/>
                  <a:pt x="7364" y="10748"/>
                </a:cubicBezTo>
                <a:lnTo>
                  <a:pt x="7290" y="10775"/>
                </a:lnTo>
                <a:lnTo>
                  <a:pt x="7296" y="10761"/>
                </a:lnTo>
                <a:lnTo>
                  <a:pt x="7397" y="10724"/>
                </a:lnTo>
                <a:close/>
                <a:moveTo>
                  <a:pt x="7266" y="10812"/>
                </a:moveTo>
                <a:lnTo>
                  <a:pt x="7300" y="10828"/>
                </a:lnTo>
                <a:cubicBezTo>
                  <a:pt x="7296" y="10828"/>
                  <a:pt x="7296" y="10832"/>
                  <a:pt x="7296" y="10835"/>
                </a:cubicBezTo>
                <a:cubicBezTo>
                  <a:pt x="7290" y="10828"/>
                  <a:pt x="7279" y="10822"/>
                  <a:pt x="7269" y="10815"/>
                </a:cubicBezTo>
                <a:lnTo>
                  <a:pt x="7266" y="10815"/>
                </a:lnTo>
                <a:lnTo>
                  <a:pt x="7266" y="10812"/>
                </a:lnTo>
                <a:close/>
                <a:moveTo>
                  <a:pt x="330" y="10832"/>
                </a:moveTo>
                <a:cubicBezTo>
                  <a:pt x="329" y="10837"/>
                  <a:pt x="329" y="10843"/>
                  <a:pt x="331" y="10848"/>
                </a:cubicBezTo>
                <a:lnTo>
                  <a:pt x="331" y="10848"/>
                </a:lnTo>
                <a:cubicBezTo>
                  <a:pt x="331" y="10842"/>
                  <a:pt x="331" y="10837"/>
                  <a:pt x="330" y="10832"/>
                </a:cubicBezTo>
                <a:close/>
                <a:moveTo>
                  <a:pt x="7158" y="10812"/>
                </a:moveTo>
                <a:lnTo>
                  <a:pt x="7165" y="10818"/>
                </a:lnTo>
                <a:lnTo>
                  <a:pt x="7061" y="10859"/>
                </a:lnTo>
                <a:lnTo>
                  <a:pt x="7051" y="10852"/>
                </a:lnTo>
                <a:lnTo>
                  <a:pt x="7158" y="10812"/>
                </a:lnTo>
                <a:close/>
                <a:moveTo>
                  <a:pt x="7037" y="10859"/>
                </a:moveTo>
                <a:lnTo>
                  <a:pt x="7047" y="10865"/>
                </a:lnTo>
                <a:lnTo>
                  <a:pt x="7030" y="10872"/>
                </a:lnTo>
                <a:lnTo>
                  <a:pt x="7020" y="10865"/>
                </a:lnTo>
                <a:lnTo>
                  <a:pt x="7037" y="10859"/>
                </a:lnTo>
                <a:close/>
                <a:moveTo>
                  <a:pt x="7316" y="10835"/>
                </a:moveTo>
                <a:lnTo>
                  <a:pt x="7374" y="10862"/>
                </a:lnTo>
                <a:lnTo>
                  <a:pt x="7364" y="10879"/>
                </a:lnTo>
                <a:cubicBezTo>
                  <a:pt x="7347" y="10869"/>
                  <a:pt x="7330" y="10855"/>
                  <a:pt x="7313" y="10845"/>
                </a:cubicBezTo>
                <a:cubicBezTo>
                  <a:pt x="7313" y="10842"/>
                  <a:pt x="7316" y="10838"/>
                  <a:pt x="7316" y="10835"/>
                </a:cubicBezTo>
                <a:close/>
                <a:moveTo>
                  <a:pt x="6993" y="10872"/>
                </a:moveTo>
                <a:lnTo>
                  <a:pt x="7003" y="10882"/>
                </a:lnTo>
                <a:lnTo>
                  <a:pt x="6983" y="10889"/>
                </a:lnTo>
                <a:cubicBezTo>
                  <a:pt x="6980" y="10889"/>
                  <a:pt x="6977" y="10882"/>
                  <a:pt x="6973" y="10882"/>
                </a:cubicBezTo>
                <a:lnTo>
                  <a:pt x="6993" y="10872"/>
                </a:lnTo>
                <a:close/>
                <a:moveTo>
                  <a:pt x="6953" y="10891"/>
                </a:moveTo>
                <a:cubicBezTo>
                  <a:pt x="6956" y="10891"/>
                  <a:pt x="6962" y="10893"/>
                  <a:pt x="6970" y="10896"/>
                </a:cubicBezTo>
                <a:lnTo>
                  <a:pt x="6956" y="10899"/>
                </a:lnTo>
                <a:cubicBezTo>
                  <a:pt x="6949" y="10893"/>
                  <a:pt x="6949" y="10891"/>
                  <a:pt x="6953" y="10891"/>
                </a:cubicBezTo>
                <a:close/>
                <a:moveTo>
                  <a:pt x="7222" y="10929"/>
                </a:moveTo>
                <a:lnTo>
                  <a:pt x="7229" y="10933"/>
                </a:lnTo>
                <a:lnTo>
                  <a:pt x="7229" y="10946"/>
                </a:lnTo>
                <a:lnTo>
                  <a:pt x="7219" y="10939"/>
                </a:lnTo>
                <a:lnTo>
                  <a:pt x="7222" y="10929"/>
                </a:lnTo>
                <a:close/>
                <a:moveTo>
                  <a:pt x="7249" y="10882"/>
                </a:moveTo>
                <a:cubicBezTo>
                  <a:pt x="7276" y="10902"/>
                  <a:pt x="7303" y="10926"/>
                  <a:pt x="7330" y="10946"/>
                </a:cubicBezTo>
                <a:cubicBezTo>
                  <a:pt x="7327" y="10950"/>
                  <a:pt x="7327" y="10950"/>
                  <a:pt x="7327" y="10950"/>
                </a:cubicBezTo>
                <a:lnTo>
                  <a:pt x="7327" y="10953"/>
                </a:lnTo>
                <a:cubicBezTo>
                  <a:pt x="7296" y="10939"/>
                  <a:pt x="7269" y="10926"/>
                  <a:pt x="7246" y="10909"/>
                </a:cubicBezTo>
                <a:cubicBezTo>
                  <a:pt x="7246" y="10902"/>
                  <a:pt x="7249" y="10892"/>
                  <a:pt x="7249" y="10882"/>
                </a:cubicBezTo>
                <a:close/>
                <a:moveTo>
                  <a:pt x="7199" y="10946"/>
                </a:moveTo>
                <a:lnTo>
                  <a:pt x="7195" y="10956"/>
                </a:lnTo>
                <a:lnTo>
                  <a:pt x="7192" y="10963"/>
                </a:lnTo>
                <a:lnTo>
                  <a:pt x="7192" y="10966"/>
                </a:lnTo>
                <a:lnTo>
                  <a:pt x="7199" y="10946"/>
                </a:lnTo>
                <a:close/>
                <a:moveTo>
                  <a:pt x="7202" y="10943"/>
                </a:moveTo>
                <a:cubicBezTo>
                  <a:pt x="7199" y="10956"/>
                  <a:pt x="7199" y="10966"/>
                  <a:pt x="7202" y="10976"/>
                </a:cubicBezTo>
                <a:cubicBezTo>
                  <a:pt x="7202" y="10977"/>
                  <a:pt x="7203" y="10977"/>
                  <a:pt x="7203" y="10977"/>
                </a:cubicBezTo>
                <a:cubicBezTo>
                  <a:pt x="7206" y="10977"/>
                  <a:pt x="7210" y="10968"/>
                  <a:pt x="7216" y="10953"/>
                </a:cubicBezTo>
                <a:lnTo>
                  <a:pt x="7226" y="10956"/>
                </a:lnTo>
                <a:cubicBezTo>
                  <a:pt x="7226" y="10970"/>
                  <a:pt x="7226" y="10983"/>
                  <a:pt x="7222" y="10993"/>
                </a:cubicBezTo>
                <a:lnTo>
                  <a:pt x="7189" y="10966"/>
                </a:lnTo>
                <a:lnTo>
                  <a:pt x="7199" y="10946"/>
                </a:lnTo>
                <a:lnTo>
                  <a:pt x="7199" y="10946"/>
                </a:lnTo>
                <a:lnTo>
                  <a:pt x="7202" y="10943"/>
                </a:lnTo>
                <a:close/>
                <a:moveTo>
                  <a:pt x="7238" y="10937"/>
                </a:moveTo>
                <a:lnTo>
                  <a:pt x="7238" y="10937"/>
                </a:lnTo>
                <a:cubicBezTo>
                  <a:pt x="7264" y="10950"/>
                  <a:pt x="7287" y="10963"/>
                  <a:pt x="7310" y="10976"/>
                </a:cubicBezTo>
                <a:lnTo>
                  <a:pt x="7300" y="10997"/>
                </a:lnTo>
                <a:lnTo>
                  <a:pt x="7236" y="10950"/>
                </a:lnTo>
                <a:cubicBezTo>
                  <a:pt x="7236" y="10946"/>
                  <a:pt x="7236" y="10943"/>
                  <a:pt x="7238" y="10937"/>
                </a:cubicBezTo>
                <a:close/>
                <a:moveTo>
                  <a:pt x="7232" y="10963"/>
                </a:moveTo>
                <a:lnTo>
                  <a:pt x="7296" y="11000"/>
                </a:lnTo>
                <a:cubicBezTo>
                  <a:pt x="7286" y="11020"/>
                  <a:pt x="7276" y="11040"/>
                  <a:pt x="7263" y="11061"/>
                </a:cubicBezTo>
                <a:cubicBezTo>
                  <a:pt x="7229" y="11047"/>
                  <a:pt x="7189" y="11057"/>
                  <a:pt x="7155" y="11040"/>
                </a:cubicBezTo>
                <a:cubicBezTo>
                  <a:pt x="7162" y="11024"/>
                  <a:pt x="7168" y="11013"/>
                  <a:pt x="7175" y="11003"/>
                </a:cubicBezTo>
                <a:lnTo>
                  <a:pt x="7172" y="11000"/>
                </a:lnTo>
                <a:lnTo>
                  <a:pt x="7172" y="11000"/>
                </a:lnTo>
                <a:cubicBezTo>
                  <a:pt x="7213" y="11019"/>
                  <a:pt x="7235" y="11027"/>
                  <a:pt x="7243" y="11027"/>
                </a:cubicBezTo>
                <a:cubicBezTo>
                  <a:pt x="7255" y="11027"/>
                  <a:pt x="7245" y="11014"/>
                  <a:pt x="7226" y="10997"/>
                </a:cubicBezTo>
                <a:cubicBezTo>
                  <a:pt x="7226" y="10987"/>
                  <a:pt x="7229" y="10973"/>
                  <a:pt x="7232" y="10963"/>
                </a:cubicBezTo>
                <a:close/>
                <a:moveTo>
                  <a:pt x="2153" y="13481"/>
                </a:moveTo>
                <a:cubicBezTo>
                  <a:pt x="2143" y="13488"/>
                  <a:pt x="2133" y="13494"/>
                  <a:pt x="2124" y="13500"/>
                </a:cubicBezTo>
                <a:cubicBezTo>
                  <a:pt x="2134" y="13496"/>
                  <a:pt x="2144" y="13489"/>
                  <a:pt x="2153" y="13481"/>
                </a:cubicBezTo>
                <a:close/>
                <a:moveTo>
                  <a:pt x="4450" y="16543"/>
                </a:moveTo>
                <a:lnTo>
                  <a:pt x="4450" y="16543"/>
                </a:lnTo>
                <a:cubicBezTo>
                  <a:pt x="4470" y="16557"/>
                  <a:pt x="4500" y="16577"/>
                  <a:pt x="4550" y="16607"/>
                </a:cubicBezTo>
                <a:lnTo>
                  <a:pt x="4550" y="16610"/>
                </a:lnTo>
                <a:lnTo>
                  <a:pt x="4450" y="16543"/>
                </a:lnTo>
                <a:close/>
                <a:moveTo>
                  <a:pt x="4845" y="16690"/>
                </a:moveTo>
                <a:cubicBezTo>
                  <a:pt x="4854" y="16690"/>
                  <a:pt x="4864" y="16694"/>
                  <a:pt x="4873" y="16701"/>
                </a:cubicBezTo>
                <a:cubicBezTo>
                  <a:pt x="4833" y="16718"/>
                  <a:pt x="4900" y="16809"/>
                  <a:pt x="4927" y="16889"/>
                </a:cubicBezTo>
                <a:cubicBezTo>
                  <a:pt x="4877" y="16842"/>
                  <a:pt x="4823" y="16802"/>
                  <a:pt x="4769" y="16762"/>
                </a:cubicBezTo>
                <a:lnTo>
                  <a:pt x="4766" y="16765"/>
                </a:lnTo>
                <a:cubicBezTo>
                  <a:pt x="4783" y="16722"/>
                  <a:pt x="4814" y="16690"/>
                  <a:pt x="4845" y="16690"/>
                </a:cubicBezTo>
                <a:close/>
                <a:moveTo>
                  <a:pt x="12136" y="19709"/>
                </a:moveTo>
                <a:lnTo>
                  <a:pt x="12136" y="19709"/>
                </a:lnTo>
                <a:cubicBezTo>
                  <a:pt x="12129" y="19715"/>
                  <a:pt x="12120" y="19723"/>
                  <a:pt x="12112" y="19732"/>
                </a:cubicBezTo>
                <a:lnTo>
                  <a:pt x="12112" y="19732"/>
                </a:lnTo>
                <a:cubicBezTo>
                  <a:pt x="12120" y="19724"/>
                  <a:pt x="12128" y="19716"/>
                  <a:pt x="12136" y="19709"/>
                </a:cubicBezTo>
                <a:close/>
                <a:moveTo>
                  <a:pt x="12112" y="19732"/>
                </a:moveTo>
                <a:cubicBezTo>
                  <a:pt x="12103" y="19741"/>
                  <a:pt x="12094" y="19750"/>
                  <a:pt x="12085" y="19760"/>
                </a:cubicBezTo>
                <a:cubicBezTo>
                  <a:pt x="12095" y="19750"/>
                  <a:pt x="12103" y="19740"/>
                  <a:pt x="12112" y="19732"/>
                </a:cubicBezTo>
                <a:close/>
                <a:moveTo>
                  <a:pt x="8259" y="0"/>
                </a:moveTo>
                <a:cubicBezTo>
                  <a:pt x="8258" y="0"/>
                  <a:pt x="8257" y="2"/>
                  <a:pt x="8255" y="5"/>
                </a:cubicBezTo>
                <a:cubicBezTo>
                  <a:pt x="8252" y="5"/>
                  <a:pt x="8249" y="5"/>
                  <a:pt x="8246" y="5"/>
                </a:cubicBezTo>
                <a:cubicBezTo>
                  <a:pt x="7949" y="5"/>
                  <a:pt x="7642" y="159"/>
                  <a:pt x="7253" y="369"/>
                </a:cubicBezTo>
                <a:lnTo>
                  <a:pt x="7283" y="274"/>
                </a:lnTo>
                <a:cubicBezTo>
                  <a:pt x="7271" y="273"/>
                  <a:pt x="7258" y="273"/>
                  <a:pt x="7245" y="273"/>
                </a:cubicBezTo>
                <a:cubicBezTo>
                  <a:pt x="7063" y="273"/>
                  <a:pt x="6819" y="377"/>
                  <a:pt x="6640" y="399"/>
                </a:cubicBezTo>
                <a:cubicBezTo>
                  <a:pt x="6613" y="486"/>
                  <a:pt x="6516" y="520"/>
                  <a:pt x="6616" y="604"/>
                </a:cubicBezTo>
                <a:cubicBezTo>
                  <a:pt x="6552" y="586"/>
                  <a:pt x="6490" y="579"/>
                  <a:pt x="6433" y="579"/>
                </a:cubicBezTo>
                <a:cubicBezTo>
                  <a:pt x="6184" y="579"/>
                  <a:pt x="5996" y="725"/>
                  <a:pt x="5832" y="867"/>
                </a:cubicBezTo>
                <a:cubicBezTo>
                  <a:pt x="5651" y="1064"/>
                  <a:pt x="5497" y="1252"/>
                  <a:pt x="5207" y="1252"/>
                </a:cubicBezTo>
                <a:cubicBezTo>
                  <a:pt x="5191" y="1252"/>
                  <a:pt x="5173" y="1252"/>
                  <a:pt x="5156" y="1250"/>
                </a:cubicBezTo>
                <a:cubicBezTo>
                  <a:pt x="5201" y="1220"/>
                  <a:pt x="5233" y="1136"/>
                  <a:pt x="5207" y="1136"/>
                </a:cubicBezTo>
                <a:cubicBezTo>
                  <a:pt x="5204" y="1136"/>
                  <a:pt x="5201" y="1137"/>
                  <a:pt x="5196" y="1139"/>
                </a:cubicBezTo>
                <a:cubicBezTo>
                  <a:pt x="5085" y="1240"/>
                  <a:pt x="4984" y="1345"/>
                  <a:pt x="4890" y="1459"/>
                </a:cubicBezTo>
                <a:cubicBezTo>
                  <a:pt x="4947" y="1504"/>
                  <a:pt x="4971" y="1511"/>
                  <a:pt x="4998" y="1511"/>
                </a:cubicBezTo>
                <a:cubicBezTo>
                  <a:pt x="5010" y="1511"/>
                  <a:pt x="5022" y="1510"/>
                  <a:pt x="5038" y="1510"/>
                </a:cubicBezTo>
                <a:cubicBezTo>
                  <a:pt x="5057" y="1510"/>
                  <a:pt x="5083" y="1512"/>
                  <a:pt x="5119" y="1520"/>
                </a:cubicBezTo>
                <a:cubicBezTo>
                  <a:pt x="5122" y="1627"/>
                  <a:pt x="5075" y="1735"/>
                  <a:pt x="4991" y="1806"/>
                </a:cubicBezTo>
                <a:cubicBezTo>
                  <a:pt x="5082" y="1617"/>
                  <a:pt x="4856" y="1634"/>
                  <a:pt x="4739" y="1627"/>
                </a:cubicBezTo>
                <a:lnTo>
                  <a:pt x="4739" y="1627"/>
                </a:lnTo>
                <a:cubicBezTo>
                  <a:pt x="4776" y="1651"/>
                  <a:pt x="4786" y="1705"/>
                  <a:pt x="4816" y="1735"/>
                </a:cubicBezTo>
                <a:cubicBezTo>
                  <a:pt x="4789" y="1731"/>
                  <a:pt x="4768" y="1729"/>
                  <a:pt x="4751" y="1729"/>
                </a:cubicBezTo>
                <a:cubicBezTo>
                  <a:pt x="4558" y="1729"/>
                  <a:pt x="4937" y="1972"/>
                  <a:pt x="4628" y="2028"/>
                </a:cubicBezTo>
                <a:lnTo>
                  <a:pt x="4591" y="1964"/>
                </a:lnTo>
                <a:cubicBezTo>
                  <a:pt x="4530" y="2065"/>
                  <a:pt x="4527" y="2210"/>
                  <a:pt x="4426" y="2280"/>
                </a:cubicBezTo>
                <a:cubicBezTo>
                  <a:pt x="4281" y="2199"/>
                  <a:pt x="4459" y="2142"/>
                  <a:pt x="4375" y="2041"/>
                </a:cubicBezTo>
                <a:lnTo>
                  <a:pt x="4375" y="2041"/>
                </a:lnTo>
                <a:cubicBezTo>
                  <a:pt x="4258" y="2169"/>
                  <a:pt x="4347" y="2489"/>
                  <a:pt x="4133" y="2489"/>
                </a:cubicBezTo>
                <a:cubicBezTo>
                  <a:pt x="4132" y="2489"/>
                  <a:pt x="4131" y="2489"/>
                  <a:pt x="4129" y="2489"/>
                </a:cubicBezTo>
                <a:cubicBezTo>
                  <a:pt x="4146" y="2405"/>
                  <a:pt x="4220" y="2334"/>
                  <a:pt x="4241" y="2250"/>
                </a:cubicBezTo>
                <a:cubicBezTo>
                  <a:pt x="4213" y="2248"/>
                  <a:pt x="4188" y="2248"/>
                  <a:pt x="4167" y="2248"/>
                </a:cubicBezTo>
                <a:cubicBezTo>
                  <a:pt x="3991" y="2248"/>
                  <a:pt x="3996" y="2294"/>
                  <a:pt x="3897" y="2354"/>
                </a:cubicBezTo>
                <a:lnTo>
                  <a:pt x="3907" y="2348"/>
                </a:lnTo>
                <a:lnTo>
                  <a:pt x="3907" y="2348"/>
                </a:lnTo>
                <a:cubicBezTo>
                  <a:pt x="3816" y="2398"/>
                  <a:pt x="3729" y="2452"/>
                  <a:pt x="3645" y="2509"/>
                </a:cubicBezTo>
                <a:lnTo>
                  <a:pt x="3729" y="2486"/>
                </a:lnTo>
                <a:lnTo>
                  <a:pt x="3729" y="2486"/>
                </a:lnTo>
                <a:cubicBezTo>
                  <a:pt x="3903" y="2921"/>
                  <a:pt x="3507" y="2876"/>
                  <a:pt x="3533" y="3258"/>
                </a:cubicBezTo>
                <a:lnTo>
                  <a:pt x="3533" y="3258"/>
                </a:lnTo>
                <a:cubicBezTo>
                  <a:pt x="3520" y="3075"/>
                  <a:pt x="3497" y="3046"/>
                  <a:pt x="3462" y="3046"/>
                </a:cubicBezTo>
                <a:cubicBezTo>
                  <a:pt x="3446" y="3046"/>
                  <a:pt x="3428" y="3052"/>
                  <a:pt x="3406" y="3052"/>
                </a:cubicBezTo>
                <a:cubicBezTo>
                  <a:pt x="3381" y="3052"/>
                  <a:pt x="3352" y="3044"/>
                  <a:pt x="3318" y="3011"/>
                </a:cubicBezTo>
                <a:cubicBezTo>
                  <a:pt x="3258" y="3029"/>
                  <a:pt x="3183" y="3060"/>
                  <a:pt x="3136" y="3060"/>
                </a:cubicBezTo>
                <a:cubicBezTo>
                  <a:pt x="3115" y="3060"/>
                  <a:pt x="3099" y="3054"/>
                  <a:pt x="3093" y="3037"/>
                </a:cubicBezTo>
                <a:lnTo>
                  <a:pt x="3093" y="3037"/>
                </a:lnTo>
                <a:cubicBezTo>
                  <a:pt x="3130" y="3236"/>
                  <a:pt x="2867" y="3162"/>
                  <a:pt x="2928" y="3448"/>
                </a:cubicBezTo>
                <a:cubicBezTo>
                  <a:pt x="2923" y="3446"/>
                  <a:pt x="2919" y="3445"/>
                  <a:pt x="2914" y="3445"/>
                </a:cubicBezTo>
                <a:cubicBezTo>
                  <a:pt x="2881" y="3445"/>
                  <a:pt x="2852" y="3501"/>
                  <a:pt x="2806" y="3501"/>
                </a:cubicBezTo>
                <a:cubicBezTo>
                  <a:pt x="2787" y="3501"/>
                  <a:pt x="2764" y="3491"/>
                  <a:pt x="2736" y="3461"/>
                </a:cubicBezTo>
                <a:lnTo>
                  <a:pt x="2736" y="3461"/>
                </a:lnTo>
                <a:cubicBezTo>
                  <a:pt x="2710" y="3529"/>
                  <a:pt x="2720" y="3548"/>
                  <a:pt x="2746" y="3548"/>
                </a:cubicBezTo>
                <a:cubicBezTo>
                  <a:pt x="2775" y="3548"/>
                  <a:pt x="2825" y="3524"/>
                  <a:pt x="2861" y="3524"/>
                </a:cubicBezTo>
                <a:cubicBezTo>
                  <a:pt x="2875" y="3524"/>
                  <a:pt x="2886" y="3527"/>
                  <a:pt x="2894" y="3536"/>
                </a:cubicBezTo>
                <a:cubicBezTo>
                  <a:pt x="2894" y="3862"/>
                  <a:pt x="2336" y="3960"/>
                  <a:pt x="2376" y="4448"/>
                </a:cubicBezTo>
                <a:cubicBezTo>
                  <a:pt x="2305" y="4761"/>
                  <a:pt x="2427" y="4919"/>
                  <a:pt x="2420" y="5181"/>
                </a:cubicBezTo>
                <a:cubicBezTo>
                  <a:pt x="2406" y="5208"/>
                  <a:pt x="2393" y="5235"/>
                  <a:pt x="2383" y="5262"/>
                </a:cubicBezTo>
                <a:cubicBezTo>
                  <a:pt x="2289" y="5259"/>
                  <a:pt x="2265" y="5097"/>
                  <a:pt x="2265" y="5097"/>
                </a:cubicBezTo>
                <a:cubicBezTo>
                  <a:pt x="2117" y="5215"/>
                  <a:pt x="2077" y="5339"/>
                  <a:pt x="2070" y="5511"/>
                </a:cubicBezTo>
                <a:cubicBezTo>
                  <a:pt x="2053" y="5487"/>
                  <a:pt x="2032" y="5479"/>
                  <a:pt x="2005" y="5479"/>
                </a:cubicBezTo>
                <a:cubicBezTo>
                  <a:pt x="1977" y="5479"/>
                  <a:pt x="1944" y="5487"/>
                  <a:pt x="1902" y="5498"/>
                </a:cubicBezTo>
                <a:cubicBezTo>
                  <a:pt x="1868" y="5622"/>
                  <a:pt x="2066" y="5656"/>
                  <a:pt x="1928" y="5784"/>
                </a:cubicBezTo>
                <a:cubicBezTo>
                  <a:pt x="1878" y="5733"/>
                  <a:pt x="1794" y="5662"/>
                  <a:pt x="1757" y="5578"/>
                </a:cubicBezTo>
                <a:lnTo>
                  <a:pt x="1757" y="5578"/>
                </a:lnTo>
                <a:cubicBezTo>
                  <a:pt x="1753" y="5747"/>
                  <a:pt x="1801" y="5925"/>
                  <a:pt x="1797" y="6090"/>
                </a:cubicBezTo>
                <a:cubicBezTo>
                  <a:pt x="1795" y="6090"/>
                  <a:pt x="1793" y="6090"/>
                  <a:pt x="1790" y="6090"/>
                </a:cubicBezTo>
                <a:cubicBezTo>
                  <a:pt x="1689" y="6090"/>
                  <a:pt x="1685" y="5947"/>
                  <a:pt x="1642" y="5874"/>
                </a:cubicBezTo>
                <a:lnTo>
                  <a:pt x="1642" y="5874"/>
                </a:lnTo>
                <a:cubicBezTo>
                  <a:pt x="1626" y="6060"/>
                  <a:pt x="1568" y="6342"/>
                  <a:pt x="1706" y="6443"/>
                </a:cubicBezTo>
                <a:cubicBezTo>
                  <a:pt x="1729" y="6418"/>
                  <a:pt x="1754" y="6396"/>
                  <a:pt x="1776" y="6374"/>
                </a:cubicBezTo>
                <a:lnTo>
                  <a:pt x="1776" y="6374"/>
                </a:lnTo>
                <a:cubicBezTo>
                  <a:pt x="1773" y="6375"/>
                  <a:pt x="1769" y="6376"/>
                  <a:pt x="1765" y="6376"/>
                </a:cubicBezTo>
                <a:cubicBezTo>
                  <a:pt x="1723" y="6376"/>
                  <a:pt x="1653" y="6328"/>
                  <a:pt x="1646" y="6288"/>
                </a:cubicBezTo>
                <a:cubicBezTo>
                  <a:pt x="1591" y="6139"/>
                  <a:pt x="1707" y="6106"/>
                  <a:pt x="1785" y="6106"/>
                </a:cubicBezTo>
                <a:cubicBezTo>
                  <a:pt x="1803" y="6106"/>
                  <a:pt x="1819" y="6107"/>
                  <a:pt x="1831" y="6110"/>
                </a:cubicBezTo>
                <a:lnTo>
                  <a:pt x="1828" y="6224"/>
                </a:lnTo>
                <a:cubicBezTo>
                  <a:pt x="1830" y="6225"/>
                  <a:pt x="1833" y="6225"/>
                  <a:pt x="1836" y="6225"/>
                </a:cubicBezTo>
                <a:cubicBezTo>
                  <a:pt x="2184" y="6225"/>
                  <a:pt x="1929" y="5789"/>
                  <a:pt x="2023" y="5582"/>
                </a:cubicBezTo>
                <a:lnTo>
                  <a:pt x="2023" y="5582"/>
                </a:lnTo>
                <a:lnTo>
                  <a:pt x="2184" y="5726"/>
                </a:lnTo>
                <a:cubicBezTo>
                  <a:pt x="1972" y="6248"/>
                  <a:pt x="1807" y="6787"/>
                  <a:pt x="1683" y="7338"/>
                </a:cubicBezTo>
                <a:lnTo>
                  <a:pt x="1673" y="7359"/>
                </a:lnTo>
                <a:cubicBezTo>
                  <a:pt x="1572" y="7285"/>
                  <a:pt x="1474" y="7200"/>
                  <a:pt x="1366" y="7157"/>
                </a:cubicBezTo>
                <a:lnTo>
                  <a:pt x="1282" y="7106"/>
                </a:lnTo>
                <a:lnTo>
                  <a:pt x="1282" y="7133"/>
                </a:lnTo>
                <a:cubicBezTo>
                  <a:pt x="1263" y="7130"/>
                  <a:pt x="1242" y="7128"/>
                  <a:pt x="1221" y="7128"/>
                </a:cubicBezTo>
                <a:cubicBezTo>
                  <a:pt x="1141" y="7128"/>
                  <a:pt x="1050" y="7155"/>
                  <a:pt x="946" y="7227"/>
                </a:cubicBezTo>
                <a:lnTo>
                  <a:pt x="979" y="7537"/>
                </a:lnTo>
                <a:lnTo>
                  <a:pt x="821" y="7557"/>
                </a:lnTo>
                <a:lnTo>
                  <a:pt x="912" y="7352"/>
                </a:lnTo>
                <a:lnTo>
                  <a:pt x="912" y="7352"/>
                </a:lnTo>
                <a:cubicBezTo>
                  <a:pt x="744" y="7409"/>
                  <a:pt x="808" y="7534"/>
                  <a:pt x="841" y="7648"/>
                </a:cubicBezTo>
                <a:cubicBezTo>
                  <a:pt x="827" y="7645"/>
                  <a:pt x="812" y="7643"/>
                  <a:pt x="797" y="7643"/>
                </a:cubicBezTo>
                <a:cubicBezTo>
                  <a:pt x="747" y="7643"/>
                  <a:pt x="699" y="7660"/>
                  <a:pt x="660" y="7688"/>
                </a:cubicBezTo>
                <a:cubicBezTo>
                  <a:pt x="703" y="7806"/>
                  <a:pt x="754" y="7921"/>
                  <a:pt x="801" y="8035"/>
                </a:cubicBezTo>
                <a:cubicBezTo>
                  <a:pt x="721" y="8028"/>
                  <a:pt x="676" y="7932"/>
                  <a:pt x="613" y="7932"/>
                </a:cubicBezTo>
                <a:cubicBezTo>
                  <a:pt x="587" y="7932"/>
                  <a:pt x="559" y="7947"/>
                  <a:pt x="525" y="7988"/>
                </a:cubicBezTo>
                <a:cubicBezTo>
                  <a:pt x="592" y="8146"/>
                  <a:pt x="794" y="7968"/>
                  <a:pt x="794" y="8183"/>
                </a:cubicBezTo>
                <a:cubicBezTo>
                  <a:pt x="636" y="8257"/>
                  <a:pt x="549" y="8190"/>
                  <a:pt x="603" y="8368"/>
                </a:cubicBezTo>
                <a:cubicBezTo>
                  <a:pt x="532" y="8365"/>
                  <a:pt x="501" y="8329"/>
                  <a:pt x="488" y="8269"/>
                </a:cubicBezTo>
                <a:lnTo>
                  <a:pt x="488" y="8269"/>
                </a:lnTo>
                <a:cubicBezTo>
                  <a:pt x="510" y="8424"/>
                  <a:pt x="412" y="8615"/>
                  <a:pt x="532" y="8715"/>
                </a:cubicBezTo>
                <a:cubicBezTo>
                  <a:pt x="358" y="8799"/>
                  <a:pt x="451" y="9115"/>
                  <a:pt x="267" y="9115"/>
                </a:cubicBezTo>
                <a:cubicBezTo>
                  <a:pt x="252" y="9115"/>
                  <a:pt x="235" y="9113"/>
                  <a:pt x="216" y="9109"/>
                </a:cubicBezTo>
                <a:lnTo>
                  <a:pt x="216" y="9109"/>
                </a:lnTo>
                <a:cubicBezTo>
                  <a:pt x="266" y="9166"/>
                  <a:pt x="380" y="9388"/>
                  <a:pt x="374" y="9512"/>
                </a:cubicBezTo>
                <a:cubicBezTo>
                  <a:pt x="329" y="9471"/>
                  <a:pt x="296" y="9454"/>
                  <a:pt x="273" y="9454"/>
                </a:cubicBezTo>
                <a:cubicBezTo>
                  <a:pt x="147" y="9454"/>
                  <a:pt x="259" y="9934"/>
                  <a:pt x="37" y="9934"/>
                </a:cubicBezTo>
                <a:cubicBezTo>
                  <a:pt x="26" y="9934"/>
                  <a:pt x="13" y="9932"/>
                  <a:pt x="0" y="9930"/>
                </a:cubicBezTo>
                <a:lnTo>
                  <a:pt x="0" y="9930"/>
                </a:lnTo>
                <a:cubicBezTo>
                  <a:pt x="269" y="10112"/>
                  <a:pt x="158" y="10610"/>
                  <a:pt x="401" y="10899"/>
                </a:cubicBezTo>
                <a:cubicBezTo>
                  <a:pt x="379" y="10888"/>
                  <a:pt x="341" y="10870"/>
                  <a:pt x="331" y="10848"/>
                </a:cubicBezTo>
                <a:lnTo>
                  <a:pt x="331" y="10848"/>
                </a:lnTo>
                <a:cubicBezTo>
                  <a:pt x="346" y="11021"/>
                  <a:pt x="283" y="11098"/>
                  <a:pt x="276" y="11229"/>
                </a:cubicBezTo>
                <a:cubicBezTo>
                  <a:pt x="297" y="11224"/>
                  <a:pt x="317" y="11222"/>
                  <a:pt x="337" y="11222"/>
                </a:cubicBezTo>
                <a:cubicBezTo>
                  <a:pt x="530" y="11222"/>
                  <a:pt x="674" y="11430"/>
                  <a:pt x="852" y="11488"/>
                </a:cubicBezTo>
                <a:cubicBezTo>
                  <a:pt x="813" y="11599"/>
                  <a:pt x="760" y="11627"/>
                  <a:pt x="702" y="11627"/>
                </a:cubicBezTo>
                <a:cubicBezTo>
                  <a:pt x="640" y="11627"/>
                  <a:pt x="572" y="11596"/>
                  <a:pt x="504" y="11596"/>
                </a:cubicBezTo>
                <a:cubicBezTo>
                  <a:pt x="463" y="11596"/>
                  <a:pt x="422" y="11607"/>
                  <a:pt x="384" y="11643"/>
                </a:cubicBezTo>
                <a:cubicBezTo>
                  <a:pt x="402" y="11634"/>
                  <a:pt x="420" y="11630"/>
                  <a:pt x="438" y="11630"/>
                </a:cubicBezTo>
                <a:cubicBezTo>
                  <a:pt x="556" y="11630"/>
                  <a:pt x="682" y="11798"/>
                  <a:pt x="773" y="11798"/>
                </a:cubicBezTo>
                <a:cubicBezTo>
                  <a:pt x="796" y="11798"/>
                  <a:pt x="817" y="11787"/>
                  <a:pt x="835" y="11761"/>
                </a:cubicBezTo>
                <a:lnTo>
                  <a:pt x="835" y="11761"/>
                </a:lnTo>
                <a:cubicBezTo>
                  <a:pt x="801" y="11969"/>
                  <a:pt x="848" y="11915"/>
                  <a:pt x="734" y="12090"/>
                </a:cubicBezTo>
                <a:cubicBezTo>
                  <a:pt x="791" y="12061"/>
                  <a:pt x="829" y="12049"/>
                  <a:pt x="855" y="12049"/>
                </a:cubicBezTo>
                <a:cubicBezTo>
                  <a:pt x="951" y="12049"/>
                  <a:pt x="908" y="12195"/>
                  <a:pt x="1084" y="12198"/>
                </a:cubicBezTo>
                <a:cubicBezTo>
                  <a:pt x="1107" y="12467"/>
                  <a:pt x="902" y="12413"/>
                  <a:pt x="1131" y="12558"/>
                </a:cubicBezTo>
                <a:cubicBezTo>
                  <a:pt x="1135" y="12618"/>
                  <a:pt x="1102" y="12637"/>
                  <a:pt x="1060" y="12637"/>
                </a:cubicBezTo>
                <a:cubicBezTo>
                  <a:pt x="997" y="12637"/>
                  <a:pt x="916" y="12595"/>
                  <a:pt x="916" y="12595"/>
                </a:cubicBezTo>
                <a:lnTo>
                  <a:pt x="916" y="12595"/>
                </a:lnTo>
                <a:cubicBezTo>
                  <a:pt x="962" y="12656"/>
                  <a:pt x="1002" y="12678"/>
                  <a:pt x="1039" y="12678"/>
                </a:cubicBezTo>
                <a:cubicBezTo>
                  <a:pt x="1128" y="12678"/>
                  <a:pt x="1196" y="12544"/>
                  <a:pt x="1289" y="12518"/>
                </a:cubicBezTo>
                <a:lnTo>
                  <a:pt x="1289" y="12518"/>
                </a:lnTo>
                <a:cubicBezTo>
                  <a:pt x="1531" y="12703"/>
                  <a:pt x="1259" y="12726"/>
                  <a:pt x="1242" y="12881"/>
                </a:cubicBezTo>
                <a:cubicBezTo>
                  <a:pt x="1410" y="12986"/>
                  <a:pt x="1663" y="12952"/>
                  <a:pt x="1743" y="13046"/>
                </a:cubicBezTo>
                <a:cubicBezTo>
                  <a:pt x="1727" y="13073"/>
                  <a:pt x="1703" y="13097"/>
                  <a:pt x="1676" y="13113"/>
                </a:cubicBezTo>
                <a:cubicBezTo>
                  <a:pt x="1695" y="13103"/>
                  <a:pt x="1715" y="13098"/>
                  <a:pt x="1735" y="13098"/>
                </a:cubicBezTo>
                <a:cubicBezTo>
                  <a:pt x="1747" y="13098"/>
                  <a:pt x="1759" y="13100"/>
                  <a:pt x="1770" y="13103"/>
                </a:cubicBezTo>
                <a:cubicBezTo>
                  <a:pt x="1768" y="13097"/>
                  <a:pt x="1768" y="13095"/>
                  <a:pt x="1770" y="13095"/>
                </a:cubicBezTo>
                <a:cubicBezTo>
                  <a:pt x="1778" y="13095"/>
                  <a:pt x="1836" y="13184"/>
                  <a:pt x="1868" y="13225"/>
                </a:cubicBezTo>
                <a:cubicBezTo>
                  <a:pt x="1908" y="13288"/>
                  <a:pt x="1955" y="13349"/>
                  <a:pt x="2006" y="13403"/>
                </a:cubicBezTo>
                <a:cubicBezTo>
                  <a:pt x="2033" y="13430"/>
                  <a:pt x="2063" y="13453"/>
                  <a:pt x="2093" y="13470"/>
                </a:cubicBezTo>
                <a:cubicBezTo>
                  <a:pt x="2102" y="13477"/>
                  <a:pt x="2108" y="13480"/>
                  <a:pt x="2112" y="13480"/>
                </a:cubicBezTo>
                <a:cubicBezTo>
                  <a:pt x="2119" y="13480"/>
                  <a:pt x="2122" y="13475"/>
                  <a:pt x="2124" y="13467"/>
                </a:cubicBezTo>
                <a:lnTo>
                  <a:pt x="2167" y="13467"/>
                </a:lnTo>
                <a:cubicBezTo>
                  <a:pt x="2163" y="13472"/>
                  <a:pt x="2158" y="13477"/>
                  <a:pt x="2153" y="13481"/>
                </a:cubicBezTo>
                <a:lnTo>
                  <a:pt x="2153" y="13481"/>
                </a:lnTo>
                <a:cubicBezTo>
                  <a:pt x="2228" y="13432"/>
                  <a:pt x="2305" y="13388"/>
                  <a:pt x="2383" y="13349"/>
                </a:cubicBezTo>
                <a:cubicBezTo>
                  <a:pt x="2420" y="13406"/>
                  <a:pt x="2575" y="13447"/>
                  <a:pt x="2457" y="13538"/>
                </a:cubicBezTo>
                <a:cubicBezTo>
                  <a:pt x="2437" y="13477"/>
                  <a:pt x="2383" y="13490"/>
                  <a:pt x="2329" y="13480"/>
                </a:cubicBezTo>
                <a:lnTo>
                  <a:pt x="2329" y="13480"/>
                </a:lnTo>
                <a:lnTo>
                  <a:pt x="2427" y="13561"/>
                </a:lnTo>
                <a:cubicBezTo>
                  <a:pt x="2392" y="13602"/>
                  <a:pt x="2367" y="13617"/>
                  <a:pt x="2347" y="13617"/>
                </a:cubicBezTo>
                <a:cubicBezTo>
                  <a:pt x="2291" y="13617"/>
                  <a:pt x="2274" y="13501"/>
                  <a:pt x="2213" y="13501"/>
                </a:cubicBezTo>
                <a:cubicBezTo>
                  <a:pt x="2201" y="13501"/>
                  <a:pt x="2187" y="13506"/>
                  <a:pt x="2171" y="13517"/>
                </a:cubicBezTo>
                <a:cubicBezTo>
                  <a:pt x="2299" y="13669"/>
                  <a:pt x="2568" y="13857"/>
                  <a:pt x="2585" y="14025"/>
                </a:cubicBezTo>
                <a:cubicBezTo>
                  <a:pt x="2564" y="14040"/>
                  <a:pt x="2545" y="14046"/>
                  <a:pt x="2528" y="14046"/>
                </a:cubicBezTo>
                <a:cubicBezTo>
                  <a:pt x="2437" y="14046"/>
                  <a:pt x="2384" y="13879"/>
                  <a:pt x="2339" y="13879"/>
                </a:cubicBezTo>
                <a:cubicBezTo>
                  <a:pt x="2321" y="13879"/>
                  <a:pt x="2305" y="13905"/>
                  <a:pt x="2289" y="13975"/>
                </a:cubicBezTo>
                <a:lnTo>
                  <a:pt x="2255" y="13699"/>
                </a:lnTo>
                <a:cubicBezTo>
                  <a:pt x="2196" y="13785"/>
                  <a:pt x="2166" y="13812"/>
                  <a:pt x="2149" y="13812"/>
                </a:cubicBezTo>
                <a:cubicBezTo>
                  <a:pt x="2120" y="13812"/>
                  <a:pt x="2126" y="13737"/>
                  <a:pt x="2091" y="13737"/>
                </a:cubicBezTo>
                <a:cubicBezTo>
                  <a:pt x="2071" y="13737"/>
                  <a:pt x="2036" y="13763"/>
                  <a:pt x="1972" y="13844"/>
                </a:cubicBezTo>
                <a:cubicBezTo>
                  <a:pt x="2060" y="14204"/>
                  <a:pt x="2225" y="14174"/>
                  <a:pt x="2339" y="14524"/>
                </a:cubicBezTo>
                <a:cubicBezTo>
                  <a:pt x="2348" y="14525"/>
                  <a:pt x="2357" y="14525"/>
                  <a:pt x="2365" y="14525"/>
                </a:cubicBezTo>
                <a:cubicBezTo>
                  <a:pt x="2469" y="14525"/>
                  <a:pt x="2481" y="14438"/>
                  <a:pt x="2583" y="14438"/>
                </a:cubicBezTo>
                <a:cubicBezTo>
                  <a:pt x="2591" y="14438"/>
                  <a:pt x="2599" y="14438"/>
                  <a:pt x="2608" y="14439"/>
                </a:cubicBezTo>
                <a:cubicBezTo>
                  <a:pt x="3029" y="14766"/>
                  <a:pt x="2376" y="15052"/>
                  <a:pt x="2820" y="15224"/>
                </a:cubicBezTo>
                <a:cubicBezTo>
                  <a:pt x="2825" y="15224"/>
                  <a:pt x="2830" y="15224"/>
                  <a:pt x="2834" y="15224"/>
                </a:cubicBezTo>
                <a:cubicBezTo>
                  <a:pt x="2908" y="15224"/>
                  <a:pt x="2990" y="15202"/>
                  <a:pt x="3064" y="15202"/>
                </a:cubicBezTo>
                <a:cubicBezTo>
                  <a:pt x="3157" y="15202"/>
                  <a:pt x="3235" y="15237"/>
                  <a:pt x="3265" y="15392"/>
                </a:cubicBezTo>
                <a:lnTo>
                  <a:pt x="3029" y="15463"/>
                </a:lnTo>
                <a:cubicBezTo>
                  <a:pt x="3108" y="15577"/>
                  <a:pt x="3183" y="15594"/>
                  <a:pt x="3252" y="15594"/>
                </a:cubicBezTo>
                <a:cubicBezTo>
                  <a:pt x="3280" y="15594"/>
                  <a:pt x="3307" y="15591"/>
                  <a:pt x="3333" y="15591"/>
                </a:cubicBezTo>
                <a:cubicBezTo>
                  <a:pt x="3407" y="15591"/>
                  <a:pt x="3471" y="15613"/>
                  <a:pt x="3524" y="15779"/>
                </a:cubicBezTo>
                <a:cubicBezTo>
                  <a:pt x="3518" y="15780"/>
                  <a:pt x="3513" y="15780"/>
                  <a:pt x="3508" y="15780"/>
                </a:cubicBezTo>
                <a:cubicBezTo>
                  <a:pt x="3418" y="15780"/>
                  <a:pt x="3327" y="15672"/>
                  <a:pt x="3306" y="15672"/>
                </a:cubicBezTo>
                <a:cubicBezTo>
                  <a:pt x="3302" y="15672"/>
                  <a:pt x="3300" y="15675"/>
                  <a:pt x="3302" y="15685"/>
                </a:cubicBezTo>
                <a:cubicBezTo>
                  <a:pt x="3310" y="15808"/>
                  <a:pt x="3347" y="15836"/>
                  <a:pt x="3395" y="15836"/>
                </a:cubicBezTo>
                <a:cubicBezTo>
                  <a:pt x="3438" y="15836"/>
                  <a:pt x="3489" y="15815"/>
                  <a:pt x="3539" y="15815"/>
                </a:cubicBezTo>
                <a:cubicBezTo>
                  <a:pt x="3570" y="15815"/>
                  <a:pt x="3601" y="15824"/>
                  <a:pt x="3628" y="15853"/>
                </a:cubicBezTo>
                <a:lnTo>
                  <a:pt x="3507" y="16018"/>
                </a:lnTo>
                <a:cubicBezTo>
                  <a:pt x="3790" y="16267"/>
                  <a:pt x="4180" y="16432"/>
                  <a:pt x="4513" y="16647"/>
                </a:cubicBezTo>
                <a:cubicBezTo>
                  <a:pt x="4459" y="16681"/>
                  <a:pt x="4365" y="16691"/>
                  <a:pt x="4402" y="16795"/>
                </a:cubicBezTo>
                <a:cubicBezTo>
                  <a:pt x="4860" y="17034"/>
                  <a:pt x="5260" y="17448"/>
                  <a:pt x="5634" y="17798"/>
                </a:cubicBezTo>
                <a:lnTo>
                  <a:pt x="5879" y="17734"/>
                </a:lnTo>
                <a:lnTo>
                  <a:pt x="5879" y="17734"/>
                </a:lnTo>
                <a:cubicBezTo>
                  <a:pt x="5916" y="17758"/>
                  <a:pt x="5913" y="17842"/>
                  <a:pt x="5856" y="17849"/>
                </a:cubicBezTo>
                <a:cubicBezTo>
                  <a:pt x="5888" y="17883"/>
                  <a:pt x="5909" y="17897"/>
                  <a:pt x="5923" y="17897"/>
                </a:cubicBezTo>
                <a:cubicBezTo>
                  <a:pt x="5968" y="17897"/>
                  <a:pt x="5943" y="17753"/>
                  <a:pt x="6031" y="17738"/>
                </a:cubicBezTo>
                <a:lnTo>
                  <a:pt x="6031" y="17738"/>
                </a:lnTo>
                <a:cubicBezTo>
                  <a:pt x="6128" y="17778"/>
                  <a:pt x="6108" y="17896"/>
                  <a:pt x="6024" y="17906"/>
                </a:cubicBezTo>
                <a:cubicBezTo>
                  <a:pt x="6250" y="17923"/>
                  <a:pt x="6472" y="17956"/>
                  <a:pt x="6687" y="18013"/>
                </a:cubicBezTo>
                <a:cubicBezTo>
                  <a:pt x="6966" y="18098"/>
                  <a:pt x="7030" y="18111"/>
                  <a:pt x="7003" y="18242"/>
                </a:cubicBezTo>
                <a:lnTo>
                  <a:pt x="6953" y="18263"/>
                </a:lnTo>
                <a:cubicBezTo>
                  <a:pt x="6956" y="18279"/>
                  <a:pt x="6953" y="18279"/>
                  <a:pt x="6970" y="18289"/>
                </a:cubicBezTo>
                <a:cubicBezTo>
                  <a:pt x="6993" y="18306"/>
                  <a:pt x="7020" y="18320"/>
                  <a:pt x="7047" y="18330"/>
                </a:cubicBezTo>
                <a:cubicBezTo>
                  <a:pt x="7092" y="18338"/>
                  <a:pt x="7138" y="18344"/>
                  <a:pt x="7183" y="18344"/>
                </a:cubicBezTo>
                <a:cubicBezTo>
                  <a:pt x="7193" y="18344"/>
                  <a:pt x="7203" y="18344"/>
                  <a:pt x="7212" y="18343"/>
                </a:cubicBezTo>
                <a:cubicBezTo>
                  <a:pt x="7221" y="18343"/>
                  <a:pt x="7230" y="18343"/>
                  <a:pt x="7239" y="18343"/>
                </a:cubicBezTo>
                <a:cubicBezTo>
                  <a:pt x="7337" y="18343"/>
                  <a:pt x="7428" y="18349"/>
                  <a:pt x="7465" y="18485"/>
                </a:cubicBezTo>
                <a:lnTo>
                  <a:pt x="7407" y="18475"/>
                </a:lnTo>
                <a:lnTo>
                  <a:pt x="7407" y="18475"/>
                </a:lnTo>
                <a:cubicBezTo>
                  <a:pt x="7828" y="18956"/>
                  <a:pt x="8494" y="19148"/>
                  <a:pt x="8844" y="19565"/>
                </a:cubicBezTo>
                <a:cubicBezTo>
                  <a:pt x="8876" y="19530"/>
                  <a:pt x="8913" y="19516"/>
                  <a:pt x="8954" y="19516"/>
                </a:cubicBezTo>
                <a:cubicBezTo>
                  <a:pt x="9029" y="19516"/>
                  <a:pt x="9118" y="19564"/>
                  <a:pt x="9208" y="19605"/>
                </a:cubicBezTo>
                <a:cubicBezTo>
                  <a:pt x="9271" y="19633"/>
                  <a:pt x="9336" y="19655"/>
                  <a:pt x="9393" y="19655"/>
                </a:cubicBezTo>
                <a:cubicBezTo>
                  <a:pt x="9461" y="19655"/>
                  <a:pt x="9518" y="19624"/>
                  <a:pt x="9551" y="19535"/>
                </a:cubicBezTo>
                <a:cubicBezTo>
                  <a:pt x="9857" y="19787"/>
                  <a:pt x="9746" y="19824"/>
                  <a:pt x="10265" y="20002"/>
                </a:cubicBezTo>
                <a:cubicBezTo>
                  <a:pt x="10271" y="20003"/>
                  <a:pt x="10276" y="20004"/>
                  <a:pt x="10282" y="20004"/>
                </a:cubicBezTo>
                <a:cubicBezTo>
                  <a:pt x="10416" y="20004"/>
                  <a:pt x="10494" y="19789"/>
                  <a:pt x="10652" y="19760"/>
                </a:cubicBezTo>
                <a:lnTo>
                  <a:pt x="10658" y="19942"/>
                </a:lnTo>
                <a:cubicBezTo>
                  <a:pt x="10736" y="19878"/>
                  <a:pt x="10813" y="19807"/>
                  <a:pt x="10884" y="19737"/>
                </a:cubicBezTo>
                <a:lnTo>
                  <a:pt x="11022" y="19949"/>
                </a:lnTo>
                <a:lnTo>
                  <a:pt x="11180" y="19888"/>
                </a:lnTo>
                <a:cubicBezTo>
                  <a:pt x="11116" y="19885"/>
                  <a:pt x="11035" y="19817"/>
                  <a:pt x="11042" y="19763"/>
                </a:cubicBezTo>
                <a:cubicBezTo>
                  <a:pt x="11103" y="19738"/>
                  <a:pt x="11174" y="19727"/>
                  <a:pt x="11246" y="19727"/>
                </a:cubicBezTo>
                <a:cubicBezTo>
                  <a:pt x="11450" y="19727"/>
                  <a:pt x="11664" y="19812"/>
                  <a:pt x="11691" y="19881"/>
                </a:cubicBezTo>
                <a:cubicBezTo>
                  <a:pt x="11877" y="19784"/>
                  <a:pt x="12052" y="19673"/>
                  <a:pt x="12220" y="19565"/>
                </a:cubicBezTo>
                <a:lnTo>
                  <a:pt x="12220" y="19565"/>
                </a:lnTo>
                <a:cubicBezTo>
                  <a:pt x="12232" y="19622"/>
                  <a:pt x="12186" y="19663"/>
                  <a:pt x="12136" y="19709"/>
                </a:cubicBezTo>
                <a:lnTo>
                  <a:pt x="12136" y="19709"/>
                </a:lnTo>
                <a:cubicBezTo>
                  <a:pt x="12171" y="19678"/>
                  <a:pt x="12195" y="19667"/>
                  <a:pt x="12214" y="19667"/>
                </a:cubicBezTo>
                <a:cubicBezTo>
                  <a:pt x="12264" y="19667"/>
                  <a:pt x="12271" y="19750"/>
                  <a:pt x="12314" y="19750"/>
                </a:cubicBezTo>
                <a:cubicBezTo>
                  <a:pt x="12337" y="19750"/>
                  <a:pt x="12370" y="19728"/>
                  <a:pt x="12425" y="19659"/>
                </a:cubicBezTo>
                <a:cubicBezTo>
                  <a:pt x="12375" y="19639"/>
                  <a:pt x="12405" y="19551"/>
                  <a:pt x="12398" y="19514"/>
                </a:cubicBezTo>
                <a:lnTo>
                  <a:pt x="12398" y="19514"/>
                </a:lnTo>
                <a:cubicBezTo>
                  <a:pt x="12424" y="19522"/>
                  <a:pt x="12453" y="19526"/>
                  <a:pt x="12484" y="19526"/>
                </a:cubicBezTo>
                <a:cubicBezTo>
                  <a:pt x="12662" y="19526"/>
                  <a:pt x="12910" y="19403"/>
                  <a:pt x="13065" y="19262"/>
                </a:cubicBezTo>
                <a:lnTo>
                  <a:pt x="13088" y="19393"/>
                </a:lnTo>
                <a:cubicBezTo>
                  <a:pt x="13502" y="19208"/>
                  <a:pt x="13835" y="18835"/>
                  <a:pt x="14195" y="18518"/>
                </a:cubicBezTo>
                <a:lnTo>
                  <a:pt x="14195" y="18518"/>
                </a:lnTo>
                <a:cubicBezTo>
                  <a:pt x="14171" y="18528"/>
                  <a:pt x="14147" y="18532"/>
                  <a:pt x="14125" y="18532"/>
                </a:cubicBezTo>
                <a:cubicBezTo>
                  <a:pt x="13996" y="18532"/>
                  <a:pt x="13925" y="18379"/>
                  <a:pt x="14000" y="18293"/>
                </a:cubicBezTo>
                <a:lnTo>
                  <a:pt x="14000" y="18293"/>
                </a:lnTo>
                <a:lnTo>
                  <a:pt x="14175" y="18397"/>
                </a:lnTo>
                <a:cubicBezTo>
                  <a:pt x="14167" y="18342"/>
                  <a:pt x="14143" y="18335"/>
                  <a:pt x="14118" y="18335"/>
                </a:cubicBezTo>
                <a:cubicBezTo>
                  <a:pt x="14109" y="18335"/>
                  <a:pt x="14101" y="18336"/>
                  <a:pt x="14092" y="18336"/>
                </a:cubicBezTo>
                <a:cubicBezTo>
                  <a:pt x="14061" y="18336"/>
                  <a:pt x="14036" y="18324"/>
                  <a:pt x="14051" y="18212"/>
                </a:cubicBezTo>
                <a:cubicBezTo>
                  <a:pt x="14076" y="18193"/>
                  <a:pt x="14101" y="18185"/>
                  <a:pt x="14124" y="18185"/>
                </a:cubicBezTo>
                <a:cubicBezTo>
                  <a:pt x="14216" y="18185"/>
                  <a:pt x="14275" y="18318"/>
                  <a:pt x="14256" y="18407"/>
                </a:cubicBezTo>
                <a:lnTo>
                  <a:pt x="14354" y="18222"/>
                </a:lnTo>
                <a:cubicBezTo>
                  <a:pt x="14401" y="18256"/>
                  <a:pt x="14387" y="18310"/>
                  <a:pt x="14431" y="18370"/>
                </a:cubicBezTo>
                <a:cubicBezTo>
                  <a:pt x="14407" y="18229"/>
                  <a:pt x="14815" y="18273"/>
                  <a:pt x="14754" y="18040"/>
                </a:cubicBezTo>
                <a:lnTo>
                  <a:pt x="14754" y="18040"/>
                </a:lnTo>
                <a:lnTo>
                  <a:pt x="14804" y="18074"/>
                </a:lnTo>
                <a:cubicBezTo>
                  <a:pt x="15117" y="17764"/>
                  <a:pt x="15208" y="17573"/>
                  <a:pt x="15451" y="17307"/>
                </a:cubicBezTo>
                <a:cubicBezTo>
                  <a:pt x="15333" y="17189"/>
                  <a:pt x="15457" y="17112"/>
                  <a:pt x="15430" y="16940"/>
                </a:cubicBezTo>
                <a:cubicBezTo>
                  <a:pt x="15646" y="16785"/>
                  <a:pt x="15942" y="16661"/>
                  <a:pt x="16137" y="16408"/>
                </a:cubicBezTo>
                <a:cubicBezTo>
                  <a:pt x="16221" y="16186"/>
                  <a:pt x="16070" y="16267"/>
                  <a:pt x="16060" y="16125"/>
                </a:cubicBezTo>
                <a:lnTo>
                  <a:pt x="16060" y="16125"/>
                </a:lnTo>
                <a:cubicBezTo>
                  <a:pt x="16080" y="16140"/>
                  <a:pt x="16103" y="16145"/>
                  <a:pt x="16126" y="16145"/>
                </a:cubicBezTo>
                <a:cubicBezTo>
                  <a:pt x="16203" y="16145"/>
                  <a:pt x="16286" y="16084"/>
                  <a:pt x="16330" y="16084"/>
                </a:cubicBezTo>
                <a:cubicBezTo>
                  <a:pt x="16354" y="16084"/>
                  <a:pt x="16366" y="16102"/>
                  <a:pt x="16359" y="16159"/>
                </a:cubicBezTo>
                <a:cubicBezTo>
                  <a:pt x="16585" y="15853"/>
                  <a:pt x="16645" y="15765"/>
                  <a:pt x="16851" y="15318"/>
                </a:cubicBezTo>
                <a:lnTo>
                  <a:pt x="16851" y="15318"/>
                </a:lnTo>
                <a:cubicBezTo>
                  <a:pt x="16810" y="15319"/>
                  <a:pt x="16775" y="15327"/>
                  <a:pt x="16747" y="15327"/>
                </a:cubicBezTo>
                <a:cubicBezTo>
                  <a:pt x="16719" y="15327"/>
                  <a:pt x="16699" y="15319"/>
                  <a:pt x="16689" y="15291"/>
                </a:cubicBezTo>
                <a:cubicBezTo>
                  <a:pt x="16711" y="15235"/>
                  <a:pt x="16777" y="15203"/>
                  <a:pt x="16835" y="15203"/>
                </a:cubicBezTo>
                <a:cubicBezTo>
                  <a:pt x="16865" y="15203"/>
                  <a:pt x="16893" y="15212"/>
                  <a:pt x="16911" y="15230"/>
                </a:cubicBezTo>
                <a:lnTo>
                  <a:pt x="16911" y="15257"/>
                </a:lnTo>
                <a:cubicBezTo>
                  <a:pt x="17054" y="14711"/>
                  <a:pt x="17980" y="14530"/>
                  <a:pt x="17995" y="14008"/>
                </a:cubicBezTo>
                <a:lnTo>
                  <a:pt x="17995" y="14008"/>
                </a:lnTo>
                <a:lnTo>
                  <a:pt x="18103" y="13548"/>
                </a:lnTo>
                <a:cubicBezTo>
                  <a:pt x="18130" y="13516"/>
                  <a:pt x="18147" y="13503"/>
                  <a:pt x="18159" y="13503"/>
                </a:cubicBezTo>
                <a:cubicBezTo>
                  <a:pt x="18198" y="13503"/>
                  <a:pt x="18173" y="13647"/>
                  <a:pt x="18249" y="13647"/>
                </a:cubicBezTo>
                <a:cubicBezTo>
                  <a:pt x="18261" y="13647"/>
                  <a:pt x="18276" y="13644"/>
                  <a:pt x="18294" y="13635"/>
                </a:cubicBezTo>
                <a:cubicBezTo>
                  <a:pt x="18341" y="13097"/>
                  <a:pt x="18732" y="13009"/>
                  <a:pt x="18789" y="12582"/>
                </a:cubicBezTo>
                <a:cubicBezTo>
                  <a:pt x="19338" y="12538"/>
                  <a:pt x="19294" y="11612"/>
                  <a:pt x="19728" y="11374"/>
                </a:cubicBezTo>
                <a:lnTo>
                  <a:pt x="19624" y="11347"/>
                </a:lnTo>
                <a:cubicBezTo>
                  <a:pt x="19580" y="11205"/>
                  <a:pt x="19735" y="11256"/>
                  <a:pt x="19792" y="11195"/>
                </a:cubicBezTo>
                <a:cubicBezTo>
                  <a:pt x="19781" y="11191"/>
                  <a:pt x="19771" y="11190"/>
                  <a:pt x="19761" y="11190"/>
                </a:cubicBezTo>
                <a:cubicBezTo>
                  <a:pt x="19723" y="11190"/>
                  <a:pt x="19692" y="11212"/>
                  <a:pt x="19668" y="11212"/>
                </a:cubicBezTo>
                <a:cubicBezTo>
                  <a:pt x="19653" y="11212"/>
                  <a:pt x="19642" y="11203"/>
                  <a:pt x="19634" y="11175"/>
                </a:cubicBezTo>
                <a:cubicBezTo>
                  <a:pt x="19920" y="10307"/>
                  <a:pt x="20542" y="9519"/>
                  <a:pt x="20929" y="8641"/>
                </a:cubicBezTo>
                <a:cubicBezTo>
                  <a:pt x="21064" y="8318"/>
                  <a:pt x="20475" y="8294"/>
                  <a:pt x="20835" y="7951"/>
                </a:cubicBezTo>
                <a:lnTo>
                  <a:pt x="20835" y="7951"/>
                </a:lnTo>
                <a:lnTo>
                  <a:pt x="20987" y="8126"/>
                </a:lnTo>
                <a:cubicBezTo>
                  <a:pt x="20960" y="7449"/>
                  <a:pt x="21397" y="6615"/>
                  <a:pt x="21141" y="5868"/>
                </a:cubicBezTo>
                <a:lnTo>
                  <a:pt x="21141" y="5868"/>
                </a:lnTo>
                <a:cubicBezTo>
                  <a:pt x="21192" y="5908"/>
                  <a:pt x="21249" y="5908"/>
                  <a:pt x="21246" y="5982"/>
                </a:cubicBezTo>
                <a:cubicBezTo>
                  <a:pt x="21388" y="5817"/>
                  <a:pt x="21212" y="5403"/>
                  <a:pt x="21101" y="5403"/>
                </a:cubicBezTo>
                <a:cubicBezTo>
                  <a:pt x="21099" y="5403"/>
                  <a:pt x="21097" y="5403"/>
                  <a:pt x="21094" y="5403"/>
                </a:cubicBezTo>
                <a:cubicBezTo>
                  <a:pt x="21088" y="5289"/>
                  <a:pt x="21192" y="5363"/>
                  <a:pt x="21239" y="5282"/>
                </a:cubicBezTo>
                <a:cubicBezTo>
                  <a:pt x="21290" y="5104"/>
                  <a:pt x="20990" y="4919"/>
                  <a:pt x="21104" y="4808"/>
                </a:cubicBezTo>
                <a:cubicBezTo>
                  <a:pt x="21107" y="4805"/>
                  <a:pt x="21110" y="4803"/>
                  <a:pt x="21114" y="4803"/>
                </a:cubicBezTo>
                <a:cubicBezTo>
                  <a:pt x="21124" y="4803"/>
                  <a:pt x="21138" y="4815"/>
                  <a:pt x="21150" y="4830"/>
                </a:cubicBezTo>
                <a:lnTo>
                  <a:pt x="21150" y="4830"/>
                </a:lnTo>
                <a:cubicBezTo>
                  <a:pt x="21092" y="4725"/>
                  <a:pt x="21059" y="4500"/>
                  <a:pt x="20985" y="4500"/>
                </a:cubicBezTo>
                <a:cubicBezTo>
                  <a:pt x="20969" y="4500"/>
                  <a:pt x="20952" y="4510"/>
                  <a:pt x="20933" y="4532"/>
                </a:cubicBezTo>
                <a:cubicBezTo>
                  <a:pt x="20926" y="4236"/>
                  <a:pt x="20687" y="4050"/>
                  <a:pt x="20684" y="3811"/>
                </a:cubicBezTo>
                <a:cubicBezTo>
                  <a:pt x="20478" y="3769"/>
                  <a:pt x="20531" y="3418"/>
                  <a:pt x="20356" y="3418"/>
                </a:cubicBezTo>
                <a:cubicBezTo>
                  <a:pt x="20337" y="3418"/>
                  <a:pt x="20315" y="3422"/>
                  <a:pt x="20290" y="3431"/>
                </a:cubicBezTo>
                <a:cubicBezTo>
                  <a:pt x="20536" y="3313"/>
                  <a:pt x="20213" y="2889"/>
                  <a:pt x="19994" y="2836"/>
                </a:cubicBezTo>
                <a:cubicBezTo>
                  <a:pt x="20095" y="2836"/>
                  <a:pt x="19967" y="2661"/>
                  <a:pt x="20098" y="2647"/>
                </a:cubicBezTo>
                <a:cubicBezTo>
                  <a:pt x="20009" y="2530"/>
                  <a:pt x="19896" y="2449"/>
                  <a:pt x="19810" y="2449"/>
                </a:cubicBezTo>
                <a:cubicBezTo>
                  <a:pt x="19773" y="2449"/>
                  <a:pt x="19740" y="2464"/>
                  <a:pt x="19718" y="2499"/>
                </a:cubicBezTo>
                <a:cubicBezTo>
                  <a:pt x="19715" y="2250"/>
                  <a:pt x="19529" y="2156"/>
                  <a:pt x="19365" y="2088"/>
                </a:cubicBezTo>
                <a:cubicBezTo>
                  <a:pt x="19203" y="2014"/>
                  <a:pt x="19072" y="1954"/>
                  <a:pt x="19109" y="1732"/>
                </a:cubicBezTo>
                <a:cubicBezTo>
                  <a:pt x="18584" y="1493"/>
                  <a:pt x="18035" y="1321"/>
                  <a:pt x="17466" y="1213"/>
                </a:cubicBezTo>
                <a:cubicBezTo>
                  <a:pt x="17492" y="1151"/>
                  <a:pt x="17542" y="1130"/>
                  <a:pt x="17602" y="1130"/>
                </a:cubicBezTo>
                <a:cubicBezTo>
                  <a:pt x="17661" y="1130"/>
                  <a:pt x="17731" y="1150"/>
                  <a:pt x="17800" y="1170"/>
                </a:cubicBezTo>
                <a:cubicBezTo>
                  <a:pt x="17869" y="1196"/>
                  <a:pt x="17938" y="1221"/>
                  <a:pt x="17995" y="1221"/>
                </a:cubicBezTo>
                <a:cubicBezTo>
                  <a:pt x="18049" y="1221"/>
                  <a:pt x="18092" y="1199"/>
                  <a:pt x="18116" y="1136"/>
                </a:cubicBezTo>
                <a:cubicBezTo>
                  <a:pt x="17927" y="1093"/>
                  <a:pt x="17760" y="1085"/>
                  <a:pt x="17605" y="1085"/>
                </a:cubicBezTo>
                <a:cubicBezTo>
                  <a:pt x="17517" y="1085"/>
                  <a:pt x="17432" y="1088"/>
                  <a:pt x="17350" y="1088"/>
                </a:cubicBezTo>
                <a:cubicBezTo>
                  <a:pt x="17168" y="1088"/>
                  <a:pt x="16995" y="1076"/>
                  <a:pt x="16810" y="998"/>
                </a:cubicBezTo>
                <a:cubicBezTo>
                  <a:pt x="16706" y="941"/>
                  <a:pt x="16908" y="907"/>
                  <a:pt x="16958" y="870"/>
                </a:cubicBezTo>
                <a:cubicBezTo>
                  <a:pt x="16556" y="867"/>
                  <a:pt x="16206" y="714"/>
                  <a:pt x="15846" y="714"/>
                </a:cubicBezTo>
                <a:cubicBezTo>
                  <a:pt x="15779" y="714"/>
                  <a:pt x="15711" y="719"/>
                  <a:pt x="15642" y="732"/>
                </a:cubicBezTo>
                <a:cubicBezTo>
                  <a:pt x="15646" y="709"/>
                  <a:pt x="15696" y="688"/>
                  <a:pt x="15740" y="675"/>
                </a:cubicBezTo>
                <a:cubicBezTo>
                  <a:pt x="15696" y="673"/>
                  <a:pt x="15649" y="655"/>
                  <a:pt x="15612" y="655"/>
                </a:cubicBezTo>
                <a:cubicBezTo>
                  <a:pt x="15578" y="655"/>
                  <a:pt x="15553" y="671"/>
                  <a:pt x="15548" y="729"/>
                </a:cubicBezTo>
                <a:lnTo>
                  <a:pt x="15632" y="709"/>
                </a:lnTo>
                <a:lnTo>
                  <a:pt x="15632" y="709"/>
                </a:lnTo>
                <a:cubicBezTo>
                  <a:pt x="15727" y="889"/>
                  <a:pt x="15317" y="1010"/>
                  <a:pt x="15248" y="1102"/>
                </a:cubicBezTo>
                <a:lnTo>
                  <a:pt x="15248" y="1102"/>
                </a:lnTo>
                <a:cubicBezTo>
                  <a:pt x="15397" y="796"/>
                  <a:pt x="14856" y="974"/>
                  <a:pt x="15117" y="571"/>
                </a:cubicBezTo>
                <a:lnTo>
                  <a:pt x="15117" y="571"/>
                </a:lnTo>
                <a:cubicBezTo>
                  <a:pt x="15064" y="591"/>
                  <a:pt x="14990" y="638"/>
                  <a:pt x="14993" y="722"/>
                </a:cubicBezTo>
                <a:cubicBezTo>
                  <a:pt x="14916" y="688"/>
                  <a:pt x="14895" y="638"/>
                  <a:pt x="14986" y="557"/>
                </a:cubicBezTo>
                <a:lnTo>
                  <a:pt x="14986" y="557"/>
                </a:lnTo>
                <a:cubicBezTo>
                  <a:pt x="14710" y="588"/>
                  <a:pt x="14766" y="708"/>
                  <a:pt x="14573" y="708"/>
                </a:cubicBezTo>
                <a:cubicBezTo>
                  <a:pt x="14557" y="708"/>
                  <a:pt x="14539" y="707"/>
                  <a:pt x="14518" y="705"/>
                </a:cubicBezTo>
                <a:cubicBezTo>
                  <a:pt x="14522" y="648"/>
                  <a:pt x="14579" y="628"/>
                  <a:pt x="14613" y="561"/>
                </a:cubicBezTo>
                <a:lnTo>
                  <a:pt x="14613" y="561"/>
                </a:lnTo>
                <a:cubicBezTo>
                  <a:pt x="14499" y="643"/>
                  <a:pt x="14387" y="725"/>
                  <a:pt x="14239" y="725"/>
                </a:cubicBezTo>
                <a:cubicBezTo>
                  <a:pt x="14199" y="725"/>
                  <a:pt x="14157" y="719"/>
                  <a:pt x="14111" y="705"/>
                </a:cubicBezTo>
                <a:cubicBezTo>
                  <a:pt x="14123" y="676"/>
                  <a:pt x="14107" y="634"/>
                  <a:pt x="14146" y="628"/>
                </a:cubicBezTo>
                <a:lnTo>
                  <a:pt x="14146" y="628"/>
                </a:lnTo>
                <a:cubicBezTo>
                  <a:pt x="13834" y="634"/>
                  <a:pt x="13597" y="822"/>
                  <a:pt x="13294" y="822"/>
                </a:cubicBezTo>
                <a:cubicBezTo>
                  <a:pt x="13233" y="822"/>
                  <a:pt x="13169" y="814"/>
                  <a:pt x="13102" y="796"/>
                </a:cubicBezTo>
                <a:cubicBezTo>
                  <a:pt x="13219" y="540"/>
                  <a:pt x="12957" y="712"/>
                  <a:pt x="12933" y="493"/>
                </a:cubicBezTo>
                <a:lnTo>
                  <a:pt x="12708" y="567"/>
                </a:lnTo>
                <a:lnTo>
                  <a:pt x="12802" y="672"/>
                </a:lnTo>
                <a:cubicBezTo>
                  <a:pt x="12635" y="672"/>
                  <a:pt x="12491" y="794"/>
                  <a:pt x="12347" y="794"/>
                </a:cubicBezTo>
                <a:cubicBezTo>
                  <a:pt x="12321" y="794"/>
                  <a:pt x="12294" y="789"/>
                  <a:pt x="12267" y="779"/>
                </a:cubicBezTo>
                <a:lnTo>
                  <a:pt x="12408" y="682"/>
                </a:lnTo>
                <a:lnTo>
                  <a:pt x="12408" y="682"/>
                </a:lnTo>
                <a:lnTo>
                  <a:pt x="12045" y="746"/>
                </a:lnTo>
                <a:lnTo>
                  <a:pt x="12257" y="813"/>
                </a:lnTo>
                <a:cubicBezTo>
                  <a:pt x="12091" y="925"/>
                  <a:pt x="12246" y="1056"/>
                  <a:pt x="12109" y="1056"/>
                </a:cubicBezTo>
                <a:cubicBezTo>
                  <a:pt x="12090" y="1056"/>
                  <a:pt x="12066" y="1054"/>
                  <a:pt x="12035" y="1049"/>
                </a:cubicBezTo>
                <a:cubicBezTo>
                  <a:pt x="12085" y="1022"/>
                  <a:pt x="11833" y="1062"/>
                  <a:pt x="11762" y="937"/>
                </a:cubicBezTo>
                <a:cubicBezTo>
                  <a:pt x="11713" y="989"/>
                  <a:pt x="11647" y="1051"/>
                  <a:pt x="11582" y="1051"/>
                </a:cubicBezTo>
                <a:cubicBezTo>
                  <a:pt x="11549" y="1051"/>
                  <a:pt x="11516" y="1035"/>
                  <a:pt x="11486" y="991"/>
                </a:cubicBezTo>
                <a:cubicBezTo>
                  <a:pt x="11486" y="914"/>
                  <a:pt x="11580" y="766"/>
                  <a:pt x="11580" y="715"/>
                </a:cubicBezTo>
                <a:lnTo>
                  <a:pt x="11580" y="715"/>
                </a:lnTo>
                <a:cubicBezTo>
                  <a:pt x="11570" y="758"/>
                  <a:pt x="11543" y="773"/>
                  <a:pt x="11505" y="773"/>
                </a:cubicBezTo>
                <a:cubicBezTo>
                  <a:pt x="11411" y="773"/>
                  <a:pt x="11254" y="683"/>
                  <a:pt x="11127" y="683"/>
                </a:cubicBezTo>
                <a:cubicBezTo>
                  <a:pt x="11091" y="683"/>
                  <a:pt x="11057" y="690"/>
                  <a:pt x="11027" y="710"/>
                </a:cubicBezTo>
                <a:lnTo>
                  <a:pt x="11027" y="710"/>
                </a:lnTo>
                <a:cubicBezTo>
                  <a:pt x="11074" y="673"/>
                  <a:pt x="11104" y="619"/>
                  <a:pt x="11116" y="561"/>
                </a:cubicBezTo>
                <a:lnTo>
                  <a:pt x="11116" y="561"/>
                </a:lnTo>
                <a:lnTo>
                  <a:pt x="10981" y="661"/>
                </a:lnTo>
                <a:cubicBezTo>
                  <a:pt x="10917" y="577"/>
                  <a:pt x="10914" y="550"/>
                  <a:pt x="10961" y="470"/>
                </a:cubicBezTo>
                <a:cubicBezTo>
                  <a:pt x="10926" y="450"/>
                  <a:pt x="10900" y="442"/>
                  <a:pt x="10882" y="442"/>
                </a:cubicBezTo>
                <a:cubicBezTo>
                  <a:pt x="10799" y="442"/>
                  <a:pt x="10854" y="598"/>
                  <a:pt x="10791" y="598"/>
                </a:cubicBezTo>
                <a:cubicBezTo>
                  <a:pt x="10770" y="598"/>
                  <a:pt x="10736" y="581"/>
                  <a:pt x="10679" y="534"/>
                </a:cubicBezTo>
                <a:cubicBezTo>
                  <a:pt x="10705" y="530"/>
                  <a:pt x="10702" y="507"/>
                  <a:pt x="10763" y="500"/>
                </a:cubicBezTo>
                <a:cubicBezTo>
                  <a:pt x="10460" y="349"/>
                  <a:pt x="10123" y="386"/>
                  <a:pt x="9844" y="258"/>
                </a:cubicBezTo>
                <a:cubicBezTo>
                  <a:pt x="9826" y="156"/>
                  <a:pt x="9871" y="140"/>
                  <a:pt x="9925" y="140"/>
                </a:cubicBezTo>
                <a:cubicBezTo>
                  <a:pt x="9952" y="140"/>
                  <a:pt x="9980" y="144"/>
                  <a:pt x="10005" y="144"/>
                </a:cubicBezTo>
                <a:cubicBezTo>
                  <a:pt x="10051" y="144"/>
                  <a:pt x="10082" y="130"/>
                  <a:pt x="10059" y="52"/>
                </a:cubicBezTo>
                <a:cubicBezTo>
                  <a:pt x="9999" y="48"/>
                  <a:pt x="9939" y="46"/>
                  <a:pt x="9878" y="46"/>
                </a:cubicBezTo>
                <a:cubicBezTo>
                  <a:pt x="9498" y="46"/>
                  <a:pt x="9111" y="125"/>
                  <a:pt x="8767" y="125"/>
                </a:cubicBezTo>
                <a:cubicBezTo>
                  <a:pt x="8735" y="125"/>
                  <a:pt x="8704" y="125"/>
                  <a:pt x="8673" y="123"/>
                </a:cubicBezTo>
                <a:lnTo>
                  <a:pt x="8673" y="123"/>
                </a:lnTo>
                <a:lnTo>
                  <a:pt x="8750" y="147"/>
                </a:lnTo>
                <a:cubicBezTo>
                  <a:pt x="8736" y="230"/>
                  <a:pt x="8707" y="259"/>
                  <a:pt x="8668" y="259"/>
                </a:cubicBezTo>
                <a:cubicBezTo>
                  <a:pt x="8582" y="259"/>
                  <a:pt x="8447" y="116"/>
                  <a:pt x="8315" y="116"/>
                </a:cubicBezTo>
                <a:cubicBezTo>
                  <a:pt x="8283" y="116"/>
                  <a:pt x="8251" y="125"/>
                  <a:pt x="8220" y="146"/>
                </a:cubicBezTo>
                <a:lnTo>
                  <a:pt x="8220" y="146"/>
                </a:lnTo>
                <a:cubicBezTo>
                  <a:pt x="8261" y="113"/>
                  <a:pt x="8267" y="0"/>
                  <a:pt x="82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3"/>
          <p:cNvGrpSpPr/>
          <p:nvPr/>
        </p:nvGrpSpPr>
        <p:grpSpPr>
          <a:xfrm rot="1692395">
            <a:off x="7283383" y="-594173"/>
            <a:ext cx="2281250" cy="2468060"/>
            <a:chOff x="2282775" y="694625"/>
            <a:chExt cx="1044500" cy="847525"/>
          </a:xfrm>
        </p:grpSpPr>
        <p:sp>
          <p:nvSpPr>
            <p:cNvPr id="79" name="Google Shape;79;p3"/>
            <p:cNvSpPr/>
            <p:nvPr/>
          </p:nvSpPr>
          <p:spPr>
            <a:xfrm>
              <a:off x="3129750" y="707825"/>
              <a:ext cx="142400" cy="149050"/>
            </a:xfrm>
            <a:custGeom>
              <a:avLst/>
              <a:gdLst/>
              <a:ahLst/>
              <a:cxnLst/>
              <a:rect l="l" t="t" r="r" b="b"/>
              <a:pathLst>
                <a:path w="5696" h="5962" extrusionOk="0">
                  <a:moveTo>
                    <a:pt x="1796" y="1"/>
                  </a:moveTo>
                  <a:cubicBezTo>
                    <a:pt x="1779" y="1"/>
                    <a:pt x="1761" y="1"/>
                    <a:pt x="1744" y="1"/>
                  </a:cubicBezTo>
                  <a:cubicBezTo>
                    <a:pt x="1293" y="14"/>
                    <a:pt x="1007" y="284"/>
                    <a:pt x="842" y="674"/>
                  </a:cubicBezTo>
                  <a:cubicBezTo>
                    <a:pt x="398" y="1078"/>
                    <a:pt x="115" y="1657"/>
                    <a:pt x="135" y="2404"/>
                  </a:cubicBezTo>
                  <a:cubicBezTo>
                    <a:pt x="135" y="2414"/>
                    <a:pt x="142" y="2421"/>
                    <a:pt x="146" y="2431"/>
                  </a:cubicBezTo>
                  <a:cubicBezTo>
                    <a:pt x="1" y="3020"/>
                    <a:pt x="78" y="3676"/>
                    <a:pt x="368" y="4194"/>
                  </a:cubicBezTo>
                  <a:cubicBezTo>
                    <a:pt x="704" y="4797"/>
                    <a:pt x="1236" y="5110"/>
                    <a:pt x="1811" y="5204"/>
                  </a:cubicBezTo>
                  <a:cubicBezTo>
                    <a:pt x="1680" y="5520"/>
                    <a:pt x="1835" y="5961"/>
                    <a:pt x="2276" y="5961"/>
                  </a:cubicBezTo>
                  <a:cubicBezTo>
                    <a:pt x="2559" y="5961"/>
                    <a:pt x="2717" y="5779"/>
                    <a:pt x="2767" y="5564"/>
                  </a:cubicBezTo>
                  <a:cubicBezTo>
                    <a:pt x="2956" y="5503"/>
                    <a:pt x="3137" y="5372"/>
                    <a:pt x="3326" y="5224"/>
                  </a:cubicBezTo>
                  <a:cubicBezTo>
                    <a:pt x="3753" y="4888"/>
                    <a:pt x="4127" y="4565"/>
                    <a:pt x="4500" y="4161"/>
                  </a:cubicBezTo>
                  <a:cubicBezTo>
                    <a:pt x="5295" y="3299"/>
                    <a:pt x="5695" y="2044"/>
                    <a:pt x="4897" y="1034"/>
                  </a:cubicBezTo>
                  <a:cubicBezTo>
                    <a:pt x="4347" y="340"/>
                    <a:pt x="3501" y="10"/>
                    <a:pt x="2673" y="10"/>
                  </a:cubicBezTo>
                  <a:cubicBezTo>
                    <a:pt x="2534" y="10"/>
                    <a:pt x="2395" y="20"/>
                    <a:pt x="2259" y="38"/>
                  </a:cubicBezTo>
                  <a:cubicBezTo>
                    <a:pt x="2108" y="14"/>
                    <a:pt x="1951" y="1"/>
                    <a:pt x="1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956125" y="710550"/>
              <a:ext cx="169200" cy="160025"/>
            </a:xfrm>
            <a:custGeom>
              <a:avLst/>
              <a:gdLst/>
              <a:ahLst/>
              <a:cxnLst/>
              <a:rect l="l" t="t" r="r" b="b"/>
              <a:pathLst>
                <a:path w="6768" h="6401" extrusionOk="0">
                  <a:moveTo>
                    <a:pt x="2011" y="2334"/>
                  </a:moveTo>
                  <a:lnTo>
                    <a:pt x="2011" y="2334"/>
                  </a:lnTo>
                  <a:cubicBezTo>
                    <a:pt x="2071" y="2400"/>
                    <a:pt x="2141" y="2464"/>
                    <a:pt x="2207" y="2531"/>
                  </a:cubicBezTo>
                  <a:cubicBezTo>
                    <a:pt x="2265" y="2588"/>
                    <a:pt x="2342" y="2625"/>
                    <a:pt x="2423" y="2635"/>
                  </a:cubicBezTo>
                  <a:cubicBezTo>
                    <a:pt x="2217" y="2840"/>
                    <a:pt x="2184" y="3160"/>
                    <a:pt x="2339" y="3406"/>
                  </a:cubicBezTo>
                  <a:cubicBezTo>
                    <a:pt x="1949" y="3305"/>
                    <a:pt x="1663" y="2764"/>
                    <a:pt x="2011" y="2334"/>
                  </a:cubicBezTo>
                  <a:close/>
                  <a:moveTo>
                    <a:pt x="2899" y="1916"/>
                  </a:moveTo>
                  <a:cubicBezTo>
                    <a:pt x="3126" y="1916"/>
                    <a:pt x="3341" y="1989"/>
                    <a:pt x="3540" y="2106"/>
                  </a:cubicBezTo>
                  <a:cubicBezTo>
                    <a:pt x="3813" y="2500"/>
                    <a:pt x="3947" y="2938"/>
                    <a:pt x="3870" y="3412"/>
                  </a:cubicBezTo>
                  <a:cubicBezTo>
                    <a:pt x="3840" y="3342"/>
                    <a:pt x="3796" y="3278"/>
                    <a:pt x="3745" y="3220"/>
                  </a:cubicBezTo>
                  <a:lnTo>
                    <a:pt x="3210" y="2642"/>
                  </a:lnTo>
                  <a:cubicBezTo>
                    <a:pt x="3089" y="2509"/>
                    <a:pt x="2954" y="2456"/>
                    <a:pt x="2824" y="2456"/>
                  </a:cubicBezTo>
                  <a:cubicBezTo>
                    <a:pt x="2795" y="2456"/>
                    <a:pt x="2767" y="2458"/>
                    <a:pt x="2739" y="2463"/>
                  </a:cubicBezTo>
                  <a:cubicBezTo>
                    <a:pt x="2793" y="2379"/>
                    <a:pt x="2817" y="2281"/>
                    <a:pt x="2803" y="2184"/>
                  </a:cubicBezTo>
                  <a:cubicBezTo>
                    <a:pt x="2790" y="2096"/>
                    <a:pt x="2779" y="2012"/>
                    <a:pt x="2759" y="1928"/>
                  </a:cubicBezTo>
                  <a:lnTo>
                    <a:pt x="2759" y="1925"/>
                  </a:lnTo>
                  <a:cubicBezTo>
                    <a:pt x="2806" y="1919"/>
                    <a:pt x="2853" y="1916"/>
                    <a:pt x="2899" y="1916"/>
                  </a:cubicBezTo>
                  <a:close/>
                  <a:moveTo>
                    <a:pt x="3779" y="4028"/>
                  </a:moveTo>
                  <a:cubicBezTo>
                    <a:pt x="3837" y="4314"/>
                    <a:pt x="4113" y="4477"/>
                    <a:pt x="4401" y="4477"/>
                  </a:cubicBezTo>
                  <a:cubicBezTo>
                    <a:pt x="4428" y="4477"/>
                    <a:pt x="4455" y="4475"/>
                    <a:pt x="4482" y="4472"/>
                  </a:cubicBezTo>
                  <a:lnTo>
                    <a:pt x="4482" y="4472"/>
                  </a:lnTo>
                  <a:cubicBezTo>
                    <a:pt x="4425" y="4607"/>
                    <a:pt x="4334" y="4721"/>
                    <a:pt x="4217" y="4809"/>
                  </a:cubicBezTo>
                  <a:cubicBezTo>
                    <a:pt x="4067" y="4917"/>
                    <a:pt x="3904" y="4962"/>
                    <a:pt x="3737" y="4962"/>
                  </a:cubicBezTo>
                  <a:cubicBezTo>
                    <a:pt x="3493" y="4962"/>
                    <a:pt x="3242" y="4867"/>
                    <a:pt x="3018" y="4735"/>
                  </a:cubicBezTo>
                  <a:cubicBezTo>
                    <a:pt x="2981" y="4698"/>
                    <a:pt x="2941" y="4668"/>
                    <a:pt x="2901" y="4641"/>
                  </a:cubicBezTo>
                  <a:cubicBezTo>
                    <a:pt x="3234" y="4550"/>
                    <a:pt x="3533" y="4355"/>
                    <a:pt x="3749" y="4082"/>
                  </a:cubicBezTo>
                  <a:cubicBezTo>
                    <a:pt x="3762" y="4065"/>
                    <a:pt x="3766" y="4045"/>
                    <a:pt x="3779" y="4028"/>
                  </a:cubicBezTo>
                  <a:close/>
                  <a:moveTo>
                    <a:pt x="2663" y="1"/>
                  </a:moveTo>
                  <a:cubicBezTo>
                    <a:pt x="2357" y="1"/>
                    <a:pt x="2074" y="97"/>
                    <a:pt x="1864" y="336"/>
                  </a:cubicBezTo>
                  <a:cubicBezTo>
                    <a:pt x="1773" y="430"/>
                    <a:pt x="1767" y="575"/>
                    <a:pt x="1841" y="680"/>
                  </a:cubicBezTo>
                  <a:cubicBezTo>
                    <a:pt x="1184" y="912"/>
                    <a:pt x="649" y="1393"/>
                    <a:pt x="447" y="2113"/>
                  </a:cubicBezTo>
                  <a:cubicBezTo>
                    <a:pt x="435" y="2112"/>
                    <a:pt x="424" y="2111"/>
                    <a:pt x="412" y="2111"/>
                  </a:cubicBezTo>
                  <a:cubicBezTo>
                    <a:pt x="191" y="2111"/>
                    <a:pt x="0" y="2318"/>
                    <a:pt x="134" y="2571"/>
                  </a:cubicBezTo>
                  <a:cubicBezTo>
                    <a:pt x="215" y="2722"/>
                    <a:pt x="303" y="2894"/>
                    <a:pt x="390" y="3069"/>
                  </a:cubicBezTo>
                  <a:cubicBezTo>
                    <a:pt x="467" y="3436"/>
                    <a:pt x="649" y="3772"/>
                    <a:pt x="915" y="4038"/>
                  </a:cubicBezTo>
                  <a:cubicBezTo>
                    <a:pt x="1080" y="4331"/>
                    <a:pt x="1262" y="4614"/>
                    <a:pt x="1457" y="4886"/>
                  </a:cubicBezTo>
                  <a:cubicBezTo>
                    <a:pt x="1221" y="5324"/>
                    <a:pt x="1373" y="6017"/>
                    <a:pt x="1921" y="6101"/>
                  </a:cubicBezTo>
                  <a:lnTo>
                    <a:pt x="2194" y="6145"/>
                  </a:lnTo>
                  <a:cubicBezTo>
                    <a:pt x="2247" y="6152"/>
                    <a:pt x="2300" y="6156"/>
                    <a:pt x="2353" y="6156"/>
                  </a:cubicBezTo>
                  <a:cubicBezTo>
                    <a:pt x="2469" y="6156"/>
                    <a:pt x="2585" y="6138"/>
                    <a:pt x="2695" y="6101"/>
                  </a:cubicBezTo>
                  <a:cubicBezTo>
                    <a:pt x="3017" y="6288"/>
                    <a:pt x="3367" y="6400"/>
                    <a:pt x="3750" y="6400"/>
                  </a:cubicBezTo>
                  <a:cubicBezTo>
                    <a:pt x="4075" y="6400"/>
                    <a:pt x="4424" y="6319"/>
                    <a:pt x="4799" y="6135"/>
                  </a:cubicBezTo>
                  <a:cubicBezTo>
                    <a:pt x="6767" y="5162"/>
                    <a:pt x="6061" y="2275"/>
                    <a:pt x="4671" y="1134"/>
                  </a:cubicBezTo>
                  <a:lnTo>
                    <a:pt x="4667" y="1130"/>
                  </a:lnTo>
                  <a:cubicBezTo>
                    <a:pt x="4624" y="1063"/>
                    <a:pt x="4580" y="996"/>
                    <a:pt x="4530" y="935"/>
                  </a:cubicBezTo>
                  <a:cubicBezTo>
                    <a:pt x="4179" y="498"/>
                    <a:pt x="3360" y="1"/>
                    <a:pt x="2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769400" y="694625"/>
              <a:ext cx="152475" cy="166875"/>
            </a:xfrm>
            <a:custGeom>
              <a:avLst/>
              <a:gdLst/>
              <a:ahLst/>
              <a:cxnLst/>
              <a:rect l="l" t="t" r="r" b="b"/>
              <a:pathLst>
                <a:path w="6099" h="6675" extrusionOk="0">
                  <a:moveTo>
                    <a:pt x="2740" y="4938"/>
                  </a:moveTo>
                  <a:cubicBezTo>
                    <a:pt x="2899" y="4969"/>
                    <a:pt x="3060" y="4984"/>
                    <a:pt x="3220" y="4984"/>
                  </a:cubicBezTo>
                  <a:cubicBezTo>
                    <a:pt x="3303" y="4984"/>
                    <a:pt x="3387" y="4979"/>
                    <a:pt x="3471" y="4971"/>
                  </a:cubicBezTo>
                  <a:cubicBezTo>
                    <a:pt x="3582" y="5193"/>
                    <a:pt x="3622" y="5443"/>
                    <a:pt x="3528" y="5685"/>
                  </a:cubicBezTo>
                  <a:cubicBezTo>
                    <a:pt x="3427" y="5944"/>
                    <a:pt x="3168" y="6223"/>
                    <a:pt x="2888" y="6307"/>
                  </a:cubicBezTo>
                  <a:cubicBezTo>
                    <a:pt x="2993" y="6267"/>
                    <a:pt x="3070" y="6173"/>
                    <a:pt x="3087" y="6062"/>
                  </a:cubicBezTo>
                  <a:cubicBezTo>
                    <a:pt x="3094" y="5991"/>
                    <a:pt x="3111" y="5920"/>
                    <a:pt x="3131" y="5853"/>
                  </a:cubicBezTo>
                  <a:cubicBezTo>
                    <a:pt x="3218" y="5587"/>
                    <a:pt x="3067" y="5294"/>
                    <a:pt x="2845" y="5153"/>
                  </a:cubicBezTo>
                  <a:cubicBezTo>
                    <a:pt x="2784" y="5113"/>
                    <a:pt x="2720" y="5082"/>
                    <a:pt x="2656" y="5055"/>
                  </a:cubicBezTo>
                  <a:cubicBezTo>
                    <a:pt x="2686" y="5018"/>
                    <a:pt x="2717" y="4978"/>
                    <a:pt x="2740" y="4938"/>
                  </a:cubicBezTo>
                  <a:close/>
                  <a:moveTo>
                    <a:pt x="3713" y="1"/>
                  </a:moveTo>
                  <a:cubicBezTo>
                    <a:pt x="3707" y="1"/>
                    <a:pt x="3700" y="1"/>
                    <a:pt x="3693" y="1"/>
                  </a:cubicBezTo>
                  <a:cubicBezTo>
                    <a:pt x="3299" y="7"/>
                    <a:pt x="2946" y="192"/>
                    <a:pt x="2838" y="590"/>
                  </a:cubicBezTo>
                  <a:cubicBezTo>
                    <a:pt x="2811" y="684"/>
                    <a:pt x="2804" y="781"/>
                    <a:pt x="2814" y="876"/>
                  </a:cubicBezTo>
                  <a:cubicBezTo>
                    <a:pt x="2710" y="889"/>
                    <a:pt x="2606" y="909"/>
                    <a:pt x="2505" y="936"/>
                  </a:cubicBezTo>
                  <a:cubicBezTo>
                    <a:pt x="2279" y="1010"/>
                    <a:pt x="2071" y="1131"/>
                    <a:pt x="1892" y="1286"/>
                  </a:cubicBezTo>
                  <a:cubicBezTo>
                    <a:pt x="1728" y="959"/>
                    <a:pt x="1394" y="764"/>
                    <a:pt x="1066" y="764"/>
                  </a:cubicBezTo>
                  <a:cubicBezTo>
                    <a:pt x="803" y="764"/>
                    <a:pt x="544" y="889"/>
                    <a:pt x="378" y="1172"/>
                  </a:cubicBezTo>
                  <a:cubicBezTo>
                    <a:pt x="1" y="1811"/>
                    <a:pt x="65" y="2602"/>
                    <a:pt x="317" y="3349"/>
                  </a:cubicBezTo>
                  <a:cubicBezTo>
                    <a:pt x="321" y="3417"/>
                    <a:pt x="344" y="3477"/>
                    <a:pt x="381" y="3531"/>
                  </a:cubicBezTo>
                  <a:cubicBezTo>
                    <a:pt x="543" y="3945"/>
                    <a:pt x="748" y="4339"/>
                    <a:pt x="997" y="4709"/>
                  </a:cubicBezTo>
                  <a:cubicBezTo>
                    <a:pt x="947" y="5217"/>
                    <a:pt x="1074" y="5732"/>
                    <a:pt x="1435" y="6102"/>
                  </a:cubicBezTo>
                  <a:cubicBezTo>
                    <a:pt x="1789" y="6463"/>
                    <a:pt x="2365" y="6675"/>
                    <a:pt x="2917" y="6675"/>
                  </a:cubicBezTo>
                  <a:cubicBezTo>
                    <a:pt x="3451" y="6675"/>
                    <a:pt x="3963" y="6478"/>
                    <a:pt x="4235" y="6028"/>
                  </a:cubicBezTo>
                  <a:cubicBezTo>
                    <a:pt x="4347" y="6118"/>
                    <a:pt x="4490" y="6164"/>
                    <a:pt x="4633" y="6164"/>
                  </a:cubicBezTo>
                  <a:cubicBezTo>
                    <a:pt x="4928" y="6164"/>
                    <a:pt x="5219" y="5971"/>
                    <a:pt x="5224" y="5584"/>
                  </a:cubicBezTo>
                  <a:cubicBezTo>
                    <a:pt x="5224" y="5362"/>
                    <a:pt x="5194" y="5140"/>
                    <a:pt x="5136" y="4928"/>
                  </a:cubicBezTo>
                  <a:cubicBezTo>
                    <a:pt x="5873" y="4120"/>
                    <a:pt x="6099" y="3252"/>
                    <a:pt x="5793" y="2192"/>
                  </a:cubicBezTo>
                  <a:cubicBezTo>
                    <a:pt x="5535" y="1299"/>
                    <a:pt x="4786" y="1"/>
                    <a:pt x="3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551575" y="699150"/>
              <a:ext cx="158375" cy="166800"/>
            </a:xfrm>
            <a:custGeom>
              <a:avLst/>
              <a:gdLst/>
              <a:ahLst/>
              <a:cxnLst/>
              <a:rect l="l" t="t" r="r" b="b"/>
              <a:pathLst>
                <a:path w="6335" h="6672" extrusionOk="0">
                  <a:moveTo>
                    <a:pt x="4453" y="4043"/>
                  </a:moveTo>
                  <a:lnTo>
                    <a:pt x="4453" y="4043"/>
                  </a:lnTo>
                  <a:cubicBezTo>
                    <a:pt x="4339" y="4269"/>
                    <a:pt x="4124" y="4420"/>
                    <a:pt x="3878" y="4454"/>
                  </a:cubicBezTo>
                  <a:cubicBezTo>
                    <a:pt x="3850" y="4458"/>
                    <a:pt x="3819" y="4460"/>
                    <a:pt x="3787" y="4460"/>
                  </a:cubicBezTo>
                  <a:cubicBezTo>
                    <a:pt x="3617" y="4460"/>
                    <a:pt x="3399" y="4400"/>
                    <a:pt x="3269" y="4279"/>
                  </a:cubicBezTo>
                  <a:cubicBezTo>
                    <a:pt x="3673" y="4262"/>
                    <a:pt x="4073" y="4185"/>
                    <a:pt x="4453" y="4043"/>
                  </a:cubicBezTo>
                  <a:close/>
                  <a:moveTo>
                    <a:pt x="2886" y="0"/>
                  </a:moveTo>
                  <a:cubicBezTo>
                    <a:pt x="2363" y="0"/>
                    <a:pt x="1834" y="132"/>
                    <a:pt x="1344" y="425"/>
                  </a:cubicBezTo>
                  <a:cubicBezTo>
                    <a:pt x="519" y="920"/>
                    <a:pt x="1" y="1886"/>
                    <a:pt x="314" y="2822"/>
                  </a:cubicBezTo>
                  <a:cubicBezTo>
                    <a:pt x="125" y="3505"/>
                    <a:pt x="233" y="4151"/>
                    <a:pt x="533" y="4716"/>
                  </a:cubicBezTo>
                  <a:lnTo>
                    <a:pt x="533" y="4723"/>
                  </a:lnTo>
                  <a:cubicBezTo>
                    <a:pt x="563" y="4854"/>
                    <a:pt x="600" y="4982"/>
                    <a:pt x="647" y="5107"/>
                  </a:cubicBezTo>
                  <a:cubicBezTo>
                    <a:pt x="748" y="5366"/>
                    <a:pt x="920" y="5608"/>
                    <a:pt x="1058" y="5850"/>
                  </a:cubicBezTo>
                  <a:cubicBezTo>
                    <a:pt x="1080" y="5884"/>
                    <a:pt x="1114" y="5899"/>
                    <a:pt x="1147" y="5899"/>
                  </a:cubicBezTo>
                  <a:cubicBezTo>
                    <a:pt x="1201" y="5899"/>
                    <a:pt x="1254" y="5861"/>
                    <a:pt x="1256" y="5797"/>
                  </a:cubicBezTo>
                  <a:cubicBezTo>
                    <a:pt x="1256" y="5753"/>
                    <a:pt x="1260" y="5706"/>
                    <a:pt x="1263" y="5659"/>
                  </a:cubicBezTo>
                  <a:cubicBezTo>
                    <a:pt x="1727" y="6089"/>
                    <a:pt x="2276" y="6416"/>
                    <a:pt x="2875" y="6621"/>
                  </a:cubicBezTo>
                  <a:cubicBezTo>
                    <a:pt x="2977" y="6656"/>
                    <a:pt x="3073" y="6671"/>
                    <a:pt x="3164" y="6671"/>
                  </a:cubicBezTo>
                  <a:cubicBezTo>
                    <a:pt x="3569" y="6671"/>
                    <a:pt x="3856" y="6357"/>
                    <a:pt x="3955" y="5988"/>
                  </a:cubicBezTo>
                  <a:cubicBezTo>
                    <a:pt x="4066" y="5982"/>
                    <a:pt x="4174" y="5965"/>
                    <a:pt x="4285" y="5941"/>
                  </a:cubicBezTo>
                  <a:cubicBezTo>
                    <a:pt x="5372" y="5712"/>
                    <a:pt x="6038" y="4780"/>
                    <a:pt x="6224" y="3727"/>
                  </a:cubicBezTo>
                  <a:cubicBezTo>
                    <a:pt x="6335" y="3091"/>
                    <a:pt x="6234" y="2438"/>
                    <a:pt x="5937" y="1866"/>
                  </a:cubicBezTo>
                  <a:cubicBezTo>
                    <a:pt x="5832" y="1034"/>
                    <a:pt x="5222" y="266"/>
                    <a:pt x="4325" y="266"/>
                  </a:cubicBezTo>
                  <a:cubicBezTo>
                    <a:pt x="4304" y="266"/>
                    <a:pt x="4283" y="266"/>
                    <a:pt x="4261" y="267"/>
                  </a:cubicBezTo>
                  <a:cubicBezTo>
                    <a:pt x="4245" y="267"/>
                    <a:pt x="4224" y="274"/>
                    <a:pt x="4208" y="277"/>
                  </a:cubicBezTo>
                  <a:cubicBezTo>
                    <a:pt x="3790" y="99"/>
                    <a:pt x="3340" y="0"/>
                    <a:pt x="28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664750" y="891750"/>
              <a:ext cx="169050" cy="167975"/>
            </a:xfrm>
            <a:custGeom>
              <a:avLst/>
              <a:gdLst/>
              <a:ahLst/>
              <a:cxnLst/>
              <a:rect l="l" t="t" r="r" b="b"/>
              <a:pathLst>
                <a:path w="6762" h="6719" extrusionOk="0">
                  <a:moveTo>
                    <a:pt x="3012" y="2676"/>
                  </a:moveTo>
                  <a:cubicBezTo>
                    <a:pt x="3635" y="2676"/>
                    <a:pt x="3652" y="3413"/>
                    <a:pt x="3362" y="3797"/>
                  </a:cubicBezTo>
                  <a:cubicBezTo>
                    <a:pt x="3158" y="4069"/>
                    <a:pt x="2923" y="4180"/>
                    <a:pt x="2688" y="4180"/>
                  </a:cubicBezTo>
                  <a:cubicBezTo>
                    <a:pt x="2528" y="4180"/>
                    <a:pt x="2368" y="4129"/>
                    <a:pt x="2218" y="4043"/>
                  </a:cubicBezTo>
                  <a:cubicBezTo>
                    <a:pt x="2279" y="3598"/>
                    <a:pt x="2454" y="2676"/>
                    <a:pt x="3012" y="2676"/>
                  </a:cubicBezTo>
                  <a:close/>
                  <a:moveTo>
                    <a:pt x="3655" y="4780"/>
                  </a:moveTo>
                  <a:lnTo>
                    <a:pt x="3655" y="4780"/>
                  </a:lnTo>
                  <a:cubicBezTo>
                    <a:pt x="3534" y="4975"/>
                    <a:pt x="3389" y="5153"/>
                    <a:pt x="3228" y="5318"/>
                  </a:cubicBezTo>
                  <a:cubicBezTo>
                    <a:pt x="3009" y="5247"/>
                    <a:pt x="2804" y="5136"/>
                    <a:pt x="2629" y="4992"/>
                  </a:cubicBezTo>
                  <a:lnTo>
                    <a:pt x="2629" y="4992"/>
                  </a:lnTo>
                  <a:cubicBezTo>
                    <a:pt x="2653" y="4992"/>
                    <a:pt x="2677" y="4993"/>
                    <a:pt x="2701" y="4993"/>
                  </a:cubicBezTo>
                  <a:cubicBezTo>
                    <a:pt x="2892" y="4993"/>
                    <a:pt x="3083" y="4969"/>
                    <a:pt x="3272" y="4921"/>
                  </a:cubicBezTo>
                  <a:lnTo>
                    <a:pt x="3272" y="4924"/>
                  </a:lnTo>
                  <a:cubicBezTo>
                    <a:pt x="3403" y="4887"/>
                    <a:pt x="3534" y="4840"/>
                    <a:pt x="3655" y="4780"/>
                  </a:cubicBezTo>
                  <a:close/>
                  <a:moveTo>
                    <a:pt x="3788" y="0"/>
                  </a:moveTo>
                  <a:cubicBezTo>
                    <a:pt x="3048" y="0"/>
                    <a:pt x="2406" y="309"/>
                    <a:pt x="2131" y="1010"/>
                  </a:cubicBezTo>
                  <a:cubicBezTo>
                    <a:pt x="2030" y="960"/>
                    <a:pt x="1922" y="920"/>
                    <a:pt x="1814" y="893"/>
                  </a:cubicBezTo>
                  <a:cubicBezTo>
                    <a:pt x="1710" y="868"/>
                    <a:pt x="1607" y="857"/>
                    <a:pt x="1508" y="857"/>
                  </a:cubicBezTo>
                  <a:cubicBezTo>
                    <a:pt x="833" y="857"/>
                    <a:pt x="293" y="1385"/>
                    <a:pt x="135" y="2054"/>
                  </a:cubicBezTo>
                  <a:cubicBezTo>
                    <a:pt x="0" y="2626"/>
                    <a:pt x="115" y="3171"/>
                    <a:pt x="384" y="3639"/>
                  </a:cubicBezTo>
                  <a:cubicBezTo>
                    <a:pt x="334" y="4218"/>
                    <a:pt x="589" y="4847"/>
                    <a:pt x="899" y="5318"/>
                  </a:cubicBezTo>
                  <a:cubicBezTo>
                    <a:pt x="1470" y="6181"/>
                    <a:pt x="2371" y="6718"/>
                    <a:pt x="3364" y="6718"/>
                  </a:cubicBezTo>
                  <a:cubicBezTo>
                    <a:pt x="3587" y="6718"/>
                    <a:pt x="3816" y="6691"/>
                    <a:pt x="4046" y="6634"/>
                  </a:cubicBezTo>
                  <a:cubicBezTo>
                    <a:pt x="4429" y="6540"/>
                    <a:pt x="4550" y="6129"/>
                    <a:pt x="4456" y="5806"/>
                  </a:cubicBezTo>
                  <a:cubicBezTo>
                    <a:pt x="5065" y="5597"/>
                    <a:pt x="5594" y="5271"/>
                    <a:pt x="6024" y="4685"/>
                  </a:cubicBezTo>
                  <a:cubicBezTo>
                    <a:pt x="6667" y="3800"/>
                    <a:pt x="6761" y="2633"/>
                    <a:pt x="6267" y="1657"/>
                  </a:cubicBezTo>
                  <a:cubicBezTo>
                    <a:pt x="5846" y="832"/>
                    <a:pt x="5035" y="115"/>
                    <a:pt x="4096" y="18"/>
                  </a:cubicBezTo>
                  <a:cubicBezTo>
                    <a:pt x="3992" y="6"/>
                    <a:pt x="3889" y="0"/>
                    <a:pt x="37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860025" y="891275"/>
              <a:ext cx="123700" cy="153675"/>
            </a:xfrm>
            <a:custGeom>
              <a:avLst/>
              <a:gdLst/>
              <a:ahLst/>
              <a:cxnLst/>
              <a:rect l="l" t="t" r="r" b="b"/>
              <a:pathLst>
                <a:path w="4948" h="6147" extrusionOk="0">
                  <a:moveTo>
                    <a:pt x="2245" y="2056"/>
                  </a:moveTo>
                  <a:cubicBezTo>
                    <a:pt x="2265" y="2116"/>
                    <a:pt x="2302" y="2170"/>
                    <a:pt x="2353" y="2211"/>
                  </a:cubicBezTo>
                  <a:cubicBezTo>
                    <a:pt x="2423" y="2261"/>
                    <a:pt x="2494" y="2312"/>
                    <a:pt x="2565" y="2362"/>
                  </a:cubicBezTo>
                  <a:cubicBezTo>
                    <a:pt x="2584" y="2508"/>
                    <a:pt x="2684" y="2636"/>
                    <a:pt x="2850" y="2636"/>
                  </a:cubicBezTo>
                  <a:cubicBezTo>
                    <a:pt x="2860" y="2636"/>
                    <a:pt x="2871" y="2636"/>
                    <a:pt x="2881" y="2635"/>
                  </a:cubicBezTo>
                  <a:lnTo>
                    <a:pt x="2908" y="2635"/>
                  </a:lnTo>
                  <a:cubicBezTo>
                    <a:pt x="3029" y="2739"/>
                    <a:pt x="3140" y="2857"/>
                    <a:pt x="3235" y="2988"/>
                  </a:cubicBezTo>
                  <a:cubicBezTo>
                    <a:pt x="3204" y="3012"/>
                    <a:pt x="3174" y="3035"/>
                    <a:pt x="3144" y="3059"/>
                  </a:cubicBezTo>
                  <a:cubicBezTo>
                    <a:pt x="2923" y="2965"/>
                    <a:pt x="2688" y="2919"/>
                    <a:pt x="2454" y="2919"/>
                  </a:cubicBezTo>
                  <a:cubicBezTo>
                    <a:pt x="2224" y="2919"/>
                    <a:pt x="1994" y="2964"/>
                    <a:pt x="1777" y="3052"/>
                  </a:cubicBezTo>
                  <a:cubicBezTo>
                    <a:pt x="1697" y="3086"/>
                    <a:pt x="1623" y="3123"/>
                    <a:pt x="1548" y="3163"/>
                  </a:cubicBezTo>
                  <a:cubicBezTo>
                    <a:pt x="1464" y="2928"/>
                    <a:pt x="1589" y="2598"/>
                    <a:pt x="1808" y="2362"/>
                  </a:cubicBezTo>
                  <a:cubicBezTo>
                    <a:pt x="1973" y="2184"/>
                    <a:pt x="2114" y="2090"/>
                    <a:pt x="2245" y="2056"/>
                  </a:cubicBezTo>
                  <a:close/>
                  <a:moveTo>
                    <a:pt x="2535" y="4099"/>
                  </a:moveTo>
                  <a:cubicBezTo>
                    <a:pt x="2588" y="4099"/>
                    <a:pt x="2639" y="4105"/>
                    <a:pt x="2689" y="4119"/>
                  </a:cubicBezTo>
                  <a:cubicBezTo>
                    <a:pt x="2905" y="4183"/>
                    <a:pt x="3120" y="4321"/>
                    <a:pt x="3325" y="4496"/>
                  </a:cubicBezTo>
                  <a:cubicBezTo>
                    <a:pt x="3218" y="4688"/>
                    <a:pt x="3053" y="4842"/>
                    <a:pt x="2854" y="4940"/>
                  </a:cubicBezTo>
                  <a:cubicBezTo>
                    <a:pt x="2804" y="4657"/>
                    <a:pt x="2706" y="4388"/>
                    <a:pt x="2561" y="4139"/>
                  </a:cubicBezTo>
                  <a:cubicBezTo>
                    <a:pt x="2555" y="4129"/>
                    <a:pt x="2541" y="4112"/>
                    <a:pt x="2535" y="4099"/>
                  </a:cubicBezTo>
                  <a:close/>
                  <a:moveTo>
                    <a:pt x="2345" y="0"/>
                  </a:moveTo>
                  <a:cubicBezTo>
                    <a:pt x="1601" y="0"/>
                    <a:pt x="875" y="344"/>
                    <a:pt x="461" y="1063"/>
                  </a:cubicBezTo>
                  <a:cubicBezTo>
                    <a:pt x="0" y="1871"/>
                    <a:pt x="48" y="2921"/>
                    <a:pt x="724" y="3510"/>
                  </a:cubicBezTo>
                  <a:cubicBezTo>
                    <a:pt x="744" y="3648"/>
                    <a:pt x="791" y="3782"/>
                    <a:pt x="862" y="3907"/>
                  </a:cubicBezTo>
                  <a:cubicBezTo>
                    <a:pt x="791" y="4055"/>
                    <a:pt x="751" y="4216"/>
                    <a:pt x="748" y="4381"/>
                  </a:cubicBezTo>
                  <a:cubicBezTo>
                    <a:pt x="734" y="4987"/>
                    <a:pt x="1259" y="5408"/>
                    <a:pt x="1777" y="5620"/>
                  </a:cubicBezTo>
                  <a:cubicBezTo>
                    <a:pt x="1838" y="5643"/>
                    <a:pt x="1902" y="5664"/>
                    <a:pt x="1966" y="5677"/>
                  </a:cubicBezTo>
                  <a:cubicBezTo>
                    <a:pt x="2023" y="5765"/>
                    <a:pt x="2094" y="5839"/>
                    <a:pt x="2178" y="5899"/>
                  </a:cubicBezTo>
                  <a:cubicBezTo>
                    <a:pt x="2218" y="5936"/>
                    <a:pt x="2269" y="5963"/>
                    <a:pt x="2323" y="5977"/>
                  </a:cubicBezTo>
                  <a:cubicBezTo>
                    <a:pt x="2344" y="5972"/>
                    <a:pt x="2363" y="5969"/>
                    <a:pt x="2379" y="5969"/>
                  </a:cubicBezTo>
                  <a:cubicBezTo>
                    <a:pt x="2442" y="5969"/>
                    <a:pt x="2460" y="6007"/>
                    <a:pt x="2430" y="6084"/>
                  </a:cubicBezTo>
                  <a:cubicBezTo>
                    <a:pt x="2451" y="6128"/>
                    <a:pt x="2487" y="6147"/>
                    <a:pt x="2524" y="6147"/>
                  </a:cubicBezTo>
                  <a:cubicBezTo>
                    <a:pt x="2589" y="6147"/>
                    <a:pt x="2658" y="6091"/>
                    <a:pt x="2662" y="6020"/>
                  </a:cubicBezTo>
                  <a:cubicBezTo>
                    <a:pt x="2673" y="5889"/>
                    <a:pt x="2777" y="5832"/>
                    <a:pt x="2834" y="5707"/>
                  </a:cubicBezTo>
                  <a:cubicBezTo>
                    <a:pt x="3265" y="5633"/>
                    <a:pt x="3669" y="5462"/>
                    <a:pt x="4022" y="5206"/>
                  </a:cubicBezTo>
                  <a:cubicBezTo>
                    <a:pt x="4096" y="5290"/>
                    <a:pt x="4170" y="5374"/>
                    <a:pt x="4234" y="5448"/>
                  </a:cubicBezTo>
                  <a:cubicBezTo>
                    <a:pt x="4293" y="5513"/>
                    <a:pt x="4369" y="5541"/>
                    <a:pt x="4446" y="5541"/>
                  </a:cubicBezTo>
                  <a:cubicBezTo>
                    <a:pt x="4643" y="5541"/>
                    <a:pt x="4844" y="5355"/>
                    <a:pt x="4769" y="5139"/>
                  </a:cubicBezTo>
                  <a:cubicBezTo>
                    <a:pt x="4709" y="4964"/>
                    <a:pt x="4645" y="4792"/>
                    <a:pt x="4577" y="4624"/>
                  </a:cubicBezTo>
                  <a:cubicBezTo>
                    <a:pt x="4688" y="4455"/>
                    <a:pt x="4769" y="4270"/>
                    <a:pt x="4813" y="4075"/>
                  </a:cubicBezTo>
                  <a:cubicBezTo>
                    <a:pt x="4887" y="3725"/>
                    <a:pt x="4840" y="3345"/>
                    <a:pt x="4705" y="2988"/>
                  </a:cubicBezTo>
                  <a:cubicBezTo>
                    <a:pt x="4722" y="2971"/>
                    <a:pt x="4739" y="2961"/>
                    <a:pt x="4756" y="2944"/>
                  </a:cubicBezTo>
                  <a:cubicBezTo>
                    <a:pt x="4934" y="2790"/>
                    <a:pt x="4948" y="2500"/>
                    <a:pt x="4833" y="2298"/>
                  </a:cubicBezTo>
                  <a:cubicBezTo>
                    <a:pt x="4863" y="1699"/>
                    <a:pt x="4473" y="1087"/>
                    <a:pt x="4069" y="696"/>
                  </a:cubicBezTo>
                  <a:cubicBezTo>
                    <a:pt x="3594" y="238"/>
                    <a:pt x="2963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062025" y="875025"/>
              <a:ext cx="150200" cy="150350"/>
            </a:xfrm>
            <a:custGeom>
              <a:avLst/>
              <a:gdLst/>
              <a:ahLst/>
              <a:cxnLst/>
              <a:rect l="l" t="t" r="r" b="b"/>
              <a:pathLst>
                <a:path w="6008" h="6014" extrusionOk="0">
                  <a:moveTo>
                    <a:pt x="1872" y="2144"/>
                  </a:moveTo>
                  <a:cubicBezTo>
                    <a:pt x="1852" y="2406"/>
                    <a:pt x="2107" y="2568"/>
                    <a:pt x="2333" y="2598"/>
                  </a:cubicBezTo>
                  <a:cubicBezTo>
                    <a:pt x="2403" y="2605"/>
                    <a:pt x="2476" y="2609"/>
                    <a:pt x="2548" y="2609"/>
                  </a:cubicBezTo>
                  <a:cubicBezTo>
                    <a:pt x="2611" y="2609"/>
                    <a:pt x="2674" y="2606"/>
                    <a:pt x="2737" y="2602"/>
                  </a:cubicBezTo>
                  <a:lnTo>
                    <a:pt x="2737" y="2625"/>
                  </a:lnTo>
                  <a:cubicBezTo>
                    <a:pt x="2730" y="2817"/>
                    <a:pt x="2703" y="3009"/>
                    <a:pt x="2659" y="3197"/>
                  </a:cubicBezTo>
                  <a:cubicBezTo>
                    <a:pt x="2622" y="3248"/>
                    <a:pt x="2582" y="3295"/>
                    <a:pt x="2545" y="3349"/>
                  </a:cubicBezTo>
                  <a:cubicBezTo>
                    <a:pt x="2437" y="3389"/>
                    <a:pt x="2331" y="3411"/>
                    <a:pt x="2231" y="3411"/>
                  </a:cubicBezTo>
                  <a:cubicBezTo>
                    <a:pt x="1992" y="3411"/>
                    <a:pt x="1784" y="3284"/>
                    <a:pt x="1646" y="2955"/>
                  </a:cubicBezTo>
                  <a:cubicBezTo>
                    <a:pt x="1552" y="2726"/>
                    <a:pt x="1687" y="2544"/>
                    <a:pt x="1673" y="2332"/>
                  </a:cubicBezTo>
                  <a:cubicBezTo>
                    <a:pt x="1667" y="2295"/>
                    <a:pt x="1673" y="2258"/>
                    <a:pt x="1694" y="2228"/>
                  </a:cubicBezTo>
                  <a:cubicBezTo>
                    <a:pt x="1754" y="2204"/>
                    <a:pt x="1815" y="2177"/>
                    <a:pt x="1872" y="2144"/>
                  </a:cubicBezTo>
                  <a:close/>
                  <a:moveTo>
                    <a:pt x="997" y="3379"/>
                  </a:moveTo>
                  <a:lnTo>
                    <a:pt x="997" y="3379"/>
                  </a:lnTo>
                  <a:cubicBezTo>
                    <a:pt x="1041" y="3413"/>
                    <a:pt x="1084" y="3443"/>
                    <a:pt x="1131" y="3473"/>
                  </a:cubicBezTo>
                  <a:cubicBezTo>
                    <a:pt x="1576" y="3766"/>
                    <a:pt x="2060" y="3887"/>
                    <a:pt x="2558" y="3897"/>
                  </a:cubicBezTo>
                  <a:cubicBezTo>
                    <a:pt x="2565" y="3924"/>
                    <a:pt x="2582" y="3954"/>
                    <a:pt x="2606" y="3975"/>
                  </a:cubicBezTo>
                  <a:cubicBezTo>
                    <a:pt x="2737" y="4076"/>
                    <a:pt x="2898" y="4129"/>
                    <a:pt x="3063" y="4129"/>
                  </a:cubicBezTo>
                  <a:cubicBezTo>
                    <a:pt x="2949" y="4167"/>
                    <a:pt x="2832" y="4186"/>
                    <a:pt x="2715" y="4186"/>
                  </a:cubicBezTo>
                  <a:cubicBezTo>
                    <a:pt x="2541" y="4186"/>
                    <a:pt x="2367" y="4145"/>
                    <a:pt x="2208" y="4062"/>
                  </a:cubicBezTo>
                  <a:cubicBezTo>
                    <a:pt x="2081" y="3995"/>
                    <a:pt x="1955" y="3965"/>
                    <a:pt x="1837" y="3965"/>
                  </a:cubicBezTo>
                  <a:cubicBezTo>
                    <a:pt x="1606" y="3965"/>
                    <a:pt x="1403" y="4079"/>
                    <a:pt x="1269" y="4251"/>
                  </a:cubicBezTo>
                  <a:cubicBezTo>
                    <a:pt x="1108" y="3971"/>
                    <a:pt x="1041" y="3678"/>
                    <a:pt x="997" y="3379"/>
                  </a:cubicBezTo>
                  <a:close/>
                  <a:moveTo>
                    <a:pt x="2162" y="0"/>
                  </a:moveTo>
                  <a:cubicBezTo>
                    <a:pt x="1666" y="0"/>
                    <a:pt x="1176" y="149"/>
                    <a:pt x="778" y="478"/>
                  </a:cubicBezTo>
                  <a:cubicBezTo>
                    <a:pt x="300" y="875"/>
                    <a:pt x="28" y="1504"/>
                    <a:pt x="108" y="2120"/>
                  </a:cubicBezTo>
                  <a:cubicBezTo>
                    <a:pt x="135" y="2336"/>
                    <a:pt x="213" y="2544"/>
                    <a:pt x="334" y="2726"/>
                  </a:cubicBezTo>
                  <a:cubicBezTo>
                    <a:pt x="1" y="3339"/>
                    <a:pt x="327" y="4190"/>
                    <a:pt x="728" y="4725"/>
                  </a:cubicBezTo>
                  <a:cubicBezTo>
                    <a:pt x="919" y="4988"/>
                    <a:pt x="1155" y="5213"/>
                    <a:pt x="1424" y="5395"/>
                  </a:cubicBezTo>
                  <a:cubicBezTo>
                    <a:pt x="1680" y="5681"/>
                    <a:pt x="2023" y="5876"/>
                    <a:pt x="2404" y="5950"/>
                  </a:cubicBezTo>
                  <a:cubicBezTo>
                    <a:pt x="2551" y="5993"/>
                    <a:pt x="2703" y="6014"/>
                    <a:pt x="2856" y="6014"/>
                  </a:cubicBezTo>
                  <a:cubicBezTo>
                    <a:pt x="3018" y="6014"/>
                    <a:pt x="3180" y="5990"/>
                    <a:pt x="3336" y="5943"/>
                  </a:cubicBezTo>
                  <a:cubicBezTo>
                    <a:pt x="3396" y="5923"/>
                    <a:pt x="3450" y="5890"/>
                    <a:pt x="3494" y="5842"/>
                  </a:cubicBezTo>
                  <a:cubicBezTo>
                    <a:pt x="4160" y="5610"/>
                    <a:pt x="4796" y="5105"/>
                    <a:pt x="5227" y="4500"/>
                  </a:cubicBezTo>
                  <a:cubicBezTo>
                    <a:pt x="5253" y="4530"/>
                    <a:pt x="5286" y="4543"/>
                    <a:pt x="5319" y="4543"/>
                  </a:cubicBezTo>
                  <a:cubicBezTo>
                    <a:pt x="5391" y="4543"/>
                    <a:pt x="5460" y="4478"/>
                    <a:pt x="5439" y="4392"/>
                  </a:cubicBezTo>
                  <a:cubicBezTo>
                    <a:pt x="5429" y="4338"/>
                    <a:pt x="5416" y="4288"/>
                    <a:pt x="5406" y="4237"/>
                  </a:cubicBezTo>
                  <a:cubicBezTo>
                    <a:pt x="5523" y="4039"/>
                    <a:pt x="5621" y="3827"/>
                    <a:pt x="5692" y="3604"/>
                  </a:cubicBezTo>
                  <a:cubicBezTo>
                    <a:pt x="6008" y="2595"/>
                    <a:pt x="5900" y="1346"/>
                    <a:pt x="5042" y="633"/>
                  </a:cubicBezTo>
                  <a:cubicBezTo>
                    <a:pt x="4701" y="349"/>
                    <a:pt x="4356" y="216"/>
                    <a:pt x="4025" y="216"/>
                  </a:cubicBezTo>
                  <a:cubicBezTo>
                    <a:pt x="3834" y="216"/>
                    <a:pt x="3648" y="260"/>
                    <a:pt x="3470" y="347"/>
                  </a:cubicBezTo>
                  <a:cubicBezTo>
                    <a:pt x="3072" y="124"/>
                    <a:pt x="2615" y="0"/>
                    <a:pt x="2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942800" y="1061600"/>
              <a:ext cx="161675" cy="154750"/>
            </a:xfrm>
            <a:custGeom>
              <a:avLst/>
              <a:gdLst/>
              <a:ahLst/>
              <a:cxnLst/>
              <a:rect l="l" t="t" r="r" b="b"/>
              <a:pathLst>
                <a:path w="6467" h="6190" extrusionOk="0">
                  <a:moveTo>
                    <a:pt x="3922" y="2619"/>
                  </a:moveTo>
                  <a:cubicBezTo>
                    <a:pt x="3950" y="2619"/>
                    <a:pt x="3978" y="2621"/>
                    <a:pt x="4006" y="2627"/>
                  </a:cubicBezTo>
                  <a:cubicBezTo>
                    <a:pt x="4107" y="2647"/>
                    <a:pt x="4198" y="2734"/>
                    <a:pt x="4275" y="2852"/>
                  </a:cubicBezTo>
                  <a:cubicBezTo>
                    <a:pt x="4236" y="2858"/>
                    <a:pt x="4197" y="2861"/>
                    <a:pt x="4158" y="2861"/>
                  </a:cubicBezTo>
                  <a:cubicBezTo>
                    <a:pt x="4059" y="2861"/>
                    <a:pt x="3962" y="2843"/>
                    <a:pt x="3868" y="2812"/>
                  </a:cubicBezTo>
                  <a:cubicBezTo>
                    <a:pt x="3599" y="2710"/>
                    <a:pt x="3750" y="2619"/>
                    <a:pt x="3922" y="2619"/>
                  </a:cubicBezTo>
                  <a:close/>
                  <a:moveTo>
                    <a:pt x="4551" y="3734"/>
                  </a:moveTo>
                  <a:cubicBezTo>
                    <a:pt x="4564" y="3828"/>
                    <a:pt x="4564" y="3922"/>
                    <a:pt x="4551" y="4013"/>
                  </a:cubicBezTo>
                  <a:cubicBezTo>
                    <a:pt x="4486" y="4287"/>
                    <a:pt x="4327" y="4389"/>
                    <a:pt x="4139" y="4389"/>
                  </a:cubicBezTo>
                  <a:cubicBezTo>
                    <a:pt x="3876" y="4389"/>
                    <a:pt x="3558" y="4191"/>
                    <a:pt x="3366" y="3983"/>
                  </a:cubicBezTo>
                  <a:cubicBezTo>
                    <a:pt x="3339" y="3949"/>
                    <a:pt x="3316" y="3912"/>
                    <a:pt x="3296" y="3875"/>
                  </a:cubicBezTo>
                  <a:lnTo>
                    <a:pt x="3296" y="3875"/>
                  </a:lnTo>
                  <a:cubicBezTo>
                    <a:pt x="3418" y="3894"/>
                    <a:pt x="3541" y="3903"/>
                    <a:pt x="3663" y="3903"/>
                  </a:cubicBezTo>
                  <a:cubicBezTo>
                    <a:pt x="3967" y="3903"/>
                    <a:pt x="4268" y="3846"/>
                    <a:pt x="4551" y="3734"/>
                  </a:cubicBezTo>
                  <a:close/>
                  <a:moveTo>
                    <a:pt x="4094" y="1"/>
                  </a:moveTo>
                  <a:cubicBezTo>
                    <a:pt x="4076" y="1"/>
                    <a:pt x="4058" y="1"/>
                    <a:pt x="4039" y="2"/>
                  </a:cubicBezTo>
                  <a:cubicBezTo>
                    <a:pt x="3521" y="15"/>
                    <a:pt x="3030" y="217"/>
                    <a:pt x="2646" y="567"/>
                  </a:cubicBezTo>
                  <a:cubicBezTo>
                    <a:pt x="2623" y="490"/>
                    <a:pt x="2579" y="419"/>
                    <a:pt x="2525" y="362"/>
                  </a:cubicBezTo>
                  <a:cubicBezTo>
                    <a:pt x="2491" y="331"/>
                    <a:pt x="2458" y="304"/>
                    <a:pt x="2421" y="281"/>
                  </a:cubicBezTo>
                  <a:cubicBezTo>
                    <a:pt x="2352" y="233"/>
                    <a:pt x="2253" y="208"/>
                    <a:pt x="2155" y="208"/>
                  </a:cubicBezTo>
                  <a:cubicBezTo>
                    <a:pt x="2061" y="208"/>
                    <a:pt x="1967" y="231"/>
                    <a:pt x="1902" y="281"/>
                  </a:cubicBezTo>
                  <a:cubicBezTo>
                    <a:pt x="1" y="1711"/>
                    <a:pt x="587" y="4663"/>
                    <a:pt x="2061" y="6147"/>
                  </a:cubicBezTo>
                  <a:cubicBezTo>
                    <a:pt x="2090" y="6177"/>
                    <a:pt x="2123" y="6190"/>
                    <a:pt x="2156" y="6190"/>
                  </a:cubicBezTo>
                  <a:cubicBezTo>
                    <a:pt x="2251" y="6190"/>
                    <a:pt x="2338" y="6080"/>
                    <a:pt x="2283" y="5975"/>
                  </a:cubicBezTo>
                  <a:cubicBezTo>
                    <a:pt x="1896" y="5255"/>
                    <a:pt x="1768" y="4545"/>
                    <a:pt x="1798" y="3781"/>
                  </a:cubicBezTo>
                  <a:lnTo>
                    <a:pt x="1798" y="3781"/>
                  </a:lnTo>
                  <a:cubicBezTo>
                    <a:pt x="1862" y="4020"/>
                    <a:pt x="1953" y="4245"/>
                    <a:pt x="2074" y="4457"/>
                  </a:cubicBezTo>
                  <a:cubicBezTo>
                    <a:pt x="2499" y="5189"/>
                    <a:pt x="3348" y="5776"/>
                    <a:pt x="4213" y="5776"/>
                  </a:cubicBezTo>
                  <a:cubicBezTo>
                    <a:pt x="4334" y="5776"/>
                    <a:pt x="4457" y="5764"/>
                    <a:pt x="4578" y="5740"/>
                  </a:cubicBezTo>
                  <a:cubicBezTo>
                    <a:pt x="5658" y="5521"/>
                    <a:pt x="6126" y="4380"/>
                    <a:pt x="6146" y="3377"/>
                  </a:cubicBezTo>
                  <a:cubicBezTo>
                    <a:pt x="6146" y="3131"/>
                    <a:pt x="6119" y="2889"/>
                    <a:pt x="6065" y="2653"/>
                  </a:cubicBezTo>
                  <a:cubicBezTo>
                    <a:pt x="6467" y="1532"/>
                    <a:pt x="5389" y="1"/>
                    <a:pt x="40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748975" y="1075500"/>
              <a:ext cx="160425" cy="150150"/>
            </a:xfrm>
            <a:custGeom>
              <a:avLst/>
              <a:gdLst/>
              <a:ahLst/>
              <a:cxnLst/>
              <a:rect l="l" t="t" r="r" b="b"/>
              <a:pathLst>
                <a:path w="6417" h="6006" extrusionOk="0">
                  <a:moveTo>
                    <a:pt x="4419" y="2289"/>
                  </a:moveTo>
                  <a:cubicBezTo>
                    <a:pt x="4543" y="2330"/>
                    <a:pt x="4661" y="2394"/>
                    <a:pt x="4762" y="2478"/>
                  </a:cubicBezTo>
                  <a:lnTo>
                    <a:pt x="4759" y="2478"/>
                  </a:lnTo>
                  <a:cubicBezTo>
                    <a:pt x="4850" y="2649"/>
                    <a:pt x="4887" y="2845"/>
                    <a:pt x="4870" y="3036"/>
                  </a:cubicBezTo>
                  <a:cubicBezTo>
                    <a:pt x="4843" y="2902"/>
                    <a:pt x="4786" y="2774"/>
                    <a:pt x="4688" y="2693"/>
                  </a:cubicBezTo>
                  <a:cubicBezTo>
                    <a:pt x="4597" y="2622"/>
                    <a:pt x="4503" y="2559"/>
                    <a:pt x="4402" y="2508"/>
                  </a:cubicBezTo>
                  <a:cubicBezTo>
                    <a:pt x="4402" y="2434"/>
                    <a:pt x="4409" y="2363"/>
                    <a:pt x="4419" y="2289"/>
                  </a:cubicBezTo>
                  <a:close/>
                  <a:moveTo>
                    <a:pt x="3179" y="0"/>
                  </a:moveTo>
                  <a:cubicBezTo>
                    <a:pt x="3164" y="0"/>
                    <a:pt x="3148" y="0"/>
                    <a:pt x="3133" y="1"/>
                  </a:cubicBezTo>
                  <a:cubicBezTo>
                    <a:pt x="1740" y="51"/>
                    <a:pt x="767" y="1371"/>
                    <a:pt x="407" y="2609"/>
                  </a:cubicBezTo>
                  <a:cubicBezTo>
                    <a:pt x="0" y="3999"/>
                    <a:pt x="576" y="4972"/>
                    <a:pt x="1531" y="5917"/>
                  </a:cubicBezTo>
                  <a:cubicBezTo>
                    <a:pt x="1594" y="5979"/>
                    <a:pt x="1669" y="6005"/>
                    <a:pt x="1743" y="6005"/>
                  </a:cubicBezTo>
                  <a:cubicBezTo>
                    <a:pt x="1969" y="6005"/>
                    <a:pt x="2187" y="5763"/>
                    <a:pt x="2033" y="5530"/>
                  </a:cubicBezTo>
                  <a:cubicBezTo>
                    <a:pt x="2019" y="5510"/>
                    <a:pt x="2013" y="5483"/>
                    <a:pt x="2003" y="5463"/>
                  </a:cubicBezTo>
                  <a:lnTo>
                    <a:pt x="2003" y="5463"/>
                  </a:lnTo>
                  <a:cubicBezTo>
                    <a:pt x="2117" y="5513"/>
                    <a:pt x="2241" y="5547"/>
                    <a:pt x="2369" y="5554"/>
                  </a:cubicBezTo>
                  <a:lnTo>
                    <a:pt x="3211" y="5608"/>
                  </a:lnTo>
                  <a:cubicBezTo>
                    <a:pt x="3223" y="5608"/>
                    <a:pt x="3235" y="5609"/>
                    <a:pt x="3247" y="5609"/>
                  </a:cubicBezTo>
                  <a:cubicBezTo>
                    <a:pt x="3455" y="5609"/>
                    <a:pt x="3647" y="5501"/>
                    <a:pt x="3793" y="5352"/>
                  </a:cubicBezTo>
                  <a:cubicBezTo>
                    <a:pt x="3864" y="5342"/>
                    <a:pt x="3931" y="5318"/>
                    <a:pt x="3988" y="5278"/>
                  </a:cubicBezTo>
                  <a:cubicBezTo>
                    <a:pt x="4934" y="5278"/>
                    <a:pt x="5863" y="4702"/>
                    <a:pt x="6098" y="3740"/>
                  </a:cubicBezTo>
                  <a:cubicBezTo>
                    <a:pt x="6417" y="2459"/>
                    <a:pt x="5633" y="1047"/>
                    <a:pt x="4215" y="1047"/>
                  </a:cubicBezTo>
                  <a:cubicBezTo>
                    <a:pt x="4210" y="1047"/>
                    <a:pt x="4205" y="1047"/>
                    <a:pt x="4200" y="1047"/>
                  </a:cubicBezTo>
                  <a:cubicBezTo>
                    <a:pt x="4173" y="1047"/>
                    <a:pt x="4143" y="1058"/>
                    <a:pt x="4113" y="1058"/>
                  </a:cubicBezTo>
                  <a:cubicBezTo>
                    <a:pt x="4123" y="1034"/>
                    <a:pt x="4133" y="1010"/>
                    <a:pt x="4143" y="984"/>
                  </a:cubicBezTo>
                  <a:cubicBezTo>
                    <a:pt x="4287" y="361"/>
                    <a:pt x="3736" y="0"/>
                    <a:pt x="3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548725" y="1056300"/>
              <a:ext cx="154925" cy="147875"/>
            </a:xfrm>
            <a:custGeom>
              <a:avLst/>
              <a:gdLst/>
              <a:ahLst/>
              <a:cxnLst/>
              <a:rect l="l" t="t" r="r" b="b"/>
              <a:pathLst>
                <a:path w="6197" h="5915" extrusionOk="0">
                  <a:moveTo>
                    <a:pt x="3110" y="3110"/>
                  </a:moveTo>
                  <a:cubicBezTo>
                    <a:pt x="3139" y="3110"/>
                    <a:pt x="3170" y="3113"/>
                    <a:pt x="3201" y="3118"/>
                  </a:cubicBezTo>
                  <a:cubicBezTo>
                    <a:pt x="3241" y="3273"/>
                    <a:pt x="3272" y="3427"/>
                    <a:pt x="3292" y="3589"/>
                  </a:cubicBezTo>
                  <a:cubicBezTo>
                    <a:pt x="3204" y="3636"/>
                    <a:pt x="3108" y="3661"/>
                    <a:pt x="3025" y="3661"/>
                  </a:cubicBezTo>
                  <a:cubicBezTo>
                    <a:pt x="2834" y="3661"/>
                    <a:pt x="2704" y="3533"/>
                    <a:pt x="2868" y="3246"/>
                  </a:cubicBezTo>
                  <a:lnTo>
                    <a:pt x="2864" y="3246"/>
                  </a:lnTo>
                  <a:cubicBezTo>
                    <a:pt x="2920" y="3146"/>
                    <a:pt x="3007" y="3110"/>
                    <a:pt x="3110" y="3110"/>
                  </a:cubicBezTo>
                  <a:close/>
                  <a:moveTo>
                    <a:pt x="1656" y="1"/>
                  </a:moveTo>
                  <a:cubicBezTo>
                    <a:pt x="1398" y="1"/>
                    <a:pt x="1142" y="262"/>
                    <a:pt x="1162" y="520"/>
                  </a:cubicBezTo>
                  <a:cubicBezTo>
                    <a:pt x="1175" y="735"/>
                    <a:pt x="1212" y="944"/>
                    <a:pt x="1266" y="1149"/>
                  </a:cubicBezTo>
                  <a:cubicBezTo>
                    <a:pt x="660" y="1590"/>
                    <a:pt x="260" y="2260"/>
                    <a:pt x="162" y="3007"/>
                  </a:cubicBezTo>
                  <a:cubicBezTo>
                    <a:pt x="0" y="4286"/>
                    <a:pt x="761" y="5740"/>
                    <a:pt x="2151" y="5901"/>
                  </a:cubicBezTo>
                  <a:cubicBezTo>
                    <a:pt x="2227" y="5910"/>
                    <a:pt x="2300" y="5914"/>
                    <a:pt x="2371" y="5914"/>
                  </a:cubicBezTo>
                  <a:cubicBezTo>
                    <a:pt x="2775" y="5914"/>
                    <a:pt x="3100" y="5771"/>
                    <a:pt x="3352" y="5531"/>
                  </a:cubicBezTo>
                  <a:cubicBezTo>
                    <a:pt x="3574" y="5652"/>
                    <a:pt x="3828" y="5712"/>
                    <a:pt x="4088" y="5712"/>
                  </a:cubicBezTo>
                  <a:cubicBezTo>
                    <a:pt x="4500" y="5712"/>
                    <a:pt x="4926" y="5561"/>
                    <a:pt x="5254" y="5268"/>
                  </a:cubicBezTo>
                  <a:cubicBezTo>
                    <a:pt x="6196" y="4427"/>
                    <a:pt x="5957" y="3094"/>
                    <a:pt x="5247" y="2192"/>
                  </a:cubicBezTo>
                  <a:cubicBezTo>
                    <a:pt x="4880" y="1338"/>
                    <a:pt x="3992" y="718"/>
                    <a:pt x="3033" y="638"/>
                  </a:cubicBezTo>
                  <a:cubicBezTo>
                    <a:pt x="3019" y="638"/>
                    <a:pt x="3004" y="639"/>
                    <a:pt x="2990" y="639"/>
                  </a:cubicBezTo>
                  <a:cubicBezTo>
                    <a:pt x="2983" y="639"/>
                    <a:pt x="2975" y="639"/>
                    <a:pt x="2969" y="638"/>
                  </a:cubicBezTo>
                  <a:cubicBezTo>
                    <a:pt x="2619" y="271"/>
                    <a:pt x="2188" y="32"/>
                    <a:pt x="1680" y="2"/>
                  </a:cubicBezTo>
                  <a:cubicBezTo>
                    <a:pt x="1672" y="1"/>
                    <a:pt x="1664" y="1"/>
                    <a:pt x="1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170475" y="1070175"/>
              <a:ext cx="156800" cy="124250"/>
            </a:xfrm>
            <a:custGeom>
              <a:avLst/>
              <a:gdLst/>
              <a:ahLst/>
              <a:cxnLst/>
              <a:rect l="l" t="t" r="r" b="b"/>
              <a:pathLst>
                <a:path w="6272" h="4970" extrusionOk="0">
                  <a:moveTo>
                    <a:pt x="3114" y="1"/>
                  </a:moveTo>
                  <a:cubicBezTo>
                    <a:pt x="2659" y="1"/>
                    <a:pt x="2191" y="122"/>
                    <a:pt x="1754" y="392"/>
                  </a:cubicBezTo>
                  <a:cubicBezTo>
                    <a:pt x="1455" y="406"/>
                    <a:pt x="1172" y="480"/>
                    <a:pt x="973" y="665"/>
                  </a:cubicBezTo>
                  <a:cubicBezTo>
                    <a:pt x="721" y="904"/>
                    <a:pt x="573" y="1294"/>
                    <a:pt x="506" y="1674"/>
                  </a:cubicBezTo>
                  <a:cubicBezTo>
                    <a:pt x="48" y="1981"/>
                    <a:pt x="1" y="2718"/>
                    <a:pt x="559" y="2943"/>
                  </a:cubicBezTo>
                  <a:cubicBezTo>
                    <a:pt x="798" y="3838"/>
                    <a:pt x="1455" y="4633"/>
                    <a:pt x="2367" y="4885"/>
                  </a:cubicBezTo>
                  <a:cubicBezTo>
                    <a:pt x="2570" y="4942"/>
                    <a:pt x="2775" y="4969"/>
                    <a:pt x="2977" y="4969"/>
                  </a:cubicBezTo>
                  <a:cubicBezTo>
                    <a:pt x="3952" y="4969"/>
                    <a:pt x="4870" y="4344"/>
                    <a:pt x="5321" y="3472"/>
                  </a:cubicBezTo>
                  <a:cubicBezTo>
                    <a:pt x="6271" y="1635"/>
                    <a:pt x="4785" y="1"/>
                    <a:pt x="3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083650" y="1218425"/>
              <a:ext cx="169800" cy="149800"/>
            </a:xfrm>
            <a:custGeom>
              <a:avLst/>
              <a:gdLst/>
              <a:ahLst/>
              <a:cxnLst/>
              <a:rect l="l" t="t" r="r" b="b"/>
              <a:pathLst>
                <a:path w="6792" h="5992" extrusionOk="0">
                  <a:moveTo>
                    <a:pt x="3597" y="765"/>
                  </a:moveTo>
                  <a:cubicBezTo>
                    <a:pt x="3946" y="765"/>
                    <a:pt x="4249" y="965"/>
                    <a:pt x="4466" y="1264"/>
                  </a:cubicBezTo>
                  <a:cubicBezTo>
                    <a:pt x="4130" y="1294"/>
                    <a:pt x="3800" y="1392"/>
                    <a:pt x="3497" y="1546"/>
                  </a:cubicBezTo>
                  <a:cubicBezTo>
                    <a:pt x="3462" y="1542"/>
                    <a:pt x="3427" y="1540"/>
                    <a:pt x="3392" y="1540"/>
                  </a:cubicBezTo>
                  <a:cubicBezTo>
                    <a:pt x="3237" y="1540"/>
                    <a:pt x="3082" y="1581"/>
                    <a:pt x="2945" y="1661"/>
                  </a:cubicBezTo>
                  <a:cubicBezTo>
                    <a:pt x="2797" y="1583"/>
                    <a:pt x="2639" y="1519"/>
                    <a:pt x="2478" y="1476"/>
                  </a:cubicBezTo>
                  <a:cubicBezTo>
                    <a:pt x="2579" y="1321"/>
                    <a:pt x="2700" y="1183"/>
                    <a:pt x="2838" y="1065"/>
                  </a:cubicBezTo>
                  <a:lnTo>
                    <a:pt x="2841" y="1065"/>
                  </a:lnTo>
                  <a:cubicBezTo>
                    <a:pt x="3107" y="855"/>
                    <a:pt x="3362" y="765"/>
                    <a:pt x="3597" y="765"/>
                  </a:cubicBezTo>
                  <a:close/>
                  <a:moveTo>
                    <a:pt x="5079" y="2216"/>
                  </a:moveTo>
                  <a:lnTo>
                    <a:pt x="5079" y="2216"/>
                  </a:lnTo>
                  <a:cubicBezTo>
                    <a:pt x="5170" y="2236"/>
                    <a:pt x="5251" y="2280"/>
                    <a:pt x="5325" y="2337"/>
                  </a:cubicBezTo>
                  <a:cubicBezTo>
                    <a:pt x="5658" y="2620"/>
                    <a:pt x="5739" y="3545"/>
                    <a:pt x="5540" y="3932"/>
                  </a:cubicBezTo>
                  <a:cubicBezTo>
                    <a:pt x="5419" y="4165"/>
                    <a:pt x="5224" y="4360"/>
                    <a:pt x="5002" y="4515"/>
                  </a:cubicBezTo>
                  <a:cubicBezTo>
                    <a:pt x="4985" y="4303"/>
                    <a:pt x="4938" y="4094"/>
                    <a:pt x="4857" y="3899"/>
                  </a:cubicBezTo>
                  <a:cubicBezTo>
                    <a:pt x="4941" y="3710"/>
                    <a:pt x="4981" y="3508"/>
                    <a:pt x="4985" y="3303"/>
                  </a:cubicBezTo>
                  <a:cubicBezTo>
                    <a:pt x="5069" y="2946"/>
                    <a:pt x="5103" y="2580"/>
                    <a:pt x="5079" y="2216"/>
                  </a:cubicBezTo>
                  <a:close/>
                  <a:moveTo>
                    <a:pt x="2690" y="3821"/>
                  </a:moveTo>
                  <a:cubicBezTo>
                    <a:pt x="2854" y="3990"/>
                    <a:pt x="3033" y="4033"/>
                    <a:pt x="3309" y="4091"/>
                  </a:cubicBezTo>
                  <a:cubicBezTo>
                    <a:pt x="3320" y="4093"/>
                    <a:pt x="3331" y="4094"/>
                    <a:pt x="3343" y="4094"/>
                  </a:cubicBezTo>
                  <a:cubicBezTo>
                    <a:pt x="3448" y="4094"/>
                    <a:pt x="3567" y="4001"/>
                    <a:pt x="3528" y="3885"/>
                  </a:cubicBezTo>
                  <a:lnTo>
                    <a:pt x="3528" y="3885"/>
                  </a:lnTo>
                  <a:cubicBezTo>
                    <a:pt x="3639" y="3976"/>
                    <a:pt x="3642" y="4138"/>
                    <a:pt x="3602" y="4484"/>
                  </a:cubicBezTo>
                  <a:cubicBezTo>
                    <a:pt x="3612" y="4548"/>
                    <a:pt x="3615" y="4616"/>
                    <a:pt x="3612" y="4683"/>
                  </a:cubicBezTo>
                  <a:cubicBezTo>
                    <a:pt x="3511" y="4737"/>
                    <a:pt x="3403" y="4784"/>
                    <a:pt x="3295" y="4821"/>
                  </a:cubicBezTo>
                  <a:cubicBezTo>
                    <a:pt x="3013" y="4760"/>
                    <a:pt x="2750" y="4622"/>
                    <a:pt x="2538" y="4427"/>
                  </a:cubicBezTo>
                  <a:cubicBezTo>
                    <a:pt x="2538" y="4336"/>
                    <a:pt x="2548" y="4245"/>
                    <a:pt x="2572" y="4158"/>
                  </a:cubicBezTo>
                  <a:cubicBezTo>
                    <a:pt x="2605" y="4043"/>
                    <a:pt x="2646" y="3929"/>
                    <a:pt x="2690" y="3821"/>
                  </a:cubicBezTo>
                  <a:close/>
                  <a:moveTo>
                    <a:pt x="3505" y="0"/>
                  </a:moveTo>
                  <a:cubicBezTo>
                    <a:pt x="3161" y="0"/>
                    <a:pt x="2766" y="142"/>
                    <a:pt x="2323" y="476"/>
                  </a:cubicBezTo>
                  <a:cubicBezTo>
                    <a:pt x="1996" y="722"/>
                    <a:pt x="1737" y="1052"/>
                    <a:pt x="1576" y="1429"/>
                  </a:cubicBezTo>
                  <a:cubicBezTo>
                    <a:pt x="1343" y="1462"/>
                    <a:pt x="1121" y="1536"/>
                    <a:pt x="913" y="1647"/>
                  </a:cubicBezTo>
                  <a:cubicBezTo>
                    <a:pt x="219" y="2028"/>
                    <a:pt x="1" y="2633"/>
                    <a:pt x="88" y="3273"/>
                  </a:cubicBezTo>
                  <a:cubicBezTo>
                    <a:pt x="118" y="3529"/>
                    <a:pt x="192" y="3778"/>
                    <a:pt x="314" y="4006"/>
                  </a:cubicBezTo>
                  <a:cubicBezTo>
                    <a:pt x="805" y="5050"/>
                    <a:pt x="1955" y="5991"/>
                    <a:pt x="3045" y="5991"/>
                  </a:cubicBezTo>
                  <a:cubicBezTo>
                    <a:pt x="3238" y="5991"/>
                    <a:pt x="3430" y="5962"/>
                    <a:pt x="3615" y="5898"/>
                  </a:cubicBezTo>
                  <a:cubicBezTo>
                    <a:pt x="3675" y="5905"/>
                    <a:pt x="3734" y="5909"/>
                    <a:pt x="3793" y="5909"/>
                  </a:cubicBezTo>
                  <a:cubicBezTo>
                    <a:pt x="4248" y="5909"/>
                    <a:pt x="4667" y="5683"/>
                    <a:pt x="4914" y="5117"/>
                  </a:cubicBezTo>
                  <a:cubicBezTo>
                    <a:pt x="4954" y="5016"/>
                    <a:pt x="4985" y="4912"/>
                    <a:pt x="4998" y="4804"/>
                  </a:cubicBezTo>
                  <a:cubicBezTo>
                    <a:pt x="6058" y="4242"/>
                    <a:pt x="6792" y="3078"/>
                    <a:pt x="5978" y="1954"/>
                  </a:cubicBezTo>
                  <a:cubicBezTo>
                    <a:pt x="5725" y="1593"/>
                    <a:pt x="5338" y="1348"/>
                    <a:pt x="4901" y="1280"/>
                  </a:cubicBezTo>
                  <a:cubicBezTo>
                    <a:pt x="4657" y="554"/>
                    <a:pt x="4182" y="0"/>
                    <a:pt x="35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875075" y="1242650"/>
              <a:ext cx="136925" cy="121400"/>
            </a:xfrm>
            <a:custGeom>
              <a:avLst/>
              <a:gdLst/>
              <a:ahLst/>
              <a:cxnLst/>
              <a:rect l="l" t="t" r="r" b="b"/>
              <a:pathLst>
                <a:path w="5477" h="4856" extrusionOk="0">
                  <a:moveTo>
                    <a:pt x="2460" y="2389"/>
                  </a:moveTo>
                  <a:cubicBezTo>
                    <a:pt x="2775" y="2389"/>
                    <a:pt x="3101" y="2639"/>
                    <a:pt x="3329" y="2906"/>
                  </a:cubicBezTo>
                  <a:cubicBezTo>
                    <a:pt x="3329" y="2940"/>
                    <a:pt x="3329" y="2974"/>
                    <a:pt x="3326" y="3007"/>
                  </a:cubicBezTo>
                  <a:cubicBezTo>
                    <a:pt x="3127" y="3303"/>
                    <a:pt x="2796" y="3528"/>
                    <a:pt x="2465" y="3528"/>
                  </a:cubicBezTo>
                  <a:cubicBezTo>
                    <a:pt x="2298" y="3528"/>
                    <a:pt x="2131" y="3471"/>
                    <a:pt x="1980" y="3337"/>
                  </a:cubicBezTo>
                  <a:cubicBezTo>
                    <a:pt x="1906" y="3270"/>
                    <a:pt x="1845" y="3189"/>
                    <a:pt x="1801" y="3101"/>
                  </a:cubicBezTo>
                  <a:cubicBezTo>
                    <a:pt x="1852" y="2883"/>
                    <a:pt x="1933" y="2674"/>
                    <a:pt x="2054" y="2560"/>
                  </a:cubicBezTo>
                  <a:cubicBezTo>
                    <a:pt x="2181" y="2439"/>
                    <a:pt x="2319" y="2389"/>
                    <a:pt x="2460" y="2389"/>
                  </a:cubicBezTo>
                  <a:close/>
                  <a:moveTo>
                    <a:pt x="2543" y="1"/>
                  </a:moveTo>
                  <a:cubicBezTo>
                    <a:pt x="1988" y="1"/>
                    <a:pt x="1433" y="162"/>
                    <a:pt x="984" y="490"/>
                  </a:cubicBezTo>
                  <a:cubicBezTo>
                    <a:pt x="146" y="1102"/>
                    <a:pt x="1" y="2041"/>
                    <a:pt x="260" y="2869"/>
                  </a:cubicBezTo>
                  <a:cubicBezTo>
                    <a:pt x="334" y="3505"/>
                    <a:pt x="664" y="4118"/>
                    <a:pt x="1199" y="4491"/>
                  </a:cubicBezTo>
                  <a:cubicBezTo>
                    <a:pt x="1560" y="4743"/>
                    <a:pt x="1959" y="4855"/>
                    <a:pt x="2355" y="4855"/>
                  </a:cubicBezTo>
                  <a:cubicBezTo>
                    <a:pt x="2919" y="4855"/>
                    <a:pt x="3478" y="4627"/>
                    <a:pt x="3915" y="4246"/>
                  </a:cubicBezTo>
                  <a:cubicBezTo>
                    <a:pt x="4015" y="4440"/>
                    <a:pt x="4223" y="4572"/>
                    <a:pt x="4428" y="4572"/>
                  </a:cubicBezTo>
                  <a:cubicBezTo>
                    <a:pt x="4589" y="4572"/>
                    <a:pt x="4749" y="4491"/>
                    <a:pt x="4854" y="4296"/>
                  </a:cubicBezTo>
                  <a:cubicBezTo>
                    <a:pt x="5476" y="3142"/>
                    <a:pt x="5342" y="1631"/>
                    <a:pt x="4369" y="699"/>
                  </a:cubicBezTo>
                  <a:cubicBezTo>
                    <a:pt x="3885" y="236"/>
                    <a:pt x="3214" y="1"/>
                    <a:pt x="2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639350" y="1256150"/>
              <a:ext cx="145975" cy="134025"/>
            </a:xfrm>
            <a:custGeom>
              <a:avLst/>
              <a:gdLst/>
              <a:ahLst/>
              <a:cxnLst/>
              <a:rect l="l" t="t" r="r" b="b"/>
              <a:pathLst>
                <a:path w="5839" h="5361" extrusionOk="0">
                  <a:moveTo>
                    <a:pt x="2824" y="3234"/>
                  </a:moveTo>
                  <a:cubicBezTo>
                    <a:pt x="2999" y="3386"/>
                    <a:pt x="3194" y="3514"/>
                    <a:pt x="3402" y="3615"/>
                  </a:cubicBezTo>
                  <a:cubicBezTo>
                    <a:pt x="3396" y="3625"/>
                    <a:pt x="3399" y="3635"/>
                    <a:pt x="3396" y="3645"/>
                  </a:cubicBezTo>
                  <a:cubicBezTo>
                    <a:pt x="3365" y="3702"/>
                    <a:pt x="3325" y="3756"/>
                    <a:pt x="3278" y="3797"/>
                  </a:cubicBezTo>
                  <a:cubicBezTo>
                    <a:pt x="3147" y="3786"/>
                    <a:pt x="3019" y="3736"/>
                    <a:pt x="2911" y="3655"/>
                  </a:cubicBezTo>
                  <a:cubicBezTo>
                    <a:pt x="2871" y="3517"/>
                    <a:pt x="2840" y="3376"/>
                    <a:pt x="2824" y="3234"/>
                  </a:cubicBezTo>
                  <a:close/>
                  <a:moveTo>
                    <a:pt x="2051" y="0"/>
                  </a:moveTo>
                  <a:cubicBezTo>
                    <a:pt x="1495" y="0"/>
                    <a:pt x="968" y="363"/>
                    <a:pt x="818" y="922"/>
                  </a:cubicBezTo>
                  <a:cubicBezTo>
                    <a:pt x="687" y="1417"/>
                    <a:pt x="646" y="1932"/>
                    <a:pt x="703" y="2440"/>
                  </a:cubicBezTo>
                  <a:cubicBezTo>
                    <a:pt x="0" y="3675"/>
                    <a:pt x="1124" y="4867"/>
                    <a:pt x="2383" y="5143"/>
                  </a:cubicBezTo>
                  <a:cubicBezTo>
                    <a:pt x="2604" y="5267"/>
                    <a:pt x="2852" y="5361"/>
                    <a:pt x="3095" y="5361"/>
                  </a:cubicBezTo>
                  <a:cubicBezTo>
                    <a:pt x="3225" y="5361"/>
                    <a:pt x="3354" y="5334"/>
                    <a:pt x="3476" y="5271"/>
                  </a:cubicBezTo>
                  <a:cubicBezTo>
                    <a:pt x="3611" y="5193"/>
                    <a:pt x="3736" y="5096"/>
                    <a:pt x="3843" y="4981"/>
                  </a:cubicBezTo>
                  <a:cubicBezTo>
                    <a:pt x="3897" y="4951"/>
                    <a:pt x="3951" y="4921"/>
                    <a:pt x="4001" y="4884"/>
                  </a:cubicBezTo>
                  <a:cubicBezTo>
                    <a:pt x="4136" y="4833"/>
                    <a:pt x="4264" y="4769"/>
                    <a:pt x="4385" y="4692"/>
                  </a:cubicBezTo>
                  <a:cubicBezTo>
                    <a:pt x="4742" y="4453"/>
                    <a:pt x="5035" y="4052"/>
                    <a:pt x="5213" y="3605"/>
                  </a:cubicBezTo>
                  <a:cubicBezTo>
                    <a:pt x="5681" y="3187"/>
                    <a:pt x="5839" y="2457"/>
                    <a:pt x="5274" y="1848"/>
                  </a:cubicBezTo>
                  <a:cubicBezTo>
                    <a:pt x="4493" y="1013"/>
                    <a:pt x="3483" y="330"/>
                    <a:pt x="2369" y="41"/>
                  </a:cubicBezTo>
                  <a:cubicBezTo>
                    <a:pt x="2264" y="13"/>
                    <a:pt x="2157" y="0"/>
                    <a:pt x="2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446100" y="889450"/>
              <a:ext cx="177700" cy="127625"/>
            </a:xfrm>
            <a:custGeom>
              <a:avLst/>
              <a:gdLst/>
              <a:ahLst/>
              <a:cxnLst/>
              <a:rect l="l" t="t" r="r" b="b"/>
              <a:pathLst>
                <a:path w="7108" h="5105" extrusionOk="0">
                  <a:moveTo>
                    <a:pt x="2060" y="1789"/>
                  </a:moveTo>
                  <a:cubicBezTo>
                    <a:pt x="2120" y="1789"/>
                    <a:pt x="2181" y="1808"/>
                    <a:pt x="2238" y="1853"/>
                  </a:cubicBezTo>
                  <a:cubicBezTo>
                    <a:pt x="2244" y="1856"/>
                    <a:pt x="2248" y="1860"/>
                    <a:pt x="2255" y="1863"/>
                  </a:cubicBezTo>
                  <a:cubicBezTo>
                    <a:pt x="2255" y="1903"/>
                    <a:pt x="2261" y="1947"/>
                    <a:pt x="2265" y="1991"/>
                  </a:cubicBezTo>
                  <a:cubicBezTo>
                    <a:pt x="2117" y="2142"/>
                    <a:pt x="1992" y="2314"/>
                    <a:pt x="1894" y="2502"/>
                  </a:cubicBezTo>
                  <a:cubicBezTo>
                    <a:pt x="1837" y="2613"/>
                    <a:pt x="1787" y="2731"/>
                    <a:pt x="1746" y="2852"/>
                  </a:cubicBezTo>
                  <a:cubicBezTo>
                    <a:pt x="1595" y="2674"/>
                    <a:pt x="1501" y="2455"/>
                    <a:pt x="1575" y="2206"/>
                  </a:cubicBezTo>
                  <a:cubicBezTo>
                    <a:pt x="1622" y="2042"/>
                    <a:pt x="1840" y="1789"/>
                    <a:pt x="2060" y="1789"/>
                  </a:cubicBezTo>
                  <a:close/>
                  <a:moveTo>
                    <a:pt x="3693" y="3077"/>
                  </a:moveTo>
                  <a:cubicBezTo>
                    <a:pt x="3811" y="3077"/>
                    <a:pt x="3909" y="3155"/>
                    <a:pt x="3991" y="3263"/>
                  </a:cubicBezTo>
                  <a:cubicBezTo>
                    <a:pt x="3833" y="3317"/>
                    <a:pt x="3671" y="3357"/>
                    <a:pt x="3506" y="3381"/>
                  </a:cubicBezTo>
                  <a:cubicBezTo>
                    <a:pt x="3274" y="3276"/>
                    <a:pt x="3426" y="3101"/>
                    <a:pt x="3675" y="3078"/>
                  </a:cubicBezTo>
                  <a:lnTo>
                    <a:pt x="3671" y="3078"/>
                  </a:lnTo>
                  <a:cubicBezTo>
                    <a:pt x="3679" y="3077"/>
                    <a:pt x="3686" y="3077"/>
                    <a:pt x="3693" y="3077"/>
                  </a:cubicBezTo>
                  <a:close/>
                  <a:moveTo>
                    <a:pt x="4246" y="1"/>
                  </a:moveTo>
                  <a:cubicBezTo>
                    <a:pt x="3671" y="1"/>
                    <a:pt x="3103" y="242"/>
                    <a:pt x="2699" y="699"/>
                  </a:cubicBezTo>
                  <a:cubicBezTo>
                    <a:pt x="2467" y="589"/>
                    <a:pt x="2217" y="538"/>
                    <a:pt x="1966" y="538"/>
                  </a:cubicBezTo>
                  <a:cubicBezTo>
                    <a:pt x="984" y="538"/>
                    <a:pt x="1" y="1322"/>
                    <a:pt x="138" y="2435"/>
                  </a:cubicBezTo>
                  <a:cubicBezTo>
                    <a:pt x="242" y="3276"/>
                    <a:pt x="881" y="3983"/>
                    <a:pt x="1629" y="4333"/>
                  </a:cubicBezTo>
                  <a:cubicBezTo>
                    <a:pt x="1790" y="4407"/>
                    <a:pt x="1955" y="4464"/>
                    <a:pt x="2127" y="4501"/>
                  </a:cubicBezTo>
                  <a:cubicBezTo>
                    <a:pt x="2550" y="4890"/>
                    <a:pt x="3192" y="5105"/>
                    <a:pt x="3843" y="5105"/>
                  </a:cubicBezTo>
                  <a:cubicBezTo>
                    <a:pt x="4274" y="5105"/>
                    <a:pt x="4708" y="5011"/>
                    <a:pt x="5085" y="4811"/>
                  </a:cubicBezTo>
                  <a:cubicBezTo>
                    <a:pt x="6831" y="3886"/>
                    <a:pt x="7107" y="1304"/>
                    <a:pt x="5270" y="275"/>
                  </a:cubicBezTo>
                  <a:cubicBezTo>
                    <a:pt x="4949" y="90"/>
                    <a:pt x="4596" y="1"/>
                    <a:pt x="4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478300" y="1255625"/>
              <a:ext cx="113350" cy="110925"/>
            </a:xfrm>
            <a:custGeom>
              <a:avLst/>
              <a:gdLst/>
              <a:ahLst/>
              <a:cxnLst/>
              <a:rect l="l" t="t" r="r" b="b"/>
              <a:pathLst>
                <a:path w="4534" h="4437" extrusionOk="0">
                  <a:moveTo>
                    <a:pt x="2142" y="1909"/>
                  </a:moveTo>
                  <a:cubicBezTo>
                    <a:pt x="2217" y="1909"/>
                    <a:pt x="2313" y="1950"/>
                    <a:pt x="2430" y="2044"/>
                  </a:cubicBezTo>
                  <a:cubicBezTo>
                    <a:pt x="2585" y="2168"/>
                    <a:pt x="2636" y="2354"/>
                    <a:pt x="2717" y="2518"/>
                  </a:cubicBezTo>
                  <a:lnTo>
                    <a:pt x="2717" y="2522"/>
                  </a:lnTo>
                  <a:cubicBezTo>
                    <a:pt x="2579" y="2676"/>
                    <a:pt x="2397" y="2784"/>
                    <a:pt x="2243" y="2784"/>
                  </a:cubicBezTo>
                  <a:cubicBezTo>
                    <a:pt x="2073" y="2784"/>
                    <a:pt x="1936" y="2652"/>
                    <a:pt x="1929" y="2306"/>
                  </a:cubicBezTo>
                  <a:cubicBezTo>
                    <a:pt x="1925" y="2073"/>
                    <a:pt x="1992" y="1909"/>
                    <a:pt x="2142" y="1909"/>
                  </a:cubicBezTo>
                  <a:close/>
                  <a:moveTo>
                    <a:pt x="2094" y="0"/>
                  </a:moveTo>
                  <a:cubicBezTo>
                    <a:pt x="970" y="0"/>
                    <a:pt x="41" y="928"/>
                    <a:pt x="17" y="2054"/>
                  </a:cubicBezTo>
                  <a:cubicBezTo>
                    <a:pt x="1" y="3067"/>
                    <a:pt x="633" y="4093"/>
                    <a:pt x="1636" y="4373"/>
                  </a:cubicBezTo>
                  <a:cubicBezTo>
                    <a:pt x="1797" y="4414"/>
                    <a:pt x="1964" y="4436"/>
                    <a:pt x="2130" y="4436"/>
                  </a:cubicBezTo>
                  <a:cubicBezTo>
                    <a:pt x="2193" y="4436"/>
                    <a:pt x="2256" y="4433"/>
                    <a:pt x="2319" y="4427"/>
                  </a:cubicBezTo>
                  <a:cubicBezTo>
                    <a:pt x="2353" y="4427"/>
                    <a:pt x="2387" y="4433"/>
                    <a:pt x="2420" y="4433"/>
                  </a:cubicBezTo>
                  <a:cubicBezTo>
                    <a:pt x="2424" y="4433"/>
                    <a:pt x="2429" y="4433"/>
                    <a:pt x="2433" y="4433"/>
                  </a:cubicBezTo>
                  <a:cubicBezTo>
                    <a:pt x="3687" y="4433"/>
                    <a:pt x="4386" y="3407"/>
                    <a:pt x="4433" y="2377"/>
                  </a:cubicBezTo>
                  <a:cubicBezTo>
                    <a:pt x="4534" y="1657"/>
                    <a:pt x="4292" y="917"/>
                    <a:pt x="3659" y="462"/>
                  </a:cubicBezTo>
                  <a:cubicBezTo>
                    <a:pt x="3376" y="267"/>
                    <a:pt x="3050" y="139"/>
                    <a:pt x="2710" y="95"/>
                  </a:cubicBezTo>
                  <a:cubicBezTo>
                    <a:pt x="2528" y="38"/>
                    <a:pt x="2340" y="8"/>
                    <a:pt x="2148" y="1"/>
                  </a:cubicBezTo>
                  <a:cubicBezTo>
                    <a:pt x="2130" y="1"/>
                    <a:pt x="2112" y="0"/>
                    <a:pt x="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379600" y="695600"/>
              <a:ext cx="152500" cy="127975"/>
            </a:xfrm>
            <a:custGeom>
              <a:avLst/>
              <a:gdLst/>
              <a:ahLst/>
              <a:cxnLst/>
              <a:rect l="l" t="t" r="r" b="b"/>
              <a:pathLst>
                <a:path w="6100" h="5119" extrusionOk="0">
                  <a:moveTo>
                    <a:pt x="2656" y="1944"/>
                  </a:moveTo>
                  <a:lnTo>
                    <a:pt x="2656" y="1944"/>
                  </a:lnTo>
                  <a:cubicBezTo>
                    <a:pt x="2569" y="2510"/>
                    <a:pt x="2886" y="3231"/>
                    <a:pt x="3487" y="3231"/>
                  </a:cubicBezTo>
                  <a:cubicBezTo>
                    <a:pt x="3555" y="3231"/>
                    <a:pt x="3625" y="3222"/>
                    <a:pt x="3700" y="3203"/>
                  </a:cubicBezTo>
                  <a:cubicBezTo>
                    <a:pt x="4245" y="3061"/>
                    <a:pt x="4386" y="2566"/>
                    <a:pt x="4342" y="2048"/>
                  </a:cubicBezTo>
                  <a:lnTo>
                    <a:pt x="4342" y="2048"/>
                  </a:lnTo>
                  <a:cubicBezTo>
                    <a:pt x="5260" y="3049"/>
                    <a:pt x="4123" y="4304"/>
                    <a:pt x="2950" y="4304"/>
                  </a:cubicBezTo>
                  <a:cubicBezTo>
                    <a:pt x="2932" y="4304"/>
                    <a:pt x="2914" y="4304"/>
                    <a:pt x="2895" y="4303"/>
                  </a:cubicBezTo>
                  <a:cubicBezTo>
                    <a:pt x="2300" y="4286"/>
                    <a:pt x="1714" y="4088"/>
                    <a:pt x="1472" y="3505"/>
                  </a:cubicBezTo>
                  <a:cubicBezTo>
                    <a:pt x="1277" y="3031"/>
                    <a:pt x="1297" y="2506"/>
                    <a:pt x="1576" y="2072"/>
                  </a:cubicBezTo>
                  <a:cubicBezTo>
                    <a:pt x="1579" y="2065"/>
                    <a:pt x="1583" y="2062"/>
                    <a:pt x="1586" y="2058"/>
                  </a:cubicBezTo>
                  <a:lnTo>
                    <a:pt x="1586" y="2058"/>
                  </a:lnTo>
                  <a:cubicBezTo>
                    <a:pt x="1421" y="2688"/>
                    <a:pt x="1563" y="3394"/>
                    <a:pt x="2165" y="3929"/>
                  </a:cubicBezTo>
                  <a:cubicBezTo>
                    <a:pt x="2198" y="3958"/>
                    <a:pt x="2236" y="3970"/>
                    <a:pt x="2273" y="3970"/>
                  </a:cubicBezTo>
                  <a:cubicBezTo>
                    <a:pt x="2386" y="3970"/>
                    <a:pt x="2491" y="3858"/>
                    <a:pt x="2417" y="3734"/>
                  </a:cubicBezTo>
                  <a:cubicBezTo>
                    <a:pt x="2057" y="3135"/>
                    <a:pt x="2236" y="2381"/>
                    <a:pt x="2656" y="1944"/>
                  </a:cubicBezTo>
                  <a:close/>
                  <a:moveTo>
                    <a:pt x="2345" y="0"/>
                  </a:moveTo>
                  <a:cubicBezTo>
                    <a:pt x="1156" y="0"/>
                    <a:pt x="0" y="1149"/>
                    <a:pt x="169" y="2590"/>
                  </a:cubicBezTo>
                  <a:cubicBezTo>
                    <a:pt x="260" y="3364"/>
                    <a:pt x="792" y="3970"/>
                    <a:pt x="1482" y="4340"/>
                  </a:cubicBezTo>
                  <a:cubicBezTo>
                    <a:pt x="1418" y="4454"/>
                    <a:pt x="1445" y="4599"/>
                    <a:pt x="1546" y="4683"/>
                  </a:cubicBezTo>
                  <a:cubicBezTo>
                    <a:pt x="1653" y="4788"/>
                    <a:pt x="1761" y="4902"/>
                    <a:pt x="1892" y="4976"/>
                  </a:cubicBezTo>
                  <a:cubicBezTo>
                    <a:pt x="2027" y="5050"/>
                    <a:pt x="2189" y="5077"/>
                    <a:pt x="2343" y="5111"/>
                  </a:cubicBezTo>
                  <a:cubicBezTo>
                    <a:pt x="2367" y="5116"/>
                    <a:pt x="2391" y="5119"/>
                    <a:pt x="2415" y="5119"/>
                  </a:cubicBezTo>
                  <a:cubicBezTo>
                    <a:pt x="2617" y="5119"/>
                    <a:pt x="2795" y="4924"/>
                    <a:pt x="2774" y="4737"/>
                  </a:cubicBezTo>
                  <a:lnTo>
                    <a:pt x="2774" y="4737"/>
                  </a:lnTo>
                  <a:cubicBezTo>
                    <a:pt x="2878" y="4749"/>
                    <a:pt x="2982" y="4754"/>
                    <a:pt x="3086" y="4754"/>
                  </a:cubicBezTo>
                  <a:cubicBezTo>
                    <a:pt x="3346" y="4754"/>
                    <a:pt x="3605" y="4718"/>
                    <a:pt x="3858" y="4646"/>
                  </a:cubicBezTo>
                  <a:cubicBezTo>
                    <a:pt x="5702" y="4094"/>
                    <a:pt x="6099" y="1641"/>
                    <a:pt x="4268" y="763"/>
                  </a:cubicBezTo>
                  <a:cubicBezTo>
                    <a:pt x="4083" y="675"/>
                    <a:pt x="3888" y="615"/>
                    <a:pt x="3686" y="588"/>
                  </a:cubicBezTo>
                  <a:cubicBezTo>
                    <a:pt x="3287" y="179"/>
                    <a:pt x="2813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362275" y="1100975"/>
              <a:ext cx="143575" cy="117200"/>
            </a:xfrm>
            <a:custGeom>
              <a:avLst/>
              <a:gdLst/>
              <a:ahLst/>
              <a:cxnLst/>
              <a:rect l="l" t="t" r="r" b="b"/>
              <a:pathLst>
                <a:path w="5743" h="4688" extrusionOk="0">
                  <a:moveTo>
                    <a:pt x="3209" y="1"/>
                  </a:moveTo>
                  <a:cubicBezTo>
                    <a:pt x="3071" y="1"/>
                    <a:pt x="2931" y="11"/>
                    <a:pt x="2787" y="32"/>
                  </a:cubicBezTo>
                  <a:cubicBezTo>
                    <a:pt x="2309" y="99"/>
                    <a:pt x="1922" y="284"/>
                    <a:pt x="1653" y="564"/>
                  </a:cubicBezTo>
                  <a:cubicBezTo>
                    <a:pt x="893" y="826"/>
                    <a:pt x="277" y="1516"/>
                    <a:pt x="145" y="2307"/>
                  </a:cubicBezTo>
                  <a:cubicBezTo>
                    <a:pt x="1" y="2754"/>
                    <a:pt x="55" y="3239"/>
                    <a:pt x="294" y="3643"/>
                  </a:cubicBezTo>
                  <a:cubicBezTo>
                    <a:pt x="681" y="4310"/>
                    <a:pt x="1447" y="4687"/>
                    <a:pt x="2206" y="4687"/>
                  </a:cubicBezTo>
                  <a:cubicBezTo>
                    <a:pt x="2251" y="4687"/>
                    <a:pt x="2295" y="4685"/>
                    <a:pt x="2340" y="4683"/>
                  </a:cubicBezTo>
                  <a:cubicBezTo>
                    <a:pt x="2393" y="4686"/>
                    <a:pt x="2446" y="4688"/>
                    <a:pt x="2499" y="4688"/>
                  </a:cubicBezTo>
                  <a:cubicBezTo>
                    <a:pt x="2722" y="4688"/>
                    <a:pt x="2943" y="4659"/>
                    <a:pt x="3161" y="4602"/>
                  </a:cubicBezTo>
                  <a:cubicBezTo>
                    <a:pt x="4255" y="4303"/>
                    <a:pt x="5022" y="3320"/>
                    <a:pt x="5517" y="2357"/>
                  </a:cubicBezTo>
                  <a:cubicBezTo>
                    <a:pt x="5682" y="2034"/>
                    <a:pt x="5742" y="1593"/>
                    <a:pt x="5517" y="1277"/>
                  </a:cubicBezTo>
                  <a:cubicBezTo>
                    <a:pt x="4956" y="481"/>
                    <a:pt x="4151" y="1"/>
                    <a:pt x="3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282775" y="878000"/>
              <a:ext cx="148350" cy="138025"/>
            </a:xfrm>
            <a:custGeom>
              <a:avLst/>
              <a:gdLst/>
              <a:ahLst/>
              <a:cxnLst/>
              <a:rect l="l" t="t" r="r" b="b"/>
              <a:pathLst>
                <a:path w="5934" h="5521" extrusionOk="0">
                  <a:moveTo>
                    <a:pt x="2557" y="2526"/>
                  </a:moveTo>
                  <a:cubicBezTo>
                    <a:pt x="2943" y="2526"/>
                    <a:pt x="3403" y="2861"/>
                    <a:pt x="3070" y="3203"/>
                  </a:cubicBezTo>
                  <a:cubicBezTo>
                    <a:pt x="2939" y="3338"/>
                    <a:pt x="2793" y="3394"/>
                    <a:pt x="2647" y="3394"/>
                  </a:cubicBezTo>
                  <a:cubicBezTo>
                    <a:pt x="2498" y="3394"/>
                    <a:pt x="2349" y="3336"/>
                    <a:pt x="2215" y="3246"/>
                  </a:cubicBezTo>
                  <a:cubicBezTo>
                    <a:pt x="2144" y="3108"/>
                    <a:pt x="2107" y="2960"/>
                    <a:pt x="2138" y="2826"/>
                  </a:cubicBezTo>
                  <a:cubicBezTo>
                    <a:pt x="2184" y="2612"/>
                    <a:pt x="2361" y="2526"/>
                    <a:pt x="2557" y="2526"/>
                  </a:cubicBezTo>
                  <a:close/>
                  <a:moveTo>
                    <a:pt x="3287" y="1"/>
                  </a:moveTo>
                  <a:cubicBezTo>
                    <a:pt x="3044" y="1"/>
                    <a:pt x="2810" y="49"/>
                    <a:pt x="2609" y="167"/>
                  </a:cubicBezTo>
                  <a:cubicBezTo>
                    <a:pt x="2447" y="265"/>
                    <a:pt x="2309" y="399"/>
                    <a:pt x="2208" y="561"/>
                  </a:cubicBezTo>
                  <a:cubicBezTo>
                    <a:pt x="2052" y="492"/>
                    <a:pt x="1884" y="457"/>
                    <a:pt x="1714" y="457"/>
                  </a:cubicBezTo>
                  <a:cubicBezTo>
                    <a:pt x="1686" y="457"/>
                    <a:pt x="1658" y="458"/>
                    <a:pt x="1629" y="460"/>
                  </a:cubicBezTo>
                  <a:cubicBezTo>
                    <a:pt x="987" y="507"/>
                    <a:pt x="502" y="1002"/>
                    <a:pt x="290" y="1581"/>
                  </a:cubicBezTo>
                  <a:cubicBezTo>
                    <a:pt x="0" y="2371"/>
                    <a:pt x="192" y="3270"/>
                    <a:pt x="677" y="3946"/>
                  </a:cubicBezTo>
                  <a:cubicBezTo>
                    <a:pt x="960" y="4552"/>
                    <a:pt x="1458" y="5064"/>
                    <a:pt x="2057" y="5326"/>
                  </a:cubicBezTo>
                  <a:cubicBezTo>
                    <a:pt x="2361" y="5459"/>
                    <a:pt x="2673" y="5520"/>
                    <a:pt x="2979" y="5520"/>
                  </a:cubicBezTo>
                  <a:cubicBezTo>
                    <a:pt x="3912" y="5520"/>
                    <a:pt x="4793" y="4948"/>
                    <a:pt x="5267" y="4091"/>
                  </a:cubicBezTo>
                  <a:cubicBezTo>
                    <a:pt x="5934" y="2886"/>
                    <a:pt x="5873" y="1146"/>
                    <a:pt x="4581" y="379"/>
                  </a:cubicBezTo>
                  <a:cubicBezTo>
                    <a:pt x="4231" y="173"/>
                    <a:pt x="3744" y="1"/>
                    <a:pt x="3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013725" y="1390275"/>
              <a:ext cx="189675" cy="151875"/>
            </a:xfrm>
            <a:custGeom>
              <a:avLst/>
              <a:gdLst/>
              <a:ahLst/>
              <a:cxnLst/>
              <a:rect l="l" t="t" r="r" b="b"/>
              <a:pathLst>
                <a:path w="7587" h="6075" extrusionOk="0">
                  <a:moveTo>
                    <a:pt x="3292" y="1898"/>
                  </a:moveTo>
                  <a:cubicBezTo>
                    <a:pt x="3387" y="1975"/>
                    <a:pt x="3467" y="2066"/>
                    <a:pt x="3531" y="2170"/>
                  </a:cubicBezTo>
                  <a:cubicBezTo>
                    <a:pt x="3406" y="2274"/>
                    <a:pt x="3250" y="2328"/>
                    <a:pt x="3093" y="2328"/>
                  </a:cubicBezTo>
                  <a:cubicBezTo>
                    <a:pt x="3009" y="2328"/>
                    <a:pt x="2925" y="2313"/>
                    <a:pt x="2845" y="2282"/>
                  </a:cubicBezTo>
                  <a:cubicBezTo>
                    <a:pt x="2973" y="2133"/>
                    <a:pt x="3124" y="2006"/>
                    <a:pt x="3289" y="1901"/>
                  </a:cubicBezTo>
                  <a:lnTo>
                    <a:pt x="3292" y="1898"/>
                  </a:lnTo>
                  <a:close/>
                  <a:moveTo>
                    <a:pt x="4601" y="1555"/>
                  </a:moveTo>
                  <a:cubicBezTo>
                    <a:pt x="4877" y="1578"/>
                    <a:pt x="5143" y="1662"/>
                    <a:pt x="5362" y="1831"/>
                  </a:cubicBezTo>
                  <a:cubicBezTo>
                    <a:pt x="5655" y="2063"/>
                    <a:pt x="5843" y="2335"/>
                    <a:pt x="6001" y="2628"/>
                  </a:cubicBezTo>
                  <a:cubicBezTo>
                    <a:pt x="5938" y="2609"/>
                    <a:pt x="5874" y="2599"/>
                    <a:pt x="5811" y="2599"/>
                  </a:cubicBezTo>
                  <a:cubicBezTo>
                    <a:pt x="5536" y="2599"/>
                    <a:pt x="5281" y="2775"/>
                    <a:pt x="5194" y="3049"/>
                  </a:cubicBezTo>
                  <a:cubicBezTo>
                    <a:pt x="5116" y="3284"/>
                    <a:pt x="4948" y="3507"/>
                    <a:pt x="4763" y="3705"/>
                  </a:cubicBezTo>
                  <a:cubicBezTo>
                    <a:pt x="4871" y="3493"/>
                    <a:pt x="4945" y="3261"/>
                    <a:pt x="4982" y="3025"/>
                  </a:cubicBezTo>
                  <a:cubicBezTo>
                    <a:pt x="5063" y="2477"/>
                    <a:pt x="4898" y="1972"/>
                    <a:pt x="4601" y="1555"/>
                  </a:cubicBezTo>
                  <a:close/>
                  <a:moveTo>
                    <a:pt x="1785" y="2133"/>
                  </a:moveTo>
                  <a:cubicBezTo>
                    <a:pt x="1933" y="2709"/>
                    <a:pt x="2401" y="3187"/>
                    <a:pt x="3084" y="3217"/>
                  </a:cubicBezTo>
                  <a:cubicBezTo>
                    <a:pt x="3096" y="3217"/>
                    <a:pt x="3108" y="3217"/>
                    <a:pt x="3120" y="3217"/>
                  </a:cubicBezTo>
                  <a:cubicBezTo>
                    <a:pt x="3276" y="3217"/>
                    <a:pt x="3432" y="3197"/>
                    <a:pt x="3582" y="3153"/>
                  </a:cubicBezTo>
                  <a:lnTo>
                    <a:pt x="3582" y="3153"/>
                  </a:lnTo>
                  <a:cubicBezTo>
                    <a:pt x="3511" y="3355"/>
                    <a:pt x="3403" y="3544"/>
                    <a:pt x="3262" y="3705"/>
                  </a:cubicBezTo>
                  <a:cubicBezTo>
                    <a:pt x="3056" y="3838"/>
                    <a:pt x="2819" y="3918"/>
                    <a:pt x="2588" y="3918"/>
                  </a:cubicBezTo>
                  <a:cubicBezTo>
                    <a:pt x="2237" y="3918"/>
                    <a:pt x="1897" y="3733"/>
                    <a:pt x="1690" y="3261"/>
                  </a:cubicBezTo>
                  <a:cubicBezTo>
                    <a:pt x="1492" y="2803"/>
                    <a:pt x="1566" y="2416"/>
                    <a:pt x="1785" y="2137"/>
                  </a:cubicBezTo>
                  <a:lnTo>
                    <a:pt x="1785" y="2133"/>
                  </a:lnTo>
                  <a:close/>
                  <a:moveTo>
                    <a:pt x="4610" y="1"/>
                  </a:moveTo>
                  <a:cubicBezTo>
                    <a:pt x="4103" y="1"/>
                    <a:pt x="3579" y="134"/>
                    <a:pt x="3151" y="380"/>
                  </a:cubicBezTo>
                  <a:cubicBezTo>
                    <a:pt x="3101" y="374"/>
                    <a:pt x="3052" y="371"/>
                    <a:pt x="3002" y="371"/>
                  </a:cubicBezTo>
                  <a:cubicBezTo>
                    <a:pt x="2801" y="371"/>
                    <a:pt x="2603" y="421"/>
                    <a:pt x="2424" y="518"/>
                  </a:cubicBezTo>
                  <a:cubicBezTo>
                    <a:pt x="1734" y="572"/>
                    <a:pt x="1071" y="905"/>
                    <a:pt x="698" y="1538"/>
                  </a:cubicBezTo>
                  <a:cubicBezTo>
                    <a:pt x="1" y="2706"/>
                    <a:pt x="563" y="4395"/>
                    <a:pt x="1805" y="4930"/>
                  </a:cubicBezTo>
                  <a:cubicBezTo>
                    <a:pt x="2057" y="5038"/>
                    <a:pt x="2325" y="5094"/>
                    <a:pt x="2597" y="5094"/>
                  </a:cubicBezTo>
                  <a:cubicBezTo>
                    <a:pt x="2688" y="5094"/>
                    <a:pt x="2780" y="5088"/>
                    <a:pt x="2872" y="5075"/>
                  </a:cubicBezTo>
                  <a:lnTo>
                    <a:pt x="2872" y="5075"/>
                  </a:lnTo>
                  <a:cubicBezTo>
                    <a:pt x="2845" y="5145"/>
                    <a:pt x="2841" y="5223"/>
                    <a:pt x="2858" y="5297"/>
                  </a:cubicBezTo>
                  <a:cubicBezTo>
                    <a:pt x="2973" y="5738"/>
                    <a:pt x="3494" y="5963"/>
                    <a:pt x="3905" y="6044"/>
                  </a:cubicBezTo>
                  <a:cubicBezTo>
                    <a:pt x="4005" y="6065"/>
                    <a:pt x="4105" y="6074"/>
                    <a:pt x="4204" y="6074"/>
                  </a:cubicBezTo>
                  <a:cubicBezTo>
                    <a:pt x="4623" y="6074"/>
                    <a:pt x="5030" y="5903"/>
                    <a:pt x="5376" y="5664"/>
                  </a:cubicBezTo>
                  <a:cubicBezTo>
                    <a:pt x="6065" y="5186"/>
                    <a:pt x="6526" y="4408"/>
                    <a:pt x="6493" y="3584"/>
                  </a:cubicBezTo>
                  <a:lnTo>
                    <a:pt x="6493" y="3584"/>
                  </a:lnTo>
                  <a:cubicBezTo>
                    <a:pt x="6658" y="3813"/>
                    <a:pt x="6836" y="4045"/>
                    <a:pt x="6870" y="4267"/>
                  </a:cubicBezTo>
                  <a:cubicBezTo>
                    <a:pt x="6878" y="4327"/>
                    <a:pt x="6930" y="4355"/>
                    <a:pt x="6984" y="4355"/>
                  </a:cubicBezTo>
                  <a:cubicBezTo>
                    <a:pt x="7040" y="4355"/>
                    <a:pt x="7097" y="4325"/>
                    <a:pt x="7109" y="4267"/>
                  </a:cubicBezTo>
                  <a:cubicBezTo>
                    <a:pt x="7179" y="3914"/>
                    <a:pt x="7482" y="3655"/>
                    <a:pt x="7533" y="3268"/>
                  </a:cubicBezTo>
                  <a:cubicBezTo>
                    <a:pt x="7587" y="2827"/>
                    <a:pt x="7412" y="2335"/>
                    <a:pt x="7250" y="1938"/>
                  </a:cubicBezTo>
                  <a:cubicBezTo>
                    <a:pt x="6900" y="1090"/>
                    <a:pt x="6240" y="377"/>
                    <a:pt x="5345" y="104"/>
                  </a:cubicBezTo>
                  <a:cubicBezTo>
                    <a:pt x="5114" y="34"/>
                    <a:pt x="4864" y="1"/>
                    <a:pt x="4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2795900" y="1400775"/>
              <a:ext cx="143150" cy="119375"/>
            </a:xfrm>
            <a:custGeom>
              <a:avLst/>
              <a:gdLst/>
              <a:ahLst/>
              <a:cxnLst/>
              <a:rect l="l" t="t" r="r" b="b"/>
              <a:pathLst>
                <a:path w="5726" h="4775" extrusionOk="0">
                  <a:moveTo>
                    <a:pt x="3582" y="2501"/>
                  </a:moveTo>
                  <a:cubicBezTo>
                    <a:pt x="3656" y="2868"/>
                    <a:pt x="3555" y="3241"/>
                    <a:pt x="3097" y="3376"/>
                  </a:cubicBezTo>
                  <a:cubicBezTo>
                    <a:pt x="3043" y="3392"/>
                    <a:pt x="2990" y="3399"/>
                    <a:pt x="2938" y="3399"/>
                  </a:cubicBezTo>
                  <a:cubicBezTo>
                    <a:pt x="2766" y="3399"/>
                    <a:pt x="2609" y="3320"/>
                    <a:pt x="2488" y="3201"/>
                  </a:cubicBezTo>
                  <a:cubicBezTo>
                    <a:pt x="2518" y="3174"/>
                    <a:pt x="2549" y="3147"/>
                    <a:pt x="2579" y="3120"/>
                  </a:cubicBezTo>
                  <a:lnTo>
                    <a:pt x="2784" y="3120"/>
                  </a:lnTo>
                  <a:cubicBezTo>
                    <a:pt x="3225" y="3120"/>
                    <a:pt x="3488" y="2837"/>
                    <a:pt x="3582" y="2501"/>
                  </a:cubicBezTo>
                  <a:close/>
                  <a:moveTo>
                    <a:pt x="2286" y="0"/>
                  </a:moveTo>
                  <a:cubicBezTo>
                    <a:pt x="1843" y="0"/>
                    <a:pt x="1403" y="123"/>
                    <a:pt x="1017" y="364"/>
                  </a:cubicBezTo>
                  <a:cubicBezTo>
                    <a:pt x="963" y="361"/>
                    <a:pt x="910" y="350"/>
                    <a:pt x="856" y="347"/>
                  </a:cubicBezTo>
                  <a:cubicBezTo>
                    <a:pt x="846" y="347"/>
                    <a:pt x="837" y="346"/>
                    <a:pt x="828" y="346"/>
                  </a:cubicBezTo>
                  <a:cubicBezTo>
                    <a:pt x="465" y="346"/>
                    <a:pt x="262" y="732"/>
                    <a:pt x="334" y="1047"/>
                  </a:cubicBezTo>
                  <a:cubicBezTo>
                    <a:pt x="95" y="1458"/>
                    <a:pt x="1" y="1966"/>
                    <a:pt x="142" y="2538"/>
                  </a:cubicBezTo>
                  <a:cubicBezTo>
                    <a:pt x="263" y="3036"/>
                    <a:pt x="566" y="3450"/>
                    <a:pt x="967" y="3618"/>
                  </a:cubicBezTo>
                  <a:cubicBezTo>
                    <a:pt x="1342" y="4303"/>
                    <a:pt x="2026" y="4775"/>
                    <a:pt x="2797" y="4775"/>
                  </a:cubicBezTo>
                  <a:cubicBezTo>
                    <a:pt x="3167" y="4775"/>
                    <a:pt x="3556" y="4667"/>
                    <a:pt x="3942" y="4423"/>
                  </a:cubicBezTo>
                  <a:cubicBezTo>
                    <a:pt x="5726" y="3288"/>
                    <a:pt x="4898" y="886"/>
                    <a:pt x="3191" y="179"/>
                  </a:cubicBezTo>
                  <a:cubicBezTo>
                    <a:pt x="2900" y="59"/>
                    <a:pt x="2592" y="0"/>
                    <a:pt x="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541150" y="1410500"/>
              <a:ext cx="136075" cy="116950"/>
            </a:xfrm>
            <a:custGeom>
              <a:avLst/>
              <a:gdLst/>
              <a:ahLst/>
              <a:cxnLst/>
              <a:rect l="l" t="t" r="r" b="b"/>
              <a:pathLst>
                <a:path w="5443" h="4678" extrusionOk="0">
                  <a:moveTo>
                    <a:pt x="3155" y="1"/>
                  </a:moveTo>
                  <a:cubicBezTo>
                    <a:pt x="2701" y="1"/>
                    <a:pt x="2244" y="124"/>
                    <a:pt x="1862" y="355"/>
                  </a:cubicBezTo>
                  <a:cubicBezTo>
                    <a:pt x="1" y="1483"/>
                    <a:pt x="791" y="4340"/>
                    <a:pt x="2841" y="4663"/>
                  </a:cubicBezTo>
                  <a:cubicBezTo>
                    <a:pt x="2905" y="4673"/>
                    <a:pt x="2966" y="4678"/>
                    <a:pt x="3025" y="4678"/>
                  </a:cubicBezTo>
                  <a:cubicBezTo>
                    <a:pt x="3444" y="4678"/>
                    <a:pt x="3748" y="4436"/>
                    <a:pt x="3952" y="4094"/>
                  </a:cubicBezTo>
                  <a:cubicBezTo>
                    <a:pt x="4527" y="3879"/>
                    <a:pt x="4971" y="3411"/>
                    <a:pt x="5160" y="2825"/>
                  </a:cubicBezTo>
                  <a:cubicBezTo>
                    <a:pt x="5442" y="1967"/>
                    <a:pt x="5200" y="958"/>
                    <a:pt x="4460" y="409"/>
                  </a:cubicBezTo>
                  <a:cubicBezTo>
                    <a:pt x="4085" y="131"/>
                    <a:pt x="3621" y="1"/>
                    <a:pt x="31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315800" y="1374225"/>
              <a:ext cx="178850" cy="129375"/>
            </a:xfrm>
            <a:custGeom>
              <a:avLst/>
              <a:gdLst/>
              <a:ahLst/>
              <a:cxnLst/>
              <a:rect l="l" t="t" r="r" b="b"/>
              <a:pathLst>
                <a:path w="7154" h="5175" extrusionOk="0">
                  <a:moveTo>
                    <a:pt x="3398" y="1"/>
                  </a:moveTo>
                  <a:cubicBezTo>
                    <a:pt x="2965" y="1"/>
                    <a:pt x="2519" y="137"/>
                    <a:pt x="2156" y="403"/>
                  </a:cubicBezTo>
                  <a:cubicBezTo>
                    <a:pt x="1" y="1981"/>
                    <a:pt x="1677" y="5175"/>
                    <a:pt x="3936" y="5175"/>
                  </a:cubicBezTo>
                  <a:cubicBezTo>
                    <a:pt x="4235" y="5175"/>
                    <a:pt x="4544" y="5119"/>
                    <a:pt x="4855" y="4997"/>
                  </a:cubicBezTo>
                  <a:cubicBezTo>
                    <a:pt x="7154" y="4088"/>
                    <a:pt x="6666" y="80"/>
                    <a:pt x="4064" y="66"/>
                  </a:cubicBezTo>
                  <a:cubicBezTo>
                    <a:pt x="4024" y="66"/>
                    <a:pt x="3980" y="76"/>
                    <a:pt x="3940" y="76"/>
                  </a:cubicBezTo>
                  <a:cubicBezTo>
                    <a:pt x="3767" y="26"/>
                    <a:pt x="3584" y="1"/>
                    <a:pt x="3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3"/>
          <p:cNvGrpSpPr/>
          <p:nvPr/>
        </p:nvGrpSpPr>
        <p:grpSpPr>
          <a:xfrm>
            <a:off x="6561686" y="5477730"/>
            <a:ext cx="1559812" cy="1446060"/>
            <a:chOff x="6072948" y="828043"/>
            <a:chExt cx="676796" cy="470580"/>
          </a:xfrm>
        </p:grpSpPr>
        <p:sp>
          <p:nvSpPr>
            <p:cNvPr id="103" name="Google Shape;103;p3"/>
            <p:cNvSpPr/>
            <p:nvPr/>
          </p:nvSpPr>
          <p:spPr>
            <a:xfrm>
              <a:off x="6637508" y="1233969"/>
              <a:ext cx="112236" cy="64654"/>
            </a:xfrm>
            <a:custGeom>
              <a:avLst/>
              <a:gdLst/>
              <a:ahLst/>
              <a:cxnLst/>
              <a:rect l="l" t="t" r="r" b="b"/>
              <a:pathLst>
                <a:path w="2656" h="1530" extrusionOk="0">
                  <a:moveTo>
                    <a:pt x="390" y="0"/>
                  </a:moveTo>
                  <a:cubicBezTo>
                    <a:pt x="365" y="0"/>
                    <a:pt x="341" y="1"/>
                    <a:pt x="317" y="2"/>
                  </a:cubicBezTo>
                  <a:cubicBezTo>
                    <a:pt x="159" y="12"/>
                    <a:pt x="1" y="211"/>
                    <a:pt x="98" y="366"/>
                  </a:cubicBezTo>
                  <a:cubicBezTo>
                    <a:pt x="310" y="699"/>
                    <a:pt x="630" y="870"/>
                    <a:pt x="980" y="1039"/>
                  </a:cubicBezTo>
                  <a:cubicBezTo>
                    <a:pt x="1347" y="1224"/>
                    <a:pt x="1731" y="1382"/>
                    <a:pt x="2121" y="1513"/>
                  </a:cubicBezTo>
                  <a:cubicBezTo>
                    <a:pt x="2156" y="1524"/>
                    <a:pt x="2189" y="1529"/>
                    <a:pt x="2220" y="1529"/>
                  </a:cubicBezTo>
                  <a:cubicBezTo>
                    <a:pt x="2518" y="1529"/>
                    <a:pt x="2656" y="1077"/>
                    <a:pt x="2397" y="894"/>
                  </a:cubicBezTo>
                  <a:cubicBezTo>
                    <a:pt x="1854" y="507"/>
                    <a:pt x="1090" y="0"/>
                    <a:pt x="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6593307" y="1026822"/>
              <a:ext cx="112236" cy="61611"/>
            </a:xfrm>
            <a:custGeom>
              <a:avLst/>
              <a:gdLst/>
              <a:ahLst/>
              <a:cxnLst/>
              <a:rect l="l" t="t" r="r" b="b"/>
              <a:pathLst>
                <a:path w="2656" h="1458" extrusionOk="0">
                  <a:moveTo>
                    <a:pt x="214" y="1"/>
                  </a:moveTo>
                  <a:cubicBezTo>
                    <a:pt x="148" y="1"/>
                    <a:pt x="90" y="50"/>
                    <a:pt x="84" y="122"/>
                  </a:cubicBezTo>
                  <a:cubicBezTo>
                    <a:pt x="0" y="697"/>
                    <a:pt x="535" y="1071"/>
                    <a:pt x="1000" y="1286"/>
                  </a:cubicBezTo>
                  <a:cubicBezTo>
                    <a:pt x="1255" y="1406"/>
                    <a:pt x="1498" y="1457"/>
                    <a:pt x="1740" y="1457"/>
                  </a:cubicBezTo>
                  <a:cubicBezTo>
                    <a:pt x="2015" y="1457"/>
                    <a:pt x="2290" y="1392"/>
                    <a:pt x="2585" y="1286"/>
                  </a:cubicBezTo>
                  <a:cubicBezTo>
                    <a:pt x="2648" y="1263"/>
                    <a:pt x="2655" y="1158"/>
                    <a:pt x="2578" y="1158"/>
                  </a:cubicBezTo>
                  <a:cubicBezTo>
                    <a:pt x="2577" y="1158"/>
                    <a:pt x="2576" y="1158"/>
                    <a:pt x="2575" y="1158"/>
                  </a:cubicBezTo>
                  <a:cubicBezTo>
                    <a:pt x="2547" y="1160"/>
                    <a:pt x="2519" y="1161"/>
                    <a:pt x="2491" y="1161"/>
                  </a:cubicBezTo>
                  <a:cubicBezTo>
                    <a:pt x="2067" y="1161"/>
                    <a:pt x="1592" y="976"/>
                    <a:pt x="1232" y="768"/>
                  </a:cubicBezTo>
                  <a:cubicBezTo>
                    <a:pt x="862" y="553"/>
                    <a:pt x="660" y="179"/>
                    <a:pt x="266" y="11"/>
                  </a:cubicBezTo>
                  <a:cubicBezTo>
                    <a:pt x="249" y="4"/>
                    <a:pt x="231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6337691" y="956126"/>
              <a:ext cx="103700" cy="80881"/>
            </a:xfrm>
            <a:custGeom>
              <a:avLst/>
              <a:gdLst/>
              <a:ahLst/>
              <a:cxnLst/>
              <a:rect l="l" t="t" r="r" b="b"/>
              <a:pathLst>
                <a:path w="2454" h="1914" extrusionOk="0">
                  <a:moveTo>
                    <a:pt x="230" y="1"/>
                  </a:moveTo>
                  <a:cubicBezTo>
                    <a:pt x="106" y="1"/>
                    <a:pt x="0" y="147"/>
                    <a:pt x="59" y="267"/>
                  </a:cubicBezTo>
                  <a:cubicBezTo>
                    <a:pt x="278" y="698"/>
                    <a:pt x="695" y="920"/>
                    <a:pt x="1079" y="1196"/>
                  </a:cubicBezTo>
                  <a:cubicBezTo>
                    <a:pt x="1476" y="1485"/>
                    <a:pt x="1856" y="1792"/>
                    <a:pt x="2344" y="1913"/>
                  </a:cubicBezTo>
                  <a:cubicBezTo>
                    <a:pt x="2347" y="1913"/>
                    <a:pt x="2350" y="1913"/>
                    <a:pt x="2354" y="1913"/>
                  </a:cubicBezTo>
                  <a:cubicBezTo>
                    <a:pt x="2413" y="1913"/>
                    <a:pt x="2454" y="1856"/>
                    <a:pt x="2431" y="1798"/>
                  </a:cubicBezTo>
                  <a:cubicBezTo>
                    <a:pt x="2196" y="1357"/>
                    <a:pt x="1802" y="1065"/>
                    <a:pt x="1422" y="755"/>
                  </a:cubicBezTo>
                  <a:cubicBezTo>
                    <a:pt x="1058" y="452"/>
                    <a:pt x="735" y="112"/>
                    <a:pt x="264" y="5"/>
                  </a:cubicBezTo>
                  <a:cubicBezTo>
                    <a:pt x="253" y="2"/>
                    <a:pt x="241" y="1"/>
                    <a:pt x="2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476127" y="1135424"/>
              <a:ext cx="94276" cy="54935"/>
            </a:xfrm>
            <a:custGeom>
              <a:avLst/>
              <a:gdLst/>
              <a:ahLst/>
              <a:cxnLst/>
              <a:rect l="l" t="t" r="r" b="b"/>
              <a:pathLst>
                <a:path w="2231" h="1300" extrusionOk="0">
                  <a:moveTo>
                    <a:pt x="359" y="0"/>
                  </a:moveTo>
                  <a:cubicBezTo>
                    <a:pt x="339" y="0"/>
                    <a:pt x="319" y="1"/>
                    <a:pt x="300" y="2"/>
                  </a:cubicBezTo>
                  <a:cubicBezTo>
                    <a:pt x="141" y="9"/>
                    <a:pt x="0" y="197"/>
                    <a:pt x="88" y="345"/>
                  </a:cubicBezTo>
                  <a:cubicBezTo>
                    <a:pt x="364" y="806"/>
                    <a:pt x="1070" y="1032"/>
                    <a:pt x="1528" y="1264"/>
                  </a:cubicBezTo>
                  <a:cubicBezTo>
                    <a:pt x="1577" y="1288"/>
                    <a:pt x="1627" y="1299"/>
                    <a:pt x="1675" y="1299"/>
                  </a:cubicBezTo>
                  <a:cubicBezTo>
                    <a:pt x="1989" y="1299"/>
                    <a:pt x="2231" y="830"/>
                    <a:pt x="1895" y="651"/>
                  </a:cubicBezTo>
                  <a:cubicBezTo>
                    <a:pt x="1447" y="418"/>
                    <a:pt x="884" y="0"/>
                    <a:pt x="3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6072948" y="938800"/>
              <a:ext cx="117603" cy="44075"/>
            </a:xfrm>
            <a:custGeom>
              <a:avLst/>
              <a:gdLst/>
              <a:ahLst/>
              <a:cxnLst/>
              <a:rect l="l" t="t" r="r" b="b"/>
              <a:pathLst>
                <a:path w="2783" h="1043" extrusionOk="0">
                  <a:moveTo>
                    <a:pt x="814" y="0"/>
                  </a:moveTo>
                  <a:cubicBezTo>
                    <a:pt x="627" y="0"/>
                    <a:pt x="439" y="31"/>
                    <a:pt x="249" y="105"/>
                  </a:cubicBezTo>
                  <a:cubicBezTo>
                    <a:pt x="95" y="166"/>
                    <a:pt x="0" y="401"/>
                    <a:pt x="182" y="499"/>
                  </a:cubicBezTo>
                  <a:cubicBezTo>
                    <a:pt x="572" y="714"/>
                    <a:pt x="1010" y="738"/>
                    <a:pt x="1437" y="839"/>
                  </a:cubicBezTo>
                  <a:cubicBezTo>
                    <a:pt x="1656" y="892"/>
                    <a:pt x="1868" y="983"/>
                    <a:pt x="2090" y="1020"/>
                  </a:cubicBezTo>
                  <a:cubicBezTo>
                    <a:pt x="2126" y="1026"/>
                    <a:pt x="2164" y="1028"/>
                    <a:pt x="2203" y="1028"/>
                  </a:cubicBezTo>
                  <a:cubicBezTo>
                    <a:pt x="2300" y="1028"/>
                    <a:pt x="2403" y="1015"/>
                    <a:pt x="2501" y="1015"/>
                  </a:cubicBezTo>
                  <a:cubicBezTo>
                    <a:pt x="2567" y="1015"/>
                    <a:pt x="2630" y="1021"/>
                    <a:pt x="2689" y="1041"/>
                  </a:cubicBezTo>
                  <a:cubicBezTo>
                    <a:pt x="2694" y="1042"/>
                    <a:pt x="2699" y="1043"/>
                    <a:pt x="2703" y="1043"/>
                  </a:cubicBezTo>
                  <a:cubicBezTo>
                    <a:pt x="2746" y="1043"/>
                    <a:pt x="2783" y="980"/>
                    <a:pt x="2746" y="950"/>
                  </a:cubicBezTo>
                  <a:cubicBezTo>
                    <a:pt x="2575" y="808"/>
                    <a:pt x="2531" y="590"/>
                    <a:pt x="2339" y="452"/>
                  </a:cubicBezTo>
                  <a:cubicBezTo>
                    <a:pt x="2168" y="327"/>
                    <a:pt x="1932" y="256"/>
                    <a:pt x="1727" y="186"/>
                  </a:cubicBezTo>
                  <a:cubicBezTo>
                    <a:pt x="1424" y="81"/>
                    <a:pt x="1120" y="0"/>
                    <a:pt x="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6199509" y="1063925"/>
              <a:ext cx="106278" cy="37356"/>
            </a:xfrm>
            <a:custGeom>
              <a:avLst/>
              <a:gdLst/>
              <a:ahLst/>
              <a:cxnLst/>
              <a:rect l="l" t="t" r="r" b="b"/>
              <a:pathLst>
                <a:path w="2515" h="884" extrusionOk="0">
                  <a:moveTo>
                    <a:pt x="489" y="0"/>
                  </a:moveTo>
                  <a:cubicBezTo>
                    <a:pt x="378" y="0"/>
                    <a:pt x="264" y="17"/>
                    <a:pt x="142" y="58"/>
                  </a:cubicBezTo>
                  <a:cubicBezTo>
                    <a:pt x="41" y="89"/>
                    <a:pt x="0" y="213"/>
                    <a:pt x="68" y="294"/>
                  </a:cubicBezTo>
                  <a:cubicBezTo>
                    <a:pt x="334" y="610"/>
                    <a:pt x="684" y="630"/>
                    <a:pt x="1071" y="718"/>
                  </a:cubicBezTo>
                  <a:cubicBezTo>
                    <a:pt x="1426" y="802"/>
                    <a:pt x="1759" y="883"/>
                    <a:pt x="2119" y="883"/>
                  </a:cubicBezTo>
                  <a:cubicBezTo>
                    <a:pt x="2178" y="883"/>
                    <a:pt x="2238" y="881"/>
                    <a:pt x="2299" y="876"/>
                  </a:cubicBezTo>
                  <a:cubicBezTo>
                    <a:pt x="2444" y="863"/>
                    <a:pt x="2514" y="678"/>
                    <a:pt x="2387" y="590"/>
                  </a:cubicBezTo>
                  <a:cubicBezTo>
                    <a:pt x="2033" y="355"/>
                    <a:pt x="1646" y="264"/>
                    <a:pt x="1242" y="156"/>
                  </a:cubicBezTo>
                  <a:cubicBezTo>
                    <a:pt x="970" y="84"/>
                    <a:pt x="738" y="0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6452801" y="900050"/>
              <a:ext cx="88487" cy="56667"/>
            </a:xfrm>
            <a:custGeom>
              <a:avLst/>
              <a:gdLst/>
              <a:ahLst/>
              <a:cxnLst/>
              <a:rect l="l" t="t" r="r" b="b"/>
              <a:pathLst>
                <a:path w="2094" h="1341" extrusionOk="0">
                  <a:moveTo>
                    <a:pt x="119" y="1"/>
                  </a:moveTo>
                  <a:cubicBezTo>
                    <a:pt x="47" y="1"/>
                    <a:pt x="0" y="84"/>
                    <a:pt x="47" y="147"/>
                  </a:cubicBezTo>
                  <a:cubicBezTo>
                    <a:pt x="455" y="689"/>
                    <a:pt x="1181" y="988"/>
                    <a:pt x="1760" y="1318"/>
                  </a:cubicBezTo>
                  <a:cubicBezTo>
                    <a:pt x="1787" y="1334"/>
                    <a:pt x="1814" y="1340"/>
                    <a:pt x="1840" y="1340"/>
                  </a:cubicBezTo>
                  <a:cubicBezTo>
                    <a:pt x="1987" y="1340"/>
                    <a:pt x="2094" y="1115"/>
                    <a:pt x="1942" y="1012"/>
                  </a:cubicBezTo>
                  <a:cubicBezTo>
                    <a:pt x="1390" y="638"/>
                    <a:pt x="808" y="130"/>
                    <a:pt x="135" y="2"/>
                  </a:cubicBezTo>
                  <a:cubicBezTo>
                    <a:pt x="129" y="1"/>
                    <a:pt x="124" y="1"/>
                    <a:pt x="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6097669" y="828043"/>
              <a:ext cx="171312" cy="41539"/>
            </a:xfrm>
            <a:custGeom>
              <a:avLst/>
              <a:gdLst/>
              <a:ahLst/>
              <a:cxnLst/>
              <a:rect l="l" t="t" r="r" b="b"/>
              <a:pathLst>
                <a:path w="4054" h="983" extrusionOk="0">
                  <a:moveTo>
                    <a:pt x="1436" y="1"/>
                  </a:moveTo>
                  <a:cubicBezTo>
                    <a:pt x="1019" y="1"/>
                    <a:pt x="595" y="60"/>
                    <a:pt x="159" y="188"/>
                  </a:cubicBezTo>
                  <a:cubicBezTo>
                    <a:pt x="1" y="222"/>
                    <a:pt x="21" y="451"/>
                    <a:pt x="183" y="461"/>
                  </a:cubicBezTo>
                  <a:cubicBezTo>
                    <a:pt x="1357" y="555"/>
                    <a:pt x="2572" y="639"/>
                    <a:pt x="3710" y="976"/>
                  </a:cubicBezTo>
                  <a:cubicBezTo>
                    <a:pt x="3725" y="981"/>
                    <a:pt x="3741" y="983"/>
                    <a:pt x="3756" y="983"/>
                  </a:cubicBezTo>
                  <a:cubicBezTo>
                    <a:pt x="3929" y="983"/>
                    <a:pt x="4054" y="702"/>
                    <a:pt x="3871" y="616"/>
                  </a:cubicBezTo>
                  <a:cubicBezTo>
                    <a:pt x="3061" y="233"/>
                    <a:pt x="2263" y="1"/>
                    <a:pt x="1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>
            <a:off x="252440" y="951949"/>
            <a:ext cx="2690799" cy="3353937"/>
          </a:xfrm>
          <a:custGeom>
            <a:avLst/>
            <a:gdLst/>
            <a:ahLst/>
            <a:cxnLst/>
            <a:rect l="l" t="t" r="r" b="b"/>
            <a:pathLst>
              <a:path w="21398" h="20004" extrusionOk="0">
                <a:moveTo>
                  <a:pt x="14157" y="627"/>
                </a:moveTo>
                <a:cubicBezTo>
                  <a:pt x="14153" y="627"/>
                  <a:pt x="14150" y="627"/>
                  <a:pt x="14146" y="628"/>
                </a:cubicBezTo>
                <a:lnTo>
                  <a:pt x="14146" y="628"/>
                </a:lnTo>
                <a:cubicBezTo>
                  <a:pt x="14151" y="628"/>
                  <a:pt x="14157" y="628"/>
                  <a:pt x="14162" y="628"/>
                </a:cubicBezTo>
                <a:cubicBezTo>
                  <a:pt x="14164" y="628"/>
                  <a:pt x="14166" y="628"/>
                  <a:pt x="14168" y="628"/>
                </a:cubicBezTo>
                <a:cubicBezTo>
                  <a:pt x="14164" y="627"/>
                  <a:pt x="14161" y="627"/>
                  <a:pt x="14157" y="627"/>
                </a:cubicBezTo>
                <a:close/>
                <a:moveTo>
                  <a:pt x="5805" y="1102"/>
                </a:moveTo>
                <a:cubicBezTo>
                  <a:pt x="5836" y="1139"/>
                  <a:pt x="5859" y="1176"/>
                  <a:pt x="5879" y="1220"/>
                </a:cubicBezTo>
                <a:cubicBezTo>
                  <a:pt x="5839" y="1244"/>
                  <a:pt x="5795" y="1267"/>
                  <a:pt x="5755" y="1294"/>
                </a:cubicBezTo>
                <a:cubicBezTo>
                  <a:pt x="5738" y="1244"/>
                  <a:pt x="5745" y="1180"/>
                  <a:pt x="5805" y="1102"/>
                </a:cubicBezTo>
                <a:close/>
                <a:moveTo>
                  <a:pt x="2676" y="4407"/>
                </a:moveTo>
                <a:lnTo>
                  <a:pt x="2817" y="4421"/>
                </a:lnTo>
                <a:cubicBezTo>
                  <a:pt x="2790" y="4471"/>
                  <a:pt x="2763" y="4522"/>
                  <a:pt x="2733" y="4572"/>
                </a:cubicBezTo>
                <a:cubicBezTo>
                  <a:pt x="2699" y="4525"/>
                  <a:pt x="2679" y="4464"/>
                  <a:pt x="2676" y="4407"/>
                </a:cubicBezTo>
                <a:close/>
                <a:moveTo>
                  <a:pt x="21150" y="4830"/>
                </a:moveTo>
                <a:cubicBezTo>
                  <a:pt x="21159" y="4846"/>
                  <a:pt x="21168" y="4859"/>
                  <a:pt x="21179" y="4868"/>
                </a:cubicBezTo>
                <a:cubicBezTo>
                  <a:pt x="21172" y="4858"/>
                  <a:pt x="21162" y="4843"/>
                  <a:pt x="21150" y="4830"/>
                </a:cubicBezTo>
                <a:close/>
                <a:moveTo>
                  <a:pt x="2173" y="5468"/>
                </a:moveTo>
                <a:cubicBezTo>
                  <a:pt x="2211" y="5468"/>
                  <a:pt x="2250" y="5479"/>
                  <a:pt x="2285" y="5498"/>
                </a:cubicBezTo>
                <a:cubicBezTo>
                  <a:pt x="2255" y="5562"/>
                  <a:pt x="2228" y="5625"/>
                  <a:pt x="2201" y="5689"/>
                </a:cubicBezTo>
                <a:cubicBezTo>
                  <a:pt x="2174" y="5619"/>
                  <a:pt x="2147" y="5545"/>
                  <a:pt x="2124" y="5474"/>
                </a:cubicBezTo>
                <a:cubicBezTo>
                  <a:pt x="2140" y="5470"/>
                  <a:pt x="2156" y="5468"/>
                  <a:pt x="2173" y="5468"/>
                </a:cubicBezTo>
                <a:close/>
                <a:moveTo>
                  <a:pt x="1797" y="6352"/>
                </a:moveTo>
                <a:lnTo>
                  <a:pt x="1797" y="6352"/>
                </a:lnTo>
                <a:cubicBezTo>
                  <a:pt x="1791" y="6360"/>
                  <a:pt x="1783" y="6367"/>
                  <a:pt x="1776" y="6374"/>
                </a:cubicBezTo>
                <a:lnTo>
                  <a:pt x="1776" y="6374"/>
                </a:lnTo>
                <a:cubicBezTo>
                  <a:pt x="1787" y="6372"/>
                  <a:pt x="1794" y="6365"/>
                  <a:pt x="1797" y="6352"/>
                </a:cubicBezTo>
                <a:close/>
                <a:moveTo>
                  <a:pt x="485" y="8250"/>
                </a:moveTo>
                <a:cubicBezTo>
                  <a:pt x="486" y="8257"/>
                  <a:pt x="487" y="8263"/>
                  <a:pt x="488" y="8269"/>
                </a:cubicBezTo>
                <a:lnTo>
                  <a:pt x="488" y="8269"/>
                </a:lnTo>
                <a:cubicBezTo>
                  <a:pt x="487" y="8263"/>
                  <a:pt x="486" y="8257"/>
                  <a:pt x="485" y="8250"/>
                </a:cubicBezTo>
                <a:close/>
                <a:moveTo>
                  <a:pt x="7666" y="9573"/>
                </a:moveTo>
                <a:cubicBezTo>
                  <a:pt x="7670" y="9580"/>
                  <a:pt x="7677" y="9587"/>
                  <a:pt x="7683" y="9597"/>
                </a:cubicBezTo>
                <a:lnTo>
                  <a:pt x="7693" y="9627"/>
                </a:lnTo>
                <a:cubicBezTo>
                  <a:pt x="7691" y="9627"/>
                  <a:pt x="7690" y="9628"/>
                  <a:pt x="7687" y="9628"/>
                </a:cubicBezTo>
                <a:cubicBezTo>
                  <a:pt x="7686" y="9628"/>
                  <a:pt x="7683" y="9628"/>
                  <a:pt x="7680" y="9627"/>
                </a:cubicBezTo>
                <a:cubicBezTo>
                  <a:pt x="7673" y="9607"/>
                  <a:pt x="7670" y="9590"/>
                  <a:pt x="7666" y="9573"/>
                </a:cubicBezTo>
                <a:close/>
                <a:moveTo>
                  <a:pt x="7592" y="9637"/>
                </a:moveTo>
                <a:lnTo>
                  <a:pt x="7592" y="9637"/>
                </a:lnTo>
                <a:cubicBezTo>
                  <a:pt x="7606" y="9664"/>
                  <a:pt x="7609" y="9681"/>
                  <a:pt x="7616" y="9701"/>
                </a:cubicBezTo>
                <a:lnTo>
                  <a:pt x="7613" y="9698"/>
                </a:lnTo>
                <a:cubicBezTo>
                  <a:pt x="7606" y="9677"/>
                  <a:pt x="7599" y="9661"/>
                  <a:pt x="7592" y="9637"/>
                </a:cubicBezTo>
                <a:close/>
                <a:moveTo>
                  <a:pt x="7569" y="9714"/>
                </a:moveTo>
                <a:cubicBezTo>
                  <a:pt x="7579" y="9728"/>
                  <a:pt x="7589" y="9741"/>
                  <a:pt x="7596" y="9758"/>
                </a:cubicBezTo>
                <a:lnTo>
                  <a:pt x="7582" y="9748"/>
                </a:lnTo>
                <a:lnTo>
                  <a:pt x="7582" y="9748"/>
                </a:lnTo>
                <a:cubicBezTo>
                  <a:pt x="7582" y="9748"/>
                  <a:pt x="7582" y="9748"/>
                  <a:pt x="7582" y="9748"/>
                </a:cubicBezTo>
                <a:lnTo>
                  <a:pt x="7569" y="9714"/>
                </a:lnTo>
                <a:close/>
                <a:moveTo>
                  <a:pt x="7582" y="9748"/>
                </a:moveTo>
                <a:lnTo>
                  <a:pt x="7599" y="9762"/>
                </a:lnTo>
                <a:lnTo>
                  <a:pt x="7616" y="9792"/>
                </a:lnTo>
                <a:lnTo>
                  <a:pt x="7596" y="9778"/>
                </a:lnTo>
                <a:cubicBezTo>
                  <a:pt x="7592" y="9772"/>
                  <a:pt x="7586" y="9758"/>
                  <a:pt x="7582" y="9748"/>
                </a:cubicBezTo>
                <a:close/>
                <a:moveTo>
                  <a:pt x="7616" y="9714"/>
                </a:moveTo>
                <a:cubicBezTo>
                  <a:pt x="7619" y="9718"/>
                  <a:pt x="7623" y="9718"/>
                  <a:pt x="7623" y="9718"/>
                </a:cubicBezTo>
                <a:lnTo>
                  <a:pt x="7623" y="9721"/>
                </a:lnTo>
                <a:cubicBezTo>
                  <a:pt x="7636" y="9751"/>
                  <a:pt x="7643" y="9772"/>
                  <a:pt x="7650" y="9795"/>
                </a:cubicBezTo>
                <a:lnTo>
                  <a:pt x="7636" y="9785"/>
                </a:lnTo>
                <a:cubicBezTo>
                  <a:pt x="7633" y="9765"/>
                  <a:pt x="7626" y="9738"/>
                  <a:pt x="7616" y="9714"/>
                </a:cubicBezTo>
                <a:close/>
                <a:moveTo>
                  <a:pt x="7643" y="9795"/>
                </a:moveTo>
                <a:lnTo>
                  <a:pt x="7656" y="9805"/>
                </a:lnTo>
                <a:cubicBezTo>
                  <a:pt x="7656" y="9805"/>
                  <a:pt x="7656" y="9812"/>
                  <a:pt x="7660" y="9815"/>
                </a:cubicBezTo>
                <a:lnTo>
                  <a:pt x="7660" y="9819"/>
                </a:lnTo>
                <a:lnTo>
                  <a:pt x="7646" y="9812"/>
                </a:lnTo>
                <a:cubicBezTo>
                  <a:pt x="7646" y="9805"/>
                  <a:pt x="7643" y="9799"/>
                  <a:pt x="7643" y="9795"/>
                </a:cubicBezTo>
                <a:close/>
                <a:moveTo>
                  <a:pt x="7680" y="9640"/>
                </a:moveTo>
                <a:lnTo>
                  <a:pt x="7700" y="9644"/>
                </a:lnTo>
                <a:cubicBezTo>
                  <a:pt x="7707" y="9661"/>
                  <a:pt x="7710" y="9681"/>
                  <a:pt x="7714" y="9698"/>
                </a:cubicBezTo>
                <a:lnTo>
                  <a:pt x="7714" y="9714"/>
                </a:lnTo>
                <a:cubicBezTo>
                  <a:pt x="7714" y="9681"/>
                  <a:pt x="7720" y="9667"/>
                  <a:pt x="7727" y="9664"/>
                </a:cubicBezTo>
                <a:cubicBezTo>
                  <a:pt x="7737" y="9674"/>
                  <a:pt x="7751" y="9684"/>
                  <a:pt x="7764" y="9694"/>
                </a:cubicBezTo>
                <a:cubicBezTo>
                  <a:pt x="7781" y="9718"/>
                  <a:pt x="7798" y="9745"/>
                  <a:pt x="7815" y="9775"/>
                </a:cubicBezTo>
                <a:cubicBezTo>
                  <a:pt x="7791" y="9768"/>
                  <a:pt x="7767" y="9755"/>
                  <a:pt x="7744" y="9745"/>
                </a:cubicBezTo>
                <a:lnTo>
                  <a:pt x="7744" y="9745"/>
                </a:lnTo>
                <a:cubicBezTo>
                  <a:pt x="7790" y="9785"/>
                  <a:pt x="7839" y="9826"/>
                  <a:pt x="7818" y="9826"/>
                </a:cubicBezTo>
                <a:cubicBezTo>
                  <a:pt x="7814" y="9826"/>
                  <a:pt x="7809" y="9824"/>
                  <a:pt x="7801" y="9822"/>
                </a:cubicBezTo>
                <a:lnTo>
                  <a:pt x="7697" y="9755"/>
                </a:lnTo>
                <a:cubicBezTo>
                  <a:pt x="7697" y="9741"/>
                  <a:pt x="7700" y="9728"/>
                  <a:pt x="7703" y="9711"/>
                </a:cubicBezTo>
                <a:cubicBezTo>
                  <a:pt x="7717" y="9725"/>
                  <a:pt x="7730" y="9735"/>
                  <a:pt x="7744" y="9745"/>
                </a:cubicBezTo>
                <a:lnTo>
                  <a:pt x="7703" y="9704"/>
                </a:lnTo>
                <a:lnTo>
                  <a:pt x="7697" y="9687"/>
                </a:lnTo>
                <a:cubicBezTo>
                  <a:pt x="7707" y="9687"/>
                  <a:pt x="7714" y="9687"/>
                  <a:pt x="7700" y="9674"/>
                </a:cubicBezTo>
                <a:lnTo>
                  <a:pt x="7693" y="9674"/>
                </a:lnTo>
                <a:cubicBezTo>
                  <a:pt x="7687" y="9664"/>
                  <a:pt x="7683" y="9650"/>
                  <a:pt x="7680" y="9640"/>
                </a:cubicBezTo>
                <a:close/>
                <a:moveTo>
                  <a:pt x="7687" y="9812"/>
                </a:moveTo>
                <a:cubicBezTo>
                  <a:pt x="7694" y="9819"/>
                  <a:pt x="7701" y="9826"/>
                  <a:pt x="7708" y="9833"/>
                </a:cubicBezTo>
                <a:lnTo>
                  <a:pt x="7708" y="9833"/>
                </a:lnTo>
                <a:cubicBezTo>
                  <a:pt x="7701" y="9828"/>
                  <a:pt x="7694" y="9823"/>
                  <a:pt x="7687" y="9818"/>
                </a:cubicBezTo>
                <a:lnTo>
                  <a:pt x="7687" y="9818"/>
                </a:lnTo>
                <a:cubicBezTo>
                  <a:pt x="7687" y="9815"/>
                  <a:pt x="7687" y="9812"/>
                  <a:pt x="7687" y="9812"/>
                </a:cubicBezTo>
                <a:close/>
                <a:moveTo>
                  <a:pt x="7603" y="9799"/>
                </a:moveTo>
                <a:lnTo>
                  <a:pt x="7626" y="9815"/>
                </a:lnTo>
                <a:cubicBezTo>
                  <a:pt x="7629" y="9819"/>
                  <a:pt x="7633" y="9822"/>
                  <a:pt x="7636" y="9829"/>
                </a:cubicBezTo>
                <a:lnTo>
                  <a:pt x="7633" y="9825"/>
                </a:lnTo>
                <a:cubicBezTo>
                  <a:pt x="7619" y="9825"/>
                  <a:pt x="7619" y="9829"/>
                  <a:pt x="7616" y="9836"/>
                </a:cubicBezTo>
                <a:cubicBezTo>
                  <a:pt x="7613" y="9822"/>
                  <a:pt x="7606" y="9809"/>
                  <a:pt x="7603" y="9799"/>
                </a:cubicBezTo>
                <a:close/>
                <a:moveTo>
                  <a:pt x="7683" y="9825"/>
                </a:moveTo>
                <a:lnTo>
                  <a:pt x="7697" y="9836"/>
                </a:lnTo>
                <a:cubicBezTo>
                  <a:pt x="7693" y="9836"/>
                  <a:pt x="7690" y="9829"/>
                  <a:pt x="7683" y="9829"/>
                </a:cubicBezTo>
                <a:cubicBezTo>
                  <a:pt x="7680" y="9825"/>
                  <a:pt x="7683" y="9825"/>
                  <a:pt x="7683" y="9825"/>
                </a:cubicBezTo>
                <a:close/>
                <a:moveTo>
                  <a:pt x="7653" y="9829"/>
                </a:moveTo>
                <a:lnTo>
                  <a:pt x="7666" y="9836"/>
                </a:lnTo>
                <a:lnTo>
                  <a:pt x="7670" y="9856"/>
                </a:lnTo>
                <a:cubicBezTo>
                  <a:pt x="7666" y="9852"/>
                  <a:pt x="7660" y="9849"/>
                  <a:pt x="7656" y="9846"/>
                </a:cubicBezTo>
                <a:cubicBezTo>
                  <a:pt x="7656" y="9839"/>
                  <a:pt x="7653" y="9832"/>
                  <a:pt x="7653" y="9829"/>
                </a:cubicBezTo>
                <a:close/>
                <a:moveTo>
                  <a:pt x="7680" y="9846"/>
                </a:moveTo>
                <a:cubicBezTo>
                  <a:pt x="7698" y="9857"/>
                  <a:pt x="7710" y="9865"/>
                  <a:pt x="7701" y="9865"/>
                </a:cubicBezTo>
                <a:cubicBezTo>
                  <a:pt x="7698" y="9865"/>
                  <a:pt x="7690" y="9864"/>
                  <a:pt x="7677" y="9860"/>
                </a:cubicBezTo>
                <a:lnTo>
                  <a:pt x="7677" y="9860"/>
                </a:lnTo>
                <a:cubicBezTo>
                  <a:pt x="7677" y="9854"/>
                  <a:pt x="7677" y="9849"/>
                  <a:pt x="7680" y="9846"/>
                </a:cubicBezTo>
                <a:close/>
                <a:moveTo>
                  <a:pt x="7406" y="9849"/>
                </a:moveTo>
                <a:cubicBezTo>
                  <a:pt x="7411" y="9849"/>
                  <a:pt x="7430" y="9860"/>
                  <a:pt x="7454" y="9876"/>
                </a:cubicBezTo>
                <a:cubicBezTo>
                  <a:pt x="7465" y="9886"/>
                  <a:pt x="7471" y="9896"/>
                  <a:pt x="7478" y="9906"/>
                </a:cubicBezTo>
                <a:lnTo>
                  <a:pt x="7475" y="9906"/>
                </a:lnTo>
                <a:lnTo>
                  <a:pt x="7417" y="9866"/>
                </a:lnTo>
                <a:cubicBezTo>
                  <a:pt x="7405" y="9854"/>
                  <a:pt x="7402" y="9849"/>
                  <a:pt x="7406" y="9849"/>
                </a:cubicBezTo>
                <a:close/>
                <a:moveTo>
                  <a:pt x="7438" y="9667"/>
                </a:moveTo>
                <a:cubicBezTo>
                  <a:pt x="7498" y="9745"/>
                  <a:pt x="7555" y="9829"/>
                  <a:pt x="7609" y="9913"/>
                </a:cubicBezTo>
                <a:lnTo>
                  <a:pt x="7576" y="9852"/>
                </a:lnTo>
                <a:lnTo>
                  <a:pt x="7613" y="9913"/>
                </a:lnTo>
                <a:cubicBezTo>
                  <a:pt x="7613" y="9913"/>
                  <a:pt x="7609" y="9916"/>
                  <a:pt x="7606" y="9916"/>
                </a:cubicBezTo>
                <a:cubicBezTo>
                  <a:pt x="7552" y="9842"/>
                  <a:pt x="7454" y="9708"/>
                  <a:pt x="7448" y="9691"/>
                </a:cubicBezTo>
                <a:lnTo>
                  <a:pt x="7448" y="9691"/>
                </a:lnTo>
                <a:lnTo>
                  <a:pt x="7569" y="9859"/>
                </a:lnTo>
                <a:cubicBezTo>
                  <a:pt x="7498" y="9751"/>
                  <a:pt x="7518" y="9795"/>
                  <a:pt x="7438" y="9667"/>
                </a:cubicBezTo>
                <a:close/>
                <a:moveTo>
                  <a:pt x="7384" y="9849"/>
                </a:moveTo>
                <a:lnTo>
                  <a:pt x="7485" y="9920"/>
                </a:lnTo>
                <a:cubicBezTo>
                  <a:pt x="7485" y="9923"/>
                  <a:pt x="7487" y="9926"/>
                  <a:pt x="7488" y="9929"/>
                </a:cubicBezTo>
                <a:lnTo>
                  <a:pt x="7488" y="9929"/>
                </a:lnTo>
                <a:lnTo>
                  <a:pt x="7479" y="9923"/>
                </a:lnTo>
                <a:lnTo>
                  <a:pt x="7479" y="9923"/>
                </a:lnTo>
                <a:lnTo>
                  <a:pt x="7488" y="9930"/>
                </a:lnTo>
                <a:cubicBezTo>
                  <a:pt x="7488" y="9929"/>
                  <a:pt x="7488" y="9929"/>
                  <a:pt x="7488" y="9929"/>
                </a:cubicBezTo>
                <a:lnTo>
                  <a:pt x="7488" y="9929"/>
                </a:lnTo>
                <a:lnTo>
                  <a:pt x="7495" y="9933"/>
                </a:lnTo>
                <a:lnTo>
                  <a:pt x="7502" y="9947"/>
                </a:lnTo>
                <a:cubicBezTo>
                  <a:pt x="7461" y="9920"/>
                  <a:pt x="7424" y="9889"/>
                  <a:pt x="7387" y="9862"/>
                </a:cubicBezTo>
                <a:lnTo>
                  <a:pt x="7387" y="9862"/>
                </a:lnTo>
                <a:lnTo>
                  <a:pt x="7479" y="9923"/>
                </a:lnTo>
                <a:lnTo>
                  <a:pt x="7479" y="9923"/>
                </a:lnTo>
                <a:lnTo>
                  <a:pt x="7384" y="9849"/>
                </a:lnTo>
                <a:close/>
                <a:moveTo>
                  <a:pt x="7279" y="9852"/>
                </a:moveTo>
                <a:lnTo>
                  <a:pt x="7279" y="9852"/>
                </a:lnTo>
                <a:cubicBezTo>
                  <a:pt x="7394" y="9903"/>
                  <a:pt x="7451" y="9937"/>
                  <a:pt x="7515" y="9970"/>
                </a:cubicBezTo>
                <a:cubicBezTo>
                  <a:pt x="7522" y="9990"/>
                  <a:pt x="7525" y="10007"/>
                  <a:pt x="7505" y="10011"/>
                </a:cubicBezTo>
                <a:lnTo>
                  <a:pt x="7528" y="10017"/>
                </a:lnTo>
                <a:cubicBezTo>
                  <a:pt x="7607" y="10067"/>
                  <a:pt x="7626" y="10082"/>
                  <a:pt x="7617" y="10082"/>
                </a:cubicBezTo>
                <a:cubicBezTo>
                  <a:pt x="7602" y="10082"/>
                  <a:pt x="7500" y="10033"/>
                  <a:pt x="7478" y="10033"/>
                </a:cubicBezTo>
                <a:cubicBezTo>
                  <a:pt x="7470" y="10033"/>
                  <a:pt x="7473" y="10040"/>
                  <a:pt x="7495" y="10058"/>
                </a:cubicBezTo>
                <a:cubicBezTo>
                  <a:pt x="7458" y="10031"/>
                  <a:pt x="7424" y="10007"/>
                  <a:pt x="7384" y="9984"/>
                </a:cubicBezTo>
                <a:lnTo>
                  <a:pt x="7384" y="9984"/>
                </a:lnTo>
                <a:cubicBezTo>
                  <a:pt x="7414" y="9990"/>
                  <a:pt x="7441" y="9997"/>
                  <a:pt x="7468" y="10007"/>
                </a:cubicBezTo>
                <a:cubicBezTo>
                  <a:pt x="7249" y="9886"/>
                  <a:pt x="7589" y="10017"/>
                  <a:pt x="7279" y="9852"/>
                </a:cubicBezTo>
                <a:close/>
                <a:moveTo>
                  <a:pt x="7340" y="9980"/>
                </a:moveTo>
                <a:cubicBezTo>
                  <a:pt x="7350" y="9980"/>
                  <a:pt x="7362" y="9981"/>
                  <a:pt x="7377" y="9984"/>
                </a:cubicBezTo>
                <a:cubicBezTo>
                  <a:pt x="7330" y="9990"/>
                  <a:pt x="7417" y="10078"/>
                  <a:pt x="7475" y="10165"/>
                </a:cubicBezTo>
                <a:lnTo>
                  <a:pt x="7407" y="10118"/>
                </a:lnTo>
                <a:cubicBezTo>
                  <a:pt x="7393" y="10114"/>
                  <a:pt x="7382" y="10113"/>
                  <a:pt x="7373" y="10113"/>
                </a:cubicBezTo>
                <a:cubicBezTo>
                  <a:pt x="7360" y="10113"/>
                  <a:pt x="7352" y="10116"/>
                  <a:pt x="7343" y="10118"/>
                </a:cubicBezTo>
                <a:lnTo>
                  <a:pt x="7306" y="10098"/>
                </a:lnTo>
                <a:cubicBezTo>
                  <a:pt x="7340" y="10064"/>
                  <a:pt x="7370" y="10041"/>
                  <a:pt x="7370" y="10041"/>
                </a:cubicBezTo>
                <a:lnTo>
                  <a:pt x="7370" y="10041"/>
                </a:lnTo>
                <a:cubicBezTo>
                  <a:pt x="7370" y="10041"/>
                  <a:pt x="7337" y="10061"/>
                  <a:pt x="7303" y="10098"/>
                </a:cubicBezTo>
                <a:lnTo>
                  <a:pt x="7290" y="10091"/>
                </a:lnTo>
                <a:cubicBezTo>
                  <a:pt x="7296" y="10085"/>
                  <a:pt x="7303" y="10078"/>
                  <a:pt x="7306" y="10071"/>
                </a:cubicBezTo>
                <a:lnTo>
                  <a:pt x="7306" y="10071"/>
                </a:lnTo>
                <a:lnTo>
                  <a:pt x="7286" y="10091"/>
                </a:lnTo>
                <a:cubicBezTo>
                  <a:pt x="7228" y="10060"/>
                  <a:pt x="7170" y="10030"/>
                  <a:pt x="7188" y="10030"/>
                </a:cubicBezTo>
                <a:cubicBezTo>
                  <a:pt x="7193" y="10030"/>
                  <a:pt x="7204" y="10032"/>
                  <a:pt x="7222" y="10037"/>
                </a:cubicBezTo>
                <a:lnTo>
                  <a:pt x="7249" y="10054"/>
                </a:lnTo>
                <a:cubicBezTo>
                  <a:pt x="7314" y="10045"/>
                  <a:pt x="7268" y="9980"/>
                  <a:pt x="7340" y="9980"/>
                </a:cubicBezTo>
                <a:close/>
                <a:moveTo>
                  <a:pt x="7279" y="10125"/>
                </a:moveTo>
                <a:cubicBezTo>
                  <a:pt x="7293" y="10125"/>
                  <a:pt x="7306" y="10128"/>
                  <a:pt x="7320" y="10128"/>
                </a:cubicBezTo>
                <a:cubicBezTo>
                  <a:pt x="7317" y="10131"/>
                  <a:pt x="7314" y="10136"/>
                  <a:pt x="7308" y="10136"/>
                </a:cubicBezTo>
                <a:cubicBezTo>
                  <a:pt x="7307" y="10136"/>
                  <a:pt x="7305" y="10136"/>
                  <a:pt x="7303" y="10135"/>
                </a:cubicBezTo>
                <a:lnTo>
                  <a:pt x="7303" y="10135"/>
                </a:lnTo>
                <a:cubicBezTo>
                  <a:pt x="7316" y="10145"/>
                  <a:pt x="7323" y="10152"/>
                  <a:pt x="7330" y="10159"/>
                </a:cubicBezTo>
                <a:cubicBezTo>
                  <a:pt x="7350" y="10175"/>
                  <a:pt x="7374" y="10189"/>
                  <a:pt x="7397" y="10202"/>
                </a:cubicBezTo>
                <a:lnTo>
                  <a:pt x="7387" y="10212"/>
                </a:lnTo>
                <a:cubicBezTo>
                  <a:pt x="7370" y="10206"/>
                  <a:pt x="7350" y="10199"/>
                  <a:pt x="7330" y="10196"/>
                </a:cubicBezTo>
                <a:lnTo>
                  <a:pt x="7327" y="10196"/>
                </a:lnTo>
                <a:lnTo>
                  <a:pt x="7340" y="10179"/>
                </a:lnTo>
                <a:lnTo>
                  <a:pt x="7323" y="10196"/>
                </a:lnTo>
                <a:lnTo>
                  <a:pt x="7313" y="10196"/>
                </a:lnTo>
                <a:lnTo>
                  <a:pt x="7303" y="10189"/>
                </a:lnTo>
                <a:cubicBezTo>
                  <a:pt x="7296" y="10182"/>
                  <a:pt x="7290" y="10179"/>
                  <a:pt x="7283" y="10172"/>
                </a:cubicBezTo>
                <a:cubicBezTo>
                  <a:pt x="7273" y="10165"/>
                  <a:pt x="7266" y="10155"/>
                  <a:pt x="7259" y="10145"/>
                </a:cubicBezTo>
                <a:cubicBezTo>
                  <a:pt x="7259" y="10138"/>
                  <a:pt x="7253" y="10132"/>
                  <a:pt x="7256" y="10128"/>
                </a:cubicBezTo>
                <a:lnTo>
                  <a:pt x="7276" y="10128"/>
                </a:lnTo>
                <a:lnTo>
                  <a:pt x="7279" y="10125"/>
                </a:lnTo>
                <a:close/>
                <a:moveTo>
                  <a:pt x="7280" y="10223"/>
                </a:moveTo>
                <a:cubicBezTo>
                  <a:pt x="7282" y="10223"/>
                  <a:pt x="7293" y="10223"/>
                  <a:pt x="7303" y="10226"/>
                </a:cubicBezTo>
                <a:lnTo>
                  <a:pt x="7296" y="10229"/>
                </a:lnTo>
                <a:cubicBezTo>
                  <a:pt x="7293" y="10226"/>
                  <a:pt x="7286" y="10226"/>
                  <a:pt x="7280" y="10223"/>
                </a:cubicBezTo>
                <a:close/>
                <a:moveTo>
                  <a:pt x="7397" y="10206"/>
                </a:moveTo>
                <a:cubicBezTo>
                  <a:pt x="7411" y="10216"/>
                  <a:pt x="7431" y="10226"/>
                  <a:pt x="7458" y="10239"/>
                </a:cubicBezTo>
                <a:cubicBezTo>
                  <a:pt x="7428" y="10226"/>
                  <a:pt x="7414" y="10223"/>
                  <a:pt x="7391" y="10216"/>
                </a:cubicBezTo>
                <a:cubicBezTo>
                  <a:pt x="7391" y="10212"/>
                  <a:pt x="7394" y="10209"/>
                  <a:pt x="7397" y="10206"/>
                </a:cubicBezTo>
                <a:close/>
                <a:moveTo>
                  <a:pt x="6990" y="10260"/>
                </a:moveTo>
                <a:lnTo>
                  <a:pt x="6990" y="10263"/>
                </a:lnTo>
                <a:lnTo>
                  <a:pt x="6987" y="10266"/>
                </a:lnTo>
                <a:lnTo>
                  <a:pt x="6987" y="10263"/>
                </a:lnTo>
                <a:lnTo>
                  <a:pt x="6990" y="10260"/>
                </a:lnTo>
                <a:close/>
                <a:moveTo>
                  <a:pt x="7360" y="10324"/>
                </a:moveTo>
                <a:cubicBezTo>
                  <a:pt x="7357" y="10334"/>
                  <a:pt x="7353" y="10337"/>
                  <a:pt x="7347" y="10347"/>
                </a:cubicBezTo>
                <a:cubicBezTo>
                  <a:pt x="7343" y="10347"/>
                  <a:pt x="7333" y="10340"/>
                  <a:pt x="7327" y="10340"/>
                </a:cubicBezTo>
                <a:cubicBezTo>
                  <a:pt x="7323" y="10340"/>
                  <a:pt x="7330" y="10334"/>
                  <a:pt x="7330" y="10330"/>
                </a:cubicBezTo>
                <a:cubicBezTo>
                  <a:pt x="7340" y="10327"/>
                  <a:pt x="7350" y="10327"/>
                  <a:pt x="7360" y="10324"/>
                </a:cubicBezTo>
                <a:close/>
                <a:moveTo>
                  <a:pt x="7370" y="10324"/>
                </a:moveTo>
                <a:cubicBezTo>
                  <a:pt x="7376" y="10338"/>
                  <a:pt x="7374" y="10348"/>
                  <a:pt x="7358" y="10348"/>
                </a:cubicBezTo>
                <a:cubicBezTo>
                  <a:pt x="7356" y="10348"/>
                  <a:pt x="7353" y="10348"/>
                  <a:pt x="7350" y="10347"/>
                </a:cubicBezTo>
                <a:lnTo>
                  <a:pt x="7364" y="10324"/>
                </a:lnTo>
                <a:close/>
                <a:moveTo>
                  <a:pt x="7303" y="10381"/>
                </a:moveTo>
                <a:lnTo>
                  <a:pt x="7316" y="10387"/>
                </a:lnTo>
                <a:cubicBezTo>
                  <a:pt x="7310" y="10394"/>
                  <a:pt x="7306" y="10398"/>
                  <a:pt x="7300" y="10404"/>
                </a:cubicBezTo>
                <a:lnTo>
                  <a:pt x="7293" y="10401"/>
                </a:lnTo>
                <a:lnTo>
                  <a:pt x="7303" y="10381"/>
                </a:lnTo>
                <a:close/>
                <a:moveTo>
                  <a:pt x="7323" y="10391"/>
                </a:moveTo>
                <a:cubicBezTo>
                  <a:pt x="7333" y="10398"/>
                  <a:pt x="7343" y="10401"/>
                  <a:pt x="7360" y="10404"/>
                </a:cubicBezTo>
                <a:cubicBezTo>
                  <a:pt x="7353" y="10411"/>
                  <a:pt x="7347" y="10418"/>
                  <a:pt x="7343" y="10421"/>
                </a:cubicBezTo>
                <a:lnTo>
                  <a:pt x="7313" y="10411"/>
                </a:lnTo>
                <a:lnTo>
                  <a:pt x="7323" y="10391"/>
                </a:lnTo>
                <a:close/>
                <a:moveTo>
                  <a:pt x="7290" y="10404"/>
                </a:moveTo>
                <a:lnTo>
                  <a:pt x="7300" y="10411"/>
                </a:lnTo>
                <a:lnTo>
                  <a:pt x="7279" y="10431"/>
                </a:lnTo>
                <a:lnTo>
                  <a:pt x="7273" y="10428"/>
                </a:lnTo>
                <a:lnTo>
                  <a:pt x="7290" y="10404"/>
                </a:lnTo>
                <a:close/>
                <a:moveTo>
                  <a:pt x="7367" y="10408"/>
                </a:moveTo>
                <a:lnTo>
                  <a:pt x="7387" y="10418"/>
                </a:lnTo>
                <a:cubicBezTo>
                  <a:pt x="7384" y="10425"/>
                  <a:pt x="7377" y="10431"/>
                  <a:pt x="7374" y="10438"/>
                </a:cubicBezTo>
                <a:lnTo>
                  <a:pt x="7357" y="10428"/>
                </a:lnTo>
                <a:lnTo>
                  <a:pt x="7367" y="10408"/>
                </a:lnTo>
                <a:close/>
                <a:moveTo>
                  <a:pt x="7391" y="10418"/>
                </a:moveTo>
                <a:lnTo>
                  <a:pt x="7397" y="10421"/>
                </a:lnTo>
                <a:lnTo>
                  <a:pt x="7387" y="10441"/>
                </a:lnTo>
                <a:lnTo>
                  <a:pt x="7380" y="10438"/>
                </a:lnTo>
                <a:lnTo>
                  <a:pt x="7391" y="10418"/>
                </a:lnTo>
                <a:close/>
                <a:moveTo>
                  <a:pt x="7351" y="10437"/>
                </a:moveTo>
                <a:cubicBezTo>
                  <a:pt x="7353" y="10437"/>
                  <a:pt x="7361" y="10445"/>
                  <a:pt x="7367" y="10448"/>
                </a:cubicBezTo>
                <a:lnTo>
                  <a:pt x="7350" y="10441"/>
                </a:lnTo>
                <a:lnTo>
                  <a:pt x="7350" y="10438"/>
                </a:lnTo>
                <a:cubicBezTo>
                  <a:pt x="7350" y="10438"/>
                  <a:pt x="7350" y="10437"/>
                  <a:pt x="7351" y="10437"/>
                </a:cubicBezTo>
                <a:close/>
                <a:moveTo>
                  <a:pt x="7414" y="10428"/>
                </a:moveTo>
                <a:lnTo>
                  <a:pt x="7401" y="10448"/>
                </a:lnTo>
                <a:lnTo>
                  <a:pt x="7397" y="10448"/>
                </a:lnTo>
                <a:cubicBezTo>
                  <a:pt x="7401" y="10438"/>
                  <a:pt x="7404" y="10435"/>
                  <a:pt x="7407" y="10428"/>
                </a:cubicBezTo>
                <a:close/>
                <a:moveTo>
                  <a:pt x="7481" y="10371"/>
                </a:moveTo>
                <a:cubicBezTo>
                  <a:pt x="7515" y="10391"/>
                  <a:pt x="7566" y="10418"/>
                  <a:pt x="7606" y="10441"/>
                </a:cubicBezTo>
                <a:cubicBezTo>
                  <a:pt x="7606" y="10445"/>
                  <a:pt x="7603" y="10451"/>
                  <a:pt x="7599" y="10455"/>
                </a:cubicBezTo>
                <a:lnTo>
                  <a:pt x="7596" y="10455"/>
                </a:lnTo>
                <a:cubicBezTo>
                  <a:pt x="7555" y="10431"/>
                  <a:pt x="7515" y="10404"/>
                  <a:pt x="7481" y="10371"/>
                </a:cubicBezTo>
                <a:close/>
                <a:moveTo>
                  <a:pt x="7310" y="10421"/>
                </a:moveTo>
                <a:lnTo>
                  <a:pt x="7337" y="10435"/>
                </a:lnTo>
                <a:lnTo>
                  <a:pt x="7333" y="10438"/>
                </a:lnTo>
                <a:cubicBezTo>
                  <a:pt x="7324" y="10433"/>
                  <a:pt x="7319" y="10431"/>
                  <a:pt x="7318" y="10431"/>
                </a:cubicBezTo>
                <a:cubicBezTo>
                  <a:pt x="7317" y="10431"/>
                  <a:pt x="7321" y="10434"/>
                  <a:pt x="7330" y="10441"/>
                </a:cubicBezTo>
                <a:lnTo>
                  <a:pt x="7330" y="10445"/>
                </a:lnTo>
                <a:cubicBezTo>
                  <a:pt x="7327" y="10448"/>
                  <a:pt x="7323" y="10455"/>
                  <a:pt x="7320" y="10458"/>
                </a:cubicBezTo>
                <a:cubicBezTo>
                  <a:pt x="7319" y="10459"/>
                  <a:pt x="7319" y="10459"/>
                  <a:pt x="7318" y="10459"/>
                </a:cubicBezTo>
                <a:cubicBezTo>
                  <a:pt x="7315" y="10459"/>
                  <a:pt x="7312" y="10454"/>
                  <a:pt x="7310" y="10451"/>
                </a:cubicBezTo>
                <a:cubicBezTo>
                  <a:pt x="7316" y="10431"/>
                  <a:pt x="7303" y="10441"/>
                  <a:pt x="7310" y="10421"/>
                </a:cubicBezTo>
                <a:close/>
                <a:moveTo>
                  <a:pt x="7417" y="10435"/>
                </a:moveTo>
                <a:lnTo>
                  <a:pt x="7431" y="10445"/>
                </a:lnTo>
                <a:lnTo>
                  <a:pt x="7417" y="10462"/>
                </a:lnTo>
                <a:cubicBezTo>
                  <a:pt x="7414" y="10462"/>
                  <a:pt x="7411" y="10458"/>
                  <a:pt x="7407" y="10455"/>
                </a:cubicBezTo>
                <a:lnTo>
                  <a:pt x="7417" y="10435"/>
                </a:lnTo>
                <a:close/>
                <a:moveTo>
                  <a:pt x="7256" y="10458"/>
                </a:moveTo>
                <a:cubicBezTo>
                  <a:pt x="7254" y="10460"/>
                  <a:pt x="7252" y="10461"/>
                  <a:pt x="7250" y="10462"/>
                </a:cubicBezTo>
                <a:lnTo>
                  <a:pt x="7250" y="10462"/>
                </a:lnTo>
                <a:lnTo>
                  <a:pt x="7253" y="10458"/>
                </a:lnTo>
                <a:close/>
                <a:moveTo>
                  <a:pt x="7347" y="10451"/>
                </a:moveTo>
                <a:cubicBezTo>
                  <a:pt x="7344" y="10457"/>
                  <a:pt x="7338" y="10461"/>
                  <a:pt x="7335" y="10466"/>
                </a:cubicBezTo>
                <a:lnTo>
                  <a:pt x="7335" y="10466"/>
                </a:lnTo>
                <a:lnTo>
                  <a:pt x="7343" y="10451"/>
                </a:lnTo>
                <a:close/>
                <a:moveTo>
                  <a:pt x="7061" y="10468"/>
                </a:moveTo>
                <a:lnTo>
                  <a:pt x="7061" y="10472"/>
                </a:lnTo>
                <a:lnTo>
                  <a:pt x="7057" y="10475"/>
                </a:lnTo>
                <a:lnTo>
                  <a:pt x="7057" y="10472"/>
                </a:lnTo>
                <a:lnTo>
                  <a:pt x="7061" y="10468"/>
                </a:lnTo>
                <a:close/>
                <a:moveTo>
                  <a:pt x="7313" y="10468"/>
                </a:moveTo>
                <a:lnTo>
                  <a:pt x="7303" y="10482"/>
                </a:lnTo>
                <a:lnTo>
                  <a:pt x="7300" y="10482"/>
                </a:lnTo>
                <a:lnTo>
                  <a:pt x="7306" y="10468"/>
                </a:lnTo>
                <a:close/>
                <a:moveTo>
                  <a:pt x="7333" y="10472"/>
                </a:moveTo>
                <a:lnTo>
                  <a:pt x="7333" y="10475"/>
                </a:lnTo>
                <a:lnTo>
                  <a:pt x="7323" y="10485"/>
                </a:lnTo>
                <a:cubicBezTo>
                  <a:pt x="7327" y="10478"/>
                  <a:pt x="7330" y="10475"/>
                  <a:pt x="7333" y="10472"/>
                </a:cubicBezTo>
                <a:close/>
                <a:moveTo>
                  <a:pt x="7347" y="10455"/>
                </a:moveTo>
                <a:lnTo>
                  <a:pt x="7360" y="10462"/>
                </a:lnTo>
                <a:cubicBezTo>
                  <a:pt x="7350" y="10475"/>
                  <a:pt x="7343" y="10485"/>
                  <a:pt x="7337" y="10499"/>
                </a:cubicBezTo>
                <a:lnTo>
                  <a:pt x="7327" y="10495"/>
                </a:lnTo>
                <a:lnTo>
                  <a:pt x="7340" y="10472"/>
                </a:lnTo>
                <a:cubicBezTo>
                  <a:pt x="7343" y="10468"/>
                  <a:pt x="7347" y="10462"/>
                  <a:pt x="7347" y="10455"/>
                </a:cubicBezTo>
                <a:close/>
                <a:moveTo>
                  <a:pt x="7296" y="10492"/>
                </a:moveTo>
                <a:lnTo>
                  <a:pt x="7286" y="10502"/>
                </a:lnTo>
                <a:lnTo>
                  <a:pt x="7293" y="10492"/>
                </a:lnTo>
                <a:close/>
                <a:moveTo>
                  <a:pt x="7367" y="10465"/>
                </a:moveTo>
                <a:lnTo>
                  <a:pt x="7370" y="10468"/>
                </a:lnTo>
                <a:lnTo>
                  <a:pt x="7347" y="10505"/>
                </a:lnTo>
                <a:lnTo>
                  <a:pt x="7343" y="10505"/>
                </a:lnTo>
                <a:lnTo>
                  <a:pt x="7367" y="10465"/>
                </a:lnTo>
                <a:close/>
                <a:moveTo>
                  <a:pt x="7327" y="10502"/>
                </a:moveTo>
                <a:lnTo>
                  <a:pt x="7333" y="10509"/>
                </a:lnTo>
                <a:lnTo>
                  <a:pt x="7327" y="10515"/>
                </a:lnTo>
                <a:cubicBezTo>
                  <a:pt x="7327" y="10512"/>
                  <a:pt x="7323" y="10512"/>
                  <a:pt x="7320" y="10512"/>
                </a:cubicBezTo>
                <a:lnTo>
                  <a:pt x="7327" y="10502"/>
                </a:lnTo>
                <a:close/>
                <a:moveTo>
                  <a:pt x="7434" y="10445"/>
                </a:moveTo>
                <a:cubicBezTo>
                  <a:pt x="7488" y="10485"/>
                  <a:pt x="7528" y="10519"/>
                  <a:pt x="7525" y="10525"/>
                </a:cubicBezTo>
                <a:cubicBezTo>
                  <a:pt x="7495" y="10502"/>
                  <a:pt x="7461" y="10482"/>
                  <a:pt x="7428" y="10465"/>
                </a:cubicBezTo>
                <a:cubicBezTo>
                  <a:pt x="7428" y="10458"/>
                  <a:pt x="7431" y="10451"/>
                  <a:pt x="7434" y="10445"/>
                </a:cubicBezTo>
                <a:close/>
                <a:moveTo>
                  <a:pt x="7401" y="10485"/>
                </a:moveTo>
                <a:lnTo>
                  <a:pt x="7374" y="10529"/>
                </a:lnTo>
                <a:lnTo>
                  <a:pt x="7370" y="10529"/>
                </a:lnTo>
                <a:lnTo>
                  <a:pt x="7394" y="10485"/>
                </a:lnTo>
                <a:close/>
                <a:moveTo>
                  <a:pt x="7414" y="10492"/>
                </a:moveTo>
                <a:cubicBezTo>
                  <a:pt x="7461" y="10520"/>
                  <a:pt x="7501" y="10547"/>
                  <a:pt x="7485" y="10547"/>
                </a:cubicBezTo>
                <a:cubicBezTo>
                  <a:pt x="7481" y="10547"/>
                  <a:pt x="7471" y="10544"/>
                  <a:pt x="7454" y="10539"/>
                </a:cubicBezTo>
                <a:lnTo>
                  <a:pt x="7407" y="10509"/>
                </a:lnTo>
                <a:lnTo>
                  <a:pt x="7414" y="10492"/>
                </a:lnTo>
                <a:close/>
                <a:moveTo>
                  <a:pt x="7389" y="10554"/>
                </a:moveTo>
                <a:lnTo>
                  <a:pt x="7394" y="10559"/>
                </a:lnTo>
                <a:lnTo>
                  <a:pt x="7394" y="10559"/>
                </a:lnTo>
                <a:lnTo>
                  <a:pt x="7387" y="10556"/>
                </a:lnTo>
                <a:cubicBezTo>
                  <a:pt x="7387" y="10556"/>
                  <a:pt x="7388" y="10555"/>
                  <a:pt x="7389" y="10554"/>
                </a:cubicBezTo>
                <a:close/>
                <a:moveTo>
                  <a:pt x="7404" y="10512"/>
                </a:moveTo>
                <a:cubicBezTo>
                  <a:pt x="7438" y="10542"/>
                  <a:pt x="7495" y="10586"/>
                  <a:pt x="7471" y="10586"/>
                </a:cubicBezTo>
                <a:cubicBezTo>
                  <a:pt x="7458" y="10579"/>
                  <a:pt x="7451" y="10576"/>
                  <a:pt x="7438" y="10569"/>
                </a:cubicBezTo>
                <a:lnTo>
                  <a:pt x="7414" y="10552"/>
                </a:lnTo>
                <a:lnTo>
                  <a:pt x="7394" y="10539"/>
                </a:lnTo>
                <a:cubicBezTo>
                  <a:pt x="7397" y="10532"/>
                  <a:pt x="7401" y="10522"/>
                  <a:pt x="7404" y="10512"/>
                </a:cubicBezTo>
                <a:close/>
                <a:moveTo>
                  <a:pt x="7286" y="10579"/>
                </a:moveTo>
                <a:cubicBezTo>
                  <a:pt x="7283" y="10583"/>
                  <a:pt x="7283" y="10586"/>
                  <a:pt x="7283" y="10589"/>
                </a:cubicBezTo>
                <a:lnTo>
                  <a:pt x="7279" y="10589"/>
                </a:lnTo>
                <a:cubicBezTo>
                  <a:pt x="7279" y="10586"/>
                  <a:pt x="7283" y="10583"/>
                  <a:pt x="7286" y="10579"/>
                </a:cubicBezTo>
                <a:close/>
                <a:moveTo>
                  <a:pt x="7404" y="10566"/>
                </a:moveTo>
                <a:lnTo>
                  <a:pt x="7407" y="10569"/>
                </a:lnTo>
                <a:cubicBezTo>
                  <a:pt x="7407" y="10573"/>
                  <a:pt x="7404" y="10576"/>
                  <a:pt x="7404" y="10579"/>
                </a:cubicBezTo>
                <a:lnTo>
                  <a:pt x="7417" y="10576"/>
                </a:lnTo>
                <a:cubicBezTo>
                  <a:pt x="7438" y="10593"/>
                  <a:pt x="7452" y="10606"/>
                  <a:pt x="7443" y="10606"/>
                </a:cubicBezTo>
                <a:cubicBezTo>
                  <a:pt x="7438" y="10606"/>
                  <a:pt x="7425" y="10601"/>
                  <a:pt x="7401" y="10589"/>
                </a:cubicBezTo>
                <a:lnTo>
                  <a:pt x="7397" y="10589"/>
                </a:lnTo>
                <a:cubicBezTo>
                  <a:pt x="7391" y="10586"/>
                  <a:pt x="7384" y="10579"/>
                  <a:pt x="7380" y="10573"/>
                </a:cubicBezTo>
                <a:lnTo>
                  <a:pt x="7384" y="10566"/>
                </a:lnTo>
                <a:close/>
                <a:moveTo>
                  <a:pt x="6812" y="10612"/>
                </a:moveTo>
                <a:cubicBezTo>
                  <a:pt x="6819" y="10612"/>
                  <a:pt x="6829" y="10612"/>
                  <a:pt x="6842" y="10613"/>
                </a:cubicBezTo>
                <a:lnTo>
                  <a:pt x="6839" y="10613"/>
                </a:lnTo>
                <a:lnTo>
                  <a:pt x="6845" y="10633"/>
                </a:lnTo>
                <a:lnTo>
                  <a:pt x="6828" y="10626"/>
                </a:lnTo>
                <a:lnTo>
                  <a:pt x="6798" y="10620"/>
                </a:lnTo>
                <a:cubicBezTo>
                  <a:pt x="6788" y="10615"/>
                  <a:pt x="6791" y="10612"/>
                  <a:pt x="6812" y="10612"/>
                </a:cubicBezTo>
                <a:close/>
                <a:moveTo>
                  <a:pt x="7337" y="10663"/>
                </a:moveTo>
                <a:cubicBezTo>
                  <a:pt x="7341" y="10667"/>
                  <a:pt x="7345" y="10670"/>
                  <a:pt x="7349" y="10674"/>
                </a:cubicBezTo>
                <a:lnTo>
                  <a:pt x="7349" y="10674"/>
                </a:lnTo>
                <a:cubicBezTo>
                  <a:pt x="7346" y="10672"/>
                  <a:pt x="7343" y="10669"/>
                  <a:pt x="7340" y="10667"/>
                </a:cubicBezTo>
                <a:lnTo>
                  <a:pt x="7337" y="10667"/>
                </a:lnTo>
                <a:cubicBezTo>
                  <a:pt x="7337" y="10667"/>
                  <a:pt x="7337" y="10667"/>
                  <a:pt x="7337" y="10663"/>
                </a:cubicBezTo>
                <a:close/>
                <a:moveTo>
                  <a:pt x="7397" y="10724"/>
                </a:moveTo>
                <a:cubicBezTo>
                  <a:pt x="7384" y="10731"/>
                  <a:pt x="7374" y="10737"/>
                  <a:pt x="7364" y="10748"/>
                </a:cubicBezTo>
                <a:lnTo>
                  <a:pt x="7290" y="10775"/>
                </a:lnTo>
                <a:lnTo>
                  <a:pt x="7296" y="10761"/>
                </a:lnTo>
                <a:lnTo>
                  <a:pt x="7397" y="10724"/>
                </a:lnTo>
                <a:close/>
                <a:moveTo>
                  <a:pt x="7266" y="10812"/>
                </a:moveTo>
                <a:lnTo>
                  <a:pt x="7300" y="10828"/>
                </a:lnTo>
                <a:cubicBezTo>
                  <a:pt x="7296" y="10828"/>
                  <a:pt x="7296" y="10832"/>
                  <a:pt x="7296" y="10835"/>
                </a:cubicBezTo>
                <a:cubicBezTo>
                  <a:pt x="7290" y="10828"/>
                  <a:pt x="7279" y="10822"/>
                  <a:pt x="7269" y="10815"/>
                </a:cubicBezTo>
                <a:lnTo>
                  <a:pt x="7266" y="10815"/>
                </a:lnTo>
                <a:lnTo>
                  <a:pt x="7266" y="10812"/>
                </a:lnTo>
                <a:close/>
                <a:moveTo>
                  <a:pt x="330" y="10832"/>
                </a:moveTo>
                <a:cubicBezTo>
                  <a:pt x="329" y="10837"/>
                  <a:pt x="329" y="10843"/>
                  <a:pt x="331" y="10848"/>
                </a:cubicBezTo>
                <a:lnTo>
                  <a:pt x="331" y="10848"/>
                </a:lnTo>
                <a:cubicBezTo>
                  <a:pt x="331" y="10842"/>
                  <a:pt x="331" y="10837"/>
                  <a:pt x="330" y="10832"/>
                </a:cubicBezTo>
                <a:close/>
                <a:moveTo>
                  <a:pt x="7158" y="10812"/>
                </a:moveTo>
                <a:lnTo>
                  <a:pt x="7165" y="10818"/>
                </a:lnTo>
                <a:lnTo>
                  <a:pt x="7061" y="10859"/>
                </a:lnTo>
                <a:lnTo>
                  <a:pt x="7051" y="10852"/>
                </a:lnTo>
                <a:lnTo>
                  <a:pt x="7158" y="10812"/>
                </a:lnTo>
                <a:close/>
                <a:moveTo>
                  <a:pt x="7037" y="10859"/>
                </a:moveTo>
                <a:lnTo>
                  <a:pt x="7047" y="10865"/>
                </a:lnTo>
                <a:lnTo>
                  <a:pt x="7030" y="10872"/>
                </a:lnTo>
                <a:lnTo>
                  <a:pt x="7020" y="10865"/>
                </a:lnTo>
                <a:lnTo>
                  <a:pt x="7037" y="10859"/>
                </a:lnTo>
                <a:close/>
                <a:moveTo>
                  <a:pt x="7316" y="10835"/>
                </a:moveTo>
                <a:lnTo>
                  <a:pt x="7374" y="10862"/>
                </a:lnTo>
                <a:lnTo>
                  <a:pt x="7364" y="10879"/>
                </a:lnTo>
                <a:cubicBezTo>
                  <a:pt x="7347" y="10869"/>
                  <a:pt x="7330" y="10855"/>
                  <a:pt x="7313" y="10845"/>
                </a:cubicBezTo>
                <a:cubicBezTo>
                  <a:pt x="7313" y="10842"/>
                  <a:pt x="7316" y="10838"/>
                  <a:pt x="7316" y="10835"/>
                </a:cubicBezTo>
                <a:close/>
                <a:moveTo>
                  <a:pt x="6993" y="10872"/>
                </a:moveTo>
                <a:lnTo>
                  <a:pt x="7003" y="10882"/>
                </a:lnTo>
                <a:lnTo>
                  <a:pt x="6983" y="10889"/>
                </a:lnTo>
                <a:cubicBezTo>
                  <a:pt x="6980" y="10889"/>
                  <a:pt x="6977" y="10882"/>
                  <a:pt x="6973" y="10882"/>
                </a:cubicBezTo>
                <a:lnTo>
                  <a:pt x="6993" y="10872"/>
                </a:lnTo>
                <a:close/>
                <a:moveTo>
                  <a:pt x="6953" y="10891"/>
                </a:moveTo>
                <a:cubicBezTo>
                  <a:pt x="6956" y="10891"/>
                  <a:pt x="6962" y="10893"/>
                  <a:pt x="6970" y="10896"/>
                </a:cubicBezTo>
                <a:lnTo>
                  <a:pt x="6956" y="10899"/>
                </a:lnTo>
                <a:cubicBezTo>
                  <a:pt x="6949" y="10893"/>
                  <a:pt x="6949" y="10891"/>
                  <a:pt x="6953" y="10891"/>
                </a:cubicBezTo>
                <a:close/>
                <a:moveTo>
                  <a:pt x="7222" y="10929"/>
                </a:moveTo>
                <a:lnTo>
                  <a:pt x="7229" y="10933"/>
                </a:lnTo>
                <a:lnTo>
                  <a:pt x="7229" y="10946"/>
                </a:lnTo>
                <a:lnTo>
                  <a:pt x="7219" y="10939"/>
                </a:lnTo>
                <a:lnTo>
                  <a:pt x="7222" y="10929"/>
                </a:lnTo>
                <a:close/>
                <a:moveTo>
                  <a:pt x="7249" y="10882"/>
                </a:moveTo>
                <a:cubicBezTo>
                  <a:pt x="7276" y="10902"/>
                  <a:pt x="7303" y="10926"/>
                  <a:pt x="7330" y="10946"/>
                </a:cubicBezTo>
                <a:cubicBezTo>
                  <a:pt x="7327" y="10950"/>
                  <a:pt x="7327" y="10950"/>
                  <a:pt x="7327" y="10950"/>
                </a:cubicBezTo>
                <a:lnTo>
                  <a:pt x="7327" y="10953"/>
                </a:lnTo>
                <a:cubicBezTo>
                  <a:pt x="7296" y="10939"/>
                  <a:pt x="7269" y="10926"/>
                  <a:pt x="7246" y="10909"/>
                </a:cubicBezTo>
                <a:cubicBezTo>
                  <a:pt x="7246" y="10902"/>
                  <a:pt x="7249" y="10892"/>
                  <a:pt x="7249" y="10882"/>
                </a:cubicBezTo>
                <a:close/>
                <a:moveTo>
                  <a:pt x="7199" y="10946"/>
                </a:moveTo>
                <a:lnTo>
                  <a:pt x="7195" y="10956"/>
                </a:lnTo>
                <a:lnTo>
                  <a:pt x="7192" y="10963"/>
                </a:lnTo>
                <a:lnTo>
                  <a:pt x="7192" y="10966"/>
                </a:lnTo>
                <a:lnTo>
                  <a:pt x="7199" y="10946"/>
                </a:lnTo>
                <a:close/>
                <a:moveTo>
                  <a:pt x="7202" y="10943"/>
                </a:moveTo>
                <a:cubicBezTo>
                  <a:pt x="7199" y="10956"/>
                  <a:pt x="7199" y="10966"/>
                  <a:pt x="7202" y="10976"/>
                </a:cubicBezTo>
                <a:cubicBezTo>
                  <a:pt x="7202" y="10977"/>
                  <a:pt x="7203" y="10977"/>
                  <a:pt x="7203" y="10977"/>
                </a:cubicBezTo>
                <a:cubicBezTo>
                  <a:pt x="7206" y="10977"/>
                  <a:pt x="7210" y="10968"/>
                  <a:pt x="7216" y="10953"/>
                </a:cubicBezTo>
                <a:lnTo>
                  <a:pt x="7226" y="10956"/>
                </a:lnTo>
                <a:cubicBezTo>
                  <a:pt x="7226" y="10970"/>
                  <a:pt x="7226" y="10983"/>
                  <a:pt x="7222" y="10993"/>
                </a:cubicBezTo>
                <a:lnTo>
                  <a:pt x="7189" y="10966"/>
                </a:lnTo>
                <a:lnTo>
                  <a:pt x="7199" y="10946"/>
                </a:lnTo>
                <a:lnTo>
                  <a:pt x="7199" y="10946"/>
                </a:lnTo>
                <a:lnTo>
                  <a:pt x="7202" y="10943"/>
                </a:lnTo>
                <a:close/>
                <a:moveTo>
                  <a:pt x="7238" y="10937"/>
                </a:moveTo>
                <a:lnTo>
                  <a:pt x="7238" y="10937"/>
                </a:lnTo>
                <a:cubicBezTo>
                  <a:pt x="7264" y="10950"/>
                  <a:pt x="7287" y="10963"/>
                  <a:pt x="7310" y="10976"/>
                </a:cubicBezTo>
                <a:lnTo>
                  <a:pt x="7300" y="10997"/>
                </a:lnTo>
                <a:lnTo>
                  <a:pt x="7236" y="10950"/>
                </a:lnTo>
                <a:cubicBezTo>
                  <a:pt x="7236" y="10946"/>
                  <a:pt x="7236" y="10943"/>
                  <a:pt x="7238" y="10937"/>
                </a:cubicBezTo>
                <a:close/>
                <a:moveTo>
                  <a:pt x="7232" y="10963"/>
                </a:moveTo>
                <a:lnTo>
                  <a:pt x="7296" y="11000"/>
                </a:lnTo>
                <a:cubicBezTo>
                  <a:pt x="7286" y="11020"/>
                  <a:pt x="7276" y="11040"/>
                  <a:pt x="7263" y="11061"/>
                </a:cubicBezTo>
                <a:cubicBezTo>
                  <a:pt x="7229" y="11047"/>
                  <a:pt x="7189" y="11057"/>
                  <a:pt x="7155" y="11040"/>
                </a:cubicBezTo>
                <a:cubicBezTo>
                  <a:pt x="7162" y="11024"/>
                  <a:pt x="7168" y="11013"/>
                  <a:pt x="7175" y="11003"/>
                </a:cubicBezTo>
                <a:lnTo>
                  <a:pt x="7172" y="11000"/>
                </a:lnTo>
                <a:lnTo>
                  <a:pt x="7172" y="11000"/>
                </a:lnTo>
                <a:cubicBezTo>
                  <a:pt x="7213" y="11019"/>
                  <a:pt x="7235" y="11027"/>
                  <a:pt x="7243" y="11027"/>
                </a:cubicBezTo>
                <a:cubicBezTo>
                  <a:pt x="7255" y="11027"/>
                  <a:pt x="7245" y="11014"/>
                  <a:pt x="7226" y="10997"/>
                </a:cubicBezTo>
                <a:cubicBezTo>
                  <a:pt x="7226" y="10987"/>
                  <a:pt x="7229" y="10973"/>
                  <a:pt x="7232" y="10963"/>
                </a:cubicBezTo>
                <a:close/>
                <a:moveTo>
                  <a:pt x="2153" y="13481"/>
                </a:moveTo>
                <a:cubicBezTo>
                  <a:pt x="2143" y="13488"/>
                  <a:pt x="2133" y="13494"/>
                  <a:pt x="2124" y="13500"/>
                </a:cubicBezTo>
                <a:cubicBezTo>
                  <a:pt x="2134" y="13496"/>
                  <a:pt x="2144" y="13489"/>
                  <a:pt x="2153" y="13481"/>
                </a:cubicBezTo>
                <a:close/>
                <a:moveTo>
                  <a:pt x="4450" y="16543"/>
                </a:moveTo>
                <a:lnTo>
                  <a:pt x="4450" y="16543"/>
                </a:lnTo>
                <a:cubicBezTo>
                  <a:pt x="4470" y="16557"/>
                  <a:pt x="4500" y="16577"/>
                  <a:pt x="4550" y="16607"/>
                </a:cubicBezTo>
                <a:lnTo>
                  <a:pt x="4550" y="16610"/>
                </a:lnTo>
                <a:lnTo>
                  <a:pt x="4450" y="16543"/>
                </a:lnTo>
                <a:close/>
                <a:moveTo>
                  <a:pt x="4845" y="16690"/>
                </a:moveTo>
                <a:cubicBezTo>
                  <a:pt x="4854" y="16690"/>
                  <a:pt x="4864" y="16694"/>
                  <a:pt x="4873" y="16701"/>
                </a:cubicBezTo>
                <a:cubicBezTo>
                  <a:pt x="4833" y="16718"/>
                  <a:pt x="4900" y="16809"/>
                  <a:pt x="4927" y="16889"/>
                </a:cubicBezTo>
                <a:cubicBezTo>
                  <a:pt x="4877" y="16842"/>
                  <a:pt x="4823" y="16802"/>
                  <a:pt x="4769" y="16762"/>
                </a:cubicBezTo>
                <a:lnTo>
                  <a:pt x="4766" y="16765"/>
                </a:lnTo>
                <a:cubicBezTo>
                  <a:pt x="4783" y="16722"/>
                  <a:pt x="4814" y="16690"/>
                  <a:pt x="4845" y="16690"/>
                </a:cubicBezTo>
                <a:close/>
                <a:moveTo>
                  <a:pt x="12136" y="19709"/>
                </a:moveTo>
                <a:lnTo>
                  <a:pt x="12136" y="19709"/>
                </a:lnTo>
                <a:cubicBezTo>
                  <a:pt x="12129" y="19715"/>
                  <a:pt x="12120" y="19723"/>
                  <a:pt x="12112" y="19732"/>
                </a:cubicBezTo>
                <a:lnTo>
                  <a:pt x="12112" y="19732"/>
                </a:lnTo>
                <a:cubicBezTo>
                  <a:pt x="12120" y="19724"/>
                  <a:pt x="12128" y="19716"/>
                  <a:pt x="12136" y="19709"/>
                </a:cubicBezTo>
                <a:close/>
                <a:moveTo>
                  <a:pt x="12112" y="19732"/>
                </a:moveTo>
                <a:cubicBezTo>
                  <a:pt x="12103" y="19741"/>
                  <a:pt x="12094" y="19750"/>
                  <a:pt x="12085" y="19760"/>
                </a:cubicBezTo>
                <a:cubicBezTo>
                  <a:pt x="12095" y="19750"/>
                  <a:pt x="12103" y="19740"/>
                  <a:pt x="12112" y="19732"/>
                </a:cubicBezTo>
                <a:close/>
                <a:moveTo>
                  <a:pt x="8259" y="0"/>
                </a:moveTo>
                <a:cubicBezTo>
                  <a:pt x="8258" y="0"/>
                  <a:pt x="8257" y="2"/>
                  <a:pt x="8255" y="5"/>
                </a:cubicBezTo>
                <a:cubicBezTo>
                  <a:pt x="8252" y="5"/>
                  <a:pt x="8249" y="5"/>
                  <a:pt x="8246" y="5"/>
                </a:cubicBezTo>
                <a:cubicBezTo>
                  <a:pt x="7949" y="5"/>
                  <a:pt x="7642" y="159"/>
                  <a:pt x="7253" y="369"/>
                </a:cubicBezTo>
                <a:lnTo>
                  <a:pt x="7283" y="274"/>
                </a:lnTo>
                <a:cubicBezTo>
                  <a:pt x="7271" y="273"/>
                  <a:pt x="7258" y="273"/>
                  <a:pt x="7245" y="273"/>
                </a:cubicBezTo>
                <a:cubicBezTo>
                  <a:pt x="7063" y="273"/>
                  <a:pt x="6819" y="377"/>
                  <a:pt x="6640" y="399"/>
                </a:cubicBezTo>
                <a:cubicBezTo>
                  <a:pt x="6613" y="486"/>
                  <a:pt x="6516" y="520"/>
                  <a:pt x="6616" y="604"/>
                </a:cubicBezTo>
                <a:cubicBezTo>
                  <a:pt x="6552" y="586"/>
                  <a:pt x="6490" y="579"/>
                  <a:pt x="6433" y="579"/>
                </a:cubicBezTo>
                <a:cubicBezTo>
                  <a:pt x="6184" y="579"/>
                  <a:pt x="5996" y="725"/>
                  <a:pt x="5832" y="867"/>
                </a:cubicBezTo>
                <a:cubicBezTo>
                  <a:pt x="5651" y="1064"/>
                  <a:pt x="5497" y="1252"/>
                  <a:pt x="5207" y="1252"/>
                </a:cubicBezTo>
                <a:cubicBezTo>
                  <a:pt x="5191" y="1252"/>
                  <a:pt x="5173" y="1252"/>
                  <a:pt x="5156" y="1250"/>
                </a:cubicBezTo>
                <a:cubicBezTo>
                  <a:pt x="5201" y="1220"/>
                  <a:pt x="5233" y="1136"/>
                  <a:pt x="5207" y="1136"/>
                </a:cubicBezTo>
                <a:cubicBezTo>
                  <a:pt x="5204" y="1136"/>
                  <a:pt x="5201" y="1137"/>
                  <a:pt x="5196" y="1139"/>
                </a:cubicBezTo>
                <a:cubicBezTo>
                  <a:pt x="5085" y="1240"/>
                  <a:pt x="4984" y="1345"/>
                  <a:pt x="4890" y="1459"/>
                </a:cubicBezTo>
                <a:cubicBezTo>
                  <a:pt x="4947" y="1504"/>
                  <a:pt x="4971" y="1511"/>
                  <a:pt x="4998" y="1511"/>
                </a:cubicBezTo>
                <a:cubicBezTo>
                  <a:pt x="5010" y="1511"/>
                  <a:pt x="5022" y="1510"/>
                  <a:pt x="5038" y="1510"/>
                </a:cubicBezTo>
                <a:cubicBezTo>
                  <a:pt x="5057" y="1510"/>
                  <a:pt x="5083" y="1512"/>
                  <a:pt x="5119" y="1520"/>
                </a:cubicBezTo>
                <a:cubicBezTo>
                  <a:pt x="5122" y="1627"/>
                  <a:pt x="5075" y="1735"/>
                  <a:pt x="4991" y="1806"/>
                </a:cubicBezTo>
                <a:cubicBezTo>
                  <a:pt x="5082" y="1617"/>
                  <a:pt x="4856" y="1634"/>
                  <a:pt x="4739" y="1627"/>
                </a:cubicBezTo>
                <a:lnTo>
                  <a:pt x="4739" y="1627"/>
                </a:lnTo>
                <a:cubicBezTo>
                  <a:pt x="4776" y="1651"/>
                  <a:pt x="4786" y="1705"/>
                  <a:pt x="4816" y="1735"/>
                </a:cubicBezTo>
                <a:cubicBezTo>
                  <a:pt x="4789" y="1731"/>
                  <a:pt x="4768" y="1729"/>
                  <a:pt x="4751" y="1729"/>
                </a:cubicBezTo>
                <a:cubicBezTo>
                  <a:pt x="4558" y="1729"/>
                  <a:pt x="4937" y="1972"/>
                  <a:pt x="4628" y="2028"/>
                </a:cubicBezTo>
                <a:lnTo>
                  <a:pt x="4591" y="1964"/>
                </a:lnTo>
                <a:cubicBezTo>
                  <a:pt x="4530" y="2065"/>
                  <a:pt x="4527" y="2210"/>
                  <a:pt x="4426" y="2280"/>
                </a:cubicBezTo>
                <a:cubicBezTo>
                  <a:pt x="4281" y="2199"/>
                  <a:pt x="4459" y="2142"/>
                  <a:pt x="4375" y="2041"/>
                </a:cubicBezTo>
                <a:lnTo>
                  <a:pt x="4375" y="2041"/>
                </a:lnTo>
                <a:cubicBezTo>
                  <a:pt x="4258" y="2169"/>
                  <a:pt x="4347" y="2489"/>
                  <a:pt x="4133" y="2489"/>
                </a:cubicBezTo>
                <a:cubicBezTo>
                  <a:pt x="4132" y="2489"/>
                  <a:pt x="4131" y="2489"/>
                  <a:pt x="4129" y="2489"/>
                </a:cubicBezTo>
                <a:cubicBezTo>
                  <a:pt x="4146" y="2405"/>
                  <a:pt x="4220" y="2334"/>
                  <a:pt x="4241" y="2250"/>
                </a:cubicBezTo>
                <a:cubicBezTo>
                  <a:pt x="4213" y="2248"/>
                  <a:pt x="4188" y="2248"/>
                  <a:pt x="4167" y="2248"/>
                </a:cubicBezTo>
                <a:cubicBezTo>
                  <a:pt x="3991" y="2248"/>
                  <a:pt x="3996" y="2294"/>
                  <a:pt x="3897" y="2354"/>
                </a:cubicBezTo>
                <a:lnTo>
                  <a:pt x="3907" y="2348"/>
                </a:lnTo>
                <a:lnTo>
                  <a:pt x="3907" y="2348"/>
                </a:lnTo>
                <a:cubicBezTo>
                  <a:pt x="3816" y="2398"/>
                  <a:pt x="3729" y="2452"/>
                  <a:pt x="3645" y="2509"/>
                </a:cubicBezTo>
                <a:lnTo>
                  <a:pt x="3729" y="2486"/>
                </a:lnTo>
                <a:lnTo>
                  <a:pt x="3729" y="2486"/>
                </a:lnTo>
                <a:cubicBezTo>
                  <a:pt x="3903" y="2921"/>
                  <a:pt x="3507" y="2876"/>
                  <a:pt x="3533" y="3258"/>
                </a:cubicBezTo>
                <a:lnTo>
                  <a:pt x="3533" y="3258"/>
                </a:lnTo>
                <a:cubicBezTo>
                  <a:pt x="3520" y="3075"/>
                  <a:pt x="3497" y="3046"/>
                  <a:pt x="3462" y="3046"/>
                </a:cubicBezTo>
                <a:cubicBezTo>
                  <a:pt x="3446" y="3046"/>
                  <a:pt x="3428" y="3052"/>
                  <a:pt x="3406" y="3052"/>
                </a:cubicBezTo>
                <a:cubicBezTo>
                  <a:pt x="3381" y="3052"/>
                  <a:pt x="3352" y="3044"/>
                  <a:pt x="3318" y="3011"/>
                </a:cubicBezTo>
                <a:cubicBezTo>
                  <a:pt x="3258" y="3029"/>
                  <a:pt x="3183" y="3060"/>
                  <a:pt x="3136" y="3060"/>
                </a:cubicBezTo>
                <a:cubicBezTo>
                  <a:pt x="3115" y="3060"/>
                  <a:pt x="3099" y="3054"/>
                  <a:pt x="3093" y="3037"/>
                </a:cubicBezTo>
                <a:lnTo>
                  <a:pt x="3093" y="3037"/>
                </a:lnTo>
                <a:cubicBezTo>
                  <a:pt x="3130" y="3236"/>
                  <a:pt x="2867" y="3162"/>
                  <a:pt x="2928" y="3448"/>
                </a:cubicBezTo>
                <a:cubicBezTo>
                  <a:pt x="2923" y="3446"/>
                  <a:pt x="2919" y="3445"/>
                  <a:pt x="2914" y="3445"/>
                </a:cubicBezTo>
                <a:cubicBezTo>
                  <a:pt x="2881" y="3445"/>
                  <a:pt x="2852" y="3501"/>
                  <a:pt x="2806" y="3501"/>
                </a:cubicBezTo>
                <a:cubicBezTo>
                  <a:pt x="2787" y="3501"/>
                  <a:pt x="2764" y="3491"/>
                  <a:pt x="2736" y="3461"/>
                </a:cubicBezTo>
                <a:lnTo>
                  <a:pt x="2736" y="3461"/>
                </a:lnTo>
                <a:cubicBezTo>
                  <a:pt x="2710" y="3529"/>
                  <a:pt x="2720" y="3548"/>
                  <a:pt x="2746" y="3548"/>
                </a:cubicBezTo>
                <a:cubicBezTo>
                  <a:pt x="2775" y="3548"/>
                  <a:pt x="2825" y="3524"/>
                  <a:pt x="2861" y="3524"/>
                </a:cubicBezTo>
                <a:cubicBezTo>
                  <a:pt x="2875" y="3524"/>
                  <a:pt x="2886" y="3527"/>
                  <a:pt x="2894" y="3536"/>
                </a:cubicBezTo>
                <a:cubicBezTo>
                  <a:pt x="2894" y="3862"/>
                  <a:pt x="2336" y="3960"/>
                  <a:pt x="2376" y="4448"/>
                </a:cubicBezTo>
                <a:cubicBezTo>
                  <a:pt x="2305" y="4761"/>
                  <a:pt x="2427" y="4919"/>
                  <a:pt x="2420" y="5181"/>
                </a:cubicBezTo>
                <a:cubicBezTo>
                  <a:pt x="2406" y="5208"/>
                  <a:pt x="2393" y="5235"/>
                  <a:pt x="2383" y="5262"/>
                </a:cubicBezTo>
                <a:cubicBezTo>
                  <a:pt x="2289" y="5259"/>
                  <a:pt x="2265" y="5097"/>
                  <a:pt x="2265" y="5097"/>
                </a:cubicBezTo>
                <a:cubicBezTo>
                  <a:pt x="2117" y="5215"/>
                  <a:pt x="2077" y="5339"/>
                  <a:pt x="2070" y="5511"/>
                </a:cubicBezTo>
                <a:cubicBezTo>
                  <a:pt x="2053" y="5487"/>
                  <a:pt x="2032" y="5479"/>
                  <a:pt x="2005" y="5479"/>
                </a:cubicBezTo>
                <a:cubicBezTo>
                  <a:pt x="1977" y="5479"/>
                  <a:pt x="1944" y="5487"/>
                  <a:pt x="1902" y="5498"/>
                </a:cubicBezTo>
                <a:cubicBezTo>
                  <a:pt x="1868" y="5622"/>
                  <a:pt x="2066" y="5656"/>
                  <a:pt x="1928" y="5784"/>
                </a:cubicBezTo>
                <a:cubicBezTo>
                  <a:pt x="1878" y="5733"/>
                  <a:pt x="1794" y="5662"/>
                  <a:pt x="1757" y="5578"/>
                </a:cubicBezTo>
                <a:lnTo>
                  <a:pt x="1757" y="5578"/>
                </a:lnTo>
                <a:cubicBezTo>
                  <a:pt x="1753" y="5747"/>
                  <a:pt x="1801" y="5925"/>
                  <a:pt x="1797" y="6090"/>
                </a:cubicBezTo>
                <a:cubicBezTo>
                  <a:pt x="1795" y="6090"/>
                  <a:pt x="1793" y="6090"/>
                  <a:pt x="1790" y="6090"/>
                </a:cubicBezTo>
                <a:cubicBezTo>
                  <a:pt x="1689" y="6090"/>
                  <a:pt x="1685" y="5947"/>
                  <a:pt x="1642" y="5874"/>
                </a:cubicBezTo>
                <a:lnTo>
                  <a:pt x="1642" y="5874"/>
                </a:lnTo>
                <a:cubicBezTo>
                  <a:pt x="1626" y="6060"/>
                  <a:pt x="1568" y="6342"/>
                  <a:pt x="1706" y="6443"/>
                </a:cubicBezTo>
                <a:cubicBezTo>
                  <a:pt x="1729" y="6418"/>
                  <a:pt x="1754" y="6396"/>
                  <a:pt x="1776" y="6374"/>
                </a:cubicBezTo>
                <a:lnTo>
                  <a:pt x="1776" y="6374"/>
                </a:lnTo>
                <a:cubicBezTo>
                  <a:pt x="1773" y="6375"/>
                  <a:pt x="1769" y="6376"/>
                  <a:pt x="1765" y="6376"/>
                </a:cubicBezTo>
                <a:cubicBezTo>
                  <a:pt x="1723" y="6376"/>
                  <a:pt x="1653" y="6328"/>
                  <a:pt x="1646" y="6288"/>
                </a:cubicBezTo>
                <a:cubicBezTo>
                  <a:pt x="1591" y="6139"/>
                  <a:pt x="1707" y="6106"/>
                  <a:pt x="1785" y="6106"/>
                </a:cubicBezTo>
                <a:cubicBezTo>
                  <a:pt x="1803" y="6106"/>
                  <a:pt x="1819" y="6107"/>
                  <a:pt x="1831" y="6110"/>
                </a:cubicBezTo>
                <a:lnTo>
                  <a:pt x="1828" y="6224"/>
                </a:lnTo>
                <a:cubicBezTo>
                  <a:pt x="1830" y="6225"/>
                  <a:pt x="1833" y="6225"/>
                  <a:pt x="1836" y="6225"/>
                </a:cubicBezTo>
                <a:cubicBezTo>
                  <a:pt x="2184" y="6225"/>
                  <a:pt x="1929" y="5789"/>
                  <a:pt x="2023" y="5582"/>
                </a:cubicBezTo>
                <a:lnTo>
                  <a:pt x="2023" y="5582"/>
                </a:lnTo>
                <a:lnTo>
                  <a:pt x="2184" y="5726"/>
                </a:lnTo>
                <a:cubicBezTo>
                  <a:pt x="1972" y="6248"/>
                  <a:pt x="1807" y="6787"/>
                  <a:pt x="1683" y="7338"/>
                </a:cubicBezTo>
                <a:lnTo>
                  <a:pt x="1673" y="7359"/>
                </a:lnTo>
                <a:cubicBezTo>
                  <a:pt x="1572" y="7285"/>
                  <a:pt x="1474" y="7200"/>
                  <a:pt x="1366" y="7157"/>
                </a:cubicBezTo>
                <a:lnTo>
                  <a:pt x="1282" y="7106"/>
                </a:lnTo>
                <a:lnTo>
                  <a:pt x="1282" y="7133"/>
                </a:lnTo>
                <a:cubicBezTo>
                  <a:pt x="1263" y="7130"/>
                  <a:pt x="1242" y="7128"/>
                  <a:pt x="1221" y="7128"/>
                </a:cubicBezTo>
                <a:cubicBezTo>
                  <a:pt x="1141" y="7128"/>
                  <a:pt x="1050" y="7155"/>
                  <a:pt x="946" y="7227"/>
                </a:cubicBezTo>
                <a:lnTo>
                  <a:pt x="979" y="7537"/>
                </a:lnTo>
                <a:lnTo>
                  <a:pt x="821" y="7557"/>
                </a:lnTo>
                <a:lnTo>
                  <a:pt x="912" y="7352"/>
                </a:lnTo>
                <a:lnTo>
                  <a:pt x="912" y="7352"/>
                </a:lnTo>
                <a:cubicBezTo>
                  <a:pt x="744" y="7409"/>
                  <a:pt x="808" y="7534"/>
                  <a:pt x="841" y="7648"/>
                </a:cubicBezTo>
                <a:cubicBezTo>
                  <a:pt x="827" y="7645"/>
                  <a:pt x="812" y="7643"/>
                  <a:pt x="797" y="7643"/>
                </a:cubicBezTo>
                <a:cubicBezTo>
                  <a:pt x="747" y="7643"/>
                  <a:pt x="699" y="7660"/>
                  <a:pt x="660" y="7688"/>
                </a:cubicBezTo>
                <a:cubicBezTo>
                  <a:pt x="703" y="7806"/>
                  <a:pt x="754" y="7921"/>
                  <a:pt x="801" y="8035"/>
                </a:cubicBezTo>
                <a:cubicBezTo>
                  <a:pt x="721" y="8028"/>
                  <a:pt x="676" y="7932"/>
                  <a:pt x="613" y="7932"/>
                </a:cubicBezTo>
                <a:cubicBezTo>
                  <a:pt x="587" y="7932"/>
                  <a:pt x="559" y="7947"/>
                  <a:pt x="525" y="7988"/>
                </a:cubicBezTo>
                <a:cubicBezTo>
                  <a:pt x="592" y="8146"/>
                  <a:pt x="794" y="7968"/>
                  <a:pt x="794" y="8183"/>
                </a:cubicBezTo>
                <a:cubicBezTo>
                  <a:pt x="636" y="8257"/>
                  <a:pt x="549" y="8190"/>
                  <a:pt x="603" y="8368"/>
                </a:cubicBezTo>
                <a:cubicBezTo>
                  <a:pt x="532" y="8365"/>
                  <a:pt x="501" y="8329"/>
                  <a:pt x="488" y="8269"/>
                </a:cubicBezTo>
                <a:lnTo>
                  <a:pt x="488" y="8269"/>
                </a:lnTo>
                <a:cubicBezTo>
                  <a:pt x="510" y="8424"/>
                  <a:pt x="412" y="8615"/>
                  <a:pt x="532" y="8715"/>
                </a:cubicBezTo>
                <a:cubicBezTo>
                  <a:pt x="358" y="8799"/>
                  <a:pt x="451" y="9115"/>
                  <a:pt x="267" y="9115"/>
                </a:cubicBezTo>
                <a:cubicBezTo>
                  <a:pt x="252" y="9115"/>
                  <a:pt x="235" y="9113"/>
                  <a:pt x="216" y="9109"/>
                </a:cubicBezTo>
                <a:lnTo>
                  <a:pt x="216" y="9109"/>
                </a:lnTo>
                <a:cubicBezTo>
                  <a:pt x="266" y="9166"/>
                  <a:pt x="380" y="9388"/>
                  <a:pt x="374" y="9512"/>
                </a:cubicBezTo>
                <a:cubicBezTo>
                  <a:pt x="329" y="9471"/>
                  <a:pt x="296" y="9454"/>
                  <a:pt x="273" y="9454"/>
                </a:cubicBezTo>
                <a:cubicBezTo>
                  <a:pt x="147" y="9454"/>
                  <a:pt x="259" y="9934"/>
                  <a:pt x="37" y="9934"/>
                </a:cubicBezTo>
                <a:cubicBezTo>
                  <a:pt x="26" y="9934"/>
                  <a:pt x="13" y="9932"/>
                  <a:pt x="0" y="9930"/>
                </a:cubicBezTo>
                <a:lnTo>
                  <a:pt x="0" y="9930"/>
                </a:lnTo>
                <a:cubicBezTo>
                  <a:pt x="269" y="10112"/>
                  <a:pt x="158" y="10610"/>
                  <a:pt x="401" y="10899"/>
                </a:cubicBezTo>
                <a:cubicBezTo>
                  <a:pt x="379" y="10888"/>
                  <a:pt x="341" y="10870"/>
                  <a:pt x="331" y="10848"/>
                </a:cubicBezTo>
                <a:lnTo>
                  <a:pt x="331" y="10848"/>
                </a:lnTo>
                <a:cubicBezTo>
                  <a:pt x="346" y="11021"/>
                  <a:pt x="283" y="11098"/>
                  <a:pt x="276" y="11229"/>
                </a:cubicBezTo>
                <a:cubicBezTo>
                  <a:pt x="297" y="11224"/>
                  <a:pt x="317" y="11222"/>
                  <a:pt x="337" y="11222"/>
                </a:cubicBezTo>
                <a:cubicBezTo>
                  <a:pt x="530" y="11222"/>
                  <a:pt x="674" y="11430"/>
                  <a:pt x="852" y="11488"/>
                </a:cubicBezTo>
                <a:cubicBezTo>
                  <a:pt x="813" y="11599"/>
                  <a:pt x="760" y="11627"/>
                  <a:pt x="702" y="11627"/>
                </a:cubicBezTo>
                <a:cubicBezTo>
                  <a:pt x="640" y="11627"/>
                  <a:pt x="572" y="11596"/>
                  <a:pt x="504" y="11596"/>
                </a:cubicBezTo>
                <a:cubicBezTo>
                  <a:pt x="463" y="11596"/>
                  <a:pt x="422" y="11607"/>
                  <a:pt x="384" y="11643"/>
                </a:cubicBezTo>
                <a:cubicBezTo>
                  <a:pt x="402" y="11634"/>
                  <a:pt x="420" y="11630"/>
                  <a:pt x="438" y="11630"/>
                </a:cubicBezTo>
                <a:cubicBezTo>
                  <a:pt x="556" y="11630"/>
                  <a:pt x="682" y="11798"/>
                  <a:pt x="773" y="11798"/>
                </a:cubicBezTo>
                <a:cubicBezTo>
                  <a:pt x="796" y="11798"/>
                  <a:pt x="817" y="11787"/>
                  <a:pt x="835" y="11761"/>
                </a:cubicBezTo>
                <a:lnTo>
                  <a:pt x="835" y="11761"/>
                </a:lnTo>
                <a:cubicBezTo>
                  <a:pt x="801" y="11969"/>
                  <a:pt x="848" y="11915"/>
                  <a:pt x="734" y="12090"/>
                </a:cubicBezTo>
                <a:cubicBezTo>
                  <a:pt x="791" y="12061"/>
                  <a:pt x="829" y="12049"/>
                  <a:pt x="855" y="12049"/>
                </a:cubicBezTo>
                <a:cubicBezTo>
                  <a:pt x="951" y="12049"/>
                  <a:pt x="908" y="12195"/>
                  <a:pt x="1084" y="12198"/>
                </a:cubicBezTo>
                <a:cubicBezTo>
                  <a:pt x="1107" y="12467"/>
                  <a:pt x="902" y="12413"/>
                  <a:pt x="1131" y="12558"/>
                </a:cubicBezTo>
                <a:cubicBezTo>
                  <a:pt x="1135" y="12618"/>
                  <a:pt x="1102" y="12637"/>
                  <a:pt x="1060" y="12637"/>
                </a:cubicBezTo>
                <a:cubicBezTo>
                  <a:pt x="997" y="12637"/>
                  <a:pt x="916" y="12595"/>
                  <a:pt x="916" y="12595"/>
                </a:cubicBezTo>
                <a:lnTo>
                  <a:pt x="916" y="12595"/>
                </a:lnTo>
                <a:cubicBezTo>
                  <a:pt x="962" y="12656"/>
                  <a:pt x="1002" y="12678"/>
                  <a:pt x="1039" y="12678"/>
                </a:cubicBezTo>
                <a:cubicBezTo>
                  <a:pt x="1128" y="12678"/>
                  <a:pt x="1196" y="12544"/>
                  <a:pt x="1289" y="12518"/>
                </a:cubicBezTo>
                <a:lnTo>
                  <a:pt x="1289" y="12518"/>
                </a:lnTo>
                <a:cubicBezTo>
                  <a:pt x="1531" y="12703"/>
                  <a:pt x="1259" y="12726"/>
                  <a:pt x="1242" y="12881"/>
                </a:cubicBezTo>
                <a:cubicBezTo>
                  <a:pt x="1410" y="12986"/>
                  <a:pt x="1663" y="12952"/>
                  <a:pt x="1743" y="13046"/>
                </a:cubicBezTo>
                <a:cubicBezTo>
                  <a:pt x="1727" y="13073"/>
                  <a:pt x="1703" y="13097"/>
                  <a:pt x="1676" y="13113"/>
                </a:cubicBezTo>
                <a:cubicBezTo>
                  <a:pt x="1695" y="13103"/>
                  <a:pt x="1715" y="13098"/>
                  <a:pt x="1735" y="13098"/>
                </a:cubicBezTo>
                <a:cubicBezTo>
                  <a:pt x="1747" y="13098"/>
                  <a:pt x="1759" y="13100"/>
                  <a:pt x="1770" y="13103"/>
                </a:cubicBezTo>
                <a:cubicBezTo>
                  <a:pt x="1768" y="13097"/>
                  <a:pt x="1768" y="13095"/>
                  <a:pt x="1770" y="13095"/>
                </a:cubicBezTo>
                <a:cubicBezTo>
                  <a:pt x="1778" y="13095"/>
                  <a:pt x="1836" y="13184"/>
                  <a:pt x="1868" y="13225"/>
                </a:cubicBezTo>
                <a:cubicBezTo>
                  <a:pt x="1908" y="13288"/>
                  <a:pt x="1955" y="13349"/>
                  <a:pt x="2006" y="13403"/>
                </a:cubicBezTo>
                <a:cubicBezTo>
                  <a:pt x="2033" y="13430"/>
                  <a:pt x="2063" y="13453"/>
                  <a:pt x="2093" y="13470"/>
                </a:cubicBezTo>
                <a:cubicBezTo>
                  <a:pt x="2102" y="13477"/>
                  <a:pt x="2108" y="13480"/>
                  <a:pt x="2112" y="13480"/>
                </a:cubicBezTo>
                <a:cubicBezTo>
                  <a:pt x="2119" y="13480"/>
                  <a:pt x="2122" y="13475"/>
                  <a:pt x="2124" y="13467"/>
                </a:cubicBezTo>
                <a:lnTo>
                  <a:pt x="2167" y="13467"/>
                </a:lnTo>
                <a:cubicBezTo>
                  <a:pt x="2163" y="13472"/>
                  <a:pt x="2158" y="13477"/>
                  <a:pt x="2153" y="13481"/>
                </a:cubicBezTo>
                <a:lnTo>
                  <a:pt x="2153" y="13481"/>
                </a:lnTo>
                <a:cubicBezTo>
                  <a:pt x="2228" y="13432"/>
                  <a:pt x="2305" y="13388"/>
                  <a:pt x="2383" y="13349"/>
                </a:cubicBezTo>
                <a:cubicBezTo>
                  <a:pt x="2420" y="13406"/>
                  <a:pt x="2575" y="13447"/>
                  <a:pt x="2457" y="13538"/>
                </a:cubicBezTo>
                <a:cubicBezTo>
                  <a:pt x="2437" y="13477"/>
                  <a:pt x="2383" y="13490"/>
                  <a:pt x="2329" y="13480"/>
                </a:cubicBezTo>
                <a:lnTo>
                  <a:pt x="2329" y="13480"/>
                </a:lnTo>
                <a:lnTo>
                  <a:pt x="2427" y="13561"/>
                </a:lnTo>
                <a:cubicBezTo>
                  <a:pt x="2392" y="13602"/>
                  <a:pt x="2367" y="13617"/>
                  <a:pt x="2347" y="13617"/>
                </a:cubicBezTo>
                <a:cubicBezTo>
                  <a:pt x="2291" y="13617"/>
                  <a:pt x="2274" y="13501"/>
                  <a:pt x="2213" y="13501"/>
                </a:cubicBezTo>
                <a:cubicBezTo>
                  <a:pt x="2201" y="13501"/>
                  <a:pt x="2187" y="13506"/>
                  <a:pt x="2171" y="13517"/>
                </a:cubicBezTo>
                <a:cubicBezTo>
                  <a:pt x="2299" y="13669"/>
                  <a:pt x="2568" y="13857"/>
                  <a:pt x="2585" y="14025"/>
                </a:cubicBezTo>
                <a:cubicBezTo>
                  <a:pt x="2564" y="14040"/>
                  <a:pt x="2545" y="14046"/>
                  <a:pt x="2528" y="14046"/>
                </a:cubicBezTo>
                <a:cubicBezTo>
                  <a:pt x="2437" y="14046"/>
                  <a:pt x="2384" y="13879"/>
                  <a:pt x="2339" y="13879"/>
                </a:cubicBezTo>
                <a:cubicBezTo>
                  <a:pt x="2321" y="13879"/>
                  <a:pt x="2305" y="13905"/>
                  <a:pt x="2289" y="13975"/>
                </a:cubicBezTo>
                <a:lnTo>
                  <a:pt x="2255" y="13699"/>
                </a:lnTo>
                <a:cubicBezTo>
                  <a:pt x="2196" y="13785"/>
                  <a:pt x="2166" y="13812"/>
                  <a:pt x="2149" y="13812"/>
                </a:cubicBezTo>
                <a:cubicBezTo>
                  <a:pt x="2120" y="13812"/>
                  <a:pt x="2126" y="13737"/>
                  <a:pt x="2091" y="13737"/>
                </a:cubicBezTo>
                <a:cubicBezTo>
                  <a:pt x="2071" y="13737"/>
                  <a:pt x="2036" y="13763"/>
                  <a:pt x="1972" y="13844"/>
                </a:cubicBezTo>
                <a:cubicBezTo>
                  <a:pt x="2060" y="14204"/>
                  <a:pt x="2225" y="14174"/>
                  <a:pt x="2339" y="14524"/>
                </a:cubicBezTo>
                <a:cubicBezTo>
                  <a:pt x="2348" y="14525"/>
                  <a:pt x="2357" y="14525"/>
                  <a:pt x="2365" y="14525"/>
                </a:cubicBezTo>
                <a:cubicBezTo>
                  <a:pt x="2469" y="14525"/>
                  <a:pt x="2481" y="14438"/>
                  <a:pt x="2583" y="14438"/>
                </a:cubicBezTo>
                <a:cubicBezTo>
                  <a:pt x="2591" y="14438"/>
                  <a:pt x="2599" y="14438"/>
                  <a:pt x="2608" y="14439"/>
                </a:cubicBezTo>
                <a:cubicBezTo>
                  <a:pt x="3029" y="14766"/>
                  <a:pt x="2376" y="15052"/>
                  <a:pt x="2820" y="15224"/>
                </a:cubicBezTo>
                <a:cubicBezTo>
                  <a:pt x="2825" y="15224"/>
                  <a:pt x="2830" y="15224"/>
                  <a:pt x="2834" y="15224"/>
                </a:cubicBezTo>
                <a:cubicBezTo>
                  <a:pt x="2908" y="15224"/>
                  <a:pt x="2990" y="15202"/>
                  <a:pt x="3064" y="15202"/>
                </a:cubicBezTo>
                <a:cubicBezTo>
                  <a:pt x="3157" y="15202"/>
                  <a:pt x="3235" y="15237"/>
                  <a:pt x="3265" y="15392"/>
                </a:cubicBezTo>
                <a:lnTo>
                  <a:pt x="3029" y="15463"/>
                </a:lnTo>
                <a:cubicBezTo>
                  <a:pt x="3108" y="15577"/>
                  <a:pt x="3183" y="15594"/>
                  <a:pt x="3252" y="15594"/>
                </a:cubicBezTo>
                <a:cubicBezTo>
                  <a:pt x="3280" y="15594"/>
                  <a:pt x="3307" y="15591"/>
                  <a:pt x="3333" y="15591"/>
                </a:cubicBezTo>
                <a:cubicBezTo>
                  <a:pt x="3407" y="15591"/>
                  <a:pt x="3471" y="15613"/>
                  <a:pt x="3524" y="15779"/>
                </a:cubicBezTo>
                <a:cubicBezTo>
                  <a:pt x="3518" y="15780"/>
                  <a:pt x="3513" y="15780"/>
                  <a:pt x="3508" y="15780"/>
                </a:cubicBezTo>
                <a:cubicBezTo>
                  <a:pt x="3418" y="15780"/>
                  <a:pt x="3327" y="15672"/>
                  <a:pt x="3306" y="15672"/>
                </a:cubicBezTo>
                <a:cubicBezTo>
                  <a:pt x="3302" y="15672"/>
                  <a:pt x="3300" y="15675"/>
                  <a:pt x="3302" y="15685"/>
                </a:cubicBezTo>
                <a:cubicBezTo>
                  <a:pt x="3310" y="15808"/>
                  <a:pt x="3347" y="15836"/>
                  <a:pt x="3395" y="15836"/>
                </a:cubicBezTo>
                <a:cubicBezTo>
                  <a:pt x="3438" y="15836"/>
                  <a:pt x="3489" y="15815"/>
                  <a:pt x="3539" y="15815"/>
                </a:cubicBezTo>
                <a:cubicBezTo>
                  <a:pt x="3570" y="15815"/>
                  <a:pt x="3601" y="15824"/>
                  <a:pt x="3628" y="15853"/>
                </a:cubicBezTo>
                <a:lnTo>
                  <a:pt x="3507" y="16018"/>
                </a:lnTo>
                <a:cubicBezTo>
                  <a:pt x="3790" y="16267"/>
                  <a:pt x="4180" y="16432"/>
                  <a:pt x="4513" y="16647"/>
                </a:cubicBezTo>
                <a:cubicBezTo>
                  <a:pt x="4459" y="16681"/>
                  <a:pt x="4365" y="16691"/>
                  <a:pt x="4402" y="16795"/>
                </a:cubicBezTo>
                <a:cubicBezTo>
                  <a:pt x="4860" y="17034"/>
                  <a:pt x="5260" y="17448"/>
                  <a:pt x="5634" y="17798"/>
                </a:cubicBezTo>
                <a:lnTo>
                  <a:pt x="5879" y="17734"/>
                </a:lnTo>
                <a:lnTo>
                  <a:pt x="5879" y="17734"/>
                </a:lnTo>
                <a:cubicBezTo>
                  <a:pt x="5916" y="17758"/>
                  <a:pt x="5913" y="17842"/>
                  <a:pt x="5856" y="17849"/>
                </a:cubicBezTo>
                <a:cubicBezTo>
                  <a:pt x="5888" y="17883"/>
                  <a:pt x="5909" y="17897"/>
                  <a:pt x="5923" y="17897"/>
                </a:cubicBezTo>
                <a:cubicBezTo>
                  <a:pt x="5968" y="17897"/>
                  <a:pt x="5943" y="17753"/>
                  <a:pt x="6031" y="17738"/>
                </a:cubicBezTo>
                <a:lnTo>
                  <a:pt x="6031" y="17738"/>
                </a:lnTo>
                <a:cubicBezTo>
                  <a:pt x="6128" y="17778"/>
                  <a:pt x="6108" y="17896"/>
                  <a:pt x="6024" y="17906"/>
                </a:cubicBezTo>
                <a:cubicBezTo>
                  <a:pt x="6250" y="17923"/>
                  <a:pt x="6472" y="17956"/>
                  <a:pt x="6687" y="18013"/>
                </a:cubicBezTo>
                <a:cubicBezTo>
                  <a:pt x="6966" y="18098"/>
                  <a:pt x="7030" y="18111"/>
                  <a:pt x="7003" y="18242"/>
                </a:cubicBezTo>
                <a:lnTo>
                  <a:pt x="6953" y="18263"/>
                </a:lnTo>
                <a:cubicBezTo>
                  <a:pt x="6956" y="18279"/>
                  <a:pt x="6953" y="18279"/>
                  <a:pt x="6970" y="18289"/>
                </a:cubicBezTo>
                <a:cubicBezTo>
                  <a:pt x="6993" y="18306"/>
                  <a:pt x="7020" y="18320"/>
                  <a:pt x="7047" y="18330"/>
                </a:cubicBezTo>
                <a:cubicBezTo>
                  <a:pt x="7092" y="18338"/>
                  <a:pt x="7138" y="18344"/>
                  <a:pt x="7183" y="18344"/>
                </a:cubicBezTo>
                <a:cubicBezTo>
                  <a:pt x="7193" y="18344"/>
                  <a:pt x="7203" y="18344"/>
                  <a:pt x="7212" y="18343"/>
                </a:cubicBezTo>
                <a:cubicBezTo>
                  <a:pt x="7221" y="18343"/>
                  <a:pt x="7230" y="18343"/>
                  <a:pt x="7239" y="18343"/>
                </a:cubicBezTo>
                <a:cubicBezTo>
                  <a:pt x="7337" y="18343"/>
                  <a:pt x="7428" y="18349"/>
                  <a:pt x="7465" y="18485"/>
                </a:cubicBezTo>
                <a:lnTo>
                  <a:pt x="7407" y="18475"/>
                </a:lnTo>
                <a:lnTo>
                  <a:pt x="7407" y="18475"/>
                </a:lnTo>
                <a:cubicBezTo>
                  <a:pt x="7828" y="18956"/>
                  <a:pt x="8494" y="19148"/>
                  <a:pt x="8844" y="19565"/>
                </a:cubicBezTo>
                <a:cubicBezTo>
                  <a:pt x="8876" y="19530"/>
                  <a:pt x="8913" y="19516"/>
                  <a:pt x="8954" y="19516"/>
                </a:cubicBezTo>
                <a:cubicBezTo>
                  <a:pt x="9029" y="19516"/>
                  <a:pt x="9118" y="19564"/>
                  <a:pt x="9208" y="19605"/>
                </a:cubicBezTo>
                <a:cubicBezTo>
                  <a:pt x="9271" y="19633"/>
                  <a:pt x="9336" y="19655"/>
                  <a:pt x="9393" y="19655"/>
                </a:cubicBezTo>
                <a:cubicBezTo>
                  <a:pt x="9461" y="19655"/>
                  <a:pt x="9518" y="19624"/>
                  <a:pt x="9551" y="19535"/>
                </a:cubicBezTo>
                <a:cubicBezTo>
                  <a:pt x="9857" y="19787"/>
                  <a:pt x="9746" y="19824"/>
                  <a:pt x="10265" y="20002"/>
                </a:cubicBezTo>
                <a:cubicBezTo>
                  <a:pt x="10271" y="20003"/>
                  <a:pt x="10276" y="20004"/>
                  <a:pt x="10282" y="20004"/>
                </a:cubicBezTo>
                <a:cubicBezTo>
                  <a:pt x="10416" y="20004"/>
                  <a:pt x="10494" y="19789"/>
                  <a:pt x="10652" y="19760"/>
                </a:cubicBezTo>
                <a:lnTo>
                  <a:pt x="10658" y="19942"/>
                </a:lnTo>
                <a:cubicBezTo>
                  <a:pt x="10736" y="19878"/>
                  <a:pt x="10813" y="19807"/>
                  <a:pt x="10884" y="19737"/>
                </a:cubicBezTo>
                <a:lnTo>
                  <a:pt x="11022" y="19949"/>
                </a:lnTo>
                <a:lnTo>
                  <a:pt x="11180" y="19888"/>
                </a:lnTo>
                <a:cubicBezTo>
                  <a:pt x="11116" y="19885"/>
                  <a:pt x="11035" y="19817"/>
                  <a:pt x="11042" y="19763"/>
                </a:cubicBezTo>
                <a:cubicBezTo>
                  <a:pt x="11103" y="19738"/>
                  <a:pt x="11174" y="19727"/>
                  <a:pt x="11246" y="19727"/>
                </a:cubicBezTo>
                <a:cubicBezTo>
                  <a:pt x="11450" y="19727"/>
                  <a:pt x="11664" y="19812"/>
                  <a:pt x="11691" y="19881"/>
                </a:cubicBezTo>
                <a:cubicBezTo>
                  <a:pt x="11877" y="19784"/>
                  <a:pt x="12052" y="19673"/>
                  <a:pt x="12220" y="19565"/>
                </a:cubicBezTo>
                <a:lnTo>
                  <a:pt x="12220" y="19565"/>
                </a:lnTo>
                <a:cubicBezTo>
                  <a:pt x="12232" y="19622"/>
                  <a:pt x="12186" y="19663"/>
                  <a:pt x="12136" y="19709"/>
                </a:cubicBezTo>
                <a:lnTo>
                  <a:pt x="12136" y="19709"/>
                </a:lnTo>
                <a:cubicBezTo>
                  <a:pt x="12171" y="19678"/>
                  <a:pt x="12195" y="19667"/>
                  <a:pt x="12214" y="19667"/>
                </a:cubicBezTo>
                <a:cubicBezTo>
                  <a:pt x="12264" y="19667"/>
                  <a:pt x="12271" y="19750"/>
                  <a:pt x="12314" y="19750"/>
                </a:cubicBezTo>
                <a:cubicBezTo>
                  <a:pt x="12337" y="19750"/>
                  <a:pt x="12370" y="19728"/>
                  <a:pt x="12425" y="19659"/>
                </a:cubicBezTo>
                <a:cubicBezTo>
                  <a:pt x="12375" y="19639"/>
                  <a:pt x="12405" y="19551"/>
                  <a:pt x="12398" y="19514"/>
                </a:cubicBezTo>
                <a:lnTo>
                  <a:pt x="12398" y="19514"/>
                </a:lnTo>
                <a:cubicBezTo>
                  <a:pt x="12424" y="19522"/>
                  <a:pt x="12453" y="19526"/>
                  <a:pt x="12484" y="19526"/>
                </a:cubicBezTo>
                <a:cubicBezTo>
                  <a:pt x="12662" y="19526"/>
                  <a:pt x="12910" y="19403"/>
                  <a:pt x="13065" y="19262"/>
                </a:cubicBezTo>
                <a:lnTo>
                  <a:pt x="13088" y="19393"/>
                </a:lnTo>
                <a:cubicBezTo>
                  <a:pt x="13502" y="19208"/>
                  <a:pt x="13835" y="18835"/>
                  <a:pt x="14195" y="18518"/>
                </a:cubicBezTo>
                <a:lnTo>
                  <a:pt x="14195" y="18518"/>
                </a:lnTo>
                <a:cubicBezTo>
                  <a:pt x="14171" y="18528"/>
                  <a:pt x="14147" y="18532"/>
                  <a:pt x="14125" y="18532"/>
                </a:cubicBezTo>
                <a:cubicBezTo>
                  <a:pt x="13996" y="18532"/>
                  <a:pt x="13925" y="18379"/>
                  <a:pt x="14000" y="18293"/>
                </a:cubicBezTo>
                <a:lnTo>
                  <a:pt x="14000" y="18293"/>
                </a:lnTo>
                <a:lnTo>
                  <a:pt x="14175" y="18397"/>
                </a:lnTo>
                <a:cubicBezTo>
                  <a:pt x="14167" y="18342"/>
                  <a:pt x="14143" y="18335"/>
                  <a:pt x="14118" y="18335"/>
                </a:cubicBezTo>
                <a:cubicBezTo>
                  <a:pt x="14109" y="18335"/>
                  <a:pt x="14101" y="18336"/>
                  <a:pt x="14092" y="18336"/>
                </a:cubicBezTo>
                <a:cubicBezTo>
                  <a:pt x="14061" y="18336"/>
                  <a:pt x="14036" y="18324"/>
                  <a:pt x="14051" y="18212"/>
                </a:cubicBezTo>
                <a:cubicBezTo>
                  <a:pt x="14076" y="18193"/>
                  <a:pt x="14101" y="18185"/>
                  <a:pt x="14124" y="18185"/>
                </a:cubicBezTo>
                <a:cubicBezTo>
                  <a:pt x="14216" y="18185"/>
                  <a:pt x="14275" y="18318"/>
                  <a:pt x="14256" y="18407"/>
                </a:cubicBezTo>
                <a:lnTo>
                  <a:pt x="14354" y="18222"/>
                </a:lnTo>
                <a:cubicBezTo>
                  <a:pt x="14401" y="18256"/>
                  <a:pt x="14387" y="18310"/>
                  <a:pt x="14431" y="18370"/>
                </a:cubicBezTo>
                <a:cubicBezTo>
                  <a:pt x="14407" y="18229"/>
                  <a:pt x="14815" y="18273"/>
                  <a:pt x="14754" y="18040"/>
                </a:cubicBezTo>
                <a:lnTo>
                  <a:pt x="14754" y="18040"/>
                </a:lnTo>
                <a:lnTo>
                  <a:pt x="14804" y="18074"/>
                </a:lnTo>
                <a:cubicBezTo>
                  <a:pt x="15117" y="17764"/>
                  <a:pt x="15208" y="17573"/>
                  <a:pt x="15451" y="17307"/>
                </a:cubicBezTo>
                <a:cubicBezTo>
                  <a:pt x="15333" y="17189"/>
                  <a:pt x="15457" y="17112"/>
                  <a:pt x="15430" y="16940"/>
                </a:cubicBezTo>
                <a:cubicBezTo>
                  <a:pt x="15646" y="16785"/>
                  <a:pt x="15942" y="16661"/>
                  <a:pt x="16137" y="16408"/>
                </a:cubicBezTo>
                <a:cubicBezTo>
                  <a:pt x="16221" y="16186"/>
                  <a:pt x="16070" y="16267"/>
                  <a:pt x="16060" y="16125"/>
                </a:cubicBezTo>
                <a:lnTo>
                  <a:pt x="16060" y="16125"/>
                </a:lnTo>
                <a:cubicBezTo>
                  <a:pt x="16080" y="16140"/>
                  <a:pt x="16103" y="16145"/>
                  <a:pt x="16126" y="16145"/>
                </a:cubicBezTo>
                <a:cubicBezTo>
                  <a:pt x="16203" y="16145"/>
                  <a:pt x="16286" y="16084"/>
                  <a:pt x="16330" y="16084"/>
                </a:cubicBezTo>
                <a:cubicBezTo>
                  <a:pt x="16354" y="16084"/>
                  <a:pt x="16366" y="16102"/>
                  <a:pt x="16359" y="16159"/>
                </a:cubicBezTo>
                <a:cubicBezTo>
                  <a:pt x="16585" y="15853"/>
                  <a:pt x="16645" y="15765"/>
                  <a:pt x="16851" y="15318"/>
                </a:cubicBezTo>
                <a:lnTo>
                  <a:pt x="16851" y="15318"/>
                </a:lnTo>
                <a:cubicBezTo>
                  <a:pt x="16810" y="15319"/>
                  <a:pt x="16775" y="15327"/>
                  <a:pt x="16747" y="15327"/>
                </a:cubicBezTo>
                <a:cubicBezTo>
                  <a:pt x="16719" y="15327"/>
                  <a:pt x="16699" y="15319"/>
                  <a:pt x="16689" y="15291"/>
                </a:cubicBezTo>
                <a:cubicBezTo>
                  <a:pt x="16711" y="15235"/>
                  <a:pt x="16777" y="15203"/>
                  <a:pt x="16835" y="15203"/>
                </a:cubicBezTo>
                <a:cubicBezTo>
                  <a:pt x="16865" y="15203"/>
                  <a:pt x="16893" y="15212"/>
                  <a:pt x="16911" y="15230"/>
                </a:cubicBezTo>
                <a:lnTo>
                  <a:pt x="16911" y="15257"/>
                </a:lnTo>
                <a:cubicBezTo>
                  <a:pt x="17054" y="14711"/>
                  <a:pt x="17980" y="14530"/>
                  <a:pt x="17995" y="14008"/>
                </a:cubicBezTo>
                <a:lnTo>
                  <a:pt x="17995" y="14008"/>
                </a:lnTo>
                <a:lnTo>
                  <a:pt x="18103" y="13548"/>
                </a:lnTo>
                <a:cubicBezTo>
                  <a:pt x="18130" y="13516"/>
                  <a:pt x="18147" y="13503"/>
                  <a:pt x="18159" y="13503"/>
                </a:cubicBezTo>
                <a:cubicBezTo>
                  <a:pt x="18198" y="13503"/>
                  <a:pt x="18173" y="13647"/>
                  <a:pt x="18249" y="13647"/>
                </a:cubicBezTo>
                <a:cubicBezTo>
                  <a:pt x="18261" y="13647"/>
                  <a:pt x="18276" y="13644"/>
                  <a:pt x="18294" y="13635"/>
                </a:cubicBezTo>
                <a:cubicBezTo>
                  <a:pt x="18341" y="13097"/>
                  <a:pt x="18732" y="13009"/>
                  <a:pt x="18789" y="12582"/>
                </a:cubicBezTo>
                <a:cubicBezTo>
                  <a:pt x="19338" y="12538"/>
                  <a:pt x="19294" y="11612"/>
                  <a:pt x="19728" y="11374"/>
                </a:cubicBezTo>
                <a:lnTo>
                  <a:pt x="19624" y="11347"/>
                </a:lnTo>
                <a:cubicBezTo>
                  <a:pt x="19580" y="11205"/>
                  <a:pt x="19735" y="11256"/>
                  <a:pt x="19792" y="11195"/>
                </a:cubicBezTo>
                <a:cubicBezTo>
                  <a:pt x="19781" y="11191"/>
                  <a:pt x="19771" y="11190"/>
                  <a:pt x="19761" y="11190"/>
                </a:cubicBezTo>
                <a:cubicBezTo>
                  <a:pt x="19723" y="11190"/>
                  <a:pt x="19692" y="11212"/>
                  <a:pt x="19668" y="11212"/>
                </a:cubicBezTo>
                <a:cubicBezTo>
                  <a:pt x="19653" y="11212"/>
                  <a:pt x="19642" y="11203"/>
                  <a:pt x="19634" y="11175"/>
                </a:cubicBezTo>
                <a:cubicBezTo>
                  <a:pt x="19920" y="10307"/>
                  <a:pt x="20542" y="9519"/>
                  <a:pt x="20929" y="8641"/>
                </a:cubicBezTo>
                <a:cubicBezTo>
                  <a:pt x="21064" y="8318"/>
                  <a:pt x="20475" y="8294"/>
                  <a:pt x="20835" y="7951"/>
                </a:cubicBezTo>
                <a:lnTo>
                  <a:pt x="20835" y="7951"/>
                </a:lnTo>
                <a:lnTo>
                  <a:pt x="20987" y="8126"/>
                </a:lnTo>
                <a:cubicBezTo>
                  <a:pt x="20960" y="7449"/>
                  <a:pt x="21397" y="6615"/>
                  <a:pt x="21141" y="5868"/>
                </a:cubicBezTo>
                <a:lnTo>
                  <a:pt x="21141" y="5868"/>
                </a:lnTo>
                <a:cubicBezTo>
                  <a:pt x="21192" y="5908"/>
                  <a:pt x="21249" y="5908"/>
                  <a:pt x="21246" y="5982"/>
                </a:cubicBezTo>
                <a:cubicBezTo>
                  <a:pt x="21388" y="5817"/>
                  <a:pt x="21212" y="5403"/>
                  <a:pt x="21101" y="5403"/>
                </a:cubicBezTo>
                <a:cubicBezTo>
                  <a:pt x="21099" y="5403"/>
                  <a:pt x="21097" y="5403"/>
                  <a:pt x="21094" y="5403"/>
                </a:cubicBezTo>
                <a:cubicBezTo>
                  <a:pt x="21088" y="5289"/>
                  <a:pt x="21192" y="5363"/>
                  <a:pt x="21239" y="5282"/>
                </a:cubicBezTo>
                <a:cubicBezTo>
                  <a:pt x="21290" y="5104"/>
                  <a:pt x="20990" y="4919"/>
                  <a:pt x="21104" y="4808"/>
                </a:cubicBezTo>
                <a:cubicBezTo>
                  <a:pt x="21107" y="4805"/>
                  <a:pt x="21110" y="4803"/>
                  <a:pt x="21114" y="4803"/>
                </a:cubicBezTo>
                <a:cubicBezTo>
                  <a:pt x="21124" y="4803"/>
                  <a:pt x="21138" y="4815"/>
                  <a:pt x="21150" y="4830"/>
                </a:cubicBezTo>
                <a:lnTo>
                  <a:pt x="21150" y="4830"/>
                </a:lnTo>
                <a:cubicBezTo>
                  <a:pt x="21092" y="4725"/>
                  <a:pt x="21059" y="4500"/>
                  <a:pt x="20985" y="4500"/>
                </a:cubicBezTo>
                <a:cubicBezTo>
                  <a:pt x="20969" y="4500"/>
                  <a:pt x="20952" y="4510"/>
                  <a:pt x="20933" y="4532"/>
                </a:cubicBezTo>
                <a:cubicBezTo>
                  <a:pt x="20926" y="4236"/>
                  <a:pt x="20687" y="4050"/>
                  <a:pt x="20684" y="3811"/>
                </a:cubicBezTo>
                <a:cubicBezTo>
                  <a:pt x="20478" y="3769"/>
                  <a:pt x="20531" y="3418"/>
                  <a:pt x="20356" y="3418"/>
                </a:cubicBezTo>
                <a:cubicBezTo>
                  <a:pt x="20337" y="3418"/>
                  <a:pt x="20315" y="3422"/>
                  <a:pt x="20290" y="3431"/>
                </a:cubicBezTo>
                <a:cubicBezTo>
                  <a:pt x="20536" y="3313"/>
                  <a:pt x="20213" y="2889"/>
                  <a:pt x="19994" y="2836"/>
                </a:cubicBezTo>
                <a:cubicBezTo>
                  <a:pt x="20095" y="2836"/>
                  <a:pt x="19967" y="2661"/>
                  <a:pt x="20098" y="2647"/>
                </a:cubicBezTo>
                <a:cubicBezTo>
                  <a:pt x="20009" y="2530"/>
                  <a:pt x="19896" y="2449"/>
                  <a:pt x="19810" y="2449"/>
                </a:cubicBezTo>
                <a:cubicBezTo>
                  <a:pt x="19773" y="2449"/>
                  <a:pt x="19740" y="2464"/>
                  <a:pt x="19718" y="2499"/>
                </a:cubicBezTo>
                <a:cubicBezTo>
                  <a:pt x="19715" y="2250"/>
                  <a:pt x="19529" y="2156"/>
                  <a:pt x="19365" y="2088"/>
                </a:cubicBezTo>
                <a:cubicBezTo>
                  <a:pt x="19203" y="2014"/>
                  <a:pt x="19072" y="1954"/>
                  <a:pt x="19109" y="1732"/>
                </a:cubicBezTo>
                <a:cubicBezTo>
                  <a:pt x="18584" y="1493"/>
                  <a:pt x="18035" y="1321"/>
                  <a:pt x="17466" y="1213"/>
                </a:cubicBezTo>
                <a:cubicBezTo>
                  <a:pt x="17492" y="1151"/>
                  <a:pt x="17542" y="1130"/>
                  <a:pt x="17602" y="1130"/>
                </a:cubicBezTo>
                <a:cubicBezTo>
                  <a:pt x="17661" y="1130"/>
                  <a:pt x="17731" y="1150"/>
                  <a:pt x="17800" y="1170"/>
                </a:cubicBezTo>
                <a:cubicBezTo>
                  <a:pt x="17869" y="1196"/>
                  <a:pt x="17938" y="1221"/>
                  <a:pt x="17995" y="1221"/>
                </a:cubicBezTo>
                <a:cubicBezTo>
                  <a:pt x="18049" y="1221"/>
                  <a:pt x="18092" y="1199"/>
                  <a:pt x="18116" y="1136"/>
                </a:cubicBezTo>
                <a:cubicBezTo>
                  <a:pt x="17927" y="1093"/>
                  <a:pt x="17760" y="1085"/>
                  <a:pt x="17605" y="1085"/>
                </a:cubicBezTo>
                <a:cubicBezTo>
                  <a:pt x="17517" y="1085"/>
                  <a:pt x="17432" y="1088"/>
                  <a:pt x="17350" y="1088"/>
                </a:cubicBezTo>
                <a:cubicBezTo>
                  <a:pt x="17168" y="1088"/>
                  <a:pt x="16995" y="1076"/>
                  <a:pt x="16810" y="998"/>
                </a:cubicBezTo>
                <a:cubicBezTo>
                  <a:pt x="16706" y="941"/>
                  <a:pt x="16908" y="907"/>
                  <a:pt x="16958" y="870"/>
                </a:cubicBezTo>
                <a:cubicBezTo>
                  <a:pt x="16556" y="867"/>
                  <a:pt x="16206" y="714"/>
                  <a:pt x="15846" y="714"/>
                </a:cubicBezTo>
                <a:cubicBezTo>
                  <a:pt x="15779" y="714"/>
                  <a:pt x="15711" y="719"/>
                  <a:pt x="15642" y="732"/>
                </a:cubicBezTo>
                <a:cubicBezTo>
                  <a:pt x="15646" y="709"/>
                  <a:pt x="15696" y="688"/>
                  <a:pt x="15740" y="675"/>
                </a:cubicBezTo>
                <a:cubicBezTo>
                  <a:pt x="15696" y="673"/>
                  <a:pt x="15649" y="655"/>
                  <a:pt x="15612" y="655"/>
                </a:cubicBezTo>
                <a:cubicBezTo>
                  <a:pt x="15578" y="655"/>
                  <a:pt x="15553" y="671"/>
                  <a:pt x="15548" y="729"/>
                </a:cubicBezTo>
                <a:lnTo>
                  <a:pt x="15632" y="709"/>
                </a:lnTo>
                <a:lnTo>
                  <a:pt x="15632" y="709"/>
                </a:lnTo>
                <a:cubicBezTo>
                  <a:pt x="15727" y="889"/>
                  <a:pt x="15317" y="1010"/>
                  <a:pt x="15248" y="1102"/>
                </a:cubicBezTo>
                <a:lnTo>
                  <a:pt x="15248" y="1102"/>
                </a:lnTo>
                <a:cubicBezTo>
                  <a:pt x="15397" y="796"/>
                  <a:pt x="14856" y="974"/>
                  <a:pt x="15117" y="571"/>
                </a:cubicBezTo>
                <a:lnTo>
                  <a:pt x="15117" y="571"/>
                </a:lnTo>
                <a:cubicBezTo>
                  <a:pt x="15064" y="591"/>
                  <a:pt x="14990" y="638"/>
                  <a:pt x="14993" y="722"/>
                </a:cubicBezTo>
                <a:cubicBezTo>
                  <a:pt x="14916" y="688"/>
                  <a:pt x="14895" y="638"/>
                  <a:pt x="14986" y="557"/>
                </a:cubicBezTo>
                <a:lnTo>
                  <a:pt x="14986" y="557"/>
                </a:lnTo>
                <a:cubicBezTo>
                  <a:pt x="14710" y="588"/>
                  <a:pt x="14766" y="708"/>
                  <a:pt x="14573" y="708"/>
                </a:cubicBezTo>
                <a:cubicBezTo>
                  <a:pt x="14557" y="708"/>
                  <a:pt x="14539" y="707"/>
                  <a:pt x="14518" y="705"/>
                </a:cubicBezTo>
                <a:cubicBezTo>
                  <a:pt x="14522" y="648"/>
                  <a:pt x="14579" y="628"/>
                  <a:pt x="14613" y="561"/>
                </a:cubicBezTo>
                <a:lnTo>
                  <a:pt x="14613" y="561"/>
                </a:lnTo>
                <a:cubicBezTo>
                  <a:pt x="14499" y="643"/>
                  <a:pt x="14387" y="725"/>
                  <a:pt x="14239" y="725"/>
                </a:cubicBezTo>
                <a:cubicBezTo>
                  <a:pt x="14199" y="725"/>
                  <a:pt x="14157" y="719"/>
                  <a:pt x="14111" y="705"/>
                </a:cubicBezTo>
                <a:cubicBezTo>
                  <a:pt x="14123" y="676"/>
                  <a:pt x="14107" y="634"/>
                  <a:pt x="14146" y="628"/>
                </a:cubicBezTo>
                <a:lnTo>
                  <a:pt x="14146" y="628"/>
                </a:lnTo>
                <a:cubicBezTo>
                  <a:pt x="13834" y="634"/>
                  <a:pt x="13597" y="822"/>
                  <a:pt x="13294" y="822"/>
                </a:cubicBezTo>
                <a:cubicBezTo>
                  <a:pt x="13233" y="822"/>
                  <a:pt x="13169" y="814"/>
                  <a:pt x="13102" y="796"/>
                </a:cubicBezTo>
                <a:cubicBezTo>
                  <a:pt x="13219" y="540"/>
                  <a:pt x="12957" y="712"/>
                  <a:pt x="12933" y="493"/>
                </a:cubicBezTo>
                <a:lnTo>
                  <a:pt x="12708" y="567"/>
                </a:lnTo>
                <a:lnTo>
                  <a:pt x="12802" y="672"/>
                </a:lnTo>
                <a:cubicBezTo>
                  <a:pt x="12635" y="672"/>
                  <a:pt x="12491" y="794"/>
                  <a:pt x="12347" y="794"/>
                </a:cubicBezTo>
                <a:cubicBezTo>
                  <a:pt x="12321" y="794"/>
                  <a:pt x="12294" y="789"/>
                  <a:pt x="12267" y="779"/>
                </a:cubicBezTo>
                <a:lnTo>
                  <a:pt x="12408" y="682"/>
                </a:lnTo>
                <a:lnTo>
                  <a:pt x="12408" y="682"/>
                </a:lnTo>
                <a:lnTo>
                  <a:pt x="12045" y="746"/>
                </a:lnTo>
                <a:lnTo>
                  <a:pt x="12257" y="813"/>
                </a:lnTo>
                <a:cubicBezTo>
                  <a:pt x="12091" y="925"/>
                  <a:pt x="12246" y="1056"/>
                  <a:pt x="12109" y="1056"/>
                </a:cubicBezTo>
                <a:cubicBezTo>
                  <a:pt x="12090" y="1056"/>
                  <a:pt x="12066" y="1054"/>
                  <a:pt x="12035" y="1049"/>
                </a:cubicBezTo>
                <a:cubicBezTo>
                  <a:pt x="12085" y="1022"/>
                  <a:pt x="11833" y="1062"/>
                  <a:pt x="11762" y="937"/>
                </a:cubicBezTo>
                <a:cubicBezTo>
                  <a:pt x="11713" y="989"/>
                  <a:pt x="11647" y="1051"/>
                  <a:pt x="11582" y="1051"/>
                </a:cubicBezTo>
                <a:cubicBezTo>
                  <a:pt x="11549" y="1051"/>
                  <a:pt x="11516" y="1035"/>
                  <a:pt x="11486" y="991"/>
                </a:cubicBezTo>
                <a:cubicBezTo>
                  <a:pt x="11486" y="914"/>
                  <a:pt x="11580" y="766"/>
                  <a:pt x="11580" y="715"/>
                </a:cubicBezTo>
                <a:lnTo>
                  <a:pt x="11580" y="715"/>
                </a:lnTo>
                <a:cubicBezTo>
                  <a:pt x="11570" y="758"/>
                  <a:pt x="11543" y="773"/>
                  <a:pt x="11505" y="773"/>
                </a:cubicBezTo>
                <a:cubicBezTo>
                  <a:pt x="11411" y="773"/>
                  <a:pt x="11254" y="683"/>
                  <a:pt x="11127" y="683"/>
                </a:cubicBezTo>
                <a:cubicBezTo>
                  <a:pt x="11091" y="683"/>
                  <a:pt x="11057" y="690"/>
                  <a:pt x="11027" y="710"/>
                </a:cubicBezTo>
                <a:lnTo>
                  <a:pt x="11027" y="710"/>
                </a:lnTo>
                <a:cubicBezTo>
                  <a:pt x="11074" y="673"/>
                  <a:pt x="11104" y="619"/>
                  <a:pt x="11116" y="561"/>
                </a:cubicBezTo>
                <a:lnTo>
                  <a:pt x="11116" y="561"/>
                </a:lnTo>
                <a:lnTo>
                  <a:pt x="10981" y="661"/>
                </a:lnTo>
                <a:cubicBezTo>
                  <a:pt x="10917" y="577"/>
                  <a:pt x="10914" y="550"/>
                  <a:pt x="10961" y="470"/>
                </a:cubicBezTo>
                <a:cubicBezTo>
                  <a:pt x="10926" y="450"/>
                  <a:pt x="10900" y="442"/>
                  <a:pt x="10882" y="442"/>
                </a:cubicBezTo>
                <a:cubicBezTo>
                  <a:pt x="10799" y="442"/>
                  <a:pt x="10854" y="598"/>
                  <a:pt x="10791" y="598"/>
                </a:cubicBezTo>
                <a:cubicBezTo>
                  <a:pt x="10770" y="598"/>
                  <a:pt x="10736" y="581"/>
                  <a:pt x="10679" y="534"/>
                </a:cubicBezTo>
                <a:cubicBezTo>
                  <a:pt x="10705" y="530"/>
                  <a:pt x="10702" y="507"/>
                  <a:pt x="10763" y="500"/>
                </a:cubicBezTo>
                <a:cubicBezTo>
                  <a:pt x="10460" y="349"/>
                  <a:pt x="10123" y="386"/>
                  <a:pt x="9844" y="258"/>
                </a:cubicBezTo>
                <a:cubicBezTo>
                  <a:pt x="9826" y="156"/>
                  <a:pt x="9871" y="140"/>
                  <a:pt x="9925" y="140"/>
                </a:cubicBezTo>
                <a:cubicBezTo>
                  <a:pt x="9952" y="140"/>
                  <a:pt x="9980" y="144"/>
                  <a:pt x="10005" y="144"/>
                </a:cubicBezTo>
                <a:cubicBezTo>
                  <a:pt x="10051" y="144"/>
                  <a:pt x="10082" y="130"/>
                  <a:pt x="10059" y="52"/>
                </a:cubicBezTo>
                <a:cubicBezTo>
                  <a:pt x="9999" y="48"/>
                  <a:pt x="9939" y="46"/>
                  <a:pt x="9878" y="46"/>
                </a:cubicBezTo>
                <a:cubicBezTo>
                  <a:pt x="9498" y="46"/>
                  <a:pt x="9111" y="125"/>
                  <a:pt x="8767" y="125"/>
                </a:cubicBezTo>
                <a:cubicBezTo>
                  <a:pt x="8735" y="125"/>
                  <a:pt x="8704" y="125"/>
                  <a:pt x="8673" y="123"/>
                </a:cubicBezTo>
                <a:lnTo>
                  <a:pt x="8673" y="123"/>
                </a:lnTo>
                <a:lnTo>
                  <a:pt x="8750" y="147"/>
                </a:lnTo>
                <a:cubicBezTo>
                  <a:pt x="8736" y="230"/>
                  <a:pt x="8707" y="259"/>
                  <a:pt x="8668" y="259"/>
                </a:cubicBezTo>
                <a:cubicBezTo>
                  <a:pt x="8582" y="259"/>
                  <a:pt x="8447" y="116"/>
                  <a:pt x="8315" y="116"/>
                </a:cubicBezTo>
                <a:cubicBezTo>
                  <a:pt x="8283" y="116"/>
                  <a:pt x="8251" y="125"/>
                  <a:pt x="8220" y="146"/>
                </a:cubicBezTo>
                <a:lnTo>
                  <a:pt x="8220" y="146"/>
                </a:lnTo>
                <a:cubicBezTo>
                  <a:pt x="8261" y="113"/>
                  <a:pt x="8267" y="0"/>
                  <a:pt x="82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6296026" y="4574367"/>
            <a:ext cx="2895621" cy="3716087"/>
          </a:xfrm>
          <a:custGeom>
            <a:avLst/>
            <a:gdLst/>
            <a:ahLst/>
            <a:cxnLst/>
            <a:rect l="l" t="t" r="r" b="b"/>
            <a:pathLst>
              <a:path w="37077" h="35687" extrusionOk="0">
                <a:moveTo>
                  <a:pt x="14942" y="78"/>
                </a:moveTo>
                <a:lnTo>
                  <a:pt x="14942" y="78"/>
                </a:lnTo>
                <a:cubicBezTo>
                  <a:pt x="14932" y="83"/>
                  <a:pt x="14922" y="89"/>
                  <a:pt x="14912" y="95"/>
                </a:cubicBezTo>
                <a:lnTo>
                  <a:pt x="14912" y="95"/>
                </a:lnTo>
                <a:cubicBezTo>
                  <a:pt x="14922" y="89"/>
                  <a:pt x="14933" y="84"/>
                  <a:pt x="14942" y="78"/>
                </a:cubicBezTo>
                <a:close/>
                <a:moveTo>
                  <a:pt x="10392" y="1243"/>
                </a:moveTo>
                <a:cubicBezTo>
                  <a:pt x="10381" y="1244"/>
                  <a:pt x="10372" y="1248"/>
                  <a:pt x="10364" y="1255"/>
                </a:cubicBezTo>
                <a:lnTo>
                  <a:pt x="10364" y="1255"/>
                </a:lnTo>
                <a:cubicBezTo>
                  <a:pt x="10373" y="1251"/>
                  <a:pt x="10383" y="1247"/>
                  <a:pt x="10392" y="1243"/>
                </a:cubicBezTo>
                <a:close/>
                <a:moveTo>
                  <a:pt x="18906" y="1268"/>
                </a:moveTo>
                <a:cubicBezTo>
                  <a:pt x="18916" y="1286"/>
                  <a:pt x="18932" y="1297"/>
                  <a:pt x="18954" y="1297"/>
                </a:cubicBezTo>
                <a:cubicBezTo>
                  <a:pt x="18956" y="1297"/>
                  <a:pt x="18959" y="1297"/>
                  <a:pt x="18961" y="1296"/>
                </a:cubicBezTo>
                <a:cubicBezTo>
                  <a:pt x="18943" y="1288"/>
                  <a:pt x="18925" y="1278"/>
                  <a:pt x="18906" y="1268"/>
                </a:cubicBezTo>
                <a:close/>
                <a:moveTo>
                  <a:pt x="20664" y="1367"/>
                </a:moveTo>
                <a:cubicBezTo>
                  <a:pt x="20714" y="1455"/>
                  <a:pt x="20731" y="1559"/>
                  <a:pt x="20707" y="1657"/>
                </a:cubicBezTo>
                <a:cubicBezTo>
                  <a:pt x="20580" y="1646"/>
                  <a:pt x="20455" y="1633"/>
                  <a:pt x="20327" y="1623"/>
                </a:cubicBezTo>
                <a:cubicBezTo>
                  <a:pt x="20438" y="1535"/>
                  <a:pt x="20549" y="1448"/>
                  <a:pt x="20664" y="1367"/>
                </a:cubicBezTo>
                <a:close/>
                <a:moveTo>
                  <a:pt x="22817" y="1727"/>
                </a:moveTo>
                <a:lnTo>
                  <a:pt x="22868" y="1983"/>
                </a:lnTo>
                <a:cubicBezTo>
                  <a:pt x="22767" y="1963"/>
                  <a:pt x="22663" y="1943"/>
                  <a:pt x="22562" y="1926"/>
                </a:cubicBezTo>
                <a:cubicBezTo>
                  <a:pt x="22602" y="1858"/>
                  <a:pt x="22676" y="1795"/>
                  <a:pt x="22817" y="1727"/>
                </a:cubicBezTo>
                <a:close/>
                <a:moveTo>
                  <a:pt x="27044" y="2700"/>
                </a:moveTo>
                <a:lnTo>
                  <a:pt x="27059" y="2712"/>
                </a:lnTo>
                <a:lnTo>
                  <a:pt x="27059" y="2712"/>
                </a:lnTo>
                <a:cubicBezTo>
                  <a:pt x="27054" y="2708"/>
                  <a:pt x="27049" y="2704"/>
                  <a:pt x="27044" y="2700"/>
                </a:cubicBezTo>
                <a:close/>
                <a:moveTo>
                  <a:pt x="30097" y="5273"/>
                </a:moveTo>
                <a:cubicBezTo>
                  <a:pt x="30150" y="5273"/>
                  <a:pt x="30209" y="5285"/>
                  <a:pt x="30279" y="5311"/>
                </a:cubicBezTo>
                <a:cubicBezTo>
                  <a:pt x="30231" y="5382"/>
                  <a:pt x="30178" y="5446"/>
                  <a:pt x="30117" y="5503"/>
                </a:cubicBezTo>
                <a:cubicBezTo>
                  <a:pt x="30053" y="5446"/>
                  <a:pt x="29986" y="5385"/>
                  <a:pt x="29918" y="5328"/>
                </a:cubicBezTo>
                <a:cubicBezTo>
                  <a:pt x="29967" y="5295"/>
                  <a:pt x="30025" y="5273"/>
                  <a:pt x="30097" y="5273"/>
                </a:cubicBezTo>
                <a:close/>
                <a:moveTo>
                  <a:pt x="6768" y="5840"/>
                </a:moveTo>
                <a:lnTo>
                  <a:pt x="6768" y="5840"/>
                </a:lnTo>
                <a:cubicBezTo>
                  <a:pt x="6769" y="5841"/>
                  <a:pt x="6770" y="5841"/>
                  <a:pt x="6771" y="5842"/>
                </a:cubicBezTo>
                <a:lnTo>
                  <a:pt x="6771" y="5842"/>
                </a:lnTo>
                <a:cubicBezTo>
                  <a:pt x="6770" y="5841"/>
                  <a:pt x="6769" y="5841"/>
                  <a:pt x="6768" y="5840"/>
                </a:cubicBezTo>
                <a:close/>
                <a:moveTo>
                  <a:pt x="2771" y="11622"/>
                </a:moveTo>
                <a:cubicBezTo>
                  <a:pt x="2761" y="11657"/>
                  <a:pt x="2750" y="11702"/>
                  <a:pt x="2736" y="11763"/>
                </a:cubicBezTo>
                <a:lnTo>
                  <a:pt x="2729" y="11763"/>
                </a:lnTo>
                <a:cubicBezTo>
                  <a:pt x="2744" y="11710"/>
                  <a:pt x="2759" y="11662"/>
                  <a:pt x="2771" y="11622"/>
                </a:cubicBezTo>
                <a:close/>
                <a:moveTo>
                  <a:pt x="14359" y="12312"/>
                </a:moveTo>
                <a:cubicBezTo>
                  <a:pt x="14362" y="12312"/>
                  <a:pt x="14371" y="12337"/>
                  <a:pt x="14387" y="12396"/>
                </a:cubicBezTo>
                <a:lnTo>
                  <a:pt x="14357" y="12419"/>
                </a:lnTo>
                <a:lnTo>
                  <a:pt x="14357" y="12385"/>
                </a:lnTo>
                <a:lnTo>
                  <a:pt x="14357" y="12325"/>
                </a:lnTo>
                <a:cubicBezTo>
                  <a:pt x="14357" y="12317"/>
                  <a:pt x="14358" y="12312"/>
                  <a:pt x="14359" y="12312"/>
                </a:cubicBezTo>
                <a:close/>
                <a:moveTo>
                  <a:pt x="15074" y="12453"/>
                </a:moveTo>
                <a:lnTo>
                  <a:pt x="15084" y="12456"/>
                </a:lnTo>
                <a:lnTo>
                  <a:pt x="15074" y="12463"/>
                </a:lnTo>
                <a:lnTo>
                  <a:pt x="15067" y="12459"/>
                </a:lnTo>
                <a:lnTo>
                  <a:pt x="15074" y="12453"/>
                </a:lnTo>
                <a:close/>
                <a:moveTo>
                  <a:pt x="2581" y="12227"/>
                </a:moveTo>
                <a:cubicBezTo>
                  <a:pt x="2692" y="12234"/>
                  <a:pt x="2783" y="12298"/>
                  <a:pt x="2750" y="12379"/>
                </a:cubicBezTo>
                <a:cubicBezTo>
                  <a:pt x="2742" y="12368"/>
                  <a:pt x="2732" y="12363"/>
                  <a:pt x="2721" y="12363"/>
                </a:cubicBezTo>
                <a:cubicBezTo>
                  <a:pt x="2661" y="12363"/>
                  <a:pt x="2559" y="12498"/>
                  <a:pt x="2457" y="12577"/>
                </a:cubicBezTo>
                <a:cubicBezTo>
                  <a:pt x="2504" y="12463"/>
                  <a:pt x="2548" y="12348"/>
                  <a:pt x="2581" y="12231"/>
                </a:cubicBezTo>
                <a:lnTo>
                  <a:pt x="2581" y="12227"/>
                </a:lnTo>
                <a:close/>
                <a:moveTo>
                  <a:pt x="14761" y="12695"/>
                </a:moveTo>
                <a:lnTo>
                  <a:pt x="14754" y="12702"/>
                </a:lnTo>
                <a:lnTo>
                  <a:pt x="14747" y="12698"/>
                </a:lnTo>
                <a:lnTo>
                  <a:pt x="14754" y="12695"/>
                </a:lnTo>
                <a:close/>
                <a:moveTo>
                  <a:pt x="13965" y="12740"/>
                </a:moveTo>
                <a:cubicBezTo>
                  <a:pt x="13969" y="12740"/>
                  <a:pt x="13970" y="12753"/>
                  <a:pt x="13970" y="12772"/>
                </a:cubicBezTo>
                <a:lnTo>
                  <a:pt x="13956" y="12756"/>
                </a:lnTo>
                <a:cubicBezTo>
                  <a:pt x="13960" y="12744"/>
                  <a:pt x="13963" y="12740"/>
                  <a:pt x="13965" y="12740"/>
                </a:cubicBezTo>
                <a:close/>
                <a:moveTo>
                  <a:pt x="13993" y="12772"/>
                </a:moveTo>
                <a:lnTo>
                  <a:pt x="14020" y="12806"/>
                </a:lnTo>
                <a:lnTo>
                  <a:pt x="14014" y="12826"/>
                </a:lnTo>
                <a:lnTo>
                  <a:pt x="13990" y="12796"/>
                </a:lnTo>
                <a:cubicBezTo>
                  <a:pt x="13990" y="12789"/>
                  <a:pt x="13993" y="12779"/>
                  <a:pt x="13993" y="12772"/>
                </a:cubicBezTo>
                <a:close/>
                <a:moveTo>
                  <a:pt x="15455" y="12843"/>
                </a:moveTo>
                <a:cubicBezTo>
                  <a:pt x="15456" y="12843"/>
                  <a:pt x="15457" y="12843"/>
                  <a:pt x="15457" y="12843"/>
                </a:cubicBezTo>
                <a:lnTo>
                  <a:pt x="15464" y="12847"/>
                </a:lnTo>
                <a:cubicBezTo>
                  <a:pt x="15467" y="12850"/>
                  <a:pt x="15467" y="12870"/>
                  <a:pt x="15471" y="12877"/>
                </a:cubicBezTo>
                <a:lnTo>
                  <a:pt x="15434" y="12857"/>
                </a:lnTo>
                <a:cubicBezTo>
                  <a:pt x="15443" y="12854"/>
                  <a:pt x="15449" y="12843"/>
                  <a:pt x="15455" y="12843"/>
                </a:cubicBezTo>
                <a:close/>
                <a:moveTo>
                  <a:pt x="14051" y="12843"/>
                </a:moveTo>
                <a:lnTo>
                  <a:pt x="14071" y="12870"/>
                </a:lnTo>
                <a:cubicBezTo>
                  <a:pt x="14067" y="12877"/>
                  <a:pt x="14067" y="12887"/>
                  <a:pt x="14064" y="12894"/>
                </a:cubicBezTo>
                <a:lnTo>
                  <a:pt x="14044" y="12867"/>
                </a:lnTo>
                <a:cubicBezTo>
                  <a:pt x="14044" y="12860"/>
                  <a:pt x="14047" y="12853"/>
                  <a:pt x="14051" y="12843"/>
                </a:cubicBezTo>
                <a:close/>
                <a:moveTo>
                  <a:pt x="15303" y="12939"/>
                </a:moveTo>
                <a:cubicBezTo>
                  <a:pt x="15305" y="12939"/>
                  <a:pt x="15313" y="12955"/>
                  <a:pt x="15316" y="12978"/>
                </a:cubicBezTo>
                <a:lnTo>
                  <a:pt x="15313" y="12978"/>
                </a:lnTo>
                <a:lnTo>
                  <a:pt x="15303" y="12974"/>
                </a:lnTo>
                <a:lnTo>
                  <a:pt x="15303" y="12941"/>
                </a:lnTo>
                <a:cubicBezTo>
                  <a:pt x="15303" y="12940"/>
                  <a:pt x="15303" y="12939"/>
                  <a:pt x="15303" y="12939"/>
                </a:cubicBezTo>
                <a:close/>
                <a:moveTo>
                  <a:pt x="15306" y="12984"/>
                </a:moveTo>
                <a:lnTo>
                  <a:pt x="15303" y="12991"/>
                </a:lnTo>
                <a:cubicBezTo>
                  <a:pt x="15303" y="12991"/>
                  <a:pt x="15303" y="12991"/>
                  <a:pt x="15303" y="12988"/>
                </a:cubicBezTo>
                <a:lnTo>
                  <a:pt x="15303" y="12984"/>
                </a:lnTo>
                <a:close/>
                <a:moveTo>
                  <a:pt x="14868" y="13011"/>
                </a:moveTo>
                <a:lnTo>
                  <a:pt x="14889" y="13022"/>
                </a:lnTo>
                <a:lnTo>
                  <a:pt x="14889" y="13025"/>
                </a:lnTo>
                <a:cubicBezTo>
                  <a:pt x="14882" y="13022"/>
                  <a:pt x="14875" y="13018"/>
                  <a:pt x="14868" y="13011"/>
                </a:cubicBezTo>
                <a:close/>
                <a:moveTo>
                  <a:pt x="14953" y="13042"/>
                </a:moveTo>
                <a:lnTo>
                  <a:pt x="15000" y="13055"/>
                </a:lnTo>
                <a:lnTo>
                  <a:pt x="14993" y="13075"/>
                </a:lnTo>
                <a:cubicBezTo>
                  <a:pt x="14976" y="13069"/>
                  <a:pt x="14963" y="13062"/>
                  <a:pt x="14949" y="13055"/>
                </a:cubicBezTo>
                <a:cubicBezTo>
                  <a:pt x="14949" y="13052"/>
                  <a:pt x="14953" y="13045"/>
                  <a:pt x="14953" y="13042"/>
                </a:cubicBezTo>
                <a:close/>
                <a:moveTo>
                  <a:pt x="14088" y="12894"/>
                </a:moveTo>
                <a:lnTo>
                  <a:pt x="14219" y="13059"/>
                </a:lnTo>
                <a:cubicBezTo>
                  <a:pt x="14216" y="13062"/>
                  <a:pt x="14212" y="13069"/>
                  <a:pt x="14212" y="13075"/>
                </a:cubicBezTo>
                <a:lnTo>
                  <a:pt x="14212" y="13079"/>
                </a:lnTo>
                <a:lnTo>
                  <a:pt x="14084" y="12917"/>
                </a:lnTo>
                <a:cubicBezTo>
                  <a:pt x="14084" y="12910"/>
                  <a:pt x="14088" y="12900"/>
                  <a:pt x="14088" y="12894"/>
                </a:cubicBezTo>
                <a:close/>
                <a:moveTo>
                  <a:pt x="15006" y="13059"/>
                </a:moveTo>
                <a:lnTo>
                  <a:pt x="15043" y="13069"/>
                </a:lnTo>
                <a:cubicBezTo>
                  <a:pt x="15043" y="13079"/>
                  <a:pt x="15043" y="13085"/>
                  <a:pt x="15040" y="13092"/>
                </a:cubicBezTo>
                <a:lnTo>
                  <a:pt x="15003" y="13079"/>
                </a:lnTo>
                <a:cubicBezTo>
                  <a:pt x="15003" y="13072"/>
                  <a:pt x="15006" y="13066"/>
                  <a:pt x="15006" y="13059"/>
                </a:cubicBezTo>
                <a:close/>
                <a:moveTo>
                  <a:pt x="16026" y="12946"/>
                </a:moveTo>
                <a:cubicBezTo>
                  <a:pt x="16032" y="12946"/>
                  <a:pt x="16022" y="12988"/>
                  <a:pt x="16006" y="13048"/>
                </a:cubicBezTo>
                <a:cubicBezTo>
                  <a:pt x="15992" y="13069"/>
                  <a:pt x="15979" y="13085"/>
                  <a:pt x="15966" y="13102"/>
                </a:cubicBezTo>
                <a:cubicBezTo>
                  <a:pt x="15979" y="13059"/>
                  <a:pt x="15992" y="13018"/>
                  <a:pt x="16006" y="12974"/>
                </a:cubicBezTo>
                <a:cubicBezTo>
                  <a:pt x="16016" y="12954"/>
                  <a:pt x="16023" y="12946"/>
                  <a:pt x="16026" y="12946"/>
                </a:cubicBezTo>
                <a:close/>
                <a:moveTo>
                  <a:pt x="14831" y="13106"/>
                </a:moveTo>
                <a:lnTo>
                  <a:pt x="14855" y="13109"/>
                </a:lnTo>
                <a:cubicBezTo>
                  <a:pt x="14855" y="13109"/>
                  <a:pt x="14855" y="13112"/>
                  <a:pt x="14855" y="13112"/>
                </a:cubicBezTo>
                <a:lnTo>
                  <a:pt x="14831" y="13106"/>
                </a:lnTo>
                <a:close/>
                <a:moveTo>
                  <a:pt x="15427" y="12863"/>
                </a:moveTo>
                <a:lnTo>
                  <a:pt x="15471" y="12884"/>
                </a:lnTo>
                <a:cubicBezTo>
                  <a:pt x="15481" y="12907"/>
                  <a:pt x="15484" y="12931"/>
                  <a:pt x="15488" y="12958"/>
                </a:cubicBezTo>
                <a:cubicBezTo>
                  <a:pt x="15484" y="12951"/>
                  <a:pt x="15474" y="12947"/>
                  <a:pt x="15467" y="12934"/>
                </a:cubicBezTo>
                <a:lnTo>
                  <a:pt x="15467" y="12931"/>
                </a:lnTo>
                <a:cubicBezTo>
                  <a:pt x="15457" y="12958"/>
                  <a:pt x="15454" y="12974"/>
                  <a:pt x="15447" y="12991"/>
                </a:cubicBezTo>
                <a:cubicBezTo>
                  <a:pt x="15427" y="13035"/>
                  <a:pt x="15414" y="13082"/>
                  <a:pt x="15400" y="13126"/>
                </a:cubicBezTo>
                <a:lnTo>
                  <a:pt x="15380" y="13119"/>
                </a:lnTo>
                <a:cubicBezTo>
                  <a:pt x="15380" y="13082"/>
                  <a:pt x="15380" y="13045"/>
                  <a:pt x="15377" y="13011"/>
                </a:cubicBezTo>
                <a:lnTo>
                  <a:pt x="15377" y="13008"/>
                </a:lnTo>
                <a:lnTo>
                  <a:pt x="15414" y="13018"/>
                </a:lnTo>
                <a:cubicBezTo>
                  <a:pt x="15397" y="13011"/>
                  <a:pt x="15390" y="13008"/>
                  <a:pt x="15373" y="13001"/>
                </a:cubicBezTo>
                <a:cubicBezTo>
                  <a:pt x="15373" y="12995"/>
                  <a:pt x="15370" y="12988"/>
                  <a:pt x="15367" y="12978"/>
                </a:cubicBezTo>
                <a:cubicBezTo>
                  <a:pt x="15367" y="12971"/>
                  <a:pt x="15373" y="12968"/>
                  <a:pt x="15373" y="12961"/>
                </a:cubicBezTo>
                <a:lnTo>
                  <a:pt x="15447" y="12991"/>
                </a:lnTo>
                <a:cubicBezTo>
                  <a:pt x="15424" y="12981"/>
                  <a:pt x="15397" y="12968"/>
                  <a:pt x="15377" y="12958"/>
                </a:cubicBezTo>
                <a:cubicBezTo>
                  <a:pt x="15383" y="12944"/>
                  <a:pt x="15387" y="12927"/>
                  <a:pt x="15393" y="12914"/>
                </a:cubicBezTo>
                <a:cubicBezTo>
                  <a:pt x="15400" y="12894"/>
                  <a:pt x="15414" y="12877"/>
                  <a:pt x="15427" y="12863"/>
                </a:cubicBezTo>
                <a:close/>
                <a:moveTo>
                  <a:pt x="14872" y="13112"/>
                </a:moveTo>
                <a:cubicBezTo>
                  <a:pt x="14882" y="13112"/>
                  <a:pt x="14892" y="13116"/>
                  <a:pt x="14899" y="13116"/>
                </a:cubicBezTo>
                <a:lnTo>
                  <a:pt x="14899" y="13129"/>
                </a:lnTo>
                <a:lnTo>
                  <a:pt x="14879" y="13119"/>
                </a:lnTo>
                <a:lnTo>
                  <a:pt x="14872" y="13119"/>
                </a:lnTo>
                <a:lnTo>
                  <a:pt x="14872" y="13112"/>
                </a:lnTo>
                <a:close/>
                <a:moveTo>
                  <a:pt x="15144" y="13089"/>
                </a:moveTo>
                <a:cubicBezTo>
                  <a:pt x="15158" y="13102"/>
                  <a:pt x="15165" y="13119"/>
                  <a:pt x="15175" y="13139"/>
                </a:cubicBezTo>
                <a:lnTo>
                  <a:pt x="15128" y="13122"/>
                </a:lnTo>
                <a:lnTo>
                  <a:pt x="15128" y="13089"/>
                </a:lnTo>
                <a:close/>
                <a:moveTo>
                  <a:pt x="16016" y="12910"/>
                </a:moveTo>
                <a:lnTo>
                  <a:pt x="15949" y="13122"/>
                </a:lnTo>
                <a:cubicBezTo>
                  <a:pt x="15942" y="13129"/>
                  <a:pt x="15939" y="13133"/>
                  <a:pt x="15932" y="13139"/>
                </a:cubicBezTo>
                <a:lnTo>
                  <a:pt x="16016" y="12910"/>
                </a:lnTo>
                <a:close/>
                <a:moveTo>
                  <a:pt x="14670" y="13143"/>
                </a:moveTo>
                <a:lnTo>
                  <a:pt x="14693" y="13146"/>
                </a:lnTo>
                <a:cubicBezTo>
                  <a:pt x="14693" y="13149"/>
                  <a:pt x="14693" y="13149"/>
                  <a:pt x="14693" y="13149"/>
                </a:cubicBezTo>
                <a:cubicBezTo>
                  <a:pt x="14687" y="13149"/>
                  <a:pt x="14677" y="13149"/>
                  <a:pt x="14670" y="13146"/>
                </a:cubicBezTo>
                <a:lnTo>
                  <a:pt x="14670" y="13143"/>
                </a:lnTo>
                <a:close/>
                <a:moveTo>
                  <a:pt x="14981" y="13102"/>
                </a:moveTo>
                <a:cubicBezTo>
                  <a:pt x="14984" y="13102"/>
                  <a:pt x="14986" y="13102"/>
                  <a:pt x="14990" y="13102"/>
                </a:cubicBezTo>
                <a:lnTo>
                  <a:pt x="14980" y="13153"/>
                </a:lnTo>
                <a:lnTo>
                  <a:pt x="14969" y="13149"/>
                </a:lnTo>
                <a:cubicBezTo>
                  <a:pt x="14969" y="13129"/>
                  <a:pt x="14969" y="13120"/>
                  <a:pt x="14966" y="13120"/>
                </a:cubicBezTo>
                <a:cubicBezTo>
                  <a:pt x="14964" y="13120"/>
                  <a:pt x="14961" y="13129"/>
                  <a:pt x="14956" y="13146"/>
                </a:cubicBezTo>
                <a:lnTo>
                  <a:pt x="14926" y="13136"/>
                </a:lnTo>
                <a:cubicBezTo>
                  <a:pt x="14926" y="13129"/>
                  <a:pt x="14929" y="13126"/>
                  <a:pt x="14932" y="13119"/>
                </a:cubicBezTo>
                <a:cubicBezTo>
                  <a:pt x="14967" y="13119"/>
                  <a:pt x="14952" y="13102"/>
                  <a:pt x="14981" y="13102"/>
                </a:cubicBezTo>
                <a:close/>
                <a:moveTo>
                  <a:pt x="15996" y="12924"/>
                </a:moveTo>
                <a:lnTo>
                  <a:pt x="15925" y="13149"/>
                </a:lnTo>
                <a:lnTo>
                  <a:pt x="15912" y="13166"/>
                </a:lnTo>
                <a:cubicBezTo>
                  <a:pt x="15932" y="13082"/>
                  <a:pt x="15962" y="13001"/>
                  <a:pt x="15996" y="12924"/>
                </a:cubicBezTo>
                <a:close/>
                <a:moveTo>
                  <a:pt x="15131" y="13133"/>
                </a:moveTo>
                <a:lnTo>
                  <a:pt x="15175" y="13143"/>
                </a:lnTo>
                <a:lnTo>
                  <a:pt x="15178" y="13153"/>
                </a:lnTo>
                <a:cubicBezTo>
                  <a:pt x="15169" y="13161"/>
                  <a:pt x="15161" y="13167"/>
                  <a:pt x="15153" y="13167"/>
                </a:cubicBezTo>
                <a:cubicBezTo>
                  <a:pt x="15143" y="13167"/>
                  <a:pt x="15135" y="13157"/>
                  <a:pt x="15131" y="13133"/>
                </a:cubicBezTo>
                <a:close/>
                <a:moveTo>
                  <a:pt x="14879" y="13163"/>
                </a:moveTo>
                <a:cubicBezTo>
                  <a:pt x="14889" y="13163"/>
                  <a:pt x="14895" y="13166"/>
                  <a:pt x="14905" y="13166"/>
                </a:cubicBezTo>
                <a:lnTo>
                  <a:pt x="14905" y="13170"/>
                </a:lnTo>
                <a:cubicBezTo>
                  <a:pt x="14895" y="13166"/>
                  <a:pt x="14895" y="13166"/>
                  <a:pt x="14879" y="13163"/>
                </a:cubicBezTo>
                <a:close/>
                <a:moveTo>
                  <a:pt x="15003" y="13102"/>
                </a:moveTo>
                <a:cubicBezTo>
                  <a:pt x="15013" y="13102"/>
                  <a:pt x="15027" y="13106"/>
                  <a:pt x="15040" y="13109"/>
                </a:cubicBezTo>
                <a:cubicBezTo>
                  <a:pt x="15037" y="13133"/>
                  <a:pt x="15037" y="13149"/>
                  <a:pt x="15033" y="13180"/>
                </a:cubicBezTo>
                <a:cubicBezTo>
                  <a:pt x="15027" y="13173"/>
                  <a:pt x="15010" y="13166"/>
                  <a:pt x="14996" y="13159"/>
                </a:cubicBezTo>
                <a:cubicBezTo>
                  <a:pt x="14996" y="13143"/>
                  <a:pt x="15000" y="13122"/>
                  <a:pt x="15000" y="13102"/>
                </a:cubicBezTo>
                <a:close/>
                <a:moveTo>
                  <a:pt x="14916" y="13170"/>
                </a:moveTo>
                <a:lnTo>
                  <a:pt x="14949" y="13176"/>
                </a:lnTo>
                <a:cubicBezTo>
                  <a:pt x="14949" y="13180"/>
                  <a:pt x="14946" y="13183"/>
                  <a:pt x="14946" y="13186"/>
                </a:cubicBezTo>
                <a:cubicBezTo>
                  <a:pt x="14942" y="13183"/>
                  <a:pt x="14926" y="13176"/>
                  <a:pt x="14916" y="13173"/>
                </a:cubicBezTo>
                <a:lnTo>
                  <a:pt x="14916" y="13170"/>
                </a:lnTo>
                <a:close/>
                <a:moveTo>
                  <a:pt x="14828" y="13170"/>
                </a:moveTo>
                <a:lnTo>
                  <a:pt x="14848" y="13173"/>
                </a:lnTo>
                <a:cubicBezTo>
                  <a:pt x="14845" y="13180"/>
                  <a:pt x="14842" y="13183"/>
                  <a:pt x="14842" y="13190"/>
                </a:cubicBezTo>
                <a:cubicBezTo>
                  <a:pt x="14835" y="13186"/>
                  <a:pt x="14831" y="13186"/>
                  <a:pt x="14828" y="13186"/>
                </a:cubicBezTo>
                <a:lnTo>
                  <a:pt x="14825" y="13186"/>
                </a:lnTo>
                <a:cubicBezTo>
                  <a:pt x="14828" y="13180"/>
                  <a:pt x="14828" y="13176"/>
                  <a:pt x="14828" y="13170"/>
                </a:cubicBezTo>
                <a:close/>
                <a:moveTo>
                  <a:pt x="13977" y="13201"/>
                </a:moveTo>
                <a:lnTo>
                  <a:pt x="13993" y="13203"/>
                </a:lnTo>
                <a:lnTo>
                  <a:pt x="14007" y="13203"/>
                </a:lnTo>
                <a:lnTo>
                  <a:pt x="13977" y="13201"/>
                </a:lnTo>
                <a:close/>
                <a:moveTo>
                  <a:pt x="14815" y="13197"/>
                </a:moveTo>
                <a:lnTo>
                  <a:pt x="14835" y="13200"/>
                </a:lnTo>
                <a:lnTo>
                  <a:pt x="14835" y="13207"/>
                </a:lnTo>
                <a:lnTo>
                  <a:pt x="14815" y="13200"/>
                </a:lnTo>
                <a:cubicBezTo>
                  <a:pt x="14815" y="13200"/>
                  <a:pt x="14815" y="13197"/>
                  <a:pt x="14815" y="13197"/>
                </a:cubicBezTo>
                <a:close/>
                <a:moveTo>
                  <a:pt x="14862" y="13176"/>
                </a:moveTo>
                <a:lnTo>
                  <a:pt x="14905" y="13183"/>
                </a:lnTo>
                <a:cubicBezTo>
                  <a:pt x="14919" y="13186"/>
                  <a:pt x="14929" y="13190"/>
                  <a:pt x="14942" y="13190"/>
                </a:cubicBezTo>
                <a:cubicBezTo>
                  <a:pt x="14942" y="13197"/>
                  <a:pt x="14939" y="13207"/>
                  <a:pt x="14936" y="13213"/>
                </a:cubicBezTo>
                <a:cubicBezTo>
                  <a:pt x="14905" y="13207"/>
                  <a:pt x="14885" y="13200"/>
                  <a:pt x="14855" y="13193"/>
                </a:cubicBezTo>
                <a:cubicBezTo>
                  <a:pt x="14862" y="13190"/>
                  <a:pt x="14862" y="13183"/>
                  <a:pt x="14865" y="13180"/>
                </a:cubicBezTo>
                <a:lnTo>
                  <a:pt x="14862" y="13176"/>
                </a:lnTo>
                <a:close/>
                <a:moveTo>
                  <a:pt x="14969" y="13180"/>
                </a:moveTo>
                <a:cubicBezTo>
                  <a:pt x="14969" y="13193"/>
                  <a:pt x="14966" y="13203"/>
                  <a:pt x="14963" y="13217"/>
                </a:cubicBezTo>
                <a:lnTo>
                  <a:pt x="14959" y="13217"/>
                </a:lnTo>
                <a:cubicBezTo>
                  <a:pt x="14963" y="13200"/>
                  <a:pt x="14963" y="13193"/>
                  <a:pt x="14963" y="13180"/>
                </a:cubicBezTo>
                <a:close/>
                <a:moveTo>
                  <a:pt x="14125" y="13227"/>
                </a:moveTo>
                <a:cubicBezTo>
                  <a:pt x="14118" y="13230"/>
                  <a:pt x="14111" y="13230"/>
                  <a:pt x="14105" y="13230"/>
                </a:cubicBezTo>
                <a:lnTo>
                  <a:pt x="14105" y="13227"/>
                </a:lnTo>
                <a:close/>
                <a:moveTo>
                  <a:pt x="14855" y="13203"/>
                </a:moveTo>
                <a:cubicBezTo>
                  <a:pt x="14882" y="13210"/>
                  <a:pt x="14909" y="13217"/>
                  <a:pt x="14936" y="13220"/>
                </a:cubicBezTo>
                <a:cubicBezTo>
                  <a:pt x="14936" y="13223"/>
                  <a:pt x="14936" y="13227"/>
                  <a:pt x="14936" y="13230"/>
                </a:cubicBezTo>
                <a:lnTo>
                  <a:pt x="14855" y="13210"/>
                </a:lnTo>
                <a:cubicBezTo>
                  <a:pt x="14855" y="13207"/>
                  <a:pt x="14855" y="13207"/>
                  <a:pt x="14855" y="13203"/>
                </a:cubicBezTo>
                <a:close/>
                <a:moveTo>
                  <a:pt x="14993" y="13187"/>
                </a:moveTo>
                <a:lnTo>
                  <a:pt x="15030" y="13197"/>
                </a:lnTo>
                <a:cubicBezTo>
                  <a:pt x="15030" y="13203"/>
                  <a:pt x="15027" y="13220"/>
                  <a:pt x="15027" y="13230"/>
                </a:cubicBezTo>
                <a:cubicBezTo>
                  <a:pt x="15013" y="13227"/>
                  <a:pt x="15000" y="13223"/>
                  <a:pt x="14986" y="13223"/>
                </a:cubicBezTo>
                <a:cubicBezTo>
                  <a:pt x="14990" y="13210"/>
                  <a:pt x="14993" y="13200"/>
                  <a:pt x="14993" y="13187"/>
                </a:cubicBezTo>
                <a:close/>
                <a:moveTo>
                  <a:pt x="16497" y="13156"/>
                </a:moveTo>
                <a:cubicBezTo>
                  <a:pt x="16454" y="13186"/>
                  <a:pt x="16427" y="13210"/>
                  <a:pt x="16400" y="13230"/>
                </a:cubicBezTo>
                <a:cubicBezTo>
                  <a:pt x="16400" y="13230"/>
                  <a:pt x="16400" y="13227"/>
                  <a:pt x="16400" y="13223"/>
                </a:cubicBezTo>
                <a:cubicBezTo>
                  <a:pt x="16430" y="13200"/>
                  <a:pt x="16457" y="13180"/>
                  <a:pt x="16497" y="13156"/>
                </a:cubicBezTo>
                <a:close/>
                <a:moveTo>
                  <a:pt x="15575" y="12667"/>
                </a:moveTo>
                <a:cubicBezTo>
                  <a:pt x="15580" y="12667"/>
                  <a:pt x="15583" y="12687"/>
                  <a:pt x="15585" y="12735"/>
                </a:cubicBezTo>
                <a:lnTo>
                  <a:pt x="15572" y="12789"/>
                </a:lnTo>
                <a:cubicBezTo>
                  <a:pt x="15598" y="12836"/>
                  <a:pt x="15629" y="12840"/>
                  <a:pt x="15660" y="12840"/>
                </a:cubicBezTo>
                <a:cubicBezTo>
                  <a:pt x="15666" y="12840"/>
                  <a:pt x="15671" y="12840"/>
                  <a:pt x="15677" y="12840"/>
                </a:cubicBezTo>
                <a:cubicBezTo>
                  <a:pt x="15719" y="12840"/>
                  <a:pt x="15757" y="12847"/>
                  <a:pt x="15774" y="12971"/>
                </a:cubicBezTo>
                <a:cubicBezTo>
                  <a:pt x="15768" y="12960"/>
                  <a:pt x="15761" y="12955"/>
                  <a:pt x="15752" y="12955"/>
                </a:cubicBezTo>
                <a:cubicBezTo>
                  <a:pt x="15704" y="12955"/>
                  <a:pt x="15611" y="13115"/>
                  <a:pt x="15511" y="13244"/>
                </a:cubicBezTo>
                <a:lnTo>
                  <a:pt x="15555" y="13102"/>
                </a:lnTo>
                <a:cubicBezTo>
                  <a:pt x="15555" y="13032"/>
                  <a:pt x="15535" y="13008"/>
                  <a:pt x="15511" y="12991"/>
                </a:cubicBezTo>
                <a:cubicBezTo>
                  <a:pt x="15518" y="12968"/>
                  <a:pt x="15521" y="12941"/>
                  <a:pt x="15525" y="12914"/>
                </a:cubicBezTo>
                <a:cubicBezTo>
                  <a:pt x="15605" y="12954"/>
                  <a:pt x="15666" y="12991"/>
                  <a:pt x="15666" y="12991"/>
                </a:cubicBezTo>
                <a:cubicBezTo>
                  <a:pt x="15673" y="12984"/>
                  <a:pt x="15609" y="12947"/>
                  <a:pt x="15525" y="12907"/>
                </a:cubicBezTo>
                <a:cubicBezTo>
                  <a:pt x="15525" y="12897"/>
                  <a:pt x="15528" y="12890"/>
                  <a:pt x="15531" y="12880"/>
                </a:cubicBezTo>
                <a:cubicBezTo>
                  <a:pt x="15545" y="12887"/>
                  <a:pt x="15562" y="12894"/>
                  <a:pt x="15572" y="12900"/>
                </a:cubicBezTo>
                <a:cubicBezTo>
                  <a:pt x="15565" y="12894"/>
                  <a:pt x="15545" y="12880"/>
                  <a:pt x="15531" y="12873"/>
                </a:cubicBezTo>
                <a:cubicBezTo>
                  <a:pt x="15548" y="12769"/>
                  <a:pt x="15564" y="12667"/>
                  <a:pt x="15575" y="12667"/>
                </a:cubicBezTo>
                <a:close/>
                <a:moveTo>
                  <a:pt x="14051" y="13234"/>
                </a:moveTo>
                <a:lnTo>
                  <a:pt x="14051" y="13247"/>
                </a:lnTo>
                <a:lnTo>
                  <a:pt x="14027" y="13250"/>
                </a:lnTo>
                <a:lnTo>
                  <a:pt x="14030" y="13234"/>
                </a:lnTo>
                <a:close/>
                <a:moveTo>
                  <a:pt x="14986" y="13234"/>
                </a:moveTo>
                <a:cubicBezTo>
                  <a:pt x="15000" y="13237"/>
                  <a:pt x="15013" y="13240"/>
                  <a:pt x="15027" y="13244"/>
                </a:cubicBezTo>
                <a:cubicBezTo>
                  <a:pt x="15027" y="13247"/>
                  <a:pt x="15027" y="13250"/>
                  <a:pt x="15027" y="13257"/>
                </a:cubicBezTo>
                <a:lnTo>
                  <a:pt x="14986" y="13247"/>
                </a:lnTo>
                <a:cubicBezTo>
                  <a:pt x="14986" y="13240"/>
                  <a:pt x="14986" y="13237"/>
                  <a:pt x="14986" y="13234"/>
                </a:cubicBezTo>
                <a:close/>
                <a:moveTo>
                  <a:pt x="15380" y="13126"/>
                </a:moveTo>
                <a:lnTo>
                  <a:pt x="15400" y="13133"/>
                </a:lnTo>
                <a:cubicBezTo>
                  <a:pt x="15393" y="13163"/>
                  <a:pt x="15383" y="13203"/>
                  <a:pt x="15373" y="13260"/>
                </a:cubicBezTo>
                <a:cubicBezTo>
                  <a:pt x="15380" y="13197"/>
                  <a:pt x="15380" y="13170"/>
                  <a:pt x="15380" y="13126"/>
                </a:cubicBezTo>
                <a:close/>
                <a:moveTo>
                  <a:pt x="14791" y="13257"/>
                </a:moveTo>
                <a:lnTo>
                  <a:pt x="14815" y="13260"/>
                </a:lnTo>
                <a:lnTo>
                  <a:pt x="14815" y="13264"/>
                </a:lnTo>
                <a:lnTo>
                  <a:pt x="14791" y="13257"/>
                </a:lnTo>
                <a:close/>
                <a:moveTo>
                  <a:pt x="14007" y="13200"/>
                </a:moveTo>
                <a:lnTo>
                  <a:pt x="14014" y="13203"/>
                </a:lnTo>
                <a:lnTo>
                  <a:pt x="14014" y="13207"/>
                </a:lnTo>
                <a:lnTo>
                  <a:pt x="13993" y="13203"/>
                </a:lnTo>
                <a:lnTo>
                  <a:pt x="13973" y="13203"/>
                </a:lnTo>
                <a:lnTo>
                  <a:pt x="14017" y="13210"/>
                </a:lnTo>
                <a:cubicBezTo>
                  <a:pt x="13997" y="13213"/>
                  <a:pt x="13980" y="13217"/>
                  <a:pt x="13963" y="13227"/>
                </a:cubicBezTo>
                <a:cubicBezTo>
                  <a:pt x="13960" y="13234"/>
                  <a:pt x="13977" y="13237"/>
                  <a:pt x="14010" y="13237"/>
                </a:cubicBezTo>
                <a:lnTo>
                  <a:pt x="14007" y="13254"/>
                </a:lnTo>
                <a:cubicBezTo>
                  <a:pt x="13983" y="13260"/>
                  <a:pt x="13963" y="13267"/>
                  <a:pt x="13943" y="13271"/>
                </a:cubicBezTo>
                <a:cubicBezTo>
                  <a:pt x="13950" y="13247"/>
                  <a:pt x="13960" y="13223"/>
                  <a:pt x="13970" y="13200"/>
                </a:cubicBezTo>
                <a:lnTo>
                  <a:pt x="13977" y="13201"/>
                </a:lnTo>
                <a:lnTo>
                  <a:pt x="13977" y="13201"/>
                </a:lnTo>
                <a:lnTo>
                  <a:pt x="13973" y="13200"/>
                </a:lnTo>
                <a:close/>
                <a:moveTo>
                  <a:pt x="16346" y="13156"/>
                </a:moveTo>
                <a:lnTo>
                  <a:pt x="16346" y="13156"/>
                </a:lnTo>
                <a:cubicBezTo>
                  <a:pt x="16329" y="13180"/>
                  <a:pt x="16309" y="13203"/>
                  <a:pt x="16289" y="13227"/>
                </a:cubicBezTo>
                <a:cubicBezTo>
                  <a:pt x="16289" y="13221"/>
                  <a:pt x="16293" y="13210"/>
                  <a:pt x="16295" y="13202"/>
                </a:cubicBezTo>
                <a:lnTo>
                  <a:pt x="16295" y="13202"/>
                </a:lnTo>
                <a:lnTo>
                  <a:pt x="16282" y="13234"/>
                </a:lnTo>
                <a:cubicBezTo>
                  <a:pt x="16268" y="13247"/>
                  <a:pt x="16255" y="13264"/>
                  <a:pt x="16242" y="13277"/>
                </a:cubicBezTo>
                <a:cubicBezTo>
                  <a:pt x="16245" y="13264"/>
                  <a:pt x="16248" y="13247"/>
                  <a:pt x="16252" y="13234"/>
                </a:cubicBezTo>
                <a:lnTo>
                  <a:pt x="16295" y="13200"/>
                </a:lnTo>
                <a:lnTo>
                  <a:pt x="16295" y="13200"/>
                </a:lnTo>
                <a:cubicBezTo>
                  <a:pt x="16295" y="13201"/>
                  <a:pt x="16295" y="13201"/>
                  <a:pt x="16295" y="13202"/>
                </a:cubicBezTo>
                <a:lnTo>
                  <a:pt x="16295" y="13202"/>
                </a:lnTo>
                <a:lnTo>
                  <a:pt x="16295" y="13200"/>
                </a:lnTo>
                <a:lnTo>
                  <a:pt x="16295" y="13200"/>
                </a:lnTo>
                <a:lnTo>
                  <a:pt x="16295" y="13200"/>
                </a:lnTo>
                <a:lnTo>
                  <a:pt x="16295" y="13200"/>
                </a:lnTo>
                <a:cubicBezTo>
                  <a:pt x="16295" y="13199"/>
                  <a:pt x="16295" y="13198"/>
                  <a:pt x="16295" y="13197"/>
                </a:cubicBezTo>
                <a:cubicBezTo>
                  <a:pt x="16312" y="13183"/>
                  <a:pt x="16326" y="13173"/>
                  <a:pt x="16346" y="13156"/>
                </a:cubicBezTo>
                <a:close/>
                <a:moveTo>
                  <a:pt x="14980" y="13271"/>
                </a:moveTo>
                <a:lnTo>
                  <a:pt x="15023" y="13277"/>
                </a:lnTo>
                <a:lnTo>
                  <a:pt x="15023" y="13287"/>
                </a:lnTo>
                <a:lnTo>
                  <a:pt x="14980" y="13277"/>
                </a:lnTo>
                <a:lnTo>
                  <a:pt x="14980" y="13271"/>
                </a:lnTo>
                <a:close/>
                <a:moveTo>
                  <a:pt x="14835" y="13264"/>
                </a:moveTo>
                <a:lnTo>
                  <a:pt x="14922" y="13277"/>
                </a:lnTo>
                <a:cubicBezTo>
                  <a:pt x="14922" y="13284"/>
                  <a:pt x="14922" y="13287"/>
                  <a:pt x="14919" y="13294"/>
                </a:cubicBezTo>
                <a:lnTo>
                  <a:pt x="14835" y="13271"/>
                </a:lnTo>
                <a:lnTo>
                  <a:pt x="14835" y="13264"/>
                </a:lnTo>
                <a:close/>
                <a:moveTo>
                  <a:pt x="14280" y="13247"/>
                </a:moveTo>
                <a:lnTo>
                  <a:pt x="14269" y="13311"/>
                </a:lnTo>
                <a:cubicBezTo>
                  <a:pt x="14263" y="13311"/>
                  <a:pt x="14259" y="13308"/>
                  <a:pt x="14256" y="13308"/>
                </a:cubicBezTo>
                <a:cubicBezTo>
                  <a:pt x="14263" y="13291"/>
                  <a:pt x="14266" y="13271"/>
                  <a:pt x="14273" y="13247"/>
                </a:cubicBezTo>
                <a:close/>
                <a:moveTo>
                  <a:pt x="16645" y="13240"/>
                </a:moveTo>
                <a:cubicBezTo>
                  <a:pt x="16635" y="13257"/>
                  <a:pt x="16625" y="13271"/>
                  <a:pt x="16615" y="13287"/>
                </a:cubicBezTo>
                <a:cubicBezTo>
                  <a:pt x="16602" y="13297"/>
                  <a:pt x="16585" y="13308"/>
                  <a:pt x="16571" y="13318"/>
                </a:cubicBezTo>
                <a:cubicBezTo>
                  <a:pt x="16568" y="13314"/>
                  <a:pt x="16561" y="13318"/>
                  <a:pt x="16561" y="13297"/>
                </a:cubicBezTo>
                <a:lnTo>
                  <a:pt x="16561" y="13294"/>
                </a:lnTo>
                <a:cubicBezTo>
                  <a:pt x="16588" y="13274"/>
                  <a:pt x="16615" y="13254"/>
                  <a:pt x="16645" y="13240"/>
                </a:cubicBezTo>
                <a:close/>
                <a:moveTo>
                  <a:pt x="14572" y="13287"/>
                </a:moveTo>
                <a:cubicBezTo>
                  <a:pt x="14568" y="13297"/>
                  <a:pt x="14564" y="13308"/>
                  <a:pt x="14559" y="13320"/>
                </a:cubicBezTo>
                <a:lnTo>
                  <a:pt x="14559" y="13320"/>
                </a:lnTo>
                <a:cubicBezTo>
                  <a:pt x="14562" y="13310"/>
                  <a:pt x="14565" y="13299"/>
                  <a:pt x="14569" y="13287"/>
                </a:cubicBezTo>
                <a:close/>
                <a:moveTo>
                  <a:pt x="14980" y="13284"/>
                </a:moveTo>
                <a:lnTo>
                  <a:pt x="15023" y="13291"/>
                </a:lnTo>
                <a:cubicBezTo>
                  <a:pt x="15017" y="13304"/>
                  <a:pt x="15013" y="13308"/>
                  <a:pt x="15013" y="13321"/>
                </a:cubicBezTo>
                <a:lnTo>
                  <a:pt x="14973" y="13308"/>
                </a:lnTo>
                <a:cubicBezTo>
                  <a:pt x="14973" y="13301"/>
                  <a:pt x="14980" y="13294"/>
                  <a:pt x="14980" y="13284"/>
                </a:cubicBezTo>
                <a:close/>
                <a:moveTo>
                  <a:pt x="14794" y="13311"/>
                </a:moveTo>
                <a:cubicBezTo>
                  <a:pt x="14794" y="13314"/>
                  <a:pt x="14791" y="13321"/>
                  <a:pt x="14788" y="13328"/>
                </a:cubicBezTo>
                <a:lnTo>
                  <a:pt x="14788" y="13311"/>
                </a:lnTo>
                <a:close/>
                <a:moveTo>
                  <a:pt x="16221" y="13257"/>
                </a:moveTo>
                <a:lnTo>
                  <a:pt x="16221" y="13257"/>
                </a:lnTo>
                <a:cubicBezTo>
                  <a:pt x="16218" y="13274"/>
                  <a:pt x="16215" y="13291"/>
                  <a:pt x="16208" y="13308"/>
                </a:cubicBezTo>
                <a:lnTo>
                  <a:pt x="16208" y="13311"/>
                </a:lnTo>
                <a:lnTo>
                  <a:pt x="16188" y="13331"/>
                </a:lnTo>
                <a:cubicBezTo>
                  <a:pt x="16191" y="13328"/>
                  <a:pt x="16191" y="13324"/>
                  <a:pt x="16191" y="13321"/>
                </a:cubicBezTo>
                <a:cubicBezTo>
                  <a:pt x="16188" y="13304"/>
                  <a:pt x="16178" y="13304"/>
                  <a:pt x="16167" y="13301"/>
                </a:cubicBezTo>
                <a:cubicBezTo>
                  <a:pt x="16184" y="13287"/>
                  <a:pt x="16205" y="13271"/>
                  <a:pt x="16221" y="13257"/>
                </a:cubicBezTo>
                <a:close/>
                <a:moveTo>
                  <a:pt x="16352" y="12909"/>
                </a:moveTo>
                <a:cubicBezTo>
                  <a:pt x="16316" y="12976"/>
                  <a:pt x="16096" y="13245"/>
                  <a:pt x="16023" y="13334"/>
                </a:cubicBezTo>
                <a:lnTo>
                  <a:pt x="16107" y="13240"/>
                </a:lnTo>
                <a:lnTo>
                  <a:pt x="16026" y="13341"/>
                </a:lnTo>
                <a:cubicBezTo>
                  <a:pt x="16023" y="13338"/>
                  <a:pt x="16019" y="13334"/>
                  <a:pt x="16016" y="13331"/>
                </a:cubicBezTo>
                <a:cubicBezTo>
                  <a:pt x="16114" y="13197"/>
                  <a:pt x="16292" y="12951"/>
                  <a:pt x="16319" y="12934"/>
                </a:cubicBezTo>
                <a:lnTo>
                  <a:pt x="16319" y="12934"/>
                </a:lnTo>
                <a:lnTo>
                  <a:pt x="16097" y="13234"/>
                </a:lnTo>
                <a:cubicBezTo>
                  <a:pt x="16240" y="13058"/>
                  <a:pt x="16179" y="13111"/>
                  <a:pt x="16352" y="12909"/>
                </a:cubicBezTo>
                <a:close/>
                <a:moveTo>
                  <a:pt x="16376" y="13240"/>
                </a:moveTo>
                <a:cubicBezTo>
                  <a:pt x="16373" y="13244"/>
                  <a:pt x="16369" y="13250"/>
                  <a:pt x="16369" y="13254"/>
                </a:cubicBezTo>
                <a:cubicBezTo>
                  <a:pt x="16319" y="13294"/>
                  <a:pt x="16292" y="13318"/>
                  <a:pt x="16255" y="13345"/>
                </a:cubicBezTo>
                <a:cubicBezTo>
                  <a:pt x="16258" y="13331"/>
                  <a:pt x="16262" y="13328"/>
                  <a:pt x="16265" y="13314"/>
                </a:cubicBezTo>
                <a:cubicBezTo>
                  <a:pt x="16299" y="13291"/>
                  <a:pt x="16339" y="13267"/>
                  <a:pt x="16376" y="13240"/>
                </a:cubicBezTo>
                <a:close/>
                <a:moveTo>
                  <a:pt x="16252" y="13324"/>
                </a:moveTo>
                <a:lnTo>
                  <a:pt x="16242" y="13355"/>
                </a:lnTo>
                <a:lnTo>
                  <a:pt x="16221" y="13368"/>
                </a:lnTo>
                <a:cubicBezTo>
                  <a:pt x="16221" y="13358"/>
                  <a:pt x="16221" y="13351"/>
                  <a:pt x="16225" y="13341"/>
                </a:cubicBezTo>
                <a:lnTo>
                  <a:pt x="16252" y="13324"/>
                </a:lnTo>
                <a:close/>
                <a:moveTo>
                  <a:pt x="13825" y="13173"/>
                </a:moveTo>
                <a:lnTo>
                  <a:pt x="13899" y="13186"/>
                </a:lnTo>
                <a:cubicBezTo>
                  <a:pt x="13888" y="13292"/>
                  <a:pt x="13890" y="13332"/>
                  <a:pt x="13901" y="13332"/>
                </a:cubicBezTo>
                <a:cubicBezTo>
                  <a:pt x="13909" y="13332"/>
                  <a:pt x="13922" y="13309"/>
                  <a:pt x="13936" y="13274"/>
                </a:cubicBezTo>
                <a:cubicBezTo>
                  <a:pt x="13956" y="13271"/>
                  <a:pt x="13983" y="13271"/>
                  <a:pt x="14004" y="13267"/>
                </a:cubicBezTo>
                <a:lnTo>
                  <a:pt x="14004" y="13267"/>
                </a:lnTo>
                <a:lnTo>
                  <a:pt x="13973" y="13402"/>
                </a:lnTo>
                <a:cubicBezTo>
                  <a:pt x="13930" y="13395"/>
                  <a:pt x="13889" y="13385"/>
                  <a:pt x="13845" y="13378"/>
                </a:cubicBezTo>
                <a:cubicBezTo>
                  <a:pt x="13852" y="13311"/>
                  <a:pt x="13815" y="13247"/>
                  <a:pt x="13825" y="13180"/>
                </a:cubicBezTo>
                <a:cubicBezTo>
                  <a:pt x="13825" y="13176"/>
                  <a:pt x="13825" y="13176"/>
                  <a:pt x="13825" y="13173"/>
                </a:cubicBezTo>
                <a:close/>
                <a:moveTo>
                  <a:pt x="16198" y="13361"/>
                </a:moveTo>
                <a:lnTo>
                  <a:pt x="16198" y="13361"/>
                </a:lnTo>
                <a:cubicBezTo>
                  <a:pt x="16194" y="13372"/>
                  <a:pt x="16191" y="13378"/>
                  <a:pt x="16191" y="13388"/>
                </a:cubicBezTo>
                <a:lnTo>
                  <a:pt x="16157" y="13409"/>
                </a:lnTo>
                <a:cubicBezTo>
                  <a:pt x="16161" y="13402"/>
                  <a:pt x="16167" y="13388"/>
                  <a:pt x="16171" y="13378"/>
                </a:cubicBezTo>
                <a:lnTo>
                  <a:pt x="16198" y="13361"/>
                </a:lnTo>
                <a:close/>
                <a:moveTo>
                  <a:pt x="14047" y="13264"/>
                </a:moveTo>
                <a:cubicBezTo>
                  <a:pt x="14037" y="13314"/>
                  <a:pt x="14030" y="13365"/>
                  <a:pt x="14020" y="13412"/>
                </a:cubicBezTo>
                <a:lnTo>
                  <a:pt x="13980" y="13405"/>
                </a:lnTo>
                <a:lnTo>
                  <a:pt x="14020" y="13264"/>
                </a:lnTo>
                <a:close/>
                <a:moveTo>
                  <a:pt x="14357" y="13260"/>
                </a:moveTo>
                <a:lnTo>
                  <a:pt x="14384" y="13264"/>
                </a:lnTo>
                <a:lnTo>
                  <a:pt x="14508" y="13422"/>
                </a:lnTo>
                <a:cubicBezTo>
                  <a:pt x="14488" y="13402"/>
                  <a:pt x="14468" y="13388"/>
                  <a:pt x="14448" y="13375"/>
                </a:cubicBezTo>
                <a:lnTo>
                  <a:pt x="14357" y="13260"/>
                </a:lnTo>
                <a:close/>
                <a:moveTo>
                  <a:pt x="14152" y="13254"/>
                </a:moveTo>
                <a:lnTo>
                  <a:pt x="14152" y="13254"/>
                </a:lnTo>
                <a:cubicBezTo>
                  <a:pt x="14131" y="13311"/>
                  <a:pt x="14108" y="13368"/>
                  <a:pt x="14084" y="13425"/>
                </a:cubicBezTo>
                <a:lnTo>
                  <a:pt x="14071" y="13422"/>
                </a:lnTo>
                <a:cubicBezTo>
                  <a:pt x="14078" y="13368"/>
                  <a:pt x="14088" y="13311"/>
                  <a:pt x="14101" y="13257"/>
                </a:cubicBezTo>
                <a:lnTo>
                  <a:pt x="14152" y="13254"/>
                </a:lnTo>
                <a:close/>
                <a:moveTo>
                  <a:pt x="14767" y="13304"/>
                </a:moveTo>
                <a:cubicBezTo>
                  <a:pt x="14771" y="13318"/>
                  <a:pt x="14778" y="13331"/>
                  <a:pt x="14781" y="13341"/>
                </a:cubicBezTo>
                <a:cubicBezTo>
                  <a:pt x="14781" y="13345"/>
                  <a:pt x="14781" y="13348"/>
                  <a:pt x="14778" y="13351"/>
                </a:cubicBezTo>
                <a:lnTo>
                  <a:pt x="14757" y="13351"/>
                </a:lnTo>
                <a:lnTo>
                  <a:pt x="14771" y="13372"/>
                </a:lnTo>
                <a:cubicBezTo>
                  <a:pt x="14757" y="13410"/>
                  <a:pt x="14745" y="13437"/>
                  <a:pt x="14738" y="13437"/>
                </a:cubicBezTo>
                <a:cubicBezTo>
                  <a:pt x="14731" y="13437"/>
                  <a:pt x="14729" y="13413"/>
                  <a:pt x="14734" y="13351"/>
                </a:cubicBezTo>
                <a:cubicBezTo>
                  <a:pt x="14741" y="13334"/>
                  <a:pt x="14747" y="13321"/>
                  <a:pt x="14757" y="13304"/>
                </a:cubicBezTo>
                <a:close/>
                <a:moveTo>
                  <a:pt x="16221" y="13415"/>
                </a:moveTo>
                <a:lnTo>
                  <a:pt x="16211" y="13442"/>
                </a:lnTo>
                <a:cubicBezTo>
                  <a:pt x="16211" y="13432"/>
                  <a:pt x="16215" y="13425"/>
                  <a:pt x="16215" y="13415"/>
                </a:cubicBezTo>
                <a:close/>
                <a:moveTo>
                  <a:pt x="15945" y="12732"/>
                </a:moveTo>
                <a:lnTo>
                  <a:pt x="15945" y="12732"/>
                </a:lnTo>
                <a:cubicBezTo>
                  <a:pt x="15922" y="12958"/>
                  <a:pt x="15898" y="13075"/>
                  <a:pt x="15875" y="13203"/>
                </a:cubicBezTo>
                <a:cubicBezTo>
                  <a:pt x="15857" y="13219"/>
                  <a:pt x="15841" y="13229"/>
                  <a:pt x="15827" y="13229"/>
                </a:cubicBezTo>
                <a:cubicBezTo>
                  <a:pt x="15817" y="13229"/>
                  <a:pt x="15808" y="13223"/>
                  <a:pt x="15801" y="13210"/>
                </a:cubicBezTo>
                <a:lnTo>
                  <a:pt x="15801" y="13210"/>
                </a:lnTo>
                <a:lnTo>
                  <a:pt x="15804" y="13257"/>
                </a:lnTo>
                <a:cubicBezTo>
                  <a:pt x="15766" y="13399"/>
                  <a:pt x="15748" y="13449"/>
                  <a:pt x="15741" y="13449"/>
                </a:cubicBezTo>
                <a:cubicBezTo>
                  <a:pt x="15724" y="13449"/>
                  <a:pt x="15766" y="13172"/>
                  <a:pt x="15739" y="13172"/>
                </a:cubicBezTo>
                <a:cubicBezTo>
                  <a:pt x="15733" y="13172"/>
                  <a:pt x="15724" y="13186"/>
                  <a:pt x="15710" y="13220"/>
                </a:cubicBezTo>
                <a:cubicBezTo>
                  <a:pt x="15737" y="13143"/>
                  <a:pt x="15760" y="13069"/>
                  <a:pt x="15777" y="12991"/>
                </a:cubicBezTo>
                <a:cubicBezTo>
                  <a:pt x="15780" y="13042"/>
                  <a:pt x="15784" y="13092"/>
                  <a:pt x="15784" y="13146"/>
                </a:cubicBezTo>
                <a:cubicBezTo>
                  <a:pt x="15809" y="13011"/>
                  <a:pt x="15823" y="12976"/>
                  <a:pt x="15834" y="12976"/>
                </a:cubicBezTo>
                <a:cubicBezTo>
                  <a:pt x="15846" y="12976"/>
                  <a:pt x="15854" y="13019"/>
                  <a:pt x="15867" y="13019"/>
                </a:cubicBezTo>
                <a:cubicBezTo>
                  <a:pt x="15881" y="13019"/>
                  <a:pt x="15903" y="12965"/>
                  <a:pt x="15945" y="12732"/>
                </a:cubicBezTo>
                <a:close/>
                <a:moveTo>
                  <a:pt x="14266" y="13345"/>
                </a:moveTo>
                <a:lnTo>
                  <a:pt x="14253" y="13456"/>
                </a:lnTo>
                <a:lnTo>
                  <a:pt x="14216" y="13449"/>
                </a:lnTo>
                <a:cubicBezTo>
                  <a:pt x="14226" y="13419"/>
                  <a:pt x="14236" y="13378"/>
                  <a:pt x="14246" y="13345"/>
                </a:cubicBezTo>
                <a:close/>
                <a:moveTo>
                  <a:pt x="16181" y="13415"/>
                </a:moveTo>
                <a:lnTo>
                  <a:pt x="16181" y="13415"/>
                </a:lnTo>
                <a:cubicBezTo>
                  <a:pt x="16174" y="13450"/>
                  <a:pt x="16166" y="13474"/>
                  <a:pt x="16161" y="13474"/>
                </a:cubicBezTo>
                <a:cubicBezTo>
                  <a:pt x="16157" y="13474"/>
                  <a:pt x="16154" y="13458"/>
                  <a:pt x="16154" y="13419"/>
                </a:cubicBezTo>
                <a:cubicBezTo>
                  <a:pt x="16161" y="13419"/>
                  <a:pt x="16171" y="13419"/>
                  <a:pt x="16181" y="13415"/>
                </a:cubicBezTo>
                <a:close/>
                <a:moveTo>
                  <a:pt x="14879" y="13318"/>
                </a:moveTo>
                <a:lnTo>
                  <a:pt x="14912" y="13321"/>
                </a:lnTo>
                <a:cubicBezTo>
                  <a:pt x="14894" y="13405"/>
                  <a:pt x="14874" y="13481"/>
                  <a:pt x="14864" y="13481"/>
                </a:cubicBezTo>
                <a:cubicBezTo>
                  <a:pt x="14858" y="13481"/>
                  <a:pt x="14855" y="13463"/>
                  <a:pt x="14855" y="13419"/>
                </a:cubicBezTo>
                <a:lnTo>
                  <a:pt x="14855" y="13415"/>
                </a:lnTo>
                <a:lnTo>
                  <a:pt x="14879" y="13318"/>
                </a:lnTo>
                <a:close/>
                <a:moveTo>
                  <a:pt x="14815" y="13314"/>
                </a:moveTo>
                <a:lnTo>
                  <a:pt x="14872" y="13318"/>
                </a:lnTo>
                <a:cubicBezTo>
                  <a:pt x="14842" y="13382"/>
                  <a:pt x="14805" y="13483"/>
                  <a:pt x="14787" y="13483"/>
                </a:cubicBezTo>
                <a:cubicBezTo>
                  <a:pt x="14785" y="13483"/>
                  <a:pt x="14783" y="13481"/>
                  <a:pt x="14781" y="13476"/>
                </a:cubicBezTo>
                <a:cubicBezTo>
                  <a:pt x="14788" y="13442"/>
                  <a:pt x="14791" y="13432"/>
                  <a:pt x="14794" y="13405"/>
                </a:cubicBezTo>
                <a:lnTo>
                  <a:pt x="14808" y="13355"/>
                </a:lnTo>
                <a:lnTo>
                  <a:pt x="14805" y="13355"/>
                </a:lnTo>
                <a:cubicBezTo>
                  <a:pt x="14808" y="13338"/>
                  <a:pt x="14811" y="13321"/>
                  <a:pt x="14815" y="13314"/>
                </a:cubicBezTo>
                <a:close/>
                <a:moveTo>
                  <a:pt x="16248" y="13412"/>
                </a:moveTo>
                <a:cubicBezTo>
                  <a:pt x="16234" y="13441"/>
                  <a:pt x="16220" y="13467"/>
                  <a:pt x="16209" y="13495"/>
                </a:cubicBezTo>
                <a:lnTo>
                  <a:pt x="16209" y="13495"/>
                </a:lnTo>
                <a:cubicBezTo>
                  <a:pt x="16217" y="13473"/>
                  <a:pt x="16227" y="13441"/>
                  <a:pt x="16235" y="13412"/>
                </a:cubicBezTo>
                <a:close/>
                <a:moveTo>
                  <a:pt x="14966" y="13328"/>
                </a:moveTo>
                <a:cubicBezTo>
                  <a:pt x="14980" y="13328"/>
                  <a:pt x="14993" y="13331"/>
                  <a:pt x="15006" y="13331"/>
                </a:cubicBezTo>
                <a:cubicBezTo>
                  <a:pt x="14970" y="13443"/>
                  <a:pt x="14934" y="13530"/>
                  <a:pt x="14917" y="13530"/>
                </a:cubicBezTo>
                <a:cubicBezTo>
                  <a:pt x="14916" y="13530"/>
                  <a:pt x="14916" y="13530"/>
                  <a:pt x="14916" y="13530"/>
                </a:cubicBezTo>
                <a:cubicBezTo>
                  <a:pt x="14942" y="13466"/>
                  <a:pt x="14959" y="13398"/>
                  <a:pt x="14969" y="13331"/>
                </a:cubicBezTo>
                <a:lnTo>
                  <a:pt x="14966" y="13328"/>
                </a:lnTo>
                <a:close/>
                <a:moveTo>
                  <a:pt x="15161" y="13372"/>
                </a:moveTo>
                <a:cubicBezTo>
                  <a:pt x="15148" y="13442"/>
                  <a:pt x="15128" y="13540"/>
                  <a:pt x="15107" y="13624"/>
                </a:cubicBezTo>
                <a:lnTo>
                  <a:pt x="15080" y="13617"/>
                </a:lnTo>
                <a:cubicBezTo>
                  <a:pt x="15097" y="13533"/>
                  <a:pt x="15124" y="13449"/>
                  <a:pt x="15161" y="13372"/>
                </a:cubicBezTo>
                <a:close/>
                <a:moveTo>
                  <a:pt x="16541" y="13308"/>
                </a:moveTo>
                <a:lnTo>
                  <a:pt x="16541" y="13341"/>
                </a:lnTo>
                <a:cubicBezTo>
                  <a:pt x="16514" y="13361"/>
                  <a:pt x="16487" y="13378"/>
                  <a:pt x="16457" y="13395"/>
                </a:cubicBezTo>
                <a:lnTo>
                  <a:pt x="16430" y="13409"/>
                </a:lnTo>
                <a:lnTo>
                  <a:pt x="16430" y="13409"/>
                </a:lnTo>
                <a:cubicBezTo>
                  <a:pt x="16464" y="13397"/>
                  <a:pt x="16487" y="13392"/>
                  <a:pt x="16502" y="13392"/>
                </a:cubicBezTo>
                <a:cubicBezTo>
                  <a:pt x="16513" y="13392"/>
                  <a:pt x="16520" y="13394"/>
                  <a:pt x="16524" y="13398"/>
                </a:cubicBezTo>
                <a:cubicBezTo>
                  <a:pt x="16511" y="13425"/>
                  <a:pt x="16501" y="13456"/>
                  <a:pt x="16491" y="13483"/>
                </a:cubicBezTo>
                <a:cubicBezTo>
                  <a:pt x="16460" y="13523"/>
                  <a:pt x="16423" y="13567"/>
                  <a:pt x="16380" y="13614"/>
                </a:cubicBezTo>
                <a:cubicBezTo>
                  <a:pt x="16383" y="13567"/>
                  <a:pt x="16386" y="13520"/>
                  <a:pt x="16396" y="13476"/>
                </a:cubicBezTo>
                <a:lnTo>
                  <a:pt x="16396" y="13476"/>
                </a:lnTo>
                <a:cubicBezTo>
                  <a:pt x="16357" y="13563"/>
                  <a:pt x="16317" y="13653"/>
                  <a:pt x="16299" y="13653"/>
                </a:cubicBezTo>
                <a:cubicBezTo>
                  <a:pt x="16292" y="13653"/>
                  <a:pt x="16289" y="13641"/>
                  <a:pt x="16289" y="13614"/>
                </a:cubicBezTo>
                <a:cubicBezTo>
                  <a:pt x="16302" y="13563"/>
                  <a:pt x="16326" y="13483"/>
                  <a:pt x="16349" y="13398"/>
                </a:cubicBezTo>
                <a:cubicBezTo>
                  <a:pt x="16373" y="13395"/>
                  <a:pt x="16396" y="13392"/>
                  <a:pt x="16427" y="13385"/>
                </a:cubicBezTo>
                <a:lnTo>
                  <a:pt x="16427" y="13385"/>
                </a:lnTo>
                <a:cubicBezTo>
                  <a:pt x="16417" y="13415"/>
                  <a:pt x="16406" y="13446"/>
                  <a:pt x="16396" y="13476"/>
                </a:cubicBezTo>
                <a:lnTo>
                  <a:pt x="16443" y="13382"/>
                </a:lnTo>
                <a:lnTo>
                  <a:pt x="16467" y="13365"/>
                </a:lnTo>
                <a:cubicBezTo>
                  <a:pt x="16469" y="13372"/>
                  <a:pt x="16471" y="13378"/>
                  <a:pt x="16476" y="13378"/>
                </a:cubicBezTo>
                <a:cubicBezTo>
                  <a:pt x="16480" y="13378"/>
                  <a:pt x="16486" y="13373"/>
                  <a:pt x="16494" y="13358"/>
                </a:cubicBezTo>
                <a:cubicBezTo>
                  <a:pt x="16494" y="13348"/>
                  <a:pt x="16494" y="13351"/>
                  <a:pt x="16491" y="13345"/>
                </a:cubicBezTo>
                <a:lnTo>
                  <a:pt x="16541" y="13308"/>
                </a:lnTo>
                <a:close/>
                <a:moveTo>
                  <a:pt x="35749" y="19501"/>
                </a:moveTo>
                <a:cubicBezTo>
                  <a:pt x="35752" y="19509"/>
                  <a:pt x="35755" y="19518"/>
                  <a:pt x="35757" y="19527"/>
                </a:cubicBezTo>
                <a:cubicBezTo>
                  <a:pt x="35755" y="19517"/>
                  <a:pt x="35752" y="19508"/>
                  <a:pt x="35749" y="19501"/>
                </a:cubicBezTo>
                <a:close/>
                <a:moveTo>
                  <a:pt x="36397" y="22138"/>
                </a:moveTo>
                <a:cubicBezTo>
                  <a:pt x="36395" y="22138"/>
                  <a:pt x="36394" y="22138"/>
                  <a:pt x="36393" y="22138"/>
                </a:cubicBezTo>
                <a:cubicBezTo>
                  <a:pt x="36394" y="22139"/>
                  <a:pt x="36394" y="22140"/>
                  <a:pt x="36394" y="22140"/>
                </a:cubicBezTo>
                <a:lnTo>
                  <a:pt x="36394" y="22140"/>
                </a:lnTo>
                <a:cubicBezTo>
                  <a:pt x="36395" y="22140"/>
                  <a:pt x="36396" y="22139"/>
                  <a:pt x="36397" y="22138"/>
                </a:cubicBezTo>
                <a:lnTo>
                  <a:pt x="36397" y="22138"/>
                </a:lnTo>
                <a:cubicBezTo>
                  <a:pt x="36397" y="22138"/>
                  <a:pt x="36397" y="22138"/>
                  <a:pt x="36397" y="22138"/>
                </a:cubicBezTo>
                <a:close/>
                <a:moveTo>
                  <a:pt x="36411" y="21968"/>
                </a:moveTo>
                <a:cubicBezTo>
                  <a:pt x="36394" y="21968"/>
                  <a:pt x="36373" y="21971"/>
                  <a:pt x="36350" y="21977"/>
                </a:cubicBezTo>
                <a:lnTo>
                  <a:pt x="36434" y="22108"/>
                </a:lnTo>
                <a:cubicBezTo>
                  <a:pt x="36422" y="22120"/>
                  <a:pt x="36410" y="22130"/>
                  <a:pt x="36397" y="22138"/>
                </a:cubicBezTo>
                <a:lnTo>
                  <a:pt x="36397" y="22138"/>
                </a:lnTo>
                <a:cubicBezTo>
                  <a:pt x="36441" y="22139"/>
                  <a:pt x="36499" y="22208"/>
                  <a:pt x="36548" y="22276"/>
                </a:cubicBezTo>
                <a:cubicBezTo>
                  <a:pt x="36512" y="22148"/>
                  <a:pt x="36554" y="21968"/>
                  <a:pt x="36411" y="21968"/>
                </a:cubicBezTo>
                <a:close/>
                <a:moveTo>
                  <a:pt x="1461" y="26567"/>
                </a:moveTo>
                <a:cubicBezTo>
                  <a:pt x="1511" y="26590"/>
                  <a:pt x="1558" y="26618"/>
                  <a:pt x="1604" y="26644"/>
                </a:cubicBezTo>
                <a:lnTo>
                  <a:pt x="1604" y="26644"/>
                </a:lnTo>
                <a:cubicBezTo>
                  <a:pt x="1569" y="26621"/>
                  <a:pt x="1522" y="26595"/>
                  <a:pt x="1461" y="26567"/>
                </a:cubicBezTo>
                <a:close/>
                <a:moveTo>
                  <a:pt x="32374" y="33947"/>
                </a:moveTo>
                <a:lnTo>
                  <a:pt x="32374" y="33947"/>
                </a:lnTo>
                <a:cubicBezTo>
                  <a:pt x="32351" y="33971"/>
                  <a:pt x="32333" y="33995"/>
                  <a:pt x="32321" y="34018"/>
                </a:cubicBezTo>
                <a:cubicBezTo>
                  <a:pt x="32338" y="34000"/>
                  <a:pt x="32358" y="33974"/>
                  <a:pt x="32374" y="33947"/>
                </a:cubicBezTo>
                <a:close/>
                <a:moveTo>
                  <a:pt x="15424" y="1"/>
                </a:moveTo>
                <a:cubicBezTo>
                  <a:pt x="15188" y="206"/>
                  <a:pt x="15609" y="452"/>
                  <a:pt x="15235" y="576"/>
                </a:cubicBezTo>
                <a:cubicBezTo>
                  <a:pt x="15080" y="409"/>
                  <a:pt x="15069" y="266"/>
                  <a:pt x="14976" y="266"/>
                </a:cubicBezTo>
                <a:cubicBezTo>
                  <a:pt x="14938" y="266"/>
                  <a:pt x="14887" y="290"/>
                  <a:pt x="14808" y="344"/>
                </a:cubicBezTo>
                <a:cubicBezTo>
                  <a:pt x="14774" y="225"/>
                  <a:pt x="14821" y="148"/>
                  <a:pt x="14912" y="95"/>
                </a:cubicBezTo>
                <a:lnTo>
                  <a:pt x="14912" y="95"/>
                </a:lnTo>
                <a:cubicBezTo>
                  <a:pt x="14661" y="217"/>
                  <a:pt x="14275" y="156"/>
                  <a:pt x="14165" y="418"/>
                </a:cubicBezTo>
                <a:cubicBezTo>
                  <a:pt x="14084" y="334"/>
                  <a:pt x="13976" y="314"/>
                  <a:pt x="13864" y="314"/>
                </a:cubicBezTo>
                <a:cubicBezTo>
                  <a:pt x="13765" y="314"/>
                  <a:pt x="13662" y="330"/>
                  <a:pt x="13573" y="330"/>
                </a:cubicBezTo>
                <a:cubicBezTo>
                  <a:pt x="13431" y="330"/>
                  <a:pt x="13321" y="291"/>
                  <a:pt x="13307" y="92"/>
                </a:cubicBezTo>
                <a:cubicBezTo>
                  <a:pt x="13236" y="206"/>
                  <a:pt x="12913" y="529"/>
                  <a:pt x="12694" y="590"/>
                </a:cubicBezTo>
                <a:cubicBezTo>
                  <a:pt x="12793" y="377"/>
                  <a:pt x="12736" y="320"/>
                  <a:pt x="12613" y="320"/>
                </a:cubicBezTo>
                <a:cubicBezTo>
                  <a:pt x="12470" y="320"/>
                  <a:pt x="12237" y="397"/>
                  <a:pt x="12050" y="397"/>
                </a:cubicBezTo>
                <a:cubicBezTo>
                  <a:pt x="11901" y="397"/>
                  <a:pt x="11782" y="348"/>
                  <a:pt x="11762" y="172"/>
                </a:cubicBezTo>
                <a:cubicBezTo>
                  <a:pt x="11601" y="738"/>
                  <a:pt x="10675" y="825"/>
                  <a:pt x="10315" y="1408"/>
                </a:cubicBezTo>
                <a:cubicBezTo>
                  <a:pt x="10321" y="1364"/>
                  <a:pt x="10328" y="1286"/>
                  <a:pt x="10364" y="1255"/>
                </a:cubicBezTo>
                <a:lnTo>
                  <a:pt x="10364" y="1255"/>
                </a:lnTo>
                <a:cubicBezTo>
                  <a:pt x="10072" y="1380"/>
                  <a:pt x="9904" y="1315"/>
                  <a:pt x="9676" y="1374"/>
                </a:cubicBezTo>
                <a:cubicBezTo>
                  <a:pt x="9884" y="1734"/>
                  <a:pt x="9548" y="2138"/>
                  <a:pt x="9548" y="2511"/>
                </a:cubicBezTo>
                <a:cubicBezTo>
                  <a:pt x="8972" y="2498"/>
                  <a:pt x="9373" y="1990"/>
                  <a:pt x="9016" y="1791"/>
                </a:cubicBezTo>
                <a:lnTo>
                  <a:pt x="9016" y="1791"/>
                </a:lnTo>
                <a:cubicBezTo>
                  <a:pt x="9248" y="2023"/>
                  <a:pt x="8754" y="2545"/>
                  <a:pt x="9063" y="2636"/>
                </a:cubicBezTo>
                <a:cubicBezTo>
                  <a:pt x="8838" y="2669"/>
                  <a:pt x="8788" y="2702"/>
                  <a:pt x="8710" y="2702"/>
                </a:cubicBezTo>
                <a:cubicBezTo>
                  <a:pt x="8655" y="2702"/>
                  <a:pt x="8587" y="2686"/>
                  <a:pt x="8434" y="2643"/>
                </a:cubicBezTo>
                <a:lnTo>
                  <a:pt x="8434" y="2643"/>
                </a:lnTo>
                <a:cubicBezTo>
                  <a:pt x="8811" y="3016"/>
                  <a:pt x="8326" y="2922"/>
                  <a:pt x="8444" y="3312"/>
                </a:cubicBezTo>
                <a:cubicBezTo>
                  <a:pt x="8339" y="3356"/>
                  <a:pt x="8257" y="3369"/>
                  <a:pt x="8191" y="3369"/>
                </a:cubicBezTo>
                <a:cubicBezTo>
                  <a:pt x="8096" y="3369"/>
                  <a:pt x="8037" y="3342"/>
                  <a:pt x="7992" y="3342"/>
                </a:cubicBezTo>
                <a:cubicBezTo>
                  <a:pt x="7934" y="3342"/>
                  <a:pt x="7901" y="3387"/>
                  <a:pt x="7848" y="3592"/>
                </a:cubicBezTo>
                <a:cubicBezTo>
                  <a:pt x="7822" y="3602"/>
                  <a:pt x="7800" y="3606"/>
                  <a:pt x="7780" y="3606"/>
                </a:cubicBezTo>
                <a:cubicBezTo>
                  <a:pt x="7603" y="3606"/>
                  <a:pt x="7663" y="3238"/>
                  <a:pt x="7663" y="3238"/>
                </a:cubicBezTo>
                <a:lnTo>
                  <a:pt x="7663" y="3238"/>
                </a:lnTo>
                <a:cubicBezTo>
                  <a:pt x="7387" y="3639"/>
                  <a:pt x="7865" y="3639"/>
                  <a:pt x="8006" y="3844"/>
                </a:cubicBezTo>
                <a:cubicBezTo>
                  <a:pt x="7936" y="4039"/>
                  <a:pt x="7865" y="4098"/>
                  <a:pt x="7790" y="4098"/>
                </a:cubicBezTo>
                <a:cubicBezTo>
                  <a:pt x="7675" y="4098"/>
                  <a:pt x="7548" y="3960"/>
                  <a:pt x="7399" y="3960"/>
                </a:cubicBezTo>
                <a:cubicBezTo>
                  <a:pt x="7383" y="3960"/>
                  <a:pt x="7367" y="3962"/>
                  <a:pt x="7350" y="3965"/>
                </a:cubicBezTo>
                <a:cubicBezTo>
                  <a:pt x="7266" y="4319"/>
                  <a:pt x="7461" y="4729"/>
                  <a:pt x="7340" y="4924"/>
                </a:cubicBezTo>
                <a:cubicBezTo>
                  <a:pt x="7283" y="4911"/>
                  <a:pt x="7232" y="4884"/>
                  <a:pt x="7189" y="4847"/>
                </a:cubicBezTo>
                <a:lnTo>
                  <a:pt x="7189" y="4847"/>
                </a:lnTo>
                <a:cubicBezTo>
                  <a:pt x="7232" y="4887"/>
                  <a:pt x="7259" y="4945"/>
                  <a:pt x="7256" y="5005"/>
                </a:cubicBezTo>
                <a:cubicBezTo>
                  <a:pt x="7263" y="5000"/>
                  <a:pt x="7268" y="4998"/>
                  <a:pt x="7270" y="4998"/>
                </a:cubicBezTo>
                <a:cubicBezTo>
                  <a:pt x="7291" y="4998"/>
                  <a:pt x="7158" y="5162"/>
                  <a:pt x="7098" y="5237"/>
                </a:cubicBezTo>
                <a:cubicBezTo>
                  <a:pt x="7010" y="5345"/>
                  <a:pt x="6936" y="5459"/>
                  <a:pt x="6869" y="5581"/>
                </a:cubicBezTo>
                <a:cubicBezTo>
                  <a:pt x="6839" y="5641"/>
                  <a:pt x="6815" y="5702"/>
                  <a:pt x="6802" y="5769"/>
                </a:cubicBezTo>
                <a:cubicBezTo>
                  <a:pt x="6785" y="5813"/>
                  <a:pt x="6802" y="5820"/>
                  <a:pt x="6825" y="5820"/>
                </a:cubicBezTo>
                <a:lnTo>
                  <a:pt x="6852" y="5890"/>
                </a:lnTo>
                <a:cubicBezTo>
                  <a:pt x="6823" y="5877"/>
                  <a:pt x="6797" y="5861"/>
                  <a:pt x="6771" y="5842"/>
                </a:cubicBezTo>
                <a:lnTo>
                  <a:pt x="6771" y="5842"/>
                </a:lnTo>
                <a:cubicBezTo>
                  <a:pt x="6915" y="5949"/>
                  <a:pt x="7052" y="6070"/>
                  <a:pt x="7179" y="6200"/>
                </a:cubicBezTo>
                <a:cubicBezTo>
                  <a:pt x="7114" y="6278"/>
                  <a:pt x="7112" y="6477"/>
                  <a:pt x="6999" y="6477"/>
                </a:cubicBezTo>
                <a:cubicBezTo>
                  <a:pt x="6971" y="6477"/>
                  <a:pt x="6937" y="6465"/>
                  <a:pt x="6892" y="6435"/>
                </a:cubicBezTo>
                <a:cubicBezTo>
                  <a:pt x="6987" y="6365"/>
                  <a:pt x="6930" y="6277"/>
                  <a:pt x="6919" y="6180"/>
                </a:cubicBezTo>
                <a:lnTo>
                  <a:pt x="6919" y="6180"/>
                </a:lnTo>
                <a:lnTo>
                  <a:pt x="6835" y="6395"/>
                </a:lnTo>
                <a:cubicBezTo>
                  <a:pt x="6445" y="6234"/>
                  <a:pt x="6990" y="6099"/>
                  <a:pt x="6768" y="5924"/>
                </a:cubicBezTo>
                <a:lnTo>
                  <a:pt x="6768" y="5924"/>
                </a:lnTo>
                <a:cubicBezTo>
                  <a:pt x="6580" y="6234"/>
                  <a:pt x="6398" y="6802"/>
                  <a:pt x="6118" y="6923"/>
                </a:cubicBezTo>
                <a:cubicBezTo>
                  <a:pt x="5830" y="6712"/>
                  <a:pt x="6502" y="6379"/>
                  <a:pt x="6113" y="6379"/>
                </a:cubicBezTo>
                <a:cubicBezTo>
                  <a:pt x="6093" y="6379"/>
                  <a:pt x="6070" y="6380"/>
                  <a:pt x="6044" y="6382"/>
                </a:cubicBezTo>
                <a:lnTo>
                  <a:pt x="6499" y="6170"/>
                </a:lnTo>
                <a:cubicBezTo>
                  <a:pt x="5842" y="5971"/>
                  <a:pt x="6751" y="6005"/>
                  <a:pt x="6088" y="5759"/>
                </a:cubicBezTo>
                <a:lnTo>
                  <a:pt x="6088" y="5759"/>
                </a:lnTo>
                <a:cubicBezTo>
                  <a:pt x="5523" y="6112"/>
                  <a:pt x="5661" y="6382"/>
                  <a:pt x="5122" y="6772"/>
                </a:cubicBezTo>
                <a:cubicBezTo>
                  <a:pt x="5166" y="7021"/>
                  <a:pt x="5375" y="6947"/>
                  <a:pt x="5418" y="7193"/>
                </a:cubicBezTo>
                <a:cubicBezTo>
                  <a:pt x="5287" y="7556"/>
                  <a:pt x="5070" y="7619"/>
                  <a:pt x="4854" y="7619"/>
                </a:cubicBezTo>
                <a:cubicBezTo>
                  <a:pt x="4738" y="7619"/>
                  <a:pt x="4623" y="7601"/>
                  <a:pt x="4521" y="7601"/>
                </a:cubicBezTo>
                <a:cubicBezTo>
                  <a:pt x="4336" y="7601"/>
                  <a:pt x="4194" y="7660"/>
                  <a:pt x="4173" y="7994"/>
                </a:cubicBezTo>
                <a:cubicBezTo>
                  <a:pt x="4257" y="8286"/>
                  <a:pt x="4594" y="8603"/>
                  <a:pt x="4129" y="8859"/>
                </a:cubicBezTo>
                <a:lnTo>
                  <a:pt x="3877" y="8488"/>
                </a:lnTo>
                <a:lnTo>
                  <a:pt x="3877" y="8488"/>
                </a:lnTo>
                <a:cubicBezTo>
                  <a:pt x="3480" y="9003"/>
                  <a:pt x="4177" y="9111"/>
                  <a:pt x="3601" y="9525"/>
                </a:cubicBezTo>
                <a:cubicBezTo>
                  <a:pt x="3518" y="9355"/>
                  <a:pt x="3704" y="9080"/>
                  <a:pt x="3659" y="9080"/>
                </a:cubicBezTo>
                <a:cubicBezTo>
                  <a:pt x="3655" y="9080"/>
                  <a:pt x="3650" y="9083"/>
                  <a:pt x="3642" y="9087"/>
                </a:cubicBezTo>
                <a:cubicBezTo>
                  <a:pt x="3133" y="9286"/>
                  <a:pt x="3689" y="9468"/>
                  <a:pt x="3527" y="9747"/>
                </a:cubicBezTo>
                <a:lnTo>
                  <a:pt x="3174" y="9629"/>
                </a:lnTo>
                <a:cubicBezTo>
                  <a:pt x="2898" y="10252"/>
                  <a:pt x="2834" y="11026"/>
                  <a:pt x="2642" y="11722"/>
                </a:cubicBezTo>
                <a:cubicBezTo>
                  <a:pt x="2575" y="11665"/>
                  <a:pt x="2522" y="11564"/>
                  <a:pt x="2434" y="11564"/>
                </a:cubicBezTo>
                <a:cubicBezTo>
                  <a:pt x="2403" y="11564"/>
                  <a:pt x="2368" y="11576"/>
                  <a:pt x="2326" y="11608"/>
                </a:cubicBezTo>
                <a:cubicBezTo>
                  <a:pt x="2167" y="12534"/>
                  <a:pt x="1669" y="13459"/>
                  <a:pt x="1276" y="14300"/>
                </a:cubicBezTo>
                <a:lnTo>
                  <a:pt x="1521" y="14694"/>
                </a:lnTo>
                <a:cubicBezTo>
                  <a:pt x="1509" y="14740"/>
                  <a:pt x="1453" y="14772"/>
                  <a:pt x="1400" y="14772"/>
                </a:cubicBezTo>
                <a:cubicBezTo>
                  <a:pt x="1363" y="14772"/>
                  <a:pt x="1327" y="14756"/>
                  <a:pt x="1309" y="14718"/>
                </a:cubicBezTo>
                <a:lnTo>
                  <a:pt x="1309" y="14718"/>
                </a:lnTo>
                <a:cubicBezTo>
                  <a:pt x="1227" y="14865"/>
                  <a:pt x="1262" y="14888"/>
                  <a:pt x="1333" y="14888"/>
                </a:cubicBezTo>
                <a:cubicBezTo>
                  <a:pt x="1365" y="14888"/>
                  <a:pt x="1404" y="14883"/>
                  <a:pt x="1443" y="14883"/>
                </a:cubicBezTo>
                <a:cubicBezTo>
                  <a:pt x="1506" y="14883"/>
                  <a:pt x="1567" y="14895"/>
                  <a:pt x="1599" y="14957"/>
                </a:cubicBezTo>
                <a:cubicBezTo>
                  <a:pt x="1591" y="15069"/>
                  <a:pt x="1515" y="15126"/>
                  <a:pt x="1438" y="15126"/>
                </a:cubicBezTo>
                <a:cubicBezTo>
                  <a:pt x="1384" y="15126"/>
                  <a:pt x="1330" y="15098"/>
                  <a:pt x="1299" y="15041"/>
                </a:cubicBezTo>
                <a:lnTo>
                  <a:pt x="1299" y="15041"/>
                </a:lnTo>
                <a:cubicBezTo>
                  <a:pt x="1400" y="15435"/>
                  <a:pt x="1461" y="15838"/>
                  <a:pt x="1488" y="16246"/>
                </a:cubicBezTo>
                <a:cubicBezTo>
                  <a:pt x="1498" y="16777"/>
                  <a:pt x="1504" y="16895"/>
                  <a:pt x="1266" y="16919"/>
                </a:cubicBezTo>
                <a:lnTo>
                  <a:pt x="1198" y="16845"/>
                </a:lnTo>
                <a:cubicBezTo>
                  <a:pt x="1175" y="16858"/>
                  <a:pt x="1175" y="16855"/>
                  <a:pt x="1165" y="16892"/>
                </a:cubicBezTo>
                <a:cubicBezTo>
                  <a:pt x="1144" y="16939"/>
                  <a:pt x="1138" y="16993"/>
                  <a:pt x="1141" y="17043"/>
                </a:cubicBezTo>
                <a:cubicBezTo>
                  <a:pt x="1148" y="17144"/>
                  <a:pt x="1171" y="17245"/>
                  <a:pt x="1208" y="17339"/>
                </a:cubicBezTo>
                <a:cubicBezTo>
                  <a:pt x="1269" y="17528"/>
                  <a:pt x="1333" y="17699"/>
                  <a:pt x="1101" y="17858"/>
                </a:cubicBezTo>
                <a:lnTo>
                  <a:pt x="1087" y="17753"/>
                </a:lnTo>
                <a:cubicBezTo>
                  <a:pt x="492" y="18749"/>
                  <a:pt x="522" y="20011"/>
                  <a:pt x="0" y="20849"/>
                </a:cubicBezTo>
                <a:cubicBezTo>
                  <a:pt x="226" y="20947"/>
                  <a:pt x="165" y="21226"/>
                  <a:pt x="128" y="21502"/>
                </a:cubicBezTo>
                <a:cubicBezTo>
                  <a:pt x="108" y="21775"/>
                  <a:pt x="128" y="22044"/>
                  <a:pt x="444" y="22054"/>
                </a:cubicBezTo>
                <a:cubicBezTo>
                  <a:pt x="179" y="22731"/>
                  <a:pt x="54" y="22559"/>
                  <a:pt x="34" y="23548"/>
                </a:cubicBezTo>
                <a:cubicBezTo>
                  <a:pt x="74" y="23811"/>
                  <a:pt x="522" y="23818"/>
                  <a:pt x="667" y="24084"/>
                </a:cubicBezTo>
                <a:lnTo>
                  <a:pt x="354" y="24198"/>
                </a:lnTo>
                <a:cubicBezTo>
                  <a:pt x="508" y="24299"/>
                  <a:pt x="677" y="24386"/>
                  <a:pt x="835" y="24474"/>
                </a:cubicBezTo>
                <a:lnTo>
                  <a:pt x="549" y="24831"/>
                </a:lnTo>
                <a:lnTo>
                  <a:pt x="741" y="25073"/>
                </a:lnTo>
                <a:cubicBezTo>
                  <a:pt x="714" y="24955"/>
                  <a:pt x="781" y="24780"/>
                  <a:pt x="879" y="24760"/>
                </a:cubicBezTo>
                <a:cubicBezTo>
                  <a:pt x="1171" y="25107"/>
                  <a:pt x="1175" y="25840"/>
                  <a:pt x="1030" y="25951"/>
                </a:cubicBezTo>
                <a:cubicBezTo>
                  <a:pt x="1306" y="26217"/>
                  <a:pt x="1595" y="26463"/>
                  <a:pt x="1875" y="26695"/>
                </a:cubicBezTo>
                <a:cubicBezTo>
                  <a:pt x="1850" y="26709"/>
                  <a:pt x="1824" y="26714"/>
                  <a:pt x="1798" y="26714"/>
                </a:cubicBezTo>
                <a:cubicBezTo>
                  <a:pt x="1737" y="26714"/>
                  <a:pt x="1672" y="26682"/>
                  <a:pt x="1604" y="26644"/>
                </a:cubicBezTo>
                <a:lnTo>
                  <a:pt x="1604" y="26644"/>
                </a:lnTo>
                <a:cubicBezTo>
                  <a:pt x="1916" y="26852"/>
                  <a:pt x="1295" y="26900"/>
                  <a:pt x="1824" y="27102"/>
                </a:cubicBezTo>
                <a:cubicBezTo>
                  <a:pt x="1834" y="27001"/>
                  <a:pt x="2003" y="27005"/>
                  <a:pt x="2060" y="26971"/>
                </a:cubicBezTo>
                <a:cubicBezTo>
                  <a:pt x="2067" y="27308"/>
                  <a:pt x="2480" y="27762"/>
                  <a:pt x="2874" y="27987"/>
                </a:cubicBezTo>
                <a:lnTo>
                  <a:pt x="2655" y="28099"/>
                </a:lnTo>
                <a:cubicBezTo>
                  <a:pt x="3207" y="28714"/>
                  <a:pt x="4042" y="29085"/>
                  <a:pt x="4792" y="29532"/>
                </a:cubicBezTo>
                <a:cubicBezTo>
                  <a:pt x="4602" y="29306"/>
                  <a:pt x="4784" y="29050"/>
                  <a:pt x="4983" y="29050"/>
                </a:cubicBezTo>
                <a:cubicBezTo>
                  <a:pt x="5013" y="29050"/>
                  <a:pt x="5043" y="29056"/>
                  <a:pt x="5072" y="29068"/>
                </a:cubicBezTo>
                <a:lnTo>
                  <a:pt x="4984" y="29428"/>
                </a:lnTo>
                <a:cubicBezTo>
                  <a:pt x="5227" y="29317"/>
                  <a:pt x="4833" y="29186"/>
                  <a:pt x="5237" y="29111"/>
                </a:cubicBezTo>
                <a:lnTo>
                  <a:pt x="5237" y="29111"/>
                </a:lnTo>
                <a:cubicBezTo>
                  <a:pt x="5479" y="29286"/>
                  <a:pt x="5220" y="29556"/>
                  <a:pt x="5015" y="29573"/>
                </a:cubicBezTo>
                <a:lnTo>
                  <a:pt x="5392" y="29640"/>
                </a:lnTo>
                <a:cubicBezTo>
                  <a:pt x="5361" y="29741"/>
                  <a:pt x="5260" y="29748"/>
                  <a:pt x="5176" y="29855"/>
                </a:cubicBezTo>
                <a:cubicBezTo>
                  <a:pt x="5194" y="29846"/>
                  <a:pt x="5212" y="29842"/>
                  <a:pt x="5230" y="29842"/>
                </a:cubicBezTo>
                <a:cubicBezTo>
                  <a:pt x="5405" y="29842"/>
                  <a:pt x="5544" y="30278"/>
                  <a:pt x="5791" y="30278"/>
                </a:cubicBezTo>
                <a:cubicBezTo>
                  <a:pt x="5835" y="30278"/>
                  <a:pt x="5882" y="30264"/>
                  <a:pt x="5933" y="30232"/>
                </a:cubicBezTo>
                <a:lnTo>
                  <a:pt x="5933" y="30232"/>
                </a:lnTo>
                <a:lnTo>
                  <a:pt x="5903" y="30333"/>
                </a:lnTo>
                <a:cubicBezTo>
                  <a:pt x="6613" y="30710"/>
                  <a:pt x="6997" y="30757"/>
                  <a:pt x="7589" y="31030"/>
                </a:cubicBezTo>
                <a:cubicBezTo>
                  <a:pt x="7730" y="30761"/>
                  <a:pt x="7932" y="30929"/>
                  <a:pt x="8212" y="30787"/>
                </a:cubicBezTo>
                <a:cubicBezTo>
                  <a:pt x="8599" y="31077"/>
                  <a:pt x="8982" y="31518"/>
                  <a:pt x="9528" y="31713"/>
                </a:cubicBezTo>
                <a:cubicBezTo>
                  <a:pt x="9547" y="31714"/>
                  <a:pt x="9566" y="31714"/>
                  <a:pt x="9583" y="31714"/>
                </a:cubicBezTo>
                <a:cubicBezTo>
                  <a:pt x="9939" y="31714"/>
                  <a:pt x="9747" y="31520"/>
                  <a:pt x="9972" y="31427"/>
                </a:cubicBezTo>
                <a:lnTo>
                  <a:pt x="9972" y="31427"/>
                </a:lnTo>
                <a:cubicBezTo>
                  <a:pt x="9891" y="31693"/>
                  <a:pt x="10430" y="31895"/>
                  <a:pt x="10080" y="31962"/>
                </a:cubicBezTo>
                <a:cubicBezTo>
                  <a:pt x="10736" y="32184"/>
                  <a:pt x="10921" y="32238"/>
                  <a:pt x="11813" y="32342"/>
                </a:cubicBezTo>
                <a:cubicBezTo>
                  <a:pt x="11762" y="32204"/>
                  <a:pt x="11685" y="32117"/>
                  <a:pt x="11769" y="32049"/>
                </a:cubicBezTo>
                <a:lnTo>
                  <a:pt x="11769" y="32049"/>
                </a:lnTo>
                <a:cubicBezTo>
                  <a:pt x="11930" y="32063"/>
                  <a:pt x="12062" y="32278"/>
                  <a:pt x="11998" y="32396"/>
                </a:cubicBezTo>
                <a:lnTo>
                  <a:pt x="11947" y="32410"/>
                </a:lnTo>
                <a:cubicBezTo>
                  <a:pt x="11966" y="32409"/>
                  <a:pt x="11985" y="32408"/>
                  <a:pt x="12004" y="32408"/>
                </a:cubicBezTo>
                <a:cubicBezTo>
                  <a:pt x="12921" y="32408"/>
                  <a:pt x="13687" y="33624"/>
                  <a:pt x="14499" y="33624"/>
                </a:cubicBezTo>
                <a:cubicBezTo>
                  <a:pt x="14577" y="33624"/>
                  <a:pt x="14655" y="33613"/>
                  <a:pt x="14734" y="33589"/>
                </a:cubicBezTo>
                <a:lnTo>
                  <a:pt x="14734" y="33589"/>
                </a:lnTo>
                <a:lnTo>
                  <a:pt x="14717" y="33594"/>
                </a:lnTo>
                <a:lnTo>
                  <a:pt x="14717" y="33594"/>
                </a:lnTo>
                <a:lnTo>
                  <a:pt x="15579" y="33524"/>
                </a:lnTo>
                <a:lnTo>
                  <a:pt x="15579" y="33524"/>
                </a:lnTo>
                <a:cubicBezTo>
                  <a:pt x="15922" y="33668"/>
                  <a:pt x="15306" y="33665"/>
                  <a:pt x="15528" y="33900"/>
                </a:cubicBezTo>
                <a:cubicBezTo>
                  <a:pt x="15672" y="33868"/>
                  <a:pt x="15802" y="33855"/>
                  <a:pt x="15923" y="33855"/>
                </a:cubicBezTo>
                <a:cubicBezTo>
                  <a:pt x="16526" y="33855"/>
                  <a:pt x="16880" y="34191"/>
                  <a:pt x="17404" y="34191"/>
                </a:cubicBezTo>
                <a:cubicBezTo>
                  <a:pt x="17476" y="34191"/>
                  <a:pt x="17551" y="34184"/>
                  <a:pt x="17631" y="34170"/>
                </a:cubicBezTo>
                <a:cubicBezTo>
                  <a:pt x="18008" y="35095"/>
                  <a:pt x="19587" y="34503"/>
                  <a:pt x="20250" y="35129"/>
                </a:cubicBezTo>
                <a:lnTo>
                  <a:pt x="20233" y="34934"/>
                </a:lnTo>
                <a:cubicBezTo>
                  <a:pt x="20279" y="34901"/>
                  <a:pt x="20315" y="34888"/>
                  <a:pt x="20345" y="34888"/>
                </a:cubicBezTo>
                <a:cubicBezTo>
                  <a:pt x="20460" y="34888"/>
                  <a:pt x="20480" y="35085"/>
                  <a:pt x="20590" y="35136"/>
                </a:cubicBezTo>
                <a:cubicBezTo>
                  <a:pt x="20590" y="34984"/>
                  <a:pt x="20405" y="34937"/>
                  <a:pt x="20539" y="34849"/>
                </a:cubicBezTo>
                <a:lnTo>
                  <a:pt x="20539" y="34849"/>
                </a:lnTo>
                <a:cubicBezTo>
                  <a:pt x="22202" y="34863"/>
                  <a:pt x="23908" y="35502"/>
                  <a:pt x="25648" y="35684"/>
                </a:cubicBezTo>
                <a:cubicBezTo>
                  <a:pt x="25664" y="35685"/>
                  <a:pt x="25679" y="35686"/>
                  <a:pt x="25694" y="35686"/>
                </a:cubicBezTo>
                <a:cubicBezTo>
                  <a:pt x="26164" y="35686"/>
                  <a:pt x="26078" y="35029"/>
                  <a:pt x="26460" y="35029"/>
                </a:cubicBezTo>
                <a:cubicBezTo>
                  <a:pt x="26543" y="35029"/>
                  <a:pt x="26648" y="35060"/>
                  <a:pt x="26785" y="35136"/>
                </a:cubicBezTo>
                <a:lnTo>
                  <a:pt x="26570" y="35499"/>
                </a:lnTo>
                <a:cubicBezTo>
                  <a:pt x="27728" y="35075"/>
                  <a:pt x="29414" y="35371"/>
                  <a:pt x="30568" y="34510"/>
                </a:cubicBezTo>
                <a:lnTo>
                  <a:pt x="30568" y="34510"/>
                </a:lnTo>
                <a:cubicBezTo>
                  <a:pt x="30521" y="34617"/>
                  <a:pt x="30555" y="34715"/>
                  <a:pt x="30427" y="34759"/>
                </a:cubicBezTo>
                <a:cubicBezTo>
                  <a:pt x="30471" y="34777"/>
                  <a:pt x="30518" y="34785"/>
                  <a:pt x="30568" y="34785"/>
                </a:cubicBezTo>
                <a:cubicBezTo>
                  <a:pt x="30939" y="34785"/>
                  <a:pt x="31428" y="34330"/>
                  <a:pt x="31342" y="34170"/>
                </a:cubicBezTo>
                <a:cubicBezTo>
                  <a:pt x="31371" y="34158"/>
                  <a:pt x="31394" y="34154"/>
                  <a:pt x="31413" y="34154"/>
                </a:cubicBezTo>
                <a:cubicBezTo>
                  <a:pt x="31525" y="34154"/>
                  <a:pt x="31494" y="34323"/>
                  <a:pt x="31638" y="34351"/>
                </a:cubicBezTo>
                <a:cubicBezTo>
                  <a:pt x="31942" y="34342"/>
                  <a:pt x="32095" y="33838"/>
                  <a:pt x="32312" y="33838"/>
                </a:cubicBezTo>
                <a:cubicBezTo>
                  <a:pt x="32336" y="33838"/>
                  <a:pt x="32360" y="33844"/>
                  <a:pt x="32385" y="33857"/>
                </a:cubicBezTo>
                <a:cubicBezTo>
                  <a:pt x="32409" y="33869"/>
                  <a:pt x="32396" y="33908"/>
                  <a:pt x="32374" y="33947"/>
                </a:cubicBezTo>
                <a:lnTo>
                  <a:pt x="32374" y="33947"/>
                </a:lnTo>
                <a:cubicBezTo>
                  <a:pt x="32558" y="33753"/>
                  <a:pt x="33053" y="33531"/>
                  <a:pt x="32766" y="33406"/>
                </a:cubicBezTo>
                <a:cubicBezTo>
                  <a:pt x="33274" y="33227"/>
                  <a:pt x="33459" y="32712"/>
                  <a:pt x="33873" y="32571"/>
                </a:cubicBezTo>
                <a:cubicBezTo>
                  <a:pt x="33829" y="32150"/>
                  <a:pt x="34620" y="32073"/>
                  <a:pt x="34314" y="31679"/>
                </a:cubicBezTo>
                <a:lnTo>
                  <a:pt x="34314" y="31679"/>
                </a:lnTo>
                <a:cubicBezTo>
                  <a:pt x="34373" y="31743"/>
                  <a:pt x="34440" y="31771"/>
                  <a:pt x="34509" y="31771"/>
                </a:cubicBezTo>
                <a:cubicBezTo>
                  <a:pt x="34829" y="31771"/>
                  <a:pt x="35203" y="31173"/>
                  <a:pt x="35179" y="30838"/>
                </a:cubicBezTo>
                <a:lnTo>
                  <a:pt x="35179" y="30838"/>
                </a:lnTo>
                <a:cubicBezTo>
                  <a:pt x="35192" y="30878"/>
                  <a:pt x="35214" y="30891"/>
                  <a:pt x="35242" y="30891"/>
                </a:cubicBezTo>
                <a:cubicBezTo>
                  <a:pt x="35302" y="30891"/>
                  <a:pt x="35386" y="30830"/>
                  <a:pt x="35458" y="30830"/>
                </a:cubicBezTo>
                <a:cubicBezTo>
                  <a:pt x="35499" y="30830"/>
                  <a:pt x="35535" y="30849"/>
                  <a:pt x="35562" y="30909"/>
                </a:cubicBezTo>
                <a:cubicBezTo>
                  <a:pt x="35784" y="30602"/>
                  <a:pt x="35852" y="30236"/>
                  <a:pt x="35609" y="30175"/>
                </a:cubicBezTo>
                <a:cubicBezTo>
                  <a:pt x="36033" y="30027"/>
                  <a:pt x="36097" y="29653"/>
                  <a:pt x="36124" y="29334"/>
                </a:cubicBezTo>
                <a:cubicBezTo>
                  <a:pt x="36161" y="29014"/>
                  <a:pt x="36192" y="28755"/>
                  <a:pt x="36599" y="28691"/>
                </a:cubicBezTo>
                <a:cubicBezTo>
                  <a:pt x="36720" y="27651"/>
                  <a:pt x="36713" y="26601"/>
                  <a:pt x="36582" y="25564"/>
                </a:cubicBezTo>
                <a:lnTo>
                  <a:pt x="36582" y="25564"/>
                </a:lnTo>
                <a:cubicBezTo>
                  <a:pt x="36824" y="25581"/>
                  <a:pt x="36838" y="25854"/>
                  <a:pt x="36844" y="26116"/>
                </a:cubicBezTo>
                <a:cubicBezTo>
                  <a:pt x="36831" y="26379"/>
                  <a:pt x="36821" y="26631"/>
                  <a:pt x="37077" y="26641"/>
                </a:cubicBezTo>
                <a:cubicBezTo>
                  <a:pt x="36993" y="25655"/>
                  <a:pt x="36521" y="25127"/>
                  <a:pt x="36589" y="24309"/>
                </a:cubicBezTo>
                <a:cubicBezTo>
                  <a:pt x="36597" y="24259"/>
                  <a:pt x="36614" y="24239"/>
                  <a:pt x="36636" y="24239"/>
                </a:cubicBezTo>
                <a:cubicBezTo>
                  <a:pt x="36705" y="24239"/>
                  <a:pt x="36824" y="24443"/>
                  <a:pt x="36888" y="24494"/>
                </a:cubicBezTo>
                <a:cubicBezTo>
                  <a:pt x="36626" y="23664"/>
                  <a:pt x="36774" y="22846"/>
                  <a:pt x="36394" y="22140"/>
                </a:cubicBezTo>
                <a:lnTo>
                  <a:pt x="36394" y="22140"/>
                </a:lnTo>
                <a:cubicBezTo>
                  <a:pt x="36361" y="22161"/>
                  <a:pt x="36325" y="22171"/>
                  <a:pt x="36288" y="22171"/>
                </a:cubicBezTo>
                <a:cubicBezTo>
                  <a:pt x="36030" y="22171"/>
                  <a:pt x="35700" y="21717"/>
                  <a:pt x="35536" y="21660"/>
                </a:cubicBezTo>
                <a:lnTo>
                  <a:pt x="35536" y="21660"/>
                </a:lnTo>
                <a:cubicBezTo>
                  <a:pt x="35568" y="21664"/>
                  <a:pt x="35597" y="21667"/>
                  <a:pt x="35623" y="21667"/>
                </a:cubicBezTo>
                <a:cubicBezTo>
                  <a:pt x="36033" y="21667"/>
                  <a:pt x="35695" y="21099"/>
                  <a:pt x="36137" y="21099"/>
                </a:cubicBezTo>
                <a:cubicBezTo>
                  <a:pt x="36201" y="21099"/>
                  <a:pt x="36282" y="21111"/>
                  <a:pt x="36383" y="21139"/>
                </a:cubicBezTo>
                <a:cubicBezTo>
                  <a:pt x="36334" y="21068"/>
                  <a:pt x="36241" y="20990"/>
                  <a:pt x="36132" y="20990"/>
                </a:cubicBezTo>
                <a:cubicBezTo>
                  <a:pt x="36107" y="20990"/>
                  <a:pt x="36080" y="20995"/>
                  <a:pt x="36054" y="21004"/>
                </a:cubicBezTo>
                <a:cubicBezTo>
                  <a:pt x="36062" y="20908"/>
                  <a:pt x="36098" y="20847"/>
                  <a:pt x="36175" y="20847"/>
                </a:cubicBezTo>
                <a:cubicBezTo>
                  <a:pt x="36216" y="20847"/>
                  <a:pt x="36269" y="20865"/>
                  <a:pt x="36336" y="20903"/>
                </a:cubicBezTo>
                <a:cubicBezTo>
                  <a:pt x="36111" y="20405"/>
                  <a:pt x="35922" y="20641"/>
                  <a:pt x="35818" y="20173"/>
                </a:cubicBezTo>
                <a:cubicBezTo>
                  <a:pt x="35830" y="20170"/>
                  <a:pt x="35842" y="20169"/>
                  <a:pt x="35853" y="20169"/>
                </a:cubicBezTo>
                <a:cubicBezTo>
                  <a:pt x="35938" y="20169"/>
                  <a:pt x="36002" y="20239"/>
                  <a:pt x="36121" y="20257"/>
                </a:cubicBezTo>
                <a:cubicBezTo>
                  <a:pt x="35862" y="20065"/>
                  <a:pt x="35603" y="19880"/>
                  <a:pt x="35589" y="19470"/>
                </a:cubicBezTo>
                <a:lnTo>
                  <a:pt x="35589" y="19470"/>
                </a:lnTo>
                <a:cubicBezTo>
                  <a:pt x="35592" y="19470"/>
                  <a:pt x="35596" y="19470"/>
                  <a:pt x="35599" y="19470"/>
                </a:cubicBezTo>
                <a:cubicBezTo>
                  <a:pt x="35631" y="19470"/>
                  <a:pt x="35663" y="19456"/>
                  <a:pt x="35691" y="19456"/>
                </a:cubicBezTo>
                <a:cubicBezTo>
                  <a:pt x="35714" y="19456"/>
                  <a:pt x="35734" y="19466"/>
                  <a:pt x="35749" y="19501"/>
                </a:cubicBezTo>
                <a:lnTo>
                  <a:pt x="35749" y="19501"/>
                </a:lnTo>
                <a:cubicBezTo>
                  <a:pt x="35529" y="18849"/>
                  <a:pt x="34912" y="18534"/>
                  <a:pt x="34869" y="17770"/>
                </a:cubicBezTo>
                <a:lnTo>
                  <a:pt x="34869" y="17770"/>
                </a:lnTo>
                <a:cubicBezTo>
                  <a:pt x="34912" y="17776"/>
                  <a:pt x="34949" y="17778"/>
                  <a:pt x="34979" y="17778"/>
                </a:cubicBezTo>
                <a:cubicBezTo>
                  <a:pt x="35311" y="17778"/>
                  <a:pt x="34964" y="17466"/>
                  <a:pt x="35303" y="17309"/>
                </a:cubicBezTo>
                <a:lnTo>
                  <a:pt x="35051" y="16962"/>
                </a:lnTo>
                <a:lnTo>
                  <a:pt x="34919" y="17181"/>
                </a:lnTo>
                <a:cubicBezTo>
                  <a:pt x="34808" y="16841"/>
                  <a:pt x="34421" y="16649"/>
                  <a:pt x="34435" y="16320"/>
                </a:cubicBezTo>
                <a:lnTo>
                  <a:pt x="34435" y="16320"/>
                </a:lnTo>
                <a:lnTo>
                  <a:pt x="34684" y="16505"/>
                </a:lnTo>
                <a:lnTo>
                  <a:pt x="34371" y="15912"/>
                </a:lnTo>
                <a:lnTo>
                  <a:pt x="34371" y="16316"/>
                </a:lnTo>
                <a:cubicBezTo>
                  <a:pt x="34292" y="16255"/>
                  <a:pt x="34225" y="16236"/>
                  <a:pt x="34166" y="16236"/>
                </a:cubicBezTo>
                <a:cubicBezTo>
                  <a:pt x="34073" y="16236"/>
                  <a:pt x="34003" y="16285"/>
                  <a:pt x="33951" y="16285"/>
                </a:cubicBezTo>
                <a:cubicBezTo>
                  <a:pt x="33900" y="16285"/>
                  <a:pt x="33865" y="16240"/>
                  <a:pt x="33839" y="16064"/>
                </a:cubicBezTo>
                <a:lnTo>
                  <a:pt x="33839" y="16064"/>
                </a:lnTo>
                <a:cubicBezTo>
                  <a:pt x="33845" y="16070"/>
                  <a:pt x="33849" y="16073"/>
                  <a:pt x="33852" y="16073"/>
                </a:cubicBezTo>
                <a:cubicBezTo>
                  <a:pt x="33881" y="16073"/>
                  <a:pt x="33719" y="15705"/>
                  <a:pt x="33880" y="15532"/>
                </a:cubicBezTo>
                <a:cubicBezTo>
                  <a:pt x="33705" y="15445"/>
                  <a:pt x="33462" y="15307"/>
                  <a:pt x="33634" y="15085"/>
                </a:cubicBezTo>
                <a:cubicBezTo>
                  <a:pt x="33665" y="15074"/>
                  <a:pt x="33704" y="15070"/>
                  <a:pt x="33748" y="15070"/>
                </a:cubicBezTo>
                <a:cubicBezTo>
                  <a:pt x="33866" y="15070"/>
                  <a:pt x="34015" y="15098"/>
                  <a:pt x="34107" y="15098"/>
                </a:cubicBezTo>
                <a:cubicBezTo>
                  <a:pt x="34131" y="15098"/>
                  <a:pt x="34151" y="15096"/>
                  <a:pt x="34166" y="15091"/>
                </a:cubicBezTo>
                <a:lnTo>
                  <a:pt x="34166" y="15091"/>
                </a:lnTo>
                <a:cubicBezTo>
                  <a:pt x="34161" y="15092"/>
                  <a:pt x="34156" y="15092"/>
                  <a:pt x="34151" y="15092"/>
                </a:cubicBezTo>
                <a:cubicBezTo>
                  <a:pt x="33850" y="15092"/>
                  <a:pt x="34146" y="14393"/>
                  <a:pt x="33885" y="14143"/>
                </a:cubicBezTo>
                <a:lnTo>
                  <a:pt x="33885" y="14143"/>
                </a:lnTo>
                <a:cubicBezTo>
                  <a:pt x="33955" y="14186"/>
                  <a:pt x="34063" y="14206"/>
                  <a:pt x="34128" y="14206"/>
                </a:cubicBezTo>
                <a:cubicBezTo>
                  <a:pt x="34150" y="14206"/>
                  <a:pt x="34166" y="14204"/>
                  <a:pt x="34176" y="14199"/>
                </a:cubicBezTo>
                <a:lnTo>
                  <a:pt x="33923" y="14024"/>
                </a:lnTo>
                <a:cubicBezTo>
                  <a:pt x="34003" y="13911"/>
                  <a:pt x="34050" y="13868"/>
                  <a:pt x="34129" y="13868"/>
                </a:cubicBezTo>
                <a:cubicBezTo>
                  <a:pt x="34161" y="13868"/>
                  <a:pt x="34197" y="13875"/>
                  <a:pt x="34243" y="13886"/>
                </a:cubicBezTo>
                <a:cubicBezTo>
                  <a:pt x="34278" y="13711"/>
                  <a:pt x="34229" y="13672"/>
                  <a:pt x="34160" y="13672"/>
                </a:cubicBezTo>
                <a:cubicBezTo>
                  <a:pt x="34107" y="13672"/>
                  <a:pt x="34041" y="13696"/>
                  <a:pt x="33993" y="13696"/>
                </a:cubicBezTo>
                <a:cubicBezTo>
                  <a:pt x="33924" y="13696"/>
                  <a:pt x="33891" y="13649"/>
                  <a:pt x="33977" y="13425"/>
                </a:cubicBezTo>
                <a:lnTo>
                  <a:pt x="33977" y="13425"/>
                </a:lnTo>
                <a:cubicBezTo>
                  <a:pt x="33997" y="13476"/>
                  <a:pt x="34041" y="13452"/>
                  <a:pt x="34081" y="13553"/>
                </a:cubicBezTo>
                <a:cubicBezTo>
                  <a:pt x="34179" y="12941"/>
                  <a:pt x="33923" y="12385"/>
                  <a:pt x="33994" y="11827"/>
                </a:cubicBezTo>
                <a:cubicBezTo>
                  <a:pt x="34047" y="11799"/>
                  <a:pt x="34088" y="11787"/>
                  <a:pt x="34121" y="11787"/>
                </a:cubicBezTo>
                <a:cubicBezTo>
                  <a:pt x="34299" y="11787"/>
                  <a:pt x="34228" y="12133"/>
                  <a:pt x="34362" y="12133"/>
                </a:cubicBezTo>
                <a:cubicBezTo>
                  <a:pt x="34387" y="12133"/>
                  <a:pt x="34421" y="12120"/>
                  <a:pt x="34465" y="12089"/>
                </a:cubicBezTo>
                <a:cubicBezTo>
                  <a:pt x="34270" y="11255"/>
                  <a:pt x="33775" y="10467"/>
                  <a:pt x="33573" y="9723"/>
                </a:cubicBezTo>
                <a:lnTo>
                  <a:pt x="33573" y="9723"/>
                </a:lnTo>
                <a:lnTo>
                  <a:pt x="33577" y="9875"/>
                </a:lnTo>
                <a:cubicBezTo>
                  <a:pt x="33545" y="9879"/>
                  <a:pt x="33518" y="9882"/>
                  <a:pt x="33494" y="9882"/>
                </a:cubicBezTo>
                <a:cubicBezTo>
                  <a:pt x="33071" y="9882"/>
                  <a:pt x="33631" y="9228"/>
                  <a:pt x="33285" y="8955"/>
                </a:cubicBezTo>
                <a:lnTo>
                  <a:pt x="33285" y="8955"/>
                </a:lnTo>
                <a:cubicBezTo>
                  <a:pt x="33311" y="8971"/>
                  <a:pt x="33349" y="8977"/>
                  <a:pt x="33389" y="8977"/>
                </a:cubicBezTo>
                <a:cubicBezTo>
                  <a:pt x="33485" y="8977"/>
                  <a:pt x="33590" y="8943"/>
                  <a:pt x="33546" y="8943"/>
                </a:cubicBezTo>
                <a:cubicBezTo>
                  <a:pt x="33385" y="8418"/>
                  <a:pt x="32944" y="7970"/>
                  <a:pt x="32355" y="7405"/>
                </a:cubicBezTo>
                <a:lnTo>
                  <a:pt x="32537" y="7405"/>
                </a:lnTo>
                <a:cubicBezTo>
                  <a:pt x="32466" y="7075"/>
                  <a:pt x="32116" y="6681"/>
                  <a:pt x="31968" y="6361"/>
                </a:cubicBezTo>
                <a:cubicBezTo>
                  <a:pt x="31966" y="6361"/>
                  <a:pt x="31964" y="6361"/>
                  <a:pt x="31963" y="6361"/>
                </a:cubicBezTo>
                <a:cubicBezTo>
                  <a:pt x="31867" y="6361"/>
                  <a:pt x="31790" y="6312"/>
                  <a:pt x="31724" y="6312"/>
                </a:cubicBezTo>
                <a:cubicBezTo>
                  <a:pt x="31676" y="6312"/>
                  <a:pt x="31635" y="6339"/>
                  <a:pt x="31598" y="6432"/>
                </a:cubicBezTo>
                <a:cubicBezTo>
                  <a:pt x="31564" y="5786"/>
                  <a:pt x="31123" y="5473"/>
                  <a:pt x="30703" y="5221"/>
                </a:cubicBezTo>
                <a:cubicBezTo>
                  <a:pt x="30238" y="5005"/>
                  <a:pt x="29807" y="4833"/>
                  <a:pt x="29663" y="4261"/>
                </a:cubicBezTo>
                <a:lnTo>
                  <a:pt x="29663" y="4261"/>
                </a:lnTo>
                <a:cubicBezTo>
                  <a:pt x="29706" y="4298"/>
                  <a:pt x="29779" y="4314"/>
                  <a:pt x="29831" y="4314"/>
                </a:cubicBezTo>
                <a:cubicBezTo>
                  <a:pt x="29880" y="4314"/>
                  <a:pt x="29909" y="4299"/>
                  <a:pt x="29875" y="4271"/>
                </a:cubicBezTo>
                <a:cubicBezTo>
                  <a:pt x="29649" y="4130"/>
                  <a:pt x="29400" y="4026"/>
                  <a:pt x="29155" y="3918"/>
                </a:cubicBezTo>
                <a:lnTo>
                  <a:pt x="29155" y="3918"/>
                </a:lnTo>
                <a:cubicBezTo>
                  <a:pt x="29064" y="4157"/>
                  <a:pt x="29155" y="4100"/>
                  <a:pt x="29178" y="4349"/>
                </a:cubicBezTo>
                <a:cubicBezTo>
                  <a:pt x="29106" y="4373"/>
                  <a:pt x="29032" y="4385"/>
                  <a:pt x="28958" y="4385"/>
                </a:cubicBezTo>
                <a:cubicBezTo>
                  <a:pt x="28837" y="4385"/>
                  <a:pt x="28717" y="4353"/>
                  <a:pt x="28613" y="4288"/>
                </a:cubicBezTo>
                <a:lnTo>
                  <a:pt x="28613" y="4288"/>
                </a:lnTo>
                <a:cubicBezTo>
                  <a:pt x="28636" y="4291"/>
                  <a:pt x="28657" y="4293"/>
                  <a:pt x="28676" y="4293"/>
                </a:cubicBezTo>
                <a:cubicBezTo>
                  <a:pt x="28971" y="4293"/>
                  <a:pt x="28832" y="3943"/>
                  <a:pt x="28781" y="3753"/>
                </a:cubicBezTo>
                <a:lnTo>
                  <a:pt x="28781" y="3753"/>
                </a:lnTo>
                <a:cubicBezTo>
                  <a:pt x="28757" y="3831"/>
                  <a:pt x="28670" y="3874"/>
                  <a:pt x="28640" y="3945"/>
                </a:cubicBezTo>
                <a:cubicBezTo>
                  <a:pt x="28614" y="3796"/>
                  <a:pt x="28581" y="3746"/>
                  <a:pt x="28542" y="3746"/>
                </a:cubicBezTo>
                <a:cubicBezTo>
                  <a:pt x="28459" y="3746"/>
                  <a:pt x="28348" y="3958"/>
                  <a:pt x="28216" y="3958"/>
                </a:cubicBezTo>
                <a:cubicBezTo>
                  <a:pt x="28155" y="3958"/>
                  <a:pt x="28089" y="3914"/>
                  <a:pt x="28020" y="3783"/>
                </a:cubicBezTo>
                <a:lnTo>
                  <a:pt x="28111" y="3686"/>
                </a:lnTo>
                <a:cubicBezTo>
                  <a:pt x="27899" y="3635"/>
                  <a:pt x="27647" y="3713"/>
                  <a:pt x="27475" y="3575"/>
                </a:cubicBezTo>
                <a:cubicBezTo>
                  <a:pt x="27498" y="3452"/>
                  <a:pt x="27546" y="3429"/>
                  <a:pt x="27604" y="3429"/>
                </a:cubicBezTo>
                <a:cubicBezTo>
                  <a:pt x="27639" y="3429"/>
                  <a:pt x="27677" y="3437"/>
                  <a:pt x="27715" y="3437"/>
                </a:cubicBezTo>
                <a:cubicBezTo>
                  <a:pt x="27766" y="3437"/>
                  <a:pt x="27816" y="3423"/>
                  <a:pt x="27859" y="3356"/>
                </a:cubicBezTo>
                <a:cubicBezTo>
                  <a:pt x="27805" y="3332"/>
                  <a:pt x="27743" y="3323"/>
                  <a:pt x="27679" y="3323"/>
                </a:cubicBezTo>
                <a:cubicBezTo>
                  <a:pt x="27533" y="3323"/>
                  <a:pt x="27369" y="3366"/>
                  <a:pt x="27231" y="3366"/>
                </a:cubicBezTo>
                <a:cubicBezTo>
                  <a:pt x="27100" y="3366"/>
                  <a:pt x="26992" y="3327"/>
                  <a:pt x="26947" y="3174"/>
                </a:cubicBezTo>
                <a:cubicBezTo>
                  <a:pt x="26958" y="3173"/>
                  <a:pt x="26969" y="3173"/>
                  <a:pt x="26980" y="3173"/>
                </a:cubicBezTo>
                <a:cubicBezTo>
                  <a:pt x="27114" y="3173"/>
                  <a:pt x="27259" y="3239"/>
                  <a:pt x="27393" y="3239"/>
                </a:cubicBezTo>
                <a:cubicBezTo>
                  <a:pt x="27401" y="3239"/>
                  <a:pt x="27410" y="3239"/>
                  <a:pt x="27418" y="3238"/>
                </a:cubicBezTo>
                <a:cubicBezTo>
                  <a:pt x="27308" y="2810"/>
                  <a:pt x="27232" y="2851"/>
                  <a:pt x="27064" y="2716"/>
                </a:cubicBezTo>
                <a:lnTo>
                  <a:pt x="27064" y="2716"/>
                </a:lnTo>
                <a:cubicBezTo>
                  <a:pt x="26929" y="2585"/>
                  <a:pt x="26788" y="2464"/>
                  <a:pt x="26641" y="2353"/>
                </a:cubicBezTo>
                <a:lnTo>
                  <a:pt x="26641" y="2353"/>
                </a:lnTo>
                <a:lnTo>
                  <a:pt x="26728" y="2488"/>
                </a:lnTo>
                <a:cubicBezTo>
                  <a:pt x="26535" y="2645"/>
                  <a:pt x="26387" y="2696"/>
                  <a:pt x="26258" y="2696"/>
                </a:cubicBezTo>
                <a:cubicBezTo>
                  <a:pt x="26018" y="2696"/>
                  <a:pt x="25842" y="2519"/>
                  <a:pt x="25565" y="2519"/>
                </a:cubicBezTo>
                <a:cubicBezTo>
                  <a:pt x="25482" y="2519"/>
                  <a:pt x="25390" y="2535"/>
                  <a:pt x="25284" y="2577"/>
                </a:cubicBezTo>
                <a:lnTo>
                  <a:pt x="25284" y="2577"/>
                </a:lnTo>
                <a:cubicBezTo>
                  <a:pt x="25897" y="2330"/>
                  <a:pt x="25444" y="2358"/>
                  <a:pt x="25591" y="2064"/>
                </a:cubicBezTo>
                <a:cubicBezTo>
                  <a:pt x="25496" y="1929"/>
                  <a:pt x="25335" y="1754"/>
                  <a:pt x="25422" y="1690"/>
                </a:cubicBezTo>
                <a:lnTo>
                  <a:pt x="25422" y="1690"/>
                </a:lnTo>
                <a:cubicBezTo>
                  <a:pt x="25371" y="1718"/>
                  <a:pt x="25328" y="1728"/>
                  <a:pt x="25289" y="1728"/>
                </a:cubicBezTo>
                <a:cubicBezTo>
                  <a:pt x="25134" y="1728"/>
                  <a:pt x="25052" y="1553"/>
                  <a:pt x="24864" y="1553"/>
                </a:cubicBezTo>
                <a:cubicBezTo>
                  <a:pt x="24798" y="1553"/>
                  <a:pt x="24718" y="1575"/>
                  <a:pt x="24618" y="1633"/>
                </a:cubicBezTo>
                <a:cubicBezTo>
                  <a:pt x="24635" y="1529"/>
                  <a:pt x="24362" y="1545"/>
                  <a:pt x="24490" y="1310"/>
                </a:cubicBezTo>
                <a:cubicBezTo>
                  <a:pt x="24477" y="1309"/>
                  <a:pt x="24466" y="1309"/>
                  <a:pt x="24455" y="1309"/>
                </a:cubicBezTo>
                <a:cubicBezTo>
                  <a:pt x="24177" y="1309"/>
                  <a:pt x="24515" y="1513"/>
                  <a:pt x="24450" y="1626"/>
                </a:cubicBezTo>
                <a:cubicBezTo>
                  <a:pt x="24398" y="1643"/>
                  <a:pt x="24347" y="1650"/>
                  <a:pt x="24296" y="1650"/>
                </a:cubicBezTo>
                <a:cubicBezTo>
                  <a:pt x="23882" y="1650"/>
                  <a:pt x="23493" y="1155"/>
                  <a:pt x="22952" y="1155"/>
                </a:cubicBezTo>
                <a:cubicBezTo>
                  <a:pt x="22836" y="1155"/>
                  <a:pt x="22713" y="1178"/>
                  <a:pt x="22582" y="1233"/>
                </a:cubicBezTo>
                <a:cubicBezTo>
                  <a:pt x="22000" y="1286"/>
                  <a:pt x="21791" y="1586"/>
                  <a:pt x="21333" y="1720"/>
                </a:cubicBezTo>
                <a:cubicBezTo>
                  <a:pt x="21280" y="1710"/>
                  <a:pt x="21226" y="1704"/>
                  <a:pt x="21172" y="1697"/>
                </a:cubicBezTo>
                <a:cubicBezTo>
                  <a:pt x="21128" y="1535"/>
                  <a:pt x="21394" y="1404"/>
                  <a:pt x="21394" y="1404"/>
                </a:cubicBezTo>
                <a:cubicBezTo>
                  <a:pt x="21222" y="1289"/>
                  <a:pt x="21066" y="1243"/>
                  <a:pt x="20903" y="1243"/>
                </a:cubicBezTo>
                <a:cubicBezTo>
                  <a:pt x="20796" y="1243"/>
                  <a:pt x="20685" y="1263"/>
                  <a:pt x="20566" y="1296"/>
                </a:cubicBezTo>
                <a:cubicBezTo>
                  <a:pt x="20633" y="1212"/>
                  <a:pt x="20580" y="1128"/>
                  <a:pt x="20499" y="1000"/>
                </a:cubicBezTo>
                <a:cubicBezTo>
                  <a:pt x="20305" y="1009"/>
                  <a:pt x="20304" y="1250"/>
                  <a:pt x="20150" y="1250"/>
                </a:cubicBezTo>
                <a:cubicBezTo>
                  <a:pt x="20114" y="1250"/>
                  <a:pt x="20070" y="1237"/>
                  <a:pt x="20014" y="1206"/>
                </a:cubicBezTo>
                <a:cubicBezTo>
                  <a:pt x="20075" y="1091"/>
                  <a:pt x="20155" y="906"/>
                  <a:pt x="20280" y="792"/>
                </a:cubicBezTo>
                <a:lnTo>
                  <a:pt x="20280" y="792"/>
                </a:lnTo>
                <a:cubicBezTo>
                  <a:pt x="19987" y="876"/>
                  <a:pt x="19705" y="1064"/>
                  <a:pt x="19415" y="1152"/>
                </a:cubicBezTo>
                <a:cubicBezTo>
                  <a:pt x="19341" y="963"/>
                  <a:pt x="19597" y="879"/>
                  <a:pt x="19705" y="761"/>
                </a:cubicBezTo>
                <a:lnTo>
                  <a:pt x="19705" y="761"/>
                </a:lnTo>
                <a:cubicBezTo>
                  <a:pt x="19371" y="835"/>
                  <a:pt x="18850" y="896"/>
                  <a:pt x="18755" y="1189"/>
                </a:cubicBezTo>
                <a:cubicBezTo>
                  <a:pt x="18805" y="1211"/>
                  <a:pt x="18856" y="1240"/>
                  <a:pt x="18906" y="1268"/>
                </a:cubicBezTo>
                <a:lnTo>
                  <a:pt x="18906" y="1268"/>
                </a:lnTo>
                <a:cubicBezTo>
                  <a:pt x="18870" y="1200"/>
                  <a:pt x="18920" y="1033"/>
                  <a:pt x="18988" y="994"/>
                </a:cubicBezTo>
                <a:cubicBezTo>
                  <a:pt x="19054" y="943"/>
                  <a:pt x="19112" y="923"/>
                  <a:pt x="19161" y="923"/>
                </a:cubicBezTo>
                <a:cubicBezTo>
                  <a:pt x="19320" y="923"/>
                  <a:pt x="19391" y="1136"/>
                  <a:pt x="19398" y="1216"/>
                </a:cubicBezTo>
                <a:lnTo>
                  <a:pt x="19196" y="1276"/>
                </a:lnTo>
                <a:cubicBezTo>
                  <a:pt x="19256" y="1473"/>
                  <a:pt x="19358" y="1539"/>
                  <a:pt x="19483" y="1539"/>
                </a:cubicBezTo>
                <a:cubicBezTo>
                  <a:pt x="19741" y="1539"/>
                  <a:pt x="20096" y="1253"/>
                  <a:pt x="20376" y="1253"/>
                </a:cubicBezTo>
                <a:cubicBezTo>
                  <a:pt x="20391" y="1253"/>
                  <a:pt x="20407" y="1254"/>
                  <a:pt x="20421" y="1256"/>
                </a:cubicBezTo>
                <a:lnTo>
                  <a:pt x="20260" y="1613"/>
                </a:lnTo>
                <a:cubicBezTo>
                  <a:pt x="19816" y="1582"/>
                  <a:pt x="19372" y="1567"/>
                  <a:pt x="18928" y="1567"/>
                </a:cubicBezTo>
                <a:cubicBezTo>
                  <a:pt x="18348" y="1567"/>
                  <a:pt x="17768" y="1593"/>
                  <a:pt x="17191" y="1646"/>
                </a:cubicBezTo>
                <a:cubicBezTo>
                  <a:pt x="17177" y="1643"/>
                  <a:pt x="17164" y="1643"/>
                  <a:pt x="17147" y="1640"/>
                </a:cubicBezTo>
                <a:cubicBezTo>
                  <a:pt x="17217" y="1421"/>
                  <a:pt x="17308" y="1206"/>
                  <a:pt x="17325" y="994"/>
                </a:cubicBezTo>
                <a:lnTo>
                  <a:pt x="17366" y="822"/>
                </a:lnTo>
                <a:lnTo>
                  <a:pt x="17366" y="822"/>
                </a:lnTo>
                <a:lnTo>
                  <a:pt x="17325" y="842"/>
                </a:lnTo>
                <a:cubicBezTo>
                  <a:pt x="17302" y="664"/>
                  <a:pt x="17204" y="489"/>
                  <a:pt x="16972" y="310"/>
                </a:cubicBezTo>
                <a:lnTo>
                  <a:pt x="16450" y="539"/>
                </a:lnTo>
                <a:lnTo>
                  <a:pt x="16329" y="277"/>
                </a:lnTo>
                <a:lnTo>
                  <a:pt x="16733" y="320"/>
                </a:lnTo>
                <a:cubicBezTo>
                  <a:pt x="16660" y="221"/>
                  <a:pt x="16590" y="185"/>
                  <a:pt x="16520" y="185"/>
                </a:cubicBezTo>
                <a:cubicBezTo>
                  <a:pt x="16406" y="185"/>
                  <a:pt x="16295" y="282"/>
                  <a:pt x="16184" y="358"/>
                </a:cubicBezTo>
                <a:cubicBezTo>
                  <a:pt x="16161" y="223"/>
                  <a:pt x="16104" y="125"/>
                  <a:pt x="16013" y="68"/>
                </a:cubicBezTo>
                <a:cubicBezTo>
                  <a:pt x="15838" y="206"/>
                  <a:pt x="15663" y="358"/>
                  <a:pt x="15498" y="506"/>
                </a:cubicBezTo>
                <a:cubicBezTo>
                  <a:pt x="15451" y="304"/>
                  <a:pt x="15740" y="132"/>
                  <a:pt x="154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14;p4"/>
          <p:cNvGrpSpPr/>
          <p:nvPr/>
        </p:nvGrpSpPr>
        <p:grpSpPr>
          <a:xfrm>
            <a:off x="325444" y="-514197"/>
            <a:ext cx="2015457" cy="2118183"/>
            <a:chOff x="1025550" y="238100"/>
            <a:chExt cx="1159375" cy="913850"/>
          </a:xfrm>
        </p:grpSpPr>
        <p:sp>
          <p:nvSpPr>
            <p:cNvPr id="115" name="Google Shape;115;p4"/>
            <p:cNvSpPr/>
            <p:nvPr/>
          </p:nvSpPr>
          <p:spPr>
            <a:xfrm>
              <a:off x="1025550" y="720025"/>
              <a:ext cx="377625" cy="257725"/>
            </a:xfrm>
            <a:custGeom>
              <a:avLst/>
              <a:gdLst/>
              <a:ahLst/>
              <a:cxnLst/>
              <a:rect l="l" t="t" r="r" b="b"/>
              <a:pathLst>
                <a:path w="15105" h="10309" extrusionOk="0">
                  <a:moveTo>
                    <a:pt x="5150" y="3225"/>
                  </a:moveTo>
                  <a:cubicBezTo>
                    <a:pt x="5607" y="3323"/>
                    <a:pt x="6095" y="3342"/>
                    <a:pt x="6589" y="3342"/>
                  </a:cubicBezTo>
                  <a:cubicBezTo>
                    <a:pt x="6910" y="3342"/>
                    <a:pt x="7233" y="3334"/>
                    <a:pt x="7553" y="3334"/>
                  </a:cubicBezTo>
                  <a:cubicBezTo>
                    <a:pt x="8017" y="3334"/>
                    <a:pt x="8473" y="3351"/>
                    <a:pt x="8902" y="3434"/>
                  </a:cubicBezTo>
                  <a:cubicBezTo>
                    <a:pt x="10241" y="3696"/>
                    <a:pt x="10790" y="4174"/>
                    <a:pt x="10396" y="5480"/>
                  </a:cubicBezTo>
                  <a:cubicBezTo>
                    <a:pt x="10107" y="6439"/>
                    <a:pt x="9619" y="7196"/>
                    <a:pt x="8838" y="7832"/>
                  </a:cubicBezTo>
                  <a:cubicBezTo>
                    <a:pt x="8031" y="8486"/>
                    <a:pt x="6933" y="8883"/>
                    <a:pt x="5871" y="8883"/>
                  </a:cubicBezTo>
                  <a:cubicBezTo>
                    <a:pt x="4719" y="8883"/>
                    <a:pt x="3609" y="8416"/>
                    <a:pt x="2955" y="7304"/>
                  </a:cubicBezTo>
                  <a:cubicBezTo>
                    <a:pt x="1902" y="5503"/>
                    <a:pt x="3561" y="4278"/>
                    <a:pt x="5150" y="3232"/>
                  </a:cubicBezTo>
                  <a:lnTo>
                    <a:pt x="5150" y="3225"/>
                  </a:lnTo>
                  <a:close/>
                  <a:moveTo>
                    <a:pt x="6222" y="0"/>
                  </a:moveTo>
                  <a:cubicBezTo>
                    <a:pt x="6126" y="0"/>
                    <a:pt x="6029" y="14"/>
                    <a:pt x="5934" y="41"/>
                  </a:cubicBezTo>
                  <a:cubicBezTo>
                    <a:pt x="3248" y="802"/>
                    <a:pt x="1" y="4719"/>
                    <a:pt x="1390" y="7600"/>
                  </a:cubicBezTo>
                  <a:cubicBezTo>
                    <a:pt x="2309" y="9515"/>
                    <a:pt x="4301" y="10308"/>
                    <a:pt x="6312" y="10308"/>
                  </a:cubicBezTo>
                  <a:cubicBezTo>
                    <a:pt x="7365" y="10308"/>
                    <a:pt x="8424" y="10091"/>
                    <a:pt x="9336" y="9703"/>
                  </a:cubicBezTo>
                  <a:cubicBezTo>
                    <a:pt x="11884" y="8620"/>
                    <a:pt x="15104" y="5019"/>
                    <a:pt x="13099" y="2125"/>
                  </a:cubicBezTo>
                  <a:cubicBezTo>
                    <a:pt x="12291" y="967"/>
                    <a:pt x="10183" y="244"/>
                    <a:pt x="8202" y="244"/>
                  </a:cubicBezTo>
                  <a:cubicBezTo>
                    <a:pt x="7788" y="244"/>
                    <a:pt x="7380" y="275"/>
                    <a:pt x="6990" y="341"/>
                  </a:cubicBezTo>
                  <a:cubicBezTo>
                    <a:pt x="6791" y="121"/>
                    <a:pt x="6510" y="0"/>
                    <a:pt x="62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10725" y="867950"/>
              <a:ext cx="367850" cy="284000"/>
            </a:xfrm>
            <a:custGeom>
              <a:avLst/>
              <a:gdLst/>
              <a:ahLst/>
              <a:cxnLst/>
              <a:rect l="l" t="t" r="r" b="b"/>
              <a:pathLst>
                <a:path w="14714" h="11360" extrusionOk="0">
                  <a:moveTo>
                    <a:pt x="7695" y="2273"/>
                  </a:moveTo>
                  <a:cubicBezTo>
                    <a:pt x="7753" y="2273"/>
                    <a:pt x="7812" y="2274"/>
                    <a:pt x="7872" y="2275"/>
                  </a:cubicBezTo>
                  <a:cubicBezTo>
                    <a:pt x="10228" y="2349"/>
                    <a:pt x="12785" y="4254"/>
                    <a:pt x="12220" y="6920"/>
                  </a:cubicBezTo>
                  <a:cubicBezTo>
                    <a:pt x="11888" y="8488"/>
                    <a:pt x="10697" y="8875"/>
                    <a:pt x="9309" y="8875"/>
                  </a:cubicBezTo>
                  <a:cubicBezTo>
                    <a:pt x="8711" y="8875"/>
                    <a:pt x="8076" y="8804"/>
                    <a:pt x="7458" y="8724"/>
                  </a:cubicBezTo>
                  <a:cubicBezTo>
                    <a:pt x="6691" y="7667"/>
                    <a:pt x="5371" y="6906"/>
                    <a:pt x="4591" y="5870"/>
                  </a:cubicBezTo>
                  <a:cubicBezTo>
                    <a:pt x="3702" y="4695"/>
                    <a:pt x="3615" y="3908"/>
                    <a:pt x="4890" y="3107"/>
                  </a:cubicBezTo>
                  <a:cubicBezTo>
                    <a:pt x="5775" y="2550"/>
                    <a:pt x="6675" y="2273"/>
                    <a:pt x="7695" y="2273"/>
                  </a:cubicBezTo>
                  <a:close/>
                  <a:moveTo>
                    <a:pt x="6297" y="1"/>
                  </a:moveTo>
                  <a:cubicBezTo>
                    <a:pt x="3617" y="1"/>
                    <a:pt x="627" y="1105"/>
                    <a:pt x="249" y="3951"/>
                  </a:cubicBezTo>
                  <a:cubicBezTo>
                    <a:pt x="0" y="5809"/>
                    <a:pt x="1760" y="8498"/>
                    <a:pt x="3854" y="9797"/>
                  </a:cubicBezTo>
                  <a:cubicBezTo>
                    <a:pt x="3860" y="10201"/>
                    <a:pt x="4056" y="10598"/>
                    <a:pt x="4486" y="10800"/>
                  </a:cubicBezTo>
                  <a:cubicBezTo>
                    <a:pt x="5268" y="11171"/>
                    <a:pt x="6278" y="11360"/>
                    <a:pt x="7346" y="11360"/>
                  </a:cubicBezTo>
                  <a:cubicBezTo>
                    <a:pt x="9993" y="11360"/>
                    <a:pt x="12988" y="10200"/>
                    <a:pt x="13701" y="7795"/>
                  </a:cubicBezTo>
                  <a:cubicBezTo>
                    <a:pt x="14714" y="4375"/>
                    <a:pt x="11813" y="1336"/>
                    <a:pt x="8844" y="371"/>
                  </a:cubicBezTo>
                  <a:cubicBezTo>
                    <a:pt x="8113" y="133"/>
                    <a:pt x="7224" y="1"/>
                    <a:pt x="6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760550" y="654000"/>
              <a:ext cx="274600" cy="256850"/>
            </a:xfrm>
            <a:custGeom>
              <a:avLst/>
              <a:gdLst/>
              <a:ahLst/>
              <a:cxnLst/>
              <a:rect l="l" t="t" r="r" b="b"/>
              <a:pathLst>
                <a:path w="10984" h="10274" extrusionOk="0">
                  <a:moveTo>
                    <a:pt x="4991" y="2374"/>
                  </a:moveTo>
                  <a:cubicBezTo>
                    <a:pt x="6530" y="2374"/>
                    <a:pt x="7934" y="3724"/>
                    <a:pt x="7610" y="5435"/>
                  </a:cubicBezTo>
                  <a:cubicBezTo>
                    <a:pt x="7324" y="6933"/>
                    <a:pt x="6085" y="7909"/>
                    <a:pt x="4806" y="8653"/>
                  </a:cubicBezTo>
                  <a:cubicBezTo>
                    <a:pt x="4722" y="8639"/>
                    <a:pt x="4638" y="8619"/>
                    <a:pt x="4554" y="8595"/>
                  </a:cubicBezTo>
                  <a:cubicBezTo>
                    <a:pt x="2158" y="7818"/>
                    <a:pt x="1347" y="4072"/>
                    <a:pt x="3672" y="2733"/>
                  </a:cubicBezTo>
                  <a:lnTo>
                    <a:pt x="3672" y="2730"/>
                  </a:lnTo>
                  <a:cubicBezTo>
                    <a:pt x="4098" y="2484"/>
                    <a:pt x="4550" y="2374"/>
                    <a:pt x="4991" y="2374"/>
                  </a:cubicBezTo>
                  <a:close/>
                  <a:moveTo>
                    <a:pt x="5496" y="0"/>
                  </a:moveTo>
                  <a:cubicBezTo>
                    <a:pt x="4368" y="0"/>
                    <a:pt x="3236" y="423"/>
                    <a:pt x="2333" y="1373"/>
                  </a:cubicBezTo>
                  <a:cubicBezTo>
                    <a:pt x="1" y="3820"/>
                    <a:pt x="489" y="7943"/>
                    <a:pt x="3517" y="9629"/>
                  </a:cubicBezTo>
                  <a:cubicBezTo>
                    <a:pt x="3568" y="9659"/>
                    <a:pt x="3622" y="9682"/>
                    <a:pt x="3676" y="9709"/>
                  </a:cubicBezTo>
                  <a:cubicBezTo>
                    <a:pt x="3729" y="9831"/>
                    <a:pt x="3827" y="9928"/>
                    <a:pt x="3952" y="9982"/>
                  </a:cubicBezTo>
                  <a:cubicBezTo>
                    <a:pt x="4443" y="10182"/>
                    <a:pt x="4934" y="10273"/>
                    <a:pt x="5416" y="10273"/>
                  </a:cubicBezTo>
                  <a:cubicBezTo>
                    <a:pt x="8410" y="10273"/>
                    <a:pt x="10984" y="6735"/>
                    <a:pt x="10285" y="3810"/>
                  </a:cubicBezTo>
                  <a:cubicBezTo>
                    <a:pt x="9733" y="1501"/>
                    <a:pt x="7621" y="0"/>
                    <a:pt x="54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827700" y="238100"/>
              <a:ext cx="357225" cy="334175"/>
            </a:xfrm>
            <a:custGeom>
              <a:avLst/>
              <a:gdLst/>
              <a:ahLst/>
              <a:cxnLst/>
              <a:rect l="l" t="t" r="r" b="b"/>
              <a:pathLst>
                <a:path w="14289" h="13367" extrusionOk="0">
                  <a:moveTo>
                    <a:pt x="6490" y="3091"/>
                  </a:moveTo>
                  <a:cubicBezTo>
                    <a:pt x="8493" y="3091"/>
                    <a:pt x="10319" y="4852"/>
                    <a:pt x="9898" y="7078"/>
                  </a:cubicBezTo>
                  <a:cubicBezTo>
                    <a:pt x="9528" y="9027"/>
                    <a:pt x="7916" y="10296"/>
                    <a:pt x="6253" y="11262"/>
                  </a:cubicBezTo>
                  <a:cubicBezTo>
                    <a:pt x="6142" y="11241"/>
                    <a:pt x="6031" y="11218"/>
                    <a:pt x="5920" y="11188"/>
                  </a:cubicBezTo>
                  <a:cubicBezTo>
                    <a:pt x="2807" y="10171"/>
                    <a:pt x="1753" y="5298"/>
                    <a:pt x="4776" y="3555"/>
                  </a:cubicBezTo>
                  <a:cubicBezTo>
                    <a:pt x="5329" y="3236"/>
                    <a:pt x="5917" y="3091"/>
                    <a:pt x="6490" y="3091"/>
                  </a:cubicBezTo>
                  <a:close/>
                  <a:moveTo>
                    <a:pt x="7151" y="0"/>
                  </a:moveTo>
                  <a:cubicBezTo>
                    <a:pt x="5683" y="0"/>
                    <a:pt x="4211" y="550"/>
                    <a:pt x="3036" y="1785"/>
                  </a:cubicBezTo>
                  <a:cubicBezTo>
                    <a:pt x="0" y="4972"/>
                    <a:pt x="633" y="10336"/>
                    <a:pt x="4574" y="12530"/>
                  </a:cubicBezTo>
                  <a:cubicBezTo>
                    <a:pt x="4641" y="12567"/>
                    <a:pt x="4712" y="12598"/>
                    <a:pt x="4779" y="12631"/>
                  </a:cubicBezTo>
                  <a:cubicBezTo>
                    <a:pt x="4850" y="12793"/>
                    <a:pt x="4978" y="12921"/>
                    <a:pt x="5139" y="12988"/>
                  </a:cubicBezTo>
                  <a:cubicBezTo>
                    <a:pt x="5778" y="13248"/>
                    <a:pt x="6419" y="13367"/>
                    <a:pt x="7045" y="13367"/>
                  </a:cubicBezTo>
                  <a:cubicBezTo>
                    <a:pt x="10942" y="13367"/>
                    <a:pt x="14289" y="8765"/>
                    <a:pt x="13384" y="4955"/>
                  </a:cubicBezTo>
                  <a:cubicBezTo>
                    <a:pt x="12665" y="1952"/>
                    <a:pt x="9916" y="0"/>
                    <a:pt x="7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394350" y="411600"/>
              <a:ext cx="322975" cy="272875"/>
            </a:xfrm>
            <a:custGeom>
              <a:avLst/>
              <a:gdLst/>
              <a:ahLst/>
              <a:cxnLst/>
              <a:rect l="l" t="t" r="r" b="b"/>
              <a:pathLst>
                <a:path w="12919" h="10915" extrusionOk="0">
                  <a:moveTo>
                    <a:pt x="6307" y="2885"/>
                  </a:moveTo>
                  <a:cubicBezTo>
                    <a:pt x="6435" y="2885"/>
                    <a:pt x="6565" y="2891"/>
                    <a:pt x="6696" y="2905"/>
                  </a:cubicBezTo>
                  <a:cubicBezTo>
                    <a:pt x="7756" y="3012"/>
                    <a:pt x="8978" y="3618"/>
                    <a:pt x="9298" y="4725"/>
                  </a:cubicBezTo>
                  <a:cubicBezTo>
                    <a:pt x="9543" y="5584"/>
                    <a:pt x="9257" y="6654"/>
                    <a:pt x="8352" y="6923"/>
                  </a:cubicBezTo>
                  <a:cubicBezTo>
                    <a:pt x="7578" y="7155"/>
                    <a:pt x="7628" y="8047"/>
                    <a:pt x="8180" y="8397"/>
                  </a:cubicBezTo>
                  <a:cubicBezTo>
                    <a:pt x="7675" y="8730"/>
                    <a:pt x="7167" y="8976"/>
                    <a:pt x="6753" y="9084"/>
                  </a:cubicBezTo>
                  <a:cubicBezTo>
                    <a:pt x="6304" y="9200"/>
                    <a:pt x="5781" y="9266"/>
                    <a:pt x="5250" y="9266"/>
                  </a:cubicBezTo>
                  <a:cubicBezTo>
                    <a:pt x="3450" y="9266"/>
                    <a:pt x="1564" y="8504"/>
                    <a:pt x="2170" y="6354"/>
                  </a:cubicBezTo>
                  <a:cubicBezTo>
                    <a:pt x="2695" y="4486"/>
                    <a:pt x="4315" y="2885"/>
                    <a:pt x="6307" y="2885"/>
                  </a:cubicBezTo>
                  <a:close/>
                  <a:moveTo>
                    <a:pt x="6967" y="1"/>
                  </a:moveTo>
                  <a:cubicBezTo>
                    <a:pt x="3578" y="1"/>
                    <a:pt x="445" y="2888"/>
                    <a:pt x="211" y="6408"/>
                  </a:cubicBezTo>
                  <a:cubicBezTo>
                    <a:pt x="1" y="9543"/>
                    <a:pt x="2637" y="10915"/>
                    <a:pt x="5335" y="10915"/>
                  </a:cubicBezTo>
                  <a:cubicBezTo>
                    <a:pt x="6440" y="10915"/>
                    <a:pt x="7555" y="10685"/>
                    <a:pt x="8490" y="10251"/>
                  </a:cubicBezTo>
                  <a:cubicBezTo>
                    <a:pt x="9644" y="9720"/>
                    <a:pt x="10825" y="8808"/>
                    <a:pt x="11468" y="7647"/>
                  </a:cubicBezTo>
                  <a:cubicBezTo>
                    <a:pt x="12057" y="7145"/>
                    <a:pt x="12448" y="6452"/>
                    <a:pt x="12569" y="5691"/>
                  </a:cubicBezTo>
                  <a:cubicBezTo>
                    <a:pt x="12919" y="3443"/>
                    <a:pt x="11206" y="1266"/>
                    <a:pt x="9224" y="448"/>
                  </a:cubicBezTo>
                  <a:cubicBezTo>
                    <a:pt x="8478" y="142"/>
                    <a:pt x="7716" y="1"/>
                    <a:pt x="6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4"/>
          <p:cNvGrpSpPr/>
          <p:nvPr/>
        </p:nvGrpSpPr>
        <p:grpSpPr>
          <a:xfrm rot="619069" flipH="1">
            <a:off x="-1010537" y="4726389"/>
            <a:ext cx="3650357" cy="1903300"/>
            <a:chOff x="3468250" y="1882875"/>
            <a:chExt cx="992875" cy="388275"/>
          </a:xfrm>
        </p:grpSpPr>
        <p:sp>
          <p:nvSpPr>
            <p:cNvPr id="121" name="Google Shape;121;p4"/>
            <p:cNvSpPr/>
            <p:nvPr/>
          </p:nvSpPr>
          <p:spPr>
            <a:xfrm>
              <a:off x="4306975" y="2208450"/>
              <a:ext cx="67800" cy="23975"/>
            </a:xfrm>
            <a:custGeom>
              <a:avLst/>
              <a:gdLst/>
              <a:ahLst/>
              <a:cxnLst/>
              <a:rect l="l" t="t" r="r" b="b"/>
              <a:pathLst>
                <a:path w="2712" h="959" extrusionOk="0">
                  <a:moveTo>
                    <a:pt x="535" y="0"/>
                  </a:moveTo>
                  <a:cubicBezTo>
                    <a:pt x="426" y="0"/>
                    <a:pt x="319" y="10"/>
                    <a:pt x="216" y="32"/>
                  </a:cubicBezTo>
                  <a:cubicBezTo>
                    <a:pt x="84" y="65"/>
                    <a:pt x="0" y="264"/>
                    <a:pt x="111" y="358"/>
                  </a:cubicBezTo>
                  <a:cubicBezTo>
                    <a:pt x="374" y="580"/>
                    <a:pt x="657" y="621"/>
                    <a:pt x="986" y="695"/>
                  </a:cubicBezTo>
                  <a:lnTo>
                    <a:pt x="2178" y="954"/>
                  </a:lnTo>
                  <a:cubicBezTo>
                    <a:pt x="2196" y="957"/>
                    <a:pt x="2214" y="959"/>
                    <a:pt x="2232" y="959"/>
                  </a:cubicBezTo>
                  <a:cubicBezTo>
                    <a:pt x="2335" y="959"/>
                    <a:pt x="2433" y="904"/>
                    <a:pt x="2487" y="812"/>
                  </a:cubicBezTo>
                  <a:lnTo>
                    <a:pt x="2605" y="829"/>
                  </a:lnTo>
                  <a:cubicBezTo>
                    <a:pt x="2606" y="829"/>
                    <a:pt x="2607" y="829"/>
                    <a:pt x="2608" y="829"/>
                  </a:cubicBezTo>
                  <a:cubicBezTo>
                    <a:pt x="2658" y="829"/>
                    <a:pt x="2712" y="755"/>
                    <a:pt x="2652" y="728"/>
                  </a:cubicBezTo>
                  <a:lnTo>
                    <a:pt x="2528" y="678"/>
                  </a:lnTo>
                  <a:cubicBezTo>
                    <a:pt x="2541" y="560"/>
                    <a:pt x="2447" y="456"/>
                    <a:pt x="2339" y="425"/>
                  </a:cubicBezTo>
                  <a:cubicBezTo>
                    <a:pt x="1790" y="286"/>
                    <a:pt x="1129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4168950" y="2186450"/>
              <a:ext cx="68725" cy="26200"/>
            </a:xfrm>
            <a:custGeom>
              <a:avLst/>
              <a:gdLst/>
              <a:ahLst/>
              <a:cxnLst/>
              <a:rect l="l" t="t" r="r" b="b"/>
              <a:pathLst>
                <a:path w="2749" h="1048" extrusionOk="0">
                  <a:moveTo>
                    <a:pt x="2449" y="1"/>
                  </a:moveTo>
                  <a:cubicBezTo>
                    <a:pt x="2393" y="1"/>
                    <a:pt x="2332" y="22"/>
                    <a:pt x="2274" y="70"/>
                  </a:cubicBezTo>
                  <a:cubicBezTo>
                    <a:pt x="1994" y="296"/>
                    <a:pt x="1648" y="424"/>
                    <a:pt x="1288" y="434"/>
                  </a:cubicBezTo>
                  <a:cubicBezTo>
                    <a:pt x="1280" y="434"/>
                    <a:pt x="1273" y="434"/>
                    <a:pt x="1266" y="434"/>
                  </a:cubicBezTo>
                  <a:cubicBezTo>
                    <a:pt x="935" y="434"/>
                    <a:pt x="651" y="285"/>
                    <a:pt x="332" y="249"/>
                  </a:cubicBezTo>
                  <a:cubicBezTo>
                    <a:pt x="323" y="247"/>
                    <a:pt x="314" y="247"/>
                    <a:pt x="306" y="247"/>
                  </a:cubicBezTo>
                  <a:cubicBezTo>
                    <a:pt x="158" y="247"/>
                    <a:pt x="1" y="402"/>
                    <a:pt x="90" y="555"/>
                  </a:cubicBezTo>
                  <a:cubicBezTo>
                    <a:pt x="297" y="909"/>
                    <a:pt x="658" y="1048"/>
                    <a:pt x="1049" y="1048"/>
                  </a:cubicBezTo>
                  <a:cubicBezTo>
                    <a:pt x="1629" y="1048"/>
                    <a:pt x="2275" y="744"/>
                    <a:pt x="2590" y="387"/>
                  </a:cubicBezTo>
                  <a:cubicBezTo>
                    <a:pt x="2748" y="205"/>
                    <a:pt x="2624" y="1"/>
                    <a:pt x="24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4203650" y="2130000"/>
              <a:ext cx="73050" cy="16150"/>
            </a:xfrm>
            <a:custGeom>
              <a:avLst/>
              <a:gdLst/>
              <a:ahLst/>
              <a:cxnLst/>
              <a:rect l="l" t="t" r="r" b="b"/>
              <a:pathLst>
                <a:path w="2922" h="646" extrusionOk="0">
                  <a:moveTo>
                    <a:pt x="894" y="1"/>
                  </a:moveTo>
                  <a:cubicBezTo>
                    <a:pt x="679" y="1"/>
                    <a:pt x="467" y="19"/>
                    <a:pt x="263" y="87"/>
                  </a:cubicBezTo>
                  <a:cubicBezTo>
                    <a:pt x="28" y="164"/>
                    <a:pt x="1" y="477"/>
                    <a:pt x="240" y="561"/>
                  </a:cubicBezTo>
                  <a:cubicBezTo>
                    <a:pt x="428" y="627"/>
                    <a:pt x="628" y="646"/>
                    <a:pt x="831" y="646"/>
                  </a:cubicBezTo>
                  <a:cubicBezTo>
                    <a:pt x="1053" y="646"/>
                    <a:pt x="1277" y="624"/>
                    <a:pt x="1492" y="619"/>
                  </a:cubicBezTo>
                  <a:cubicBezTo>
                    <a:pt x="1926" y="605"/>
                    <a:pt x="2316" y="588"/>
                    <a:pt x="2737" y="484"/>
                  </a:cubicBezTo>
                  <a:cubicBezTo>
                    <a:pt x="2898" y="440"/>
                    <a:pt x="2922" y="198"/>
                    <a:pt x="2750" y="154"/>
                  </a:cubicBezTo>
                  <a:cubicBezTo>
                    <a:pt x="2336" y="43"/>
                    <a:pt x="1949" y="33"/>
                    <a:pt x="1522" y="23"/>
                  </a:cubicBezTo>
                  <a:cubicBezTo>
                    <a:pt x="1314" y="18"/>
                    <a:pt x="1103" y="1"/>
                    <a:pt x="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4358050" y="2147725"/>
              <a:ext cx="46550" cy="20225"/>
            </a:xfrm>
            <a:custGeom>
              <a:avLst/>
              <a:gdLst/>
              <a:ahLst/>
              <a:cxnLst/>
              <a:rect l="l" t="t" r="r" b="b"/>
              <a:pathLst>
                <a:path w="1862" h="809" extrusionOk="0">
                  <a:moveTo>
                    <a:pt x="110" y="0"/>
                  </a:moveTo>
                  <a:cubicBezTo>
                    <a:pt x="51" y="0"/>
                    <a:pt x="0" y="81"/>
                    <a:pt x="30" y="132"/>
                  </a:cubicBezTo>
                  <a:cubicBezTo>
                    <a:pt x="222" y="485"/>
                    <a:pt x="431" y="637"/>
                    <a:pt x="821" y="738"/>
                  </a:cubicBezTo>
                  <a:cubicBezTo>
                    <a:pt x="993" y="781"/>
                    <a:pt x="1168" y="805"/>
                    <a:pt x="1346" y="808"/>
                  </a:cubicBezTo>
                  <a:cubicBezTo>
                    <a:pt x="1592" y="808"/>
                    <a:pt x="1626" y="768"/>
                    <a:pt x="1807" y="623"/>
                  </a:cubicBezTo>
                  <a:cubicBezTo>
                    <a:pt x="1841" y="596"/>
                    <a:pt x="1861" y="539"/>
                    <a:pt x="1811" y="512"/>
                  </a:cubicBezTo>
                  <a:cubicBezTo>
                    <a:pt x="1683" y="445"/>
                    <a:pt x="1653" y="398"/>
                    <a:pt x="1498" y="377"/>
                  </a:cubicBezTo>
                  <a:cubicBezTo>
                    <a:pt x="1333" y="364"/>
                    <a:pt x="1171" y="337"/>
                    <a:pt x="1010" y="297"/>
                  </a:cubicBezTo>
                  <a:cubicBezTo>
                    <a:pt x="858" y="253"/>
                    <a:pt x="727" y="169"/>
                    <a:pt x="579" y="118"/>
                  </a:cubicBezTo>
                  <a:cubicBezTo>
                    <a:pt x="431" y="68"/>
                    <a:pt x="279" y="51"/>
                    <a:pt x="131" y="4"/>
                  </a:cubicBezTo>
                  <a:cubicBezTo>
                    <a:pt x="124" y="1"/>
                    <a:pt x="117" y="0"/>
                    <a:pt x="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401850" y="2241825"/>
              <a:ext cx="59275" cy="29325"/>
            </a:xfrm>
            <a:custGeom>
              <a:avLst/>
              <a:gdLst/>
              <a:ahLst/>
              <a:cxnLst/>
              <a:rect l="l" t="t" r="r" b="b"/>
              <a:pathLst>
                <a:path w="2371" h="1173" extrusionOk="0">
                  <a:moveTo>
                    <a:pt x="285" y="0"/>
                  </a:moveTo>
                  <a:cubicBezTo>
                    <a:pt x="135" y="0"/>
                    <a:pt x="0" y="241"/>
                    <a:pt x="173" y="305"/>
                  </a:cubicBezTo>
                  <a:cubicBezTo>
                    <a:pt x="850" y="558"/>
                    <a:pt x="1469" y="965"/>
                    <a:pt x="2172" y="1167"/>
                  </a:cubicBezTo>
                  <a:cubicBezTo>
                    <a:pt x="2185" y="1170"/>
                    <a:pt x="2197" y="1172"/>
                    <a:pt x="2208" y="1172"/>
                  </a:cubicBezTo>
                  <a:cubicBezTo>
                    <a:pt x="2314" y="1172"/>
                    <a:pt x="2371" y="1030"/>
                    <a:pt x="2307" y="948"/>
                  </a:cubicBezTo>
                  <a:cubicBezTo>
                    <a:pt x="2054" y="635"/>
                    <a:pt x="1768" y="463"/>
                    <a:pt x="1412" y="288"/>
                  </a:cubicBezTo>
                  <a:cubicBezTo>
                    <a:pt x="1041" y="107"/>
                    <a:pt x="702" y="73"/>
                    <a:pt x="308" y="2"/>
                  </a:cubicBezTo>
                  <a:cubicBezTo>
                    <a:pt x="300" y="1"/>
                    <a:pt x="292" y="0"/>
                    <a:pt x="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057500" y="2147300"/>
              <a:ext cx="70200" cy="20950"/>
            </a:xfrm>
            <a:custGeom>
              <a:avLst/>
              <a:gdLst/>
              <a:ahLst/>
              <a:cxnLst/>
              <a:rect l="l" t="t" r="r" b="b"/>
              <a:pathLst>
                <a:path w="2808" h="838" extrusionOk="0">
                  <a:moveTo>
                    <a:pt x="882" y="1"/>
                  </a:moveTo>
                  <a:cubicBezTo>
                    <a:pt x="607" y="1"/>
                    <a:pt x="332" y="48"/>
                    <a:pt x="125" y="206"/>
                  </a:cubicBezTo>
                  <a:cubicBezTo>
                    <a:pt x="55" y="260"/>
                    <a:pt x="1" y="371"/>
                    <a:pt x="82" y="442"/>
                  </a:cubicBezTo>
                  <a:cubicBezTo>
                    <a:pt x="385" y="717"/>
                    <a:pt x="896" y="707"/>
                    <a:pt x="1283" y="748"/>
                  </a:cubicBezTo>
                  <a:cubicBezTo>
                    <a:pt x="1594" y="778"/>
                    <a:pt x="1902" y="837"/>
                    <a:pt x="2211" y="837"/>
                  </a:cubicBezTo>
                  <a:cubicBezTo>
                    <a:pt x="2342" y="837"/>
                    <a:pt x="2474" y="826"/>
                    <a:pt x="2606" y="798"/>
                  </a:cubicBezTo>
                  <a:cubicBezTo>
                    <a:pt x="2734" y="771"/>
                    <a:pt x="2808" y="580"/>
                    <a:pt x="2703" y="489"/>
                  </a:cubicBezTo>
                  <a:cubicBezTo>
                    <a:pt x="2350" y="176"/>
                    <a:pt x="1865" y="105"/>
                    <a:pt x="1411" y="44"/>
                  </a:cubicBezTo>
                  <a:cubicBezTo>
                    <a:pt x="1247" y="22"/>
                    <a:pt x="1065" y="1"/>
                    <a:pt x="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3995075" y="2185375"/>
              <a:ext cx="66400" cy="38250"/>
            </a:xfrm>
            <a:custGeom>
              <a:avLst/>
              <a:gdLst/>
              <a:ahLst/>
              <a:cxnLst/>
              <a:rect l="l" t="t" r="r" b="b"/>
              <a:pathLst>
                <a:path w="2656" h="1530" extrusionOk="0">
                  <a:moveTo>
                    <a:pt x="390" y="0"/>
                  </a:moveTo>
                  <a:cubicBezTo>
                    <a:pt x="365" y="0"/>
                    <a:pt x="341" y="1"/>
                    <a:pt x="317" y="2"/>
                  </a:cubicBezTo>
                  <a:cubicBezTo>
                    <a:pt x="159" y="12"/>
                    <a:pt x="1" y="211"/>
                    <a:pt x="98" y="366"/>
                  </a:cubicBezTo>
                  <a:cubicBezTo>
                    <a:pt x="310" y="699"/>
                    <a:pt x="630" y="870"/>
                    <a:pt x="980" y="1039"/>
                  </a:cubicBezTo>
                  <a:cubicBezTo>
                    <a:pt x="1347" y="1224"/>
                    <a:pt x="1731" y="1382"/>
                    <a:pt x="2121" y="1513"/>
                  </a:cubicBezTo>
                  <a:cubicBezTo>
                    <a:pt x="2156" y="1524"/>
                    <a:pt x="2189" y="1529"/>
                    <a:pt x="2220" y="1529"/>
                  </a:cubicBezTo>
                  <a:cubicBezTo>
                    <a:pt x="2518" y="1529"/>
                    <a:pt x="2656" y="1077"/>
                    <a:pt x="2397" y="894"/>
                  </a:cubicBezTo>
                  <a:cubicBezTo>
                    <a:pt x="1854" y="507"/>
                    <a:pt x="1090" y="0"/>
                    <a:pt x="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3968925" y="2062825"/>
              <a:ext cx="66400" cy="36450"/>
            </a:xfrm>
            <a:custGeom>
              <a:avLst/>
              <a:gdLst/>
              <a:ahLst/>
              <a:cxnLst/>
              <a:rect l="l" t="t" r="r" b="b"/>
              <a:pathLst>
                <a:path w="2656" h="1458" extrusionOk="0">
                  <a:moveTo>
                    <a:pt x="214" y="1"/>
                  </a:moveTo>
                  <a:cubicBezTo>
                    <a:pt x="148" y="1"/>
                    <a:pt x="90" y="50"/>
                    <a:pt x="84" y="122"/>
                  </a:cubicBezTo>
                  <a:cubicBezTo>
                    <a:pt x="0" y="697"/>
                    <a:pt x="535" y="1071"/>
                    <a:pt x="1000" y="1286"/>
                  </a:cubicBezTo>
                  <a:cubicBezTo>
                    <a:pt x="1255" y="1406"/>
                    <a:pt x="1498" y="1457"/>
                    <a:pt x="1740" y="1457"/>
                  </a:cubicBezTo>
                  <a:cubicBezTo>
                    <a:pt x="2015" y="1457"/>
                    <a:pt x="2290" y="1392"/>
                    <a:pt x="2585" y="1286"/>
                  </a:cubicBezTo>
                  <a:cubicBezTo>
                    <a:pt x="2648" y="1263"/>
                    <a:pt x="2655" y="1158"/>
                    <a:pt x="2578" y="1158"/>
                  </a:cubicBezTo>
                  <a:cubicBezTo>
                    <a:pt x="2577" y="1158"/>
                    <a:pt x="2576" y="1158"/>
                    <a:pt x="2575" y="1158"/>
                  </a:cubicBezTo>
                  <a:cubicBezTo>
                    <a:pt x="2547" y="1160"/>
                    <a:pt x="2519" y="1161"/>
                    <a:pt x="2491" y="1161"/>
                  </a:cubicBezTo>
                  <a:cubicBezTo>
                    <a:pt x="2067" y="1161"/>
                    <a:pt x="1592" y="976"/>
                    <a:pt x="1232" y="768"/>
                  </a:cubicBezTo>
                  <a:cubicBezTo>
                    <a:pt x="862" y="553"/>
                    <a:pt x="660" y="179"/>
                    <a:pt x="266" y="11"/>
                  </a:cubicBezTo>
                  <a:cubicBezTo>
                    <a:pt x="249" y="4"/>
                    <a:pt x="231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3817700" y="2021000"/>
              <a:ext cx="61350" cy="47850"/>
            </a:xfrm>
            <a:custGeom>
              <a:avLst/>
              <a:gdLst/>
              <a:ahLst/>
              <a:cxnLst/>
              <a:rect l="l" t="t" r="r" b="b"/>
              <a:pathLst>
                <a:path w="2454" h="1914" extrusionOk="0">
                  <a:moveTo>
                    <a:pt x="230" y="1"/>
                  </a:moveTo>
                  <a:cubicBezTo>
                    <a:pt x="106" y="1"/>
                    <a:pt x="0" y="147"/>
                    <a:pt x="59" y="267"/>
                  </a:cubicBezTo>
                  <a:cubicBezTo>
                    <a:pt x="278" y="698"/>
                    <a:pt x="695" y="920"/>
                    <a:pt x="1079" y="1196"/>
                  </a:cubicBezTo>
                  <a:cubicBezTo>
                    <a:pt x="1476" y="1485"/>
                    <a:pt x="1856" y="1792"/>
                    <a:pt x="2344" y="1913"/>
                  </a:cubicBezTo>
                  <a:cubicBezTo>
                    <a:pt x="2347" y="1913"/>
                    <a:pt x="2350" y="1913"/>
                    <a:pt x="2354" y="1913"/>
                  </a:cubicBezTo>
                  <a:cubicBezTo>
                    <a:pt x="2413" y="1913"/>
                    <a:pt x="2454" y="1856"/>
                    <a:pt x="2431" y="1798"/>
                  </a:cubicBezTo>
                  <a:cubicBezTo>
                    <a:pt x="2196" y="1357"/>
                    <a:pt x="1802" y="1065"/>
                    <a:pt x="1422" y="755"/>
                  </a:cubicBezTo>
                  <a:cubicBezTo>
                    <a:pt x="1058" y="452"/>
                    <a:pt x="735" y="112"/>
                    <a:pt x="264" y="5"/>
                  </a:cubicBezTo>
                  <a:cubicBezTo>
                    <a:pt x="253" y="2"/>
                    <a:pt x="241" y="1"/>
                    <a:pt x="2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3899600" y="2127075"/>
              <a:ext cx="55775" cy="32500"/>
            </a:xfrm>
            <a:custGeom>
              <a:avLst/>
              <a:gdLst/>
              <a:ahLst/>
              <a:cxnLst/>
              <a:rect l="l" t="t" r="r" b="b"/>
              <a:pathLst>
                <a:path w="2231" h="1300" extrusionOk="0">
                  <a:moveTo>
                    <a:pt x="359" y="0"/>
                  </a:moveTo>
                  <a:cubicBezTo>
                    <a:pt x="339" y="0"/>
                    <a:pt x="319" y="1"/>
                    <a:pt x="300" y="2"/>
                  </a:cubicBezTo>
                  <a:cubicBezTo>
                    <a:pt x="141" y="9"/>
                    <a:pt x="0" y="197"/>
                    <a:pt x="88" y="345"/>
                  </a:cubicBezTo>
                  <a:cubicBezTo>
                    <a:pt x="364" y="806"/>
                    <a:pt x="1070" y="1032"/>
                    <a:pt x="1528" y="1264"/>
                  </a:cubicBezTo>
                  <a:cubicBezTo>
                    <a:pt x="1577" y="1288"/>
                    <a:pt x="1627" y="1299"/>
                    <a:pt x="1675" y="1299"/>
                  </a:cubicBezTo>
                  <a:cubicBezTo>
                    <a:pt x="1989" y="1299"/>
                    <a:pt x="2231" y="830"/>
                    <a:pt x="1895" y="651"/>
                  </a:cubicBezTo>
                  <a:cubicBezTo>
                    <a:pt x="1447" y="418"/>
                    <a:pt x="884" y="0"/>
                    <a:pt x="3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3661075" y="2010750"/>
              <a:ext cx="69575" cy="26075"/>
            </a:xfrm>
            <a:custGeom>
              <a:avLst/>
              <a:gdLst/>
              <a:ahLst/>
              <a:cxnLst/>
              <a:rect l="l" t="t" r="r" b="b"/>
              <a:pathLst>
                <a:path w="2783" h="1043" extrusionOk="0">
                  <a:moveTo>
                    <a:pt x="814" y="0"/>
                  </a:moveTo>
                  <a:cubicBezTo>
                    <a:pt x="627" y="0"/>
                    <a:pt x="439" y="31"/>
                    <a:pt x="249" y="105"/>
                  </a:cubicBezTo>
                  <a:cubicBezTo>
                    <a:pt x="95" y="166"/>
                    <a:pt x="0" y="401"/>
                    <a:pt x="182" y="499"/>
                  </a:cubicBezTo>
                  <a:cubicBezTo>
                    <a:pt x="572" y="714"/>
                    <a:pt x="1010" y="738"/>
                    <a:pt x="1437" y="839"/>
                  </a:cubicBezTo>
                  <a:cubicBezTo>
                    <a:pt x="1656" y="892"/>
                    <a:pt x="1868" y="983"/>
                    <a:pt x="2090" y="1020"/>
                  </a:cubicBezTo>
                  <a:cubicBezTo>
                    <a:pt x="2126" y="1026"/>
                    <a:pt x="2164" y="1028"/>
                    <a:pt x="2203" y="1028"/>
                  </a:cubicBezTo>
                  <a:cubicBezTo>
                    <a:pt x="2300" y="1028"/>
                    <a:pt x="2403" y="1015"/>
                    <a:pt x="2501" y="1015"/>
                  </a:cubicBezTo>
                  <a:cubicBezTo>
                    <a:pt x="2567" y="1015"/>
                    <a:pt x="2630" y="1021"/>
                    <a:pt x="2689" y="1041"/>
                  </a:cubicBezTo>
                  <a:cubicBezTo>
                    <a:pt x="2694" y="1042"/>
                    <a:pt x="2699" y="1043"/>
                    <a:pt x="2703" y="1043"/>
                  </a:cubicBezTo>
                  <a:cubicBezTo>
                    <a:pt x="2746" y="1043"/>
                    <a:pt x="2783" y="980"/>
                    <a:pt x="2746" y="950"/>
                  </a:cubicBezTo>
                  <a:cubicBezTo>
                    <a:pt x="2575" y="808"/>
                    <a:pt x="2531" y="590"/>
                    <a:pt x="2339" y="452"/>
                  </a:cubicBezTo>
                  <a:cubicBezTo>
                    <a:pt x="2168" y="327"/>
                    <a:pt x="1932" y="256"/>
                    <a:pt x="1727" y="186"/>
                  </a:cubicBezTo>
                  <a:cubicBezTo>
                    <a:pt x="1424" y="81"/>
                    <a:pt x="1120" y="0"/>
                    <a:pt x="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3735950" y="2084775"/>
              <a:ext cx="62875" cy="22100"/>
            </a:xfrm>
            <a:custGeom>
              <a:avLst/>
              <a:gdLst/>
              <a:ahLst/>
              <a:cxnLst/>
              <a:rect l="l" t="t" r="r" b="b"/>
              <a:pathLst>
                <a:path w="2515" h="884" extrusionOk="0">
                  <a:moveTo>
                    <a:pt x="489" y="0"/>
                  </a:moveTo>
                  <a:cubicBezTo>
                    <a:pt x="378" y="0"/>
                    <a:pt x="264" y="17"/>
                    <a:pt x="142" y="58"/>
                  </a:cubicBezTo>
                  <a:cubicBezTo>
                    <a:pt x="41" y="89"/>
                    <a:pt x="0" y="213"/>
                    <a:pt x="68" y="294"/>
                  </a:cubicBezTo>
                  <a:cubicBezTo>
                    <a:pt x="334" y="610"/>
                    <a:pt x="684" y="630"/>
                    <a:pt x="1071" y="718"/>
                  </a:cubicBezTo>
                  <a:cubicBezTo>
                    <a:pt x="1426" y="802"/>
                    <a:pt x="1759" y="883"/>
                    <a:pt x="2119" y="883"/>
                  </a:cubicBezTo>
                  <a:cubicBezTo>
                    <a:pt x="2178" y="883"/>
                    <a:pt x="2238" y="881"/>
                    <a:pt x="2299" y="876"/>
                  </a:cubicBezTo>
                  <a:cubicBezTo>
                    <a:pt x="2444" y="863"/>
                    <a:pt x="2514" y="678"/>
                    <a:pt x="2387" y="590"/>
                  </a:cubicBezTo>
                  <a:cubicBezTo>
                    <a:pt x="2033" y="355"/>
                    <a:pt x="1646" y="264"/>
                    <a:pt x="1242" y="156"/>
                  </a:cubicBezTo>
                  <a:cubicBezTo>
                    <a:pt x="970" y="84"/>
                    <a:pt x="738" y="0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885800" y="1987825"/>
              <a:ext cx="52350" cy="33525"/>
            </a:xfrm>
            <a:custGeom>
              <a:avLst/>
              <a:gdLst/>
              <a:ahLst/>
              <a:cxnLst/>
              <a:rect l="l" t="t" r="r" b="b"/>
              <a:pathLst>
                <a:path w="2094" h="1341" extrusionOk="0">
                  <a:moveTo>
                    <a:pt x="119" y="1"/>
                  </a:moveTo>
                  <a:cubicBezTo>
                    <a:pt x="47" y="1"/>
                    <a:pt x="0" y="84"/>
                    <a:pt x="47" y="147"/>
                  </a:cubicBezTo>
                  <a:cubicBezTo>
                    <a:pt x="455" y="689"/>
                    <a:pt x="1181" y="988"/>
                    <a:pt x="1760" y="1318"/>
                  </a:cubicBezTo>
                  <a:cubicBezTo>
                    <a:pt x="1787" y="1334"/>
                    <a:pt x="1814" y="1340"/>
                    <a:pt x="1840" y="1340"/>
                  </a:cubicBezTo>
                  <a:cubicBezTo>
                    <a:pt x="1987" y="1340"/>
                    <a:pt x="2094" y="1115"/>
                    <a:pt x="1942" y="1012"/>
                  </a:cubicBezTo>
                  <a:cubicBezTo>
                    <a:pt x="1390" y="638"/>
                    <a:pt x="808" y="130"/>
                    <a:pt x="135" y="2"/>
                  </a:cubicBezTo>
                  <a:cubicBezTo>
                    <a:pt x="129" y="1"/>
                    <a:pt x="124" y="1"/>
                    <a:pt x="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3675700" y="1945225"/>
              <a:ext cx="101350" cy="24575"/>
            </a:xfrm>
            <a:custGeom>
              <a:avLst/>
              <a:gdLst/>
              <a:ahLst/>
              <a:cxnLst/>
              <a:rect l="l" t="t" r="r" b="b"/>
              <a:pathLst>
                <a:path w="4054" h="983" extrusionOk="0">
                  <a:moveTo>
                    <a:pt x="1436" y="1"/>
                  </a:moveTo>
                  <a:cubicBezTo>
                    <a:pt x="1019" y="1"/>
                    <a:pt x="595" y="60"/>
                    <a:pt x="159" y="188"/>
                  </a:cubicBezTo>
                  <a:cubicBezTo>
                    <a:pt x="1" y="222"/>
                    <a:pt x="21" y="451"/>
                    <a:pt x="183" y="461"/>
                  </a:cubicBezTo>
                  <a:cubicBezTo>
                    <a:pt x="1357" y="555"/>
                    <a:pt x="2572" y="639"/>
                    <a:pt x="3710" y="976"/>
                  </a:cubicBezTo>
                  <a:cubicBezTo>
                    <a:pt x="3725" y="981"/>
                    <a:pt x="3741" y="983"/>
                    <a:pt x="3756" y="983"/>
                  </a:cubicBezTo>
                  <a:cubicBezTo>
                    <a:pt x="3929" y="983"/>
                    <a:pt x="4054" y="702"/>
                    <a:pt x="3871" y="616"/>
                  </a:cubicBezTo>
                  <a:cubicBezTo>
                    <a:pt x="3061" y="233"/>
                    <a:pt x="2263" y="1"/>
                    <a:pt x="1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3468250" y="1974800"/>
              <a:ext cx="70500" cy="17900"/>
            </a:xfrm>
            <a:custGeom>
              <a:avLst/>
              <a:gdLst/>
              <a:ahLst/>
              <a:cxnLst/>
              <a:rect l="l" t="t" r="r" b="b"/>
              <a:pathLst>
                <a:path w="2820" h="716" extrusionOk="0">
                  <a:moveTo>
                    <a:pt x="2762" y="1"/>
                  </a:moveTo>
                  <a:cubicBezTo>
                    <a:pt x="2759" y="1"/>
                    <a:pt x="2756" y="1"/>
                    <a:pt x="2753" y="2"/>
                  </a:cubicBezTo>
                  <a:cubicBezTo>
                    <a:pt x="1871" y="116"/>
                    <a:pt x="956" y="183"/>
                    <a:pt x="118" y="506"/>
                  </a:cubicBezTo>
                  <a:cubicBezTo>
                    <a:pt x="18" y="543"/>
                    <a:pt x="0" y="715"/>
                    <a:pt x="134" y="715"/>
                  </a:cubicBezTo>
                  <a:cubicBezTo>
                    <a:pt x="135" y="715"/>
                    <a:pt x="136" y="715"/>
                    <a:pt x="138" y="715"/>
                  </a:cubicBezTo>
                  <a:cubicBezTo>
                    <a:pt x="1036" y="675"/>
                    <a:pt x="1905" y="358"/>
                    <a:pt x="2763" y="106"/>
                  </a:cubicBezTo>
                  <a:cubicBezTo>
                    <a:pt x="2814" y="90"/>
                    <a:pt x="2820" y="1"/>
                    <a:pt x="2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545600" y="2023625"/>
              <a:ext cx="81075" cy="21800"/>
            </a:xfrm>
            <a:custGeom>
              <a:avLst/>
              <a:gdLst/>
              <a:ahLst/>
              <a:cxnLst/>
              <a:rect l="l" t="t" r="r" b="b"/>
              <a:pathLst>
                <a:path w="3243" h="872" extrusionOk="0">
                  <a:moveTo>
                    <a:pt x="1811" y="0"/>
                  </a:moveTo>
                  <a:cubicBezTo>
                    <a:pt x="1198" y="0"/>
                    <a:pt x="585" y="263"/>
                    <a:pt x="69" y="690"/>
                  </a:cubicBezTo>
                  <a:cubicBezTo>
                    <a:pt x="0" y="750"/>
                    <a:pt x="49" y="871"/>
                    <a:pt x="134" y="871"/>
                  </a:cubicBezTo>
                  <a:cubicBezTo>
                    <a:pt x="144" y="871"/>
                    <a:pt x="155" y="870"/>
                    <a:pt x="167" y="865"/>
                  </a:cubicBezTo>
                  <a:cubicBezTo>
                    <a:pt x="619" y="689"/>
                    <a:pt x="1110" y="625"/>
                    <a:pt x="1604" y="625"/>
                  </a:cubicBezTo>
                  <a:cubicBezTo>
                    <a:pt x="2050" y="625"/>
                    <a:pt x="2500" y="677"/>
                    <a:pt x="2926" y="744"/>
                  </a:cubicBezTo>
                  <a:cubicBezTo>
                    <a:pt x="2933" y="745"/>
                    <a:pt x="2940" y="746"/>
                    <a:pt x="2946" y="746"/>
                  </a:cubicBezTo>
                  <a:cubicBezTo>
                    <a:pt x="3081" y="746"/>
                    <a:pt x="3243" y="557"/>
                    <a:pt x="3101" y="448"/>
                  </a:cubicBezTo>
                  <a:cubicBezTo>
                    <a:pt x="2696" y="137"/>
                    <a:pt x="2254" y="0"/>
                    <a:pt x="1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3566150" y="1882875"/>
              <a:ext cx="87900" cy="42825"/>
            </a:xfrm>
            <a:custGeom>
              <a:avLst/>
              <a:gdLst/>
              <a:ahLst/>
              <a:cxnLst/>
              <a:rect l="l" t="t" r="r" b="b"/>
              <a:pathLst>
                <a:path w="3516" h="1713" extrusionOk="0">
                  <a:moveTo>
                    <a:pt x="3440" y="1"/>
                  </a:moveTo>
                  <a:cubicBezTo>
                    <a:pt x="3434" y="1"/>
                    <a:pt x="3427" y="2"/>
                    <a:pt x="3420" y="4"/>
                  </a:cubicBezTo>
                  <a:cubicBezTo>
                    <a:pt x="3084" y="98"/>
                    <a:pt x="2778" y="68"/>
                    <a:pt x="2451" y="185"/>
                  </a:cubicBezTo>
                  <a:cubicBezTo>
                    <a:pt x="2179" y="283"/>
                    <a:pt x="1916" y="418"/>
                    <a:pt x="1650" y="532"/>
                  </a:cubicBezTo>
                  <a:cubicBezTo>
                    <a:pt x="1112" y="768"/>
                    <a:pt x="647" y="1060"/>
                    <a:pt x="153" y="1373"/>
                  </a:cubicBezTo>
                  <a:cubicBezTo>
                    <a:pt x="1" y="1470"/>
                    <a:pt x="46" y="1712"/>
                    <a:pt x="214" y="1712"/>
                  </a:cubicBezTo>
                  <a:cubicBezTo>
                    <a:pt x="233" y="1712"/>
                    <a:pt x="252" y="1709"/>
                    <a:pt x="274" y="1703"/>
                  </a:cubicBezTo>
                  <a:cubicBezTo>
                    <a:pt x="829" y="1535"/>
                    <a:pt x="1344" y="1383"/>
                    <a:pt x="1872" y="1131"/>
                  </a:cubicBezTo>
                  <a:cubicBezTo>
                    <a:pt x="2135" y="1003"/>
                    <a:pt x="2407" y="892"/>
                    <a:pt x="2663" y="751"/>
                  </a:cubicBezTo>
                  <a:cubicBezTo>
                    <a:pt x="2973" y="579"/>
                    <a:pt x="3168" y="320"/>
                    <a:pt x="3461" y="121"/>
                  </a:cubicBezTo>
                  <a:cubicBezTo>
                    <a:pt x="3516" y="85"/>
                    <a:pt x="3501" y="1"/>
                    <a:pt x="3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4"/>
          <p:cNvSpPr/>
          <p:nvPr/>
        </p:nvSpPr>
        <p:spPr>
          <a:xfrm>
            <a:off x="7491603" y="4305901"/>
            <a:ext cx="1126432" cy="2016512"/>
          </a:xfrm>
          <a:custGeom>
            <a:avLst/>
            <a:gdLst/>
            <a:ahLst/>
            <a:cxnLst/>
            <a:rect l="l" t="t" r="r" b="b"/>
            <a:pathLst>
              <a:path w="13065" h="17542" extrusionOk="0">
                <a:moveTo>
                  <a:pt x="8525" y="163"/>
                </a:moveTo>
                <a:cubicBezTo>
                  <a:pt x="8534" y="163"/>
                  <a:pt x="8543" y="164"/>
                  <a:pt x="8551" y="166"/>
                </a:cubicBezTo>
                <a:cubicBezTo>
                  <a:pt x="8521" y="234"/>
                  <a:pt x="8464" y="284"/>
                  <a:pt x="8393" y="308"/>
                </a:cubicBezTo>
                <a:cubicBezTo>
                  <a:pt x="8356" y="321"/>
                  <a:pt x="8319" y="328"/>
                  <a:pt x="8286" y="335"/>
                </a:cubicBezTo>
                <a:cubicBezTo>
                  <a:pt x="8226" y="341"/>
                  <a:pt x="8167" y="358"/>
                  <a:pt x="8117" y="390"/>
                </a:cubicBezTo>
                <a:lnTo>
                  <a:pt x="8117" y="390"/>
                </a:lnTo>
                <a:cubicBezTo>
                  <a:pt x="8139" y="372"/>
                  <a:pt x="8163" y="353"/>
                  <a:pt x="8188" y="335"/>
                </a:cubicBezTo>
                <a:lnTo>
                  <a:pt x="8235" y="301"/>
                </a:lnTo>
                <a:cubicBezTo>
                  <a:pt x="8269" y="274"/>
                  <a:pt x="8306" y="251"/>
                  <a:pt x="8346" y="227"/>
                </a:cubicBezTo>
                <a:cubicBezTo>
                  <a:pt x="8408" y="190"/>
                  <a:pt x="8475" y="163"/>
                  <a:pt x="8525" y="163"/>
                </a:cubicBezTo>
                <a:close/>
                <a:moveTo>
                  <a:pt x="10475" y="743"/>
                </a:moveTo>
                <a:cubicBezTo>
                  <a:pt x="10487" y="753"/>
                  <a:pt x="10499" y="762"/>
                  <a:pt x="10510" y="772"/>
                </a:cubicBezTo>
                <a:cubicBezTo>
                  <a:pt x="10498" y="761"/>
                  <a:pt x="10486" y="751"/>
                  <a:pt x="10475" y="743"/>
                </a:cubicBezTo>
                <a:close/>
                <a:moveTo>
                  <a:pt x="5566" y="5252"/>
                </a:moveTo>
                <a:cubicBezTo>
                  <a:pt x="5543" y="5255"/>
                  <a:pt x="5519" y="5258"/>
                  <a:pt x="5509" y="5258"/>
                </a:cubicBezTo>
                <a:cubicBezTo>
                  <a:pt x="5526" y="5255"/>
                  <a:pt x="5543" y="5255"/>
                  <a:pt x="5566" y="5252"/>
                </a:cubicBezTo>
                <a:close/>
                <a:moveTo>
                  <a:pt x="5338" y="5255"/>
                </a:moveTo>
                <a:lnTo>
                  <a:pt x="5341" y="5258"/>
                </a:lnTo>
                <a:cubicBezTo>
                  <a:pt x="5341" y="5258"/>
                  <a:pt x="5341" y="5259"/>
                  <a:pt x="5341" y="5261"/>
                </a:cubicBezTo>
                <a:lnTo>
                  <a:pt x="5341" y="5261"/>
                </a:lnTo>
                <a:lnTo>
                  <a:pt x="5338" y="5255"/>
                </a:lnTo>
                <a:close/>
                <a:moveTo>
                  <a:pt x="5395" y="5363"/>
                </a:moveTo>
                <a:lnTo>
                  <a:pt x="5396" y="5368"/>
                </a:lnTo>
                <a:lnTo>
                  <a:pt x="5396" y="5368"/>
                </a:lnTo>
                <a:cubicBezTo>
                  <a:pt x="5396" y="5366"/>
                  <a:pt x="5395" y="5364"/>
                  <a:pt x="5395" y="5363"/>
                </a:cubicBezTo>
                <a:close/>
                <a:moveTo>
                  <a:pt x="7952" y="5397"/>
                </a:moveTo>
                <a:cubicBezTo>
                  <a:pt x="7954" y="5398"/>
                  <a:pt x="7957" y="5399"/>
                  <a:pt x="7959" y="5400"/>
                </a:cubicBezTo>
                <a:cubicBezTo>
                  <a:pt x="7957" y="5399"/>
                  <a:pt x="7954" y="5398"/>
                  <a:pt x="7952" y="5397"/>
                </a:cubicBezTo>
                <a:close/>
                <a:moveTo>
                  <a:pt x="5398" y="5376"/>
                </a:moveTo>
                <a:lnTo>
                  <a:pt x="5398" y="5379"/>
                </a:lnTo>
                <a:cubicBezTo>
                  <a:pt x="5401" y="5386"/>
                  <a:pt x="5401" y="5393"/>
                  <a:pt x="5405" y="5400"/>
                </a:cubicBezTo>
                <a:cubicBezTo>
                  <a:pt x="5408" y="5403"/>
                  <a:pt x="5408" y="5406"/>
                  <a:pt x="5408" y="5410"/>
                </a:cubicBezTo>
                <a:cubicBezTo>
                  <a:pt x="5395" y="5403"/>
                  <a:pt x="5388" y="5393"/>
                  <a:pt x="5391" y="5383"/>
                </a:cubicBezTo>
                <a:cubicBezTo>
                  <a:pt x="5391" y="5383"/>
                  <a:pt x="5395" y="5379"/>
                  <a:pt x="5398" y="5376"/>
                </a:cubicBezTo>
                <a:close/>
                <a:moveTo>
                  <a:pt x="5408" y="5410"/>
                </a:moveTo>
                <a:lnTo>
                  <a:pt x="5408" y="5410"/>
                </a:lnTo>
                <a:cubicBezTo>
                  <a:pt x="5415" y="5427"/>
                  <a:pt x="5418" y="5443"/>
                  <a:pt x="5425" y="5460"/>
                </a:cubicBezTo>
                <a:cubicBezTo>
                  <a:pt x="5418" y="5447"/>
                  <a:pt x="5415" y="5427"/>
                  <a:pt x="5408" y="5410"/>
                </a:cubicBezTo>
                <a:close/>
                <a:moveTo>
                  <a:pt x="8087" y="5511"/>
                </a:moveTo>
                <a:lnTo>
                  <a:pt x="8087" y="5511"/>
                </a:lnTo>
                <a:cubicBezTo>
                  <a:pt x="8090" y="5517"/>
                  <a:pt x="8093" y="5523"/>
                  <a:pt x="8096" y="5528"/>
                </a:cubicBezTo>
                <a:lnTo>
                  <a:pt x="8096" y="5528"/>
                </a:lnTo>
                <a:cubicBezTo>
                  <a:pt x="8094" y="5523"/>
                  <a:pt x="8091" y="5517"/>
                  <a:pt x="8087" y="5511"/>
                </a:cubicBezTo>
                <a:close/>
                <a:moveTo>
                  <a:pt x="5486" y="5558"/>
                </a:moveTo>
                <a:lnTo>
                  <a:pt x="5486" y="5565"/>
                </a:lnTo>
                <a:lnTo>
                  <a:pt x="5482" y="5565"/>
                </a:lnTo>
                <a:cubicBezTo>
                  <a:pt x="5482" y="5565"/>
                  <a:pt x="5482" y="5558"/>
                  <a:pt x="5482" y="5558"/>
                </a:cubicBezTo>
                <a:close/>
                <a:moveTo>
                  <a:pt x="5728" y="5538"/>
                </a:moveTo>
                <a:cubicBezTo>
                  <a:pt x="5735" y="5538"/>
                  <a:pt x="5741" y="5545"/>
                  <a:pt x="5744" y="5562"/>
                </a:cubicBezTo>
                <a:lnTo>
                  <a:pt x="5744" y="5562"/>
                </a:lnTo>
                <a:lnTo>
                  <a:pt x="5725" y="5581"/>
                </a:lnTo>
                <a:cubicBezTo>
                  <a:pt x="5711" y="5585"/>
                  <a:pt x="5694" y="5588"/>
                  <a:pt x="5671" y="5595"/>
                </a:cubicBezTo>
                <a:cubicBezTo>
                  <a:pt x="5691" y="5568"/>
                  <a:pt x="5713" y="5538"/>
                  <a:pt x="5728" y="5538"/>
                </a:cubicBezTo>
                <a:close/>
                <a:moveTo>
                  <a:pt x="5644" y="5538"/>
                </a:moveTo>
                <a:lnTo>
                  <a:pt x="5607" y="5602"/>
                </a:lnTo>
                <a:lnTo>
                  <a:pt x="5573" y="5608"/>
                </a:lnTo>
                <a:cubicBezTo>
                  <a:pt x="5580" y="5602"/>
                  <a:pt x="5583" y="5595"/>
                  <a:pt x="5590" y="5588"/>
                </a:cubicBezTo>
                <a:lnTo>
                  <a:pt x="5624" y="5568"/>
                </a:lnTo>
                <a:lnTo>
                  <a:pt x="5607" y="5568"/>
                </a:lnTo>
                <a:cubicBezTo>
                  <a:pt x="5617" y="5558"/>
                  <a:pt x="5630" y="5548"/>
                  <a:pt x="5644" y="5538"/>
                </a:cubicBezTo>
                <a:close/>
                <a:moveTo>
                  <a:pt x="5684" y="5676"/>
                </a:moveTo>
                <a:lnTo>
                  <a:pt x="5677" y="5682"/>
                </a:lnTo>
                <a:lnTo>
                  <a:pt x="5674" y="5679"/>
                </a:lnTo>
                <a:cubicBezTo>
                  <a:pt x="5677" y="5679"/>
                  <a:pt x="5681" y="5676"/>
                  <a:pt x="5684" y="5676"/>
                </a:cubicBezTo>
                <a:close/>
                <a:moveTo>
                  <a:pt x="5859" y="5639"/>
                </a:moveTo>
                <a:cubicBezTo>
                  <a:pt x="5863" y="5639"/>
                  <a:pt x="5866" y="5640"/>
                  <a:pt x="5869" y="5642"/>
                </a:cubicBezTo>
                <a:cubicBezTo>
                  <a:pt x="5859" y="5711"/>
                  <a:pt x="5804" y="5722"/>
                  <a:pt x="5857" y="5739"/>
                </a:cubicBezTo>
                <a:lnTo>
                  <a:pt x="5857" y="5739"/>
                </a:lnTo>
                <a:cubicBezTo>
                  <a:pt x="5826" y="5769"/>
                  <a:pt x="5794" y="5804"/>
                  <a:pt x="5781" y="5804"/>
                </a:cubicBezTo>
                <a:cubicBezTo>
                  <a:pt x="5773" y="5804"/>
                  <a:pt x="5772" y="5790"/>
                  <a:pt x="5785" y="5753"/>
                </a:cubicBezTo>
                <a:lnTo>
                  <a:pt x="5785" y="5753"/>
                </a:lnTo>
                <a:lnTo>
                  <a:pt x="5775" y="5766"/>
                </a:lnTo>
                <a:cubicBezTo>
                  <a:pt x="5782" y="5750"/>
                  <a:pt x="5778" y="5733"/>
                  <a:pt x="5765" y="5719"/>
                </a:cubicBezTo>
                <a:cubicBezTo>
                  <a:pt x="5797" y="5676"/>
                  <a:pt x="5834" y="5639"/>
                  <a:pt x="5859" y="5639"/>
                </a:cubicBezTo>
                <a:close/>
                <a:moveTo>
                  <a:pt x="5933" y="5783"/>
                </a:moveTo>
                <a:lnTo>
                  <a:pt x="5933" y="5783"/>
                </a:lnTo>
                <a:cubicBezTo>
                  <a:pt x="5930" y="5800"/>
                  <a:pt x="5920" y="5820"/>
                  <a:pt x="5910" y="5834"/>
                </a:cubicBezTo>
                <a:lnTo>
                  <a:pt x="5910" y="5830"/>
                </a:lnTo>
                <a:cubicBezTo>
                  <a:pt x="5896" y="5824"/>
                  <a:pt x="5883" y="5820"/>
                  <a:pt x="5869" y="5817"/>
                </a:cubicBezTo>
                <a:lnTo>
                  <a:pt x="5933" y="5783"/>
                </a:lnTo>
                <a:close/>
                <a:moveTo>
                  <a:pt x="5953" y="5837"/>
                </a:moveTo>
                <a:lnTo>
                  <a:pt x="5947" y="5844"/>
                </a:lnTo>
                <a:cubicBezTo>
                  <a:pt x="5943" y="5844"/>
                  <a:pt x="5940" y="5844"/>
                  <a:pt x="5937" y="5840"/>
                </a:cubicBezTo>
                <a:cubicBezTo>
                  <a:pt x="5943" y="5840"/>
                  <a:pt x="5950" y="5837"/>
                  <a:pt x="5953" y="5837"/>
                </a:cubicBezTo>
                <a:close/>
                <a:moveTo>
                  <a:pt x="6135" y="6113"/>
                </a:moveTo>
                <a:lnTo>
                  <a:pt x="6135" y="6116"/>
                </a:lnTo>
                <a:cubicBezTo>
                  <a:pt x="6138" y="6130"/>
                  <a:pt x="6145" y="6143"/>
                  <a:pt x="6149" y="6157"/>
                </a:cubicBezTo>
                <a:lnTo>
                  <a:pt x="6088" y="6194"/>
                </a:lnTo>
                <a:cubicBezTo>
                  <a:pt x="6085" y="6174"/>
                  <a:pt x="6108" y="6143"/>
                  <a:pt x="6135" y="6113"/>
                </a:cubicBezTo>
                <a:close/>
                <a:moveTo>
                  <a:pt x="6152" y="6164"/>
                </a:moveTo>
                <a:cubicBezTo>
                  <a:pt x="6152" y="6170"/>
                  <a:pt x="6155" y="6177"/>
                  <a:pt x="6159" y="6184"/>
                </a:cubicBezTo>
                <a:cubicBezTo>
                  <a:pt x="6146" y="6196"/>
                  <a:pt x="6134" y="6205"/>
                  <a:pt x="6126" y="6205"/>
                </a:cubicBezTo>
                <a:cubicBezTo>
                  <a:pt x="6123" y="6205"/>
                  <a:pt x="6120" y="6203"/>
                  <a:pt x="6118" y="6201"/>
                </a:cubicBezTo>
                <a:lnTo>
                  <a:pt x="6152" y="6164"/>
                </a:lnTo>
                <a:close/>
                <a:moveTo>
                  <a:pt x="6256" y="6187"/>
                </a:moveTo>
                <a:lnTo>
                  <a:pt x="6253" y="6190"/>
                </a:lnTo>
                <a:lnTo>
                  <a:pt x="6199" y="6325"/>
                </a:lnTo>
                <a:cubicBezTo>
                  <a:pt x="6176" y="6291"/>
                  <a:pt x="6149" y="6261"/>
                  <a:pt x="6182" y="6204"/>
                </a:cubicBezTo>
                <a:lnTo>
                  <a:pt x="6182" y="6204"/>
                </a:lnTo>
                <a:cubicBezTo>
                  <a:pt x="6189" y="6206"/>
                  <a:pt x="6196" y="6207"/>
                  <a:pt x="6203" y="6207"/>
                </a:cubicBezTo>
                <a:cubicBezTo>
                  <a:pt x="6223" y="6207"/>
                  <a:pt x="6241" y="6200"/>
                  <a:pt x="6256" y="6187"/>
                </a:cubicBezTo>
                <a:close/>
                <a:moveTo>
                  <a:pt x="11099" y="6116"/>
                </a:moveTo>
                <a:cubicBezTo>
                  <a:pt x="11113" y="6207"/>
                  <a:pt x="11106" y="6302"/>
                  <a:pt x="11079" y="6389"/>
                </a:cubicBezTo>
                <a:cubicBezTo>
                  <a:pt x="11042" y="6322"/>
                  <a:pt x="11065" y="6227"/>
                  <a:pt x="11099" y="6116"/>
                </a:cubicBezTo>
                <a:close/>
                <a:moveTo>
                  <a:pt x="6376" y="6143"/>
                </a:moveTo>
                <a:cubicBezTo>
                  <a:pt x="6441" y="6143"/>
                  <a:pt x="6310" y="6269"/>
                  <a:pt x="6300" y="6312"/>
                </a:cubicBezTo>
                <a:cubicBezTo>
                  <a:pt x="6342" y="6282"/>
                  <a:pt x="6414" y="6231"/>
                  <a:pt x="6452" y="6231"/>
                </a:cubicBezTo>
                <a:cubicBezTo>
                  <a:pt x="6475" y="6231"/>
                  <a:pt x="6485" y="6248"/>
                  <a:pt x="6472" y="6298"/>
                </a:cubicBezTo>
                <a:cubicBezTo>
                  <a:pt x="6466" y="6301"/>
                  <a:pt x="6461" y="6302"/>
                  <a:pt x="6457" y="6302"/>
                </a:cubicBezTo>
                <a:cubicBezTo>
                  <a:pt x="6442" y="6302"/>
                  <a:pt x="6441" y="6285"/>
                  <a:pt x="6425" y="6285"/>
                </a:cubicBezTo>
                <a:lnTo>
                  <a:pt x="6401" y="6379"/>
                </a:lnTo>
                <a:cubicBezTo>
                  <a:pt x="6388" y="6389"/>
                  <a:pt x="6371" y="6399"/>
                  <a:pt x="6354" y="6406"/>
                </a:cubicBezTo>
                <a:cubicBezTo>
                  <a:pt x="6351" y="6379"/>
                  <a:pt x="6347" y="6352"/>
                  <a:pt x="6337" y="6325"/>
                </a:cubicBezTo>
                <a:lnTo>
                  <a:pt x="6263" y="6399"/>
                </a:lnTo>
                <a:cubicBezTo>
                  <a:pt x="6256" y="6369"/>
                  <a:pt x="6276" y="6342"/>
                  <a:pt x="6290" y="6315"/>
                </a:cubicBezTo>
                <a:lnTo>
                  <a:pt x="6290" y="6315"/>
                </a:lnTo>
                <a:cubicBezTo>
                  <a:pt x="6155" y="6389"/>
                  <a:pt x="6303" y="6386"/>
                  <a:pt x="6206" y="6456"/>
                </a:cubicBezTo>
                <a:cubicBezTo>
                  <a:pt x="6206" y="6446"/>
                  <a:pt x="6206" y="6440"/>
                  <a:pt x="6206" y="6433"/>
                </a:cubicBezTo>
                <a:cubicBezTo>
                  <a:pt x="6226" y="6399"/>
                  <a:pt x="6226" y="6359"/>
                  <a:pt x="6202" y="6328"/>
                </a:cubicBezTo>
                <a:cubicBezTo>
                  <a:pt x="6256" y="6308"/>
                  <a:pt x="6273" y="6147"/>
                  <a:pt x="6371" y="6143"/>
                </a:cubicBezTo>
                <a:cubicBezTo>
                  <a:pt x="6373" y="6143"/>
                  <a:pt x="6374" y="6143"/>
                  <a:pt x="6376" y="6143"/>
                </a:cubicBezTo>
                <a:close/>
                <a:moveTo>
                  <a:pt x="6189" y="6456"/>
                </a:moveTo>
                <a:cubicBezTo>
                  <a:pt x="6192" y="6456"/>
                  <a:pt x="6196" y="6460"/>
                  <a:pt x="6199" y="6460"/>
                </a:cubicBezTo>
                <a:cubicBezTo>
                  <a:pt x="6192" y="6466"/>
                  <a:pt x="6186" y="6470"/>
                  <a:pt x="6176" y="6477"/>
                </a:cubicBezTo>
                <a:cubicBezTo>
                  <a:pt x="6182" y="6470"/>
                  <a:pt x="6186" y="6463"/>
                  <a:pt x="6189" y="6456"/>
                </a:cubicBezTo>
                <a:close/>
                <a:moveTo>
                  <a:pt x="6945" y="6572"/>
                </a:moveTo>
                <a:cubicBezTo>
                  <a:pt x="6956" y="6572"/>
                  <a:pt x="6942" y="6600"/>
                  <a:pt x="6936" y="6625"/>
                </a:cubicBezTo>
                <a:lnTo>
                  <a:pt x="6933" y="6625"/>
                </a:lnTo>
                <a:cubicBezTo>
                  <a:pt x="6919" y="6631"/>
                  <a:pt x="6890" y="6645"/>
                  <a:pt x="6878" y="6645"/>
                </a:cubicBezTo>
                <a:cubicBezTo>
                  <a:pt x="6869" y="6645"/>
                  <a:pt x="6867" y="6638"/>
                  <a:pt x="6882" y="6618"/>
                </a:cubicBezTo>
                <a:cubicBezTo>
                  <a:pt x="6920" y="6584"/>
                  <a:pt x="6937" y="6572"/>
                  <a:pt x="6945" y="6572"/>
                </a:cubicBezTo>
                <a:close/>
                <a:moveTo>
                  <a:pt x="7892" y="6921"/>
                </a:moveTo>
                <a:cubicBezTo>
                  <a:pt x="7895" y="6927"/>
                  <a:pt x="7899" y="6931"/>
                  <a:pt x="7902" y="6934"/>
                </a:cubicBezTo>
                <a:lnTo>
                  <a:pt x="7882" y="6941"/>
                </a:lnTo>
                <a:lnTo>
                  <a:pt x="7892" y="6921"/>
                </a:lnTo>
                <a:close/>
                <a:moveTo>
                  <a:pt x="7764" y="7106"/>
                </a:moveTo>
                <a:cubicBezTo>
                  <a:pt x="7781" y="7106"/>
                  <a:pt x="7784" y="7119"/>
                  <a:pt x="7774" y="7150"/>
                </a:cubicBezTo>
                <a:lnTo>
                  <a:pt x="7771" y="7150"/>
                </a:lnTo>
                <a:cubicBezTo>
                  <a:pt x="7763" y="7153"/>
                  <a:pt x="7758" y="7155"/>
                  <a:pt x="7754" y="7155"/>
                </a:cubicBezTo>
                <a:cubicBezTo>
                  <a:pt x="7741" y="7155"/>
                  <a:pt x="7748" y="7135"/>
                  <a:pt x="7764" y="7106"/>
                </a:cubicBezTo>
                <a:close/>
                <a:moveTo>
                  <a:pt x="8132" y="8047"/>
                </a:moveTo>
                <a:lnTo>
                  <a:pt x="8132" y="8047"/>
                </a:lnTo>
                <a:cubicBezTo>
                  <a:pt x="8130" y="8048"/>
                  <a:pt x="8128" y="8050"/>
                  <a:pt x="8127" y="8052"/>
                </a:cubicBezTo>
                <a:cubicBezTo>
                  <a:pt x="8129" y="8050"/>
                  <a:pt x="8130" y="8048"/>
                  <a:pt x="8132" y="8047"/>
                </a:cubicBezTo>
                <a:close/>
                <a:moveTo>
                  <a:pt x="8147" y="8067"/>
                </a:moveTo>
                <a:lnTo>
                  <a:pt x="8141" y="8068"/>
                </a:lnTo>
                <a:cubicBezTo>
                  <a:pt x="8143" y="8068"/>
                  <a:pt x="8145" y="8068"/>
                  <a:pt x="8147" y="8067"/>
                </a:cubicBezTo>
                <a:close/>
                <a:moveTo>
                  <a:pt x="8508" y="8418"/>
                </a:moveTo>
                <a:cubicBezTo>
                  <a:pt x="8504" y="8418"/>
                  <a:pt x="8501" y="8425"/>
                  <a:pt x="8498" y="8425"/>
                </a:cubicBezTo>
                <a:cubicBezTo>
                  <a:pt x="8498" y="8422"/>
                  <a:pt x="8501" y="8422"/>
                  <a:pt x="8501" y="8418"/>
                </a:cubicBezTo>
                <a:close/>
                <a:moveTo>
                  <a:pt x="6707" y="6339"/>
                </a:moveTo>
                <a:cubicBezTo>
                  <a:pt x="6715" y="6339"/>
                  <a:pt x="6721" y="6343"/>
                  <a:pt x="6724" y="6352"/>
                </a:cubicBezTo>
                <a:cubicBezTo>
                  <a:pt x="6727" y="6392"/>
                  <a:pt x="6707" y="6429"/>
                  <a:pt x="6677" y="6450"/>
                </a:cubicBezTo>
                <a:lnTo>
                  <a:pt x="6764" y="6426"/>
                </a:lnTo>
                <a:lnTo>
                  <a:pt x="6764" y="6426"/>
                </a:lnTo>
                <a:cubicBezTo>
                  <a:pt x="6770" y="6437"/>
                  <a:pt x="6746" y="6464"/>
                  <a:pt x="6734" y="6466"/>
                </a:cubicBezTo>
                <a:lnTo>
                  <a:pt x="6734" y="6466"/>
                </a:lnTo>
                <a:lnTo>
                  <a:pt x="6727" y="6463"/>
                </a:lnTo>
                <a:lnTo>
                  <a:pt x="6727" y="6463"/>
                </a:lnTo>
                <a:cubicBezTo>
                  <a:pt x="6728" y="6465"/>
                  <a:pt x="6730" y="6466"/>
                  <a:pt x="6732" y="6466"/>
                </a:cubicBezTo>
                <a:cubicBezTo>
                  <a:pt x="6733" y="6466"/>
                  <a:pt x="6733" y="6466"/>
                  <a:pt x="6734" y="6466"/>
                </a:cubicBezTo>
                <a:lnTo>
                  <a:pt x="6734" y="6466"/>
                </a:lnTo>
                <a:lnTo>
                  <a:pt x="6805" y="6497"/>
                </a:lnTo>
                <a:lnTo>
                  <a:pt x="6798" y="6503"/>
                </a:lnTo>
                <a:cubicBezTo>
                  <a:pt x="6842" y="6473"/>
                  <a:pt x="6889" y="6446"/>
                  <a:pt x="6936" y="6423"/>
                </a:cubicBezTo>
                <a:lnTo>
                  <a:pt x="6936" y="6423"/>
                </a:lnTo>
                <a:cubicBezTo>
                  <a:pt x="6923" y="6466"/>
                  <a:pt x="6906" y="6440"/>
                  <a:pt x="6886" y="6470"/>
                </a:cubicBezTo>
                <a:lnTo>
                  <a:pt x="6970" y="6446"/>
                </a:lnTo>
                <a:lnTo>
                  <a:pt x="6970" y="6446"/>
                </a:lnTo>
                <a:cubicBezTo>
                  <a:pt x="6942" y="6499"/>
                  <a:pt x="6890" y="6531"/>
                  <a:pt x="6858" y="6531"/>
                </a:cubicBezTo>
                <a:cubicBezTo>
                  <a:pt x="6848" y="6531"/>
                  <a:pt x="6839" y="6528"/>
                  <a:pt x="6835" y="6520"/>
                </a:cubicBezTo>
                <a:cubicBezTo>
                  <a:pt x="6775" y="6610"/>
                  <a:pt x="6767" y="6632"/>
                  <a:pt x="6779" y="6632"/>
                </a:cubicBezTo>
                <a:cubicBezTo>
                  <a:pt x="6792" y="6632"/>
                  <a:pt x="6827" y="6608"/>
                  <a:pt x="6850" y="6608"/>
                </a:cubicBezTo>
                <a:cubicBezTo>
                  <a:pt x="6868" y="6608"/>
                  <a:pt x="6878" y="6623"/>
                  <a:pt x="6862" y="6678"/>
                </a:cubicBezTo>
                <a:lnTo>
                  <a:pt x="6805" y="6678"/>
                </a:lnTo>
                <a:cubicBezTo>
                  <a:pt x="6707" y="6827"/>
                  <a:pt x="6775" y="6800"/>
                  <a:pt x="6734" y="6911"/>
                </a:cubicBezTo>
                <a:cubicBezTo>
                  <a:pt x="6764" y="6864"/>
                  <a:pt x="6852" y="6648"/>
                  <a:pt x="6936" y="6625"/>
                </a:cubicBezTo>
                <a:lnTo>
                  <a:pt x="6936" y="6625"/>
                </a:lnTo>
                <a:cubicBezTo>
                  <a:pt x="6934" y="6643"/>
                  <a:pt x="6935" y="6658"/>
                  <a:pt x="6953" y="6658"/>
                </a:cubicBezTo>
                <a:cubicBezTo>
                  <a:pt x="6963" y="6658"/>
                  <a:pt x="6976" y="6654"/>
                  <a:pt x="6997" y="6645"/>
                </a:cubicBezTo>
                <a:lnTo>
                  <a:pt x="6997" y="6645"/>
                </a:lnTo>
                <a:cubicBezTo>
                  <a:pt x="6923" y="6722"/>
                  <a:pt x="6960" y="6722"/>
                  <a:pt x="6987" y="6739"/>
                </a:cubicBezTo>
                <a:lnTo>
                  <a:pt x="6886" y="6840"/>
                </a:lnTo>
                <a:cubicBezTo>
                  <a:pt x="6939" y="6833"/>
                  <a:pt x="6990" y="6779"/>
                  <a:pt x="7047" y="6746"/>
                </a:cubicBezTo>
                <a:lnTo>
                  <a:pt x="7047" y="6746"/>
                </a:lnTo>
                <a:cubicBezTo>
                  <a:pt x="7067" y="6783"/>
                  <a:pt x="6993" y="6870"/>
                  <a:pt x="6933" y="6941"/>
                </a:cubicBezTo>
                <a:cubicBezTo>
                  <a:pt x="6936" y="6948"/>
                  <a:pt x="6939" y="6952"/>
                  <a:pt x="6944" y="6952"/>
                </a:cubicBezTo>
                <a:cubicBezTo>
                  <a:pt x="6972" y="6952"/>
                  <a:pt x="7030" y="6813"/>
                  <a:pt x="7087" y="6813"/>
                </a:cubicBezTo>
                <a:cubicBezTo>
                  <a:pt x="7092" y="6813"/>
                  <a:pt x="7096" y="6814"/>
                  <a:pt x="7101" y="6816"/>
                </a:cubicBezTo>
                <a:cubicBezTo>
                  <a:pt x="7099" y="6860"/>
                  <a:pt x="7120" y="6872"/>
                  <a:pt x="7159" y="6872"/>
                </a:cubicBezTo>
                <a:cubicBezTo>
                  <a:pt x="7187" y="6872"/>
                  <a:pt x="7225" y="6866"/>
                  <a:pt x="7269" y="6860"/>
                </a:cubicBezTo>
                <a:lnTo>
                  <a:pt x="7269" y="6860"/>
                </a:lnTo>
                <a:cubicBezTo>
                  <a:pt x="7259" y="6921"/>
                  <a:pt x="7199" y="6914"/>
                  <a:pt x="7178" y="6951"/>
                </a:cubicBezTo>
                <a:lnTo>
                  <a:pt x="7286" y="6897"/>
                </a:lnTo>
                <a:lnTo>
                  <a:pt x="7286" y="6897"/>
                </a:lnTo>
                <a:cubicBezTo>
                  <a:pt x="7289" y="6904"/>
                  <a:pt x="7259" y="6927"/>
                  <a:pt x="7246" y="6941"/>
                </a:cubicBezTo>
                <a:cubicBezTo>
                  <a:pt x="7294" y="6931"/>
                  <a:pt x="7349" y="6850"/>
                  <a:pt x="7404" y="6850"/>
                </a:cubicBezTo>
                <a:cubicBezTo>
                  <a:pt x="7406" y="6850"/>
                  <a:pt x="7408" y="6850"/>
                  <a:pt x="7411" y="6850"/>
                </a:cubicBezTo>
                <a:cubicBezTo>
                  <a:pt x="7428" y="6837"/>
                  <a:pt x="7439" y="6831"/>
                  <a:pt x="7444" y="6831"/>
                </a:cubicBezTo>
                <a:cubicBezTo>
                  <a:pt x="7475" y="6831"/>
                  <a:pt x="7359" y="7001"/>
                  <a:pt x="7424" y="7001"/>
                </a:cubicBezTo>
                <a:cubicBezTo>
                  <a:pt x="7434" y="7001"/>
                  <a:pt x="7448" y="6997"/>
                  <a:pt x="7468" y="6988"/>
                </a:cubicBezTo>
                <a:lnTo>
                  <a:pt x="7468" y="6988"/>
                </a:lnTo>
                <a:cubicBezTo>
                  <a:pt x="7444" y="7025"/>
                  <a:pt x="7397" y="7042"/>
                  <a:pt x="7357" y="7082"/>
                </a:cubicBezTo>
                <a:cubicBezTo>
                  <a:pt x="7448" y="7072"/>
                  <a:pt x="7538" y="7049"/>
                  <a:pt x="7623" y="7015"/>
                </a:cubicBezTo>
                <a:lnTo>
                  <a:pt x="7623" y="7015"/>
                </a:lnTo>
                <a:lnTo>
                  <a:pt x="7582" y="7116"/>
                </a:lnTo>
                <a:cubicBezTo>
                  <a:pt x="7643" y="7018"/>
                  <a:pt x="7771" y="6971"/>
                  <a:pt x="7882" y="6941"/>
                </a:cubicBezTo>
                <a:lnTo>
                  <a:pt x="7882" y="6941"/>
                </a:lnTo>
                <a:lnTo>
                  <a:pt x="7862" y="6965"/>
                </a:lnTo>
                <a:lnTo>
                  <a:pt x="7909" y="6941"/>
                </a:lnTo>
                <a:cubicBezTo>
                  <a:pt x="7915" y="6948"/>
                  <a:pt x="7922" y="6958"/>
                  <a:pt x="7929" y="6965"/>
                </a:cubicBezTo>
                <a:cubicBezTo>
                  <a:pt x="7892" y="6995"/>
                  <a:pt x="7851" y="7018"/>
                  <a:pt x="7811" y="7039"/>
                </a:cubicBezTo>
                <a:lnTo>
                  <a:pt x="7862" y="6965"/>
                </a:lnTo>
                <a:lnTo>
                  <a:pt x="7862" y="6965"/>
                </a:lnTo>
                <a:cubicBezTo>
                  <a:pt x="7781" y="7005"/>
                  <a:pt x="7707" y="7055"/>
                  <a:pt x="7636" y="7113"/>
                </a:cubicBezTo>
                <a:cubicBezTo>
                  <a:pt x="7646" y="7108"/>
                  <a:pt x="7656" y="7105"/>
                  <a:pt x="7667" y="7105"/>
                </a:cubicBezTo>
                <a:cubicBezTo>
                  <a:pt x="7671" y="7105"/>
                  <a:pt x="7675" y="7105"/>
                  <a:pt x="7680" y="7106"/>
                </a:cubicBezTo>
                <a:cubicBezTo>
                  <a:pt x="7663" y="7113"/>
                  <a:pt x="7646" y="7123"/>
                  <a:pt x="7629" y="7136"/>
                </a:cubicBezTo>
                <a:cubicBezTo>
                  <a:pt x="7627" y="7140"/>
                  <a:pt x="7627" y="7141"/>
                  <a:pt x="7629" y="7141"/>
                </a:cubicBezTo>
                <a:cubicBezTo>
                  <a:pt x="7635" y="7141"/>
                  <a:pt x="7659" y="7129"/>
                  <a:pt x="7687" y="7119"/>
                </a:cubicBezTo>
                <a:lnTo>
                  <a:pt x="7687" y="7119"/>
                </a:lnTo>
                <a:lnTo>
                  <a:pt x="7569" y="7234"/>
                </a:lnTo>
                <a:lnTo>
                  <a:pt x="7623" y="7197"/>
                </a:lnTo>
                <a:lnTo>
                  <a:pt x="7596" y="7325"/>
                </a:lnTo>
                <a:cubicBezTo>
                  <a:pt x="7729" y="7284"/>
                  <a:pt x="7902" y="7210"/>
                  <a:pt x="8024" y="7210"/>
                </a:cubicBezTo>
                <a:cubicBezTo>
                  <a:pt x="8053" y="7210"/>
                  <a:pt x="8079" y="7214"/>
                  <a:pt x="8101" y="7224"/>
                </a:cubicBezTo>
                <a:cubicBezTo>
                  <a:pt x="7993" y="7271"/>
                  <a:pt x="7942" y="7331"/>
                  <a:pt x="7828" y="7412"/>
                </a:cubicBezTo>
                <a:cubicBezTo>
                  <a:pt x="7880" y="7357"/>
                  <a:pt x="7857" y="7350"/>
                  <a:pt x="7819" y="7350"/>
                </a:cubicBezTo>
                <a:cubicBezTo>
                  <a:pt x="7807" y="7350"/>
                  <a:pt x="7794" y="7351"/>
                  <a:pt x="7781" y="7351"/>
                </a:cubicBezTo>
                <a:cubicBezTo>
                  <a:pt x="7754" y="7351"/>
                  <a:pt x="7729" y="7347"/>
                  <a:pt x="7727" y="7328"/>
                </a:cubicBezTo>
                <a:lnTo>
                  <a:pt x="7727" y="7328"/>
                </a:lnTo>
                <a:cubicBezTo>
                  <a:pt x="7730" y="7358"/>
                  <a:pt x="7673" y="7392"/>
                  <a:pt x="7650" y="7402"/>
                </a:cubicBezTo>
                <a:lnTo>
                  <a:pt x="7814" y="7395"/>
                </a:lnTo>
                <a:lnTo>
                  <a:pt x="7814" y="7395"/>
                </a:lnTo>
                <a:cubicBezTo>
                  <a:pt x="7720" y="7459"/>
                  <a:pt x="7754" y="7459"/>
                  <a:pt x="7730" y="7506"/>
                </a:cubicBezTo>
                <a:cubicBezTo>
                  <a:pt x="7798" y="7449"/>
                  <a:pt x="7837" y="7433"/>
                  <a:pt x="7865" y="7433"/>
                </a:cubicBezTo>
                <a:cubicBezTo>
                  <a:pt x="7905" y="7433"/>
                  <a:pt x="7920" y="7467"/>
                  <a:pt x="7960" y="7467"/>
                </a:cubicBezTo>
                <a:cubicBezTo>
                  <a:pt x="7963" y="7467"/>
                  <a:pt x="7966" y="7466"/>
                  <a:pt x="7969" y="7466"/>
                </a:cubicBezTo>
                <a:lnTo>
                  <a:pt x="7969" y="7466"/>
                </a:lnTo>
                <a:cubicBezTo>
                  <a:pt x="7929" y="7495"/>
                  <a:pt x="7885" y="7523"/>
                  <a:pt x="7857" y="7523"/>
                </a:cubicBezTo>
                <a:cubicBezTo>
                  <a:pt x="7843" y="7523"/>
                  <a:pt x="7832" y="7516"/>
                  <a:pt x="7828" y="7500"/>
                </a:cubicBezTo>
                <a:cubicBezTo>
                  <a:pt x="7801" y="7533"/>
                  <a:pt x="7802" y="7545"/>
                  <a:pt x="7818" y="7545"/>
                </a:cubicBezTo>
                <a:cubicBezTo>
                  <a:pt x="7852" y="7545"/>
                  <a:pt x="7958" y="7489"/>
                  <a:pt x="7994" y="7489"/>
                </a:cubicBezTo>
                <a:cubicBezTo>
                  <a:pt x="8009" y="7489"/>
                  <a:pt x="8012" y="7499"/>
                  <a:pt x="7993" y="7527"/>
                </a:cubicBezTo>
                <a:cubicBezTo>
                  <a:pt x="7989" y="7521"/>
                  <a:pt x="7990" y="7515"/>
                  <a:pt x="7984" y="7515"/>
                </a:cubicBezTo>
                <a:cubicBezTo>
                  <a:pt x="7980" y="7515"/>
                  <a:pt x="7973" y="7518"/>
                  <a:pt x="7959" y="7527"/>
                </a:cubicBezTo>
                <a:cubicBezTo>
                  <a:pt x="7966" y="7525"/>
                  <a:pt x="7971" y="7524"/>
                  <a:pt x="7976" y="7524"/>
                </a:cubicBezTo>
                <a:cubicBezTo>
                  <a:pt x="8028" y="7524"/>
                  <a:pt x="8014" y="7596"/>
                  <a:pt x="7959" y="7617"/>
                </a:cubicBezTo>
                <a:lnTo>
                  <a:pt x="7949" y="7607"/>
                </a:lnTo>
                <a:lnTo>
                  <a:pt x="7949" y="7607"/>
                </a:lnTo>
                <a:cubicBezTo>
                  <a:pt x="7964" y="7665"/>
                  <a:pt x="8023" y="7740"/>
                  <a:pt x="8121" y="7740"/>
                </a:cubicBezTo>
                <a:cubicBezTo>
                  <a:pt x="8156" y="7740"/>
                  <a:pt x="8195" y="7731"/>
                  <a:pt x="8238" y="7708"/>
                </a:cubicBezTo>
                <a:lnTo>
                  <a:pt x="8238" y="7708"/>
                </a:lnTo>
                <a:lnTo>
                  <a:pt x="8003" y="7836"/>
                </a:lnTo>
                <a:cubicBezTo>
                  <a:pt x="8144" y="7786"/>
                  <a:pt x="8286" y="7739"/>
                  <a:pt x="8427" y="7688"/>
                </a:cubicBezTo>
                <a:lnTo>
                  <a:pt x="8451" y="7725"/>
                </a:lnTo>
                <a:cubicBezTo>
                  <a:pt x="8305" y="7818"/>
                  <a:pt x="8133" y="7927"/>
                  <a:pt x="8054" y="7927"/>
                </a:cubicBezTo>
                <a:cubicBezTo>
                  <a:pt x="8052" y="7927"/>
                  <a:pt x="8051" y="7927"/>
                  <a:pt x="8050" y="7927"/>
                </a:cubicBezTo>
                <a:lnTo>
                  <a:pt x="8050" y="7927"/>
                </a:lnTo>
                <a:cubicBezTo>
                  <a:pt x="8040" y="7954"/>
                  <a:pt x="8026" y="7984"/>
                  <a:pt x="8097" y="7988"/>
                </a:cubicBezTo>
                <a:cubicBezTo>
                  <a:pt x="8110" y="7968"/>
                  <a:pt x="8277" y="7849"/>
                  <a:pt x="8304" y="7849"/>
                </a:cubicBezTo>
                <a:cubicBezTo>
                  <a:pt x="8305" y="7849"/>
                  <a:pt x="8305" y="7849"/>
                  <a:pt x="8306" y="7850"/>
                </a:cubicBezTo>
                <a:cubicBezTo>
                  <a:pt x="8173" y="7979"/>
                  <a:pt x="8237" y="7928"/>
                  <a:pt x="8132" y="8047"/>
                </a:cubicBezTo>
                <a:lnTo>
                  <a:pt x="8132" y="8047"/>
                </a:lnTo>
                <a:cubicBezTo>
                  <a:pt x="8167" y="8013"/>
                  <a:pt x="8335" y="7935"/>
                  <a:pt x="8382" y="7935"/>
                </a:cubicBezTo>
                <a:cubicBezTo>
                  <a:pt x="8388" y="7935"/>
                  <a:pt x="8392" y="7937"/>
                  <a:pt x="8393" y="7940"/>
                </a:cubicBezTo>
                <a:cubicBezTo>
                  <a:pt x="8358" y="7953"/>
                  <a:pt x="8191" y="8053"/>
                  <a:pt x="8147" y="8067"/>
                </a:cubicBezTo>
                <a:lnTo>
                  <a:pt x="8147" y="8067"/>
                </a:lnTo>
                <a:lnTo>
                  <a:pt x="8385" y="8010"/>
                </a:lnTo>
                <a:lnTo>
                  <a:pt x="8385" y="8010"/>
                </a:lnTo>
                <a:cubicBezTo>
                  <a:pt x="8330" y="8028"/>
                  <a:pt x="8204" y="8112"/>
                  <a:pt x="8151" y="8156"/>
                </a:cubicBezTo>
                <a:cubicBezTo>
                  <a:pt x="8158" y="8151"/>
                  <a:pt x="8163" y="8149"/>
                  <a:pt x="8167" y="8149"/>
                </a:cubicBezTo>
                <a:cubicBezTo>
                  <a:pt x="8191" y="8149"/>
                  <a:pt x="8183" y="8211"/>
                  <a:pt x="8208" y="8216"/>
                </a:cubicBezTo>
                <a:lnTo>
                  <a:pt x="8245" y="8163"/>
                </a:lnTo>
                <a:cubicBezTo>
                  <a:pt x="8246" y="8181"/>
                  <a:pt x="8261" y="8187"/>
                  <a:pt x="8286" y="8187"/>
                </a:cubicBezTo>
                <a:cubicBezTo>
                  <a:pt x="8357" y="8187"/>
                  <a:pt x="8502" y="8131"/>
                  <a:pt x="8578" y="8131"/>
                </a:cubicBezTo>
                <a:cubicBezTo>
                  <a:pt x="8603" y="8131"/>
                  <a:pt x="8620" y="8137"/>
                  <a:pt x="8626" y="8152"/>
                </a:cubicBezTo>
                <a:cubicBezTo>
                  <a:pt x="8572" y="8166"/>
                  <a:pt x="8326" y="8274"/>
                  <a:pt x="8316" y="8321"/>
                </a:cubicBezTo>
                <a:lnTo>
                  <a:pt x="8420" y="8287"/>
                </a:lnTo>
                <a:cubicBezTo>
                  <a:pt x="8420" y="8297"/>
                  <a:pt x="8420" y="8307"/>
                  <a:pt x="8427" y="8314"/>
                </a:cubicBezTo>
                <a:cubicBezTo>
                  <a:pt x="8437" y="8297"/>
                  <a:pt x="8451" y="8284"/>
                  <a:pt x="8464" y="8274"/>
                </a:cubicBezTo>
                <a:cubicBezTo>
                  <a:pt x="8535" y="8250"/>
                  <a:pt x="8622" y="8227"/>
                  <a:pt x="8706" y="8203"/>
                </a:cubicBezTo>
                <a:cubicBezTo>
                  <a:pt x="8716" y="8237"/>
                  <a:pt x="8726" y="8267"/>
                  <a:pt x="8740" y="8294"/>
                </a:cubicBezTo>
                <a:cubicBezTo>
                  <a:pt x="8679" y="8304"/>
                  <a:pt x="8615" y="8317"/>
                  <a:pt x="8558" y="8328"/>
                </a:cubicBezTo>
                <a:cubicBezTo>
                  <a:pt x="8568" y="8307"/>
                  <a:pt x="8575" y="8284"/>
                  <a:pt x="8578" y="8260"/>
                </a:cubicBezTo>
                <a:lnTo>
                  <a:pt x="8578" y="8260"/>
                </a:lnTo>
                <a:cubicBezTo>
                  <a:pt x="8565" y="8290"/>
                  <a:pt x="8545" y="8314"/>
                  <a:pt x="8521" y="8334"/>
                </a:cubicBezTo>
                <a:cubicBezTo>
                  <a:pt x="8434" y="8351"/>
                  <a:pt x="8353" y="8365"/>
                  <a:pt x="8299" y="8375"/>
                </a:cubicBezTo>
                <a:cubicBezTo>
                  <a:pt x="8259" y="8425"/>
                  <a:pt x="8225" y="8418"/>
                  <a:pt x="8249" y="8455"/>
                </a:cubicBezTo>
                <a:cubicBezTo>
                  <a:pt x="8238" y="8462"/>
                  <a:pt x="8225" y="8469"/>
                  <a:pt x="8212" y="8476"/>
                </a:cubicBezTo>
                <a:cubicBezTo>
                  <a:pt x="8171" y="8415"/>
                  <a:pt x="8043" y="8398"/>
                  <a:pt x="8016" y="8290"/>
                </a:cubicBezTo>
                <a:cubicBezTo>
                  <a:pt x="7993" y="8311"/>
                  <a:pt x="7969" y="8331"/>
                  <a:pt x="7952" y="8354"/>
                </a:cubicBezTo>
                <a:cubicBezTo>
                  <a:pt x="7855" y="8304"/>
                  <a:pt x="7761" y="8250"/>
                  <a:pt x="7670" y="8193"/>
                </a:cubicBezTo>
                <a:cubicBezTo>
                  <a:pt x="7680" y="8179"/>
                  <a:pt x="7690" y="8166"/>
                  <a:pt x="7697" y="8152"/>
                </a:cubicBezTo>
                <a:lnTo>
                  <a:pt x="7697" y="8152"/>
                </a:lnTo>
                <a:lnTo>
                  <a:pt x="7639" y="8176"/>
                </a:lnTo>
                <a:cubicBezTo>
                  <a:pt x="7636" y="8173"/>
                  <a:pt x="7636" y="8173"/>
                  <a:pt x="7633" y="8173"/>
                </a:cubicBezTo>
                <a:cubicBezTo>
                  <a:pt x="7650" y="8152"/>
                  <a:pt x="7676" y="8129"/>
                  <a:pt x="7680" y="8105"/>
                </a:cubicBezTo>
                <a:lnTo>
                  <a:pt x="7680" y="8105"/>
                </a:lnTo>
                <a:cubicBezTo>
                  <a:pt x="7663" y="8129"/>
                  <a:pt x="7643" y="8149"/>
                  <a:pt x="7619" y="8163"/>
                </a:cubicBezTo>
                <a:cubicBezTo>
                  <a:pt x="7602" y="8152"/>
                  <a:pt x="7582" y="8142"/>
                  <a:pt x="7565" y="8132"/>
                </a:cubicBezTo>
                <a:lnTo>
                  <a:pt x="7565" y="8122"/>
                </a:lnTo>
                <a:cubicBezTo>
                  <a:pt x="7565" y="8122"/>
                  <a:pt x="7565" y="8121"/>
                  <a:pt x="7565" y="8121"/>
                </a:cubicBezTo>
                <a:cubicBezTo>
                  <a:pt x="7564" y="8121"/>
                  <a:pt x="7561" y="8126"/>
                  <a:pt x="7559" y="8129"/>
                </a:cubicBezTo>
                <a:cubicBezTo>
                  <a:pt x="7542" y="8115"/>
                  <a:pt x="7528" y="8102"/>
                  <a:pt x="7508" y="8092"/>
                </a:cubicBezTo>
                <a:cubicBezTo>
                  <a:pt x="7508" y="8089"/>
                  <a:pt x="7515" y="8089"/>
                  <a:pt x="7512" y="8085"/>
                </a:cubicBezTo>
                <a:lnTo>
                  <a:pt x="7512" y="8085"/>
                </a:lnTo>
                <a:cubicBezTo>
                  <a:pt x="7509" y="8086"/>
                  <a:pt x="7507" y="8087"/>
                  <a:pt x="7506" y="8087"/>
                </a:cubicBezTo>
                <a:cubicBezTo>
                  <a:pt x="7503" y="8087"/>
                  <a:pt x="7500" y="8085"/>
                  <a:pt x="7498" y="8085"/>
                </a:cubicBezTo>
                <a:cubicBezTo>
                  <a:pt x="7114" y="7823"/>
                  <a:pt x="6758" y="7516"/>
                  <a:pt x="6441" y="7177"/>
                </a:cubicBezTo>
                <a:lnTo>
                  <a:pt x="6438" y="7173"/>
                </a:lnTo>
                <a:cubicBezTo>
                  <a:pt x="6425" y="7143"/>
                  <a:pt x="6411" y="7113"/>
                  <a:pt x="6391" y="7082"/>
                </a:cubicBezTo>
                <a:cubicBezTo>
                  <a:pt x="6438" y="7012"/>
                  <a:pt x="6495" y="6944"/>
                  <a:pt x="6559" y="6887"/>
                </a:cubicBezTo>
                <a:lnTo>
                  <a:pt x="6559" y="6887"/>
                </a:lnTo>
                <a:cubicBezTo>
                  <a:pt x="6540" y="6898"/>
                  <a:pt x="6526" y="6903"/>
                  <a:pt x="6517" y="6903"/>
                </a:cubicBezTo>
                <a:cubicBezTo>
                  <a:pt x="6460" y="6903"/>
                  <a:pt x="6596" y="6709"/>
                  <a:pt x="6514" y="6709"/>
                </a:cubicBezTo>
                <a:cubicBezTo>
                  <a:pt x="6498" y="6709"/>
                  <a:pt x="6472" y="6717"/>
                  <a:pt x="6435" y="6736"/>
                </a:cubicBezTo>
                <a:cubicBezTo>
                  <a:pt x="6455" y="6692"/>
                  <a:pt x="6495" y="6699"/>
                  <a:pt x="6526" y="6658"/>
                </a:cubicBezTo>
                <a:lnTo>
                  <a:pt x="6526" y="6658"/>
                </a:lnTo>
                <a:cubicBezTo>
                  <a:pt x="6489" y="6681"/>
                  <a:pt x="6463" y="6692"/>
                  <a:pt x="6445" y="6692"/>
                </a:cubicBezTo>
                <a:cubicBezTo>
                  <a:pt x="6424" y="6692"/>
                  <a:pt x="6416" y="6676"/>
                  <a:pt x="6418" y="6645"/>
                </a:cubicBezTo>
                <a:lnTo>
                  <a:pt x="6438" y="6631"/>
                </a:lnTo>
                <a:cubicBezTo>
                  <a:pt x="6367" y="6581"/>
                  <a:pt x="6367" y="6514"/>
                  <a:pt x="6357" y="6429"/>
                </a:cubicBezTo>
                <a:cubicBezTo>
                  <a:pt x="6389" y="6429"/>
                  <a:pt x="6409" y="6454"/>
                  <a:pt x="6440" y="6454"/>
                </a:cubicBezTo>
                <a:cubicBezTo>
                  <a:pt x="6468" y="6454"/>
                  <a:pt x="6505" y="6434"/>
                  <a:pt x="6569" y="6359"/>
                </a:cubicBezTo>
                <a:lnTo>
                  <a:pt x="6569" y="6359"/>
                </a:lnTo>
                <a:lnTo>
                  <a:pt x="6549" y="6426"/>
                </a:lnTo>
                <a:cubicBezTo>
                  <a:pt x="6548" y="6423"/>
                  <a:pt x="6546" y="6422"/>
                  <a:pt x="6544" y="6422"/>
                </a:cubicBezTo>
                <a:cubicBezTo>
                  <a:pt x="6540" y="6422"/>
                  <a:pt x="6534" y="6427"/>
                  <a:pt x="6530" y="6427"/>
                </a:cubicBezTo>
                <a:cubicBezTo>
                  <a:pt x="6530" y="6427"/>
                  <a:pt x="6529" y="6426"/>
                  <a:pt x="6529" y="6426"/>
                </a:cubicBezTo>
                <a:cubicBezTo>
                  <a:pt x="6519" y="6455"/>
                  <a:pt x="6519" y="6466"/>
                  <a:pt x="6527" y="6466"/>
                </a:cubicBezTo>
                <a:cubicBezTo>
                  <a:pt x="6554" y="6466"/>
                  <a:pt x="6662" y="6339"/>
                  <a:pt x="6707" y="6339"/>
                </a:cubicBezTo>
                <a:close/>
                <a:moveTo>
                  <a:pt x="8551" y="8415"/>
                </a:moveTo>
                <a:cubicBezTo>
                  <a:pt x="8609" y="8415"/>
                  <a:pt x="8652" y="8428"/>
                  <a:pt x="8652" y="8459"/>
                </a:cubicBezTo>
                <a:cubicBezTo>
                  <a:pt x="8619" y="8479"/>
                  <a:pt x="8582" y="8496"/>
                  <a:pt x="8545" y="8509"/>
                </a:cubicBezTo>
                <a:cubicBezTo>
                  <a:pt x="8548" y="8482"/>
                  <a:pt x="8545" y="8452"/>
                  <a:pt x="8551" y="8415"/>
                </a:cubicBezTo>
                <a:close/>
                <a:moveTo>
                  <a:pt x="8535" y="8418"/>
                </a:moveTo>
                <a:cubicBezTo>
                  <a:pt x="8521" y="8455"/>
                  <a:pt x="8504" y="8492"/>
                  <a:pt x="8488" y="8529"/>
                </a:cubicBezTo>
                <a:cubicBezTo>
                  <a:pt x="8454" y="8540"/>
                  <a:pt x="8424" y="8550"/>
                  <a:pt x="8397" y="8556"/>
                </a:cubicBezTo>
                <a:lnTo>
                  <a:pt x="8366" y="8546"/>
                </a:lnTo>
                <a:cubicBezTo>
                  <a:pt x="8383" y="8543"/>
                  <a:pt x="8400" y="8540"/>
                  <a:pt x="8417" y="8533"/>
                </a:cubicBezTo>
                <a:lnTo>
                  <a:pt x="8238" y="8496"/>
                </a:lnTo>
                <a:lnTo>
                  <a:pt x="8232" y="8492"/>
                </a:lnTo>
                <a:cubicBezTo>
                  <a:pt x="8296" y="8465"/>
                  <a:pt x="8360" y="8442"/>
                  <a:pt x="8427" y="8432"/>
                </a:cubicBezTo>
                <a:lnTo>
                  <a:pt x="8427" y="8432"/>
                </a:lnTo>
                <a:cubicBezTo>
                  <a:pt x="8426" y="8455"/>
                  <a:pt x="8434" y="8464"/>
                  <a:pt x="8447" y="8464"/>
                </a:cubicBezTo>
                <a:cubicBezTo>
                  <a:pt x="8468" y="8464"/>
                  <a:pt x="8501" y="8441"/>
                  <a:pt x="8528" y="8418"/>
                </a:cubicBezTo>
                <a:close/>
                <a:moveTo>
                  <a:pt x="8834" y="8523"/>
                </a:moveTo>
                <a:lnTo>
                  <a:pt x="8834" y="8523"/>
                </a:lnTo>
                <a:cubicBezTo>
                  <a:pt x="8824" y="8546"/>
                  <a:pt x="8811" y="8573"/>
                  <a:pt x="8801" y="8597"/>
                </a:cubicBezTo>
                <a:lnTo>
                  <a:pt x="8854" y="8577"/>
                </a:lnTo>
                <a:cubicBezTo>
                  <a:pt x="8861" y="8593"/>
                  <a:pt x="8871" y="8614"/>
                  <a:pt x="8878" y="8634"/>
                </a:cubicBezTo>
                <a:lnTo>
                  <a:pt x="8824" y="8651"/>
                </a:lnTo>
                <a:lnTo>
                  <a:pt x="8827" y="8661"/>
                </a:lnTo>
                <a:lnTo>
                  <a:pt x="8881" y="8640"/>
                </a:lnTo>
                <a:cubicBezTo>
                  <a:pt x="8888" y="8657"/>
                  <a:pt x="8898" y="8678"/>
                  <a:pt x="8905" y="8694"/>
                </a:cubicBezTo>
                <a:cubicBezTo>
                  <a:pt x="8898" y="8701"/>
                  <a:pt x="8888" y="8704"/>
                  <a:pt x="8878" y="8708"/>
                </a:cubicBezTo>
                <a:cubicBezTo>
                  <a:pt x="8838" y="8698"/>
                  <a:pt x="8801" y="8684"/>
                  <a:pt x="8760" y="8674"/>
                </a:cubicBezTo>
                <a:cubicBezTo>
                  <a:pt x="8774" y="8651"/>
                  <a:pt x="8787" y="8624"/>
                  <a:pt x="8801" y="8597"/>
                </a:cubicBezTo>
                <a:lnTo>
                  <a:pt x="8801" y="8597"/>
                </a:lnTo>
                <a:lnTo>
                  <a:pt x="8750" y="8617"/>
                </a:lnTo>
                <a:lnTo>
                  <a:pt x="8713" y="8661"/>
                </a:lnTo>
                <a:lnTo>
                  <a:pt x="8706" y="8661"/>
                </a:lnTo>
                <a:lnTo>
                  <a:pt x="8706" y="8651"/>
                </a:lnTo>
                <a:cubicBezTo>
                  <a:pt x="8706" y="8647"/>
                  <a:pt x="8700" y="8644"/>
                  <a:pt x="8696" y="8640"/>
                </a:cubicBezTo>
                <a:lnTo>
                  <a:pt x="8750" y="8617"/>
                </a:lnTo>
                <a:lnTo>
                  <a:pt x="8834" y="8523"/>
                </a:lnTo>
                <a:close/>
                <a:moveTo>
                  <a:pt x="1689" y="10582"/>
                </a:moveTo>
                <a:cubicBezTo>
                  <a:pt x="1710" y="10582"/>
                  <a:pt x="1726" y="10586"/>
                  <a:pt x="1747" y="10586"/>
                </a:cubicBezTo>
                <a:lnTo>
                  <a:pt x="1720" y="10633"/>
                </a:lnTo>
                <a:lnTo>
                  <a:pt x="1639" y="10666"/>
                </a:lnTo>
                <a:cubicBezTo>
                  <a:pt x="1632" y="10653"/>
                  <a:pt x="1626" y="10643"/>
                  <a:pt x="1619" y="10633"/>
                </a:cubicBezTo>
                <a:lnTo>
                  <a:pt x="1689" y="10582"/>
                </a:lnTo>
                <a:close/>
                <a:moveTo>
                  <a:pt x="2026" y="10603"/>
                </a:moveTo>
                <a:cubicBezTo>
                  <a:pt x="2056" y="10606"/>
                  <a:pt x="2083" y="10609"/>
                  <a:pt x="2113" y="10613"/>
                </a:cubicBezTo>
                <a:lnTo>
                  <a:pt x="2090" y="10677"/>
                </a:lnTo>
                <a:cubicBezTo>
                  <a:pt x="2076" y="10650"/>
                  <a:pt x="2050" y="10626"/>
                  <a:pt x="2023" y="10613"/>
                </a:cubicBezTo>
                <a:lnTo>
                  <a:pt x="2026" y="10603"/>
                </a:lnTo>
                <a:close/>
                <a:moveTo>
                  <a:pt x="2073" y="10730"/>
                </a:moveTo>
                <a:lnTo>
                  <a:pt x="2073" y="10730"/>
                </a:lnTo>
                <a:cubicBezTo>
                  <a:pt x="2066" y="10744"/>
                  <a:pt x="2063" y="10761"/>
                  <a:pt x="2056" y="10774"/>
                </a:cubicBezTo>
                <a:cubicBezTo>
                  <a:pt x="2056" y="10757"/>
                  <a:pt x="2060" y="10740"/>
                  <a:pt x="2073" y="10730"/>
                </a:cubicBezTo>
                <a:close/>
                <a:moveTo>
                  <a:pt x="2192" y="10768"/>
                </a:moveTo>
                <a:cubicBezTo>
                  <a:pt x="2196" y="10768"/>
                  <a:pt x="2200" y="10769"/>
                  <a:pt x="2204" y="10771"/>
                </a:cubicBezTo>
                <a:cubicBezTo>
                  <a:pt x="2204" y="10774"/>
                  <a:pt x="2204" y="10774"/>
                  <a:pt x="2208" y="10778"/>
                </a:cubicBezTo>
                <a:lnTo>
                  <a:pt x="2204" y="10778"/>
                </a:lnTo>
                <a:cubicBezTo>
                  <a:pt x="2188" y="10784"/>
                  <a:pt x="2164" y="10794"/>
                  <a:pt x="2144" y="10804"/>
                </a:cubicBezTo>
                <a:cubicBezTo>
                  <a:pt x="2160" y="10783"/>
                  <a:pt x="2176" y="10768"/>
                  <a:pt x="2192" y="10768"/>
                </a:cubicBezTo>
                <a:close/>
                <a:moveTo>
                  <a:pt x="2204" y="10794"/>
                </a:moveTo>
                <a:cubicBezTo>
                  <a:pt x="2204" y="10821"/>
                  <a:pt x="2201" y="10852"/>
                  <a:pt x="2194" y="10878"/>
                </a:cubicBezTo>
                <a:cubicBezTo>
                  <a:pt x="2161" y="10878"/>
                  <a:pt x="2144" y="10855"/>
                  <a:pt x="2113" y="10852"/>
                </a:cubicBezTo>
                <a:cubicBezTo>
                  <a:pt x="2120" y="10841"/>
                  <a:pt x="2124" y="10835"/>
                  <a:pt x="2130" y="10825"/>
                </a:cubicBezTo>
                <a:lnTo>
                  <a:pt x="2127" y="10825"/>
                </a:lnTo>
                <a:cubicBezTo>
                  <a:pt x="2151" y="10808"/>
                  <a:pt x="2177" y="10798"/>
                  <a:pt x="2204" y="10794"/>
                </a:cubicBezTo>
                <a:close/>
                <a:moveTo>
                  <a:pt x="2406" y="10653"/>
                </a:moveTo>
                <a:cubicBezTo>
                  <a:pt x="2423" y="10656"/>
                  <a:pt x="2443" y="10660"/>
                  <a:pt x="2463" y="10663"/>
                </a:cubicBezTo>
                <a:lnTo>
                  <a:pt x="2450" y="10720"/>
                </a:lnTo>
                <a:lnTo>
                  <a:pt x="2460" y="10720"/>
                </a:lnTo>
                <a:lnTo>
                  <a:pt x="2470" y="10663"/>
                </a:lnTo>
                <a:cubicBezTo>
                  <a:pt x="2490" y="10666"/>
                  <a:pt x="2507" y="10670"/>
                  <a:pt x="2527" y="10673"/>
                </a:cubicBezTo>
                <a:cubicBezTo>
                  <a:pt x="2511" y="10774"/>
                  <a:pt x="2463" y="10882"/>
                  <a:pt x="2443" y="10979"/>
                </a:cubicBezTo>
                <a:cubicBezTo>
                  <a:pt x="2413" y="10990"/>
                  <a:pt x="2383" y="11003"/>
                  <a:pt x="2352" y="11013"/>
                </a:cubicBezTo>
                <a:cubicBezTo>
                  <a:pt x="2356" y="10986"/>
                  <a:pt x="2359" y="10959"/>
                  <a:pt x="2363" y="10929"/>
                </a:cubicBezTo>
                <a:cubicBezTo>
                  <a:pt x="2376" y="10919"/>
                  <a:pt x="2393" y="10905"/>
                  <a:pt x="2410" y="10899"/>
                </a:cubicBezTo>
                <a:lnTo>
                  <a:pt x="2410" y="10899"/>
                </a:lnTo>
                <a:lnTo>
                  <a:pt x="2366" y="10902"/>
                </a:lnTo>
                <a:cubicBezTo>
                  <a:pt x="2379" y="10818"/>
                  <a:pt x="2393" y="10734"/>
                  <a:pt x="2406" y="10653"/>
                </a:cubicBezTo>
                <a:close/>
                <a:moveTo>
                  <a:pt x="2283" y="11023"/>
                </a:moveTo>
                <a:cubicBezTo>
                  <a:pt x="2288" y="11023"/>
                  <a:pt x="2292" y="11026"/>
                  <a:pt x="2295" y="11033"/>
                </a:cubicBezTo>
                <a:lnTo>
                  <a:pt x="2255" y="11047"/>
                </a:lnTo>
                <a:cubicBezTo>
                  <a:pt x="2266" y="11034"/>
                  <a:pt x="2275" y="11023"/>
                  <a:pt x="2283" y="11023"/>
                </a:cubicBezTo>
                <a:close/>
                <a:moveTo>
                  <a:pt x="1976" y="11090"/>
                </a:moveTo>
                <a:cubicBezTo>
                  <a:pt x="1976" y="11094"/>
                  <a:pt x="1976" y="11094"/>
                  <a:pt x="1976" y="11097"/>
                </a:cubicBezTo>
                <a:lnTo>
                  <a:pt x="1965" y="11097"/>
                </a:lnTo>
                <a:lnTo>
                  <a:pt x="1976" y="11090"/>
                </a:lnTo>
                <a:close/>
                <a:moveTo>
                  <a:pt x="2184" y="10939"/>
                </a:moveTo>
                <a:lnTo>
                  <a:pt x="2184" y="10939"/>
                </a:lnTo>
                <a:cubicBezTo>
                  <a:pt x="2171" y="11000"/>
                  <a:pt x="2157" y="11053"/>
                  <a:pt x="2154" y="11080"/>
                </a:cubicBezTo>
                <a:cubicBezTo>
                  <a:pt x="2168" y="11047"/>
                  <a:pt x="2202" y="11018"/>
                  <a:pt x="2220" y="11018"/>
                </a:cubicBezTo>
                <a:cubicBezTo>
                  <a:pt x="2227" y="11018"/>
                  <a:pt x="2231" y="11023"/>
                  <a:pt x="2231" y="11033"/>
                </a:cubicBezTo>
                <a:lnTo>
                  <a:pt x="2214" y="11064"/>
                </a:lnTo>
                <a:cubicBezTo>
                  <a:pt x="2194" y="11070"/>
                  <a:pt x="2174" y="11074"/>
                  <a:pt x="2154" y="11080"/>
                </a:cubicBezTo>
                <a:lnTo>
                  <a:pt x="2127" y="11087"/>
                </a:lnTo>
                <a:cubicBezTo>
                  <a:pt x="2140" y="11064"/>
                  <a:pt x="2147" y="11037"/>
                  <a:pt x="2147" y="11013"/>
                </a:cubicBezTo>
                <a:lnTo>
                  <a:pt x="2147" y="11013"/>
                </a:lnTo>
                <a:lnTo>
                  <a:pt x="2073" y="11101"/>
                </a:lnTo>
                <a:lnTo>
                  <a:pt x="2033" y="11101"/>
                </a:lnTo>
                <a:cubicBezTo>
                  <a:pt x="2036" y="11084"/>
                  <a:pt x="2039" y="11067"/>
                  <a:pt x="2043" y="11050"/>
                </a:cubicBezTo>
                <a:cubicBezTo>
                  <a:pt x="2090" y="11020"/>
                  <a:pt x="2130" y="10983"/>
                  <a:pt x="2184" y="10939"/>
                </a:cubicBezTo>
                <a:close/>
                <a:moveTo>
                  <a:pt x="2299" y="11149"/>
                </a:moveTo>
                <a:cubicBezTo>
                  <a:pt x="2313" y="11149"/>
                  <a:pt x="2307" y="11169"/>
                  <a:pt x="2288" y="11195"/>
                </a:cubicBezTo>
                <a:cubicBezTo>
                  <a:pt x="2278" y="11195"/>
                  <a:pt x="2272" y="11185"/>
                  <a:pt x="2285" y="11154"/>
                </a:cubicBezTo>
                <a:lnTo>
                  <a:pt x="2282" y="11154"/>
                </a:lnTo>
                <a:cubicBezTo>
                  <a:pt x="2289" y="11151"/>
                  <a:pt x="2295" y="11149"/>
                  <a:pt x="2299" y="11149"/>
                </a:cubicBezTo>
                <a:close/>
                <a:moveTo>
                  <a:pt x="3156" y="11635"/>
                </a:moveTo>
                <a:cubicBezTo>
                  <a:pt x="3165" y="11635"/>
                  <a:pt x="3167" y="11642"/>
                  <a:pt x="3150" y="11663"/>
                </a:cubicBezTo>
                <a:cubicBezTo>
                  <a:pt x="3113" y="11694"/>
                  <a:pt x="3096" y="11706"/>
                  <a:pt x="3089" y="11706"/>
                </a:cubicBezTo>
                <a:cubicBezTo>
                  <a:pt x="3078" y="11706"/>
                  <a:pt x="3093" y="11677"/>
                  <a:pt x="3100" y="11653"/>
                </a:cubicBezTo>
                <a:cubicBezTo>
                  <a:pt x="3113" y="11649"/>
                  <a:pt x="3142" y="11635"/>
                  <a:pt x="3156" y="11635"/>
                </a:cubicBezTo>
                <a:close/>
                <a:moveTo>
                  <a:pt x="3296" y="11811"/>
                </a:moveTo>
                <a:cubicBezTo>
                  <a:pt x="3296" y="11811"/>
                  <a:pt x="3296" y="11811"/>
                  <a:pt x="3295" y="11811"/>
                </a:cubicBezTo>
                <a:lnTo>
                  <a:pt x="3295" y="11811"/>
                </a:lnTo>
                <a:lnTo>
                  <a:pt x="3301" y="11814"/>
                </a:lnTo>
                <a:cubicBezTo>
                  <a:pt x="3300" y="11812"/>
                  <a:pt x="3299" y="11811"/>
                  <a:pt x="3296" y="11811"/>
                </a:cubicBezTo>
                <a:close/>
                <a:moveTo>
                  <a:pt x="4150" y="12278"/>
                </a:moveTo>
                <a:lnTo>
                  <a:pt x="4150" y="12278"/>
                </a:lnTo>
                <a:cubicBezTo>
                  <a:pt x="4149" y="12279"/>
                  <a:pt x="4148" y="12279"/>
                  <a:pt x="4147" y="12279"/>
                </a:cubicBezTo>
                <a:lnTo>
                  <a:pt x="4147" y="12279"/>
                </a:lnTo>
                <a:lnTo>
                  <a:pt x="4150" y="12278"/>
                </a:lnTo>
                <a:close/>
                <a:moveTo>
                  <a:pt x="4532" y="12578"/>
                </a:moveTo>
                <a:cubicBezTo>
                  <a:pt x="4531" y="12578"/>
                  <a:pt x="4531" y="12578"/>
                  <a:pt x="4530" y="12578"/>
                </a:cubicBezTo>
                <a:cubicBezTo>
                  <a:pt x="4532" y="12578"/>
                  <a:pt x="4533" y="12578"/>
                  <a:pt x="4535" y="12579"/>
                </a:cubicBezTo>
                <a:lnTo>
                  <a:pt x="4535" y="12579"/>
                </a:lnTo>
                <a:cubicBezTo>
                  <a:pt x="4534" y="12578"/>
                  <a:pt x="4533" y="12578"/>
                  <a:pt x="4532" y="12578"/>
                </a:cubicBezTo>
                <a:close/>
                <a:moveTo>
                  <a:pt x="4789" y="12857"/>
                </a:moveTo>
                <a:cubicBezTo>
                  <a:pt x="4786" y="12867"/>
                  <a:pt x="4779" y="12874"/>
                  <a:pt x="4772" y="12881"/>
                </a:cubicBezTo>
                <a:cubicBezTo>
                  <a:pt x="4776" y="12874"/>
                  <a:pt x="4779" y="12867"/>
                  <a:pt x="4786" y="12861"/>
                </a:cubicBezTo>
                <a:lnTo>
                  <a:pt x="4789" y="12857"/>
                </a:lnTo>
                <a:close/>
                <a:moveTo>
                  <a:pt x="4897" y="12820"/>
                </a:moveTo>
                <a:cubicBezTo>
                  <a:pt x="4846" y="12844"/>
                  <a:pt x="4826" y="12867"/>
                  <a:pt x="4816" y="12888"/>
                </a:cubicBezTo>
                <a:cubicBezTo>
                  <a:pt x="4813" y="12888"/>
                  <a:pt x="4806" y="12891"/>
                  <a:pt x="4802" y="12891"/>
                </a:cubicBezTo>
                <a:cubicBezTo>
                  <a:pt x="4823" y="12871"/>
                  <a:pt x="4772" y="12844"/>
                  <a:pt x="4897" y="12820"/>
                </a:cubicBezTo>
                <a:close/>
                <a:moveTo>
                  <a:pt x="4779" y="12861"/>
                </a:moveTo>
                <a:lnTo>
                  <a:pt x="4779" y="12861"/>
                </a:lnTo>
                <a:cubicBezTo>
                  <a:pt x="4752" y="12895"/>
                  <a:pt x="4736" y="12907"/>
                  <a:pt x="4726" y="12907"/>
                </a:cubicBezTo>
                <a:cubicBezTo>
                  <a:pt x="4718" y="12907"/>
                  <a:pt x="4713" y="12900"/>
                  <a:pt x="4708" y="12891"/>
                </a:cubicBezTo>
                <a:lnTo>
                  <a:pt x="4779" y="12861"/>
                </a:lnTo>
                <a:close/>
                <a:moveTo>
                  <a:pt x="2696" y="10714"/>
                </a:moveTo>
                <a:lnTo>
                  <a:pt x="2746" y="10727"/>
                </a:lnTo>
                <a:cubicBezTo>
                  <a:pt x="2746" y="10730"/>
                  <a:pt x="2746" y="10734"/>
                  <a:pt x="2746" y="10737"/>
                </a:cubicBezTo>
                <a:cubicBezTo>
                  <a:pt x="2817" y="10771"/>
                  <a:pt x="2840" y="10848"/>
                  <a:pt x="2908" y="10868"/>
                </a:cubicBezTo>
                <a:cubicBezTo>
                  <a:pt x="2904" y="10905"/>
                  <a:pt x="2925" y="10956"/>
                  <a:pt x="2891" y="11016"/>
                </a:cubicBezTo>
                <a:cubicBezTo>
                  <a:pt x="2907" y="10994"/>
                  <a:pt x="2930" y="10949"/>
                  <a:pt x="2952" y="10949"/>
                </a:cubicBezTo>
                <a:cubicBezTo>
                  <a:pt x="2953" y="10949"/>
                  <a:pt x="2954" y="10949"/>
                  <a:pt x="2955" y="10949"/>
                </a:cubicBezTo>
                <a:cubicBezTo>
                  <a:pt x="2955" y="11090"/>
                  <a:pt x="2901" y="10956"/>
                  <a:pt x="2884" y="11117"/>
                </a:cubicBezTo>
                <a:cubicBezTo>
                  <a:pt x="2914" y="11033"/>
                  <a:pt x="2972" y="11016"/>
                  <a:pt x="3019" y="10976"/>
                </a:cubicBezTo>
                <a:cubicBezTo>
                  <a:pt x="3034" y="10922"/>
                  <a:pt x="3027" y="10903"/>
                  <a:pt x="3010" y="10903"/>
                </a:cubicBezTo>
                <a:cubicBezTo>
                  <a:pt x="2986" y="10903"/>
                  <a:pt x="2941" y="10943"/>
                  <a:pt x="2914" y="10969"/>
                </a:cubicBezTo>
                <a:cubicBezTo>
                  <a:pt x="2935" y="10909"/>
                  <a:pt x="2958" y="10848"/>
                  <a:pt x="2992" y="10791"/>
                </a:cubicBezTo>
                <a:cubicBezTo>
                  <a:pt x="3069" y="10815"/>
                  <a:pt x="3147" y="10848"/>
                  <a:pt x="3224" y="10875"/>
                </a:cubicBezTo>
                <a:cubicBezTo>
                  <a:pt x="3264" y="10936"/>
                  <a:pt x="3389" y="10939"/>
                  <a:pt x="3419" y="11047"/>
                </a:cubicBezTo>
                <a:cubicBezTo>
                  <a:pt x="3439" y="11027"/>
                  <a:pt x="3460" y="11003"/>
                  <a:pt x="3480" y="10979"/>
                </a:cubicBezTo>
                <a:cubicBezTo>
                  <a:pt x="3520" y="11000"/>
                  <a:pt x="3564" y="11020"/>
                  <a:pt x="3604" y="11043"/>
                </a:cubicBezTo>
                <a:lnTo>
                  <a:pt x="3621" y="11084"/>
                </a:lnTo>
                <a:lnTo>
                  <a:pt x="3621" y="11057"/>
                </a:lnTo>
                <a:lnTo>
                  <a:pt x="3614" y="11050"/>
                </a:lnTo>
                <a:lnTo>
                  <a:pt x="3614" y="11050"/>
                </a:lnTo>
                <a:cubicBezTo>
                  <a:pt x="3662" y="11074"/>
                  <a:pt x="3709" y="11094"/>
                  <a:pt x="3752" y="11121"/>
                </a:cubicBezTo>
                <a:cubicBezTo>
                  <a:pt x="3742" y="11134"/>
                  <a:pt x="3732" y="11148"/>
                  <a:pt x="3726" y="11161"/>
                </a:cubicBezTo>
                <a:lnTo>
                  <a:pt x="3783" y="11138"/>
                </a:lnTo>
                <a:lnTo>
                  <a:pt x="3789" y="11138"/>
                </a:lnTo>
                <a:cubicBezTo>
                  <a:pt x="3773" y="11158"/>
                  <a:pt x="3746" y="11185"/>
                  <a:pt x="3746" y="11208"/>
                </a:cubicBezTo>
                <a:cubicBezTo>
                  <a:pt x="3759" y="11181"/>
                  <a:pt x="3779" y="11161"/>
                  <a:pt x="3803" y="11144"/>
                </a:cubicBezTo>
                <a:cubicBezTo>
                  <a:pt x="3820" y="11154"/>
                  <a:pt x="3837" y="11168"/>
                  <a:pt x="3853" y="11178"/>
                </a:cubicBezTo>
                <a:lnTo>
                  <a:pt x="3853" y="11185"/>
                </a:lnTo>
                <a:cubicBezTo>
                  <a:pt x="3853" y="11185"/>
                  <a:pt x="3853" y="11186"/>
                  <a:pt x="3853" y="11186"/>
                </a:cubicBezTo>
                <a:cubicBezTo>
                  <a:pt x="3854" y="11186"/>
                  <a:pt x="3854" y="11181"/>
                  <a:pt x="3857" y="11181"/>
                </a:cubicBezTo>
                <a:cubicBezTo>
                  <a:pt x="3874" y="11191"/>
                  <a:pt x="3890" y="11205"/>
                  <a:pt x="3907" y="11215"/>
                </a:cubicBezTo>
                <a:cubicBezTo>
                  <a:pt x="3907" y="11218"/>
                  <a:pt x="3904" y="11218"/>
                  <a:pt x="3904" y="11222"/>
                </a:cubicBezTo>
                <a:cubicBezTo>
                  <a:pt x="3904" y="11223"/>
                  <a:pt x="3905" y="11223"/>
                  <a:pt x="3906" y="11223"/>
                </a:cubicBezTo>
                <a:cubicBezTo>
                  <a:pt x="3908" y="11223"/>
                  <a:pt x="3912" y="11222"/>
                  <a:pt x="3914" y="11222"/>
                </a:cubicBezTo>
                <a:cubicBezTo>
                  <a:pt x="4288" y="11464"/>
                  <a:pt x="4607" y="11774"/>
                  <a:pt x="4863" y="12140"/>
                </a:cubicBezTo>
                <a:cubicBezTo>
                  <a:pt x="4880" y="12167"/>
                  <a:pt x="4893" y="12194"/>
                  <a:pt x="4910" y="12218"/>
                </a:cubicBezTo>
                <a:cubicBezTo>
                  <a:pt x="4843" y="12285"/>
                  <a:pt x="4769" y="12346"/>
                  <a:pt x="4688" y="12393"/>
                </a:cubicBezTo>
                <a:cubicBezTo>
                  <a:pt x="4706" y="12387"/>
                  <a:pt x="4719" y="12384"/>
                  <a:pt x="4727" y="12384"/>
                </a:cubicBezTo>
                <a:cubicBezTo>
                  <a:pt x="4795" y="12384"/>
                  <a:pt x="4589" y="12554"/>
                  <a:pt x="4691" y="12554"/>
                </a:cubicBezTo>
                <a:cubicBezTo>
                  <a:pt x="4707" y="12554"/>
                  <a:pt x="4730" y="12550"/>
                  <a:pt x="4762" y="12541"/>
                </a:cubicBezTo>
                <a:lnTo>
                  <a:pt x="4762" y="12541"/>
                </a:lnTo>
                <a:cubicBezTo>
                  <a:pt x="4728" y="12575"/>
                  <a:pt x="4695" y="12565"/>
                  <a:pt x="4651" y="12591"/>
                </a:cubicBezTo>
                <a:cubicBezTo>
                  <a:pt x="4684" y="12582"/>
                  <a:pt x="4709" y="12577"/>
                  <a:pt x="4725" y="12577"/>
                </a:cubicBezTo>
                <a:cubicBezTo>
                  <a:pt x="4755" y="12577"/>
                  <a:pt x="4760" y="12592"/>
                  <a:pt x="4745" y="12622"/>
                </a:cubicBezTo>
                <a:lnTo>
                  <a:pt x="4722" y="12628"/>
                </a:lnTo>
                <a:cubicBezTo>
                  <a:pt x="4779" y="12703"/>
                  <a:pt x="4728" y="12773"/>
                  <a:pt x="4698" y="12871"/>
                </a:cubicBezTo>
                <a:cubicBezTo>
                  <a:pt x="4694" y="12867"/>
                  <a:pt x="4689" y="12865"/>
                  <a:pt x="4682" y="12865"/>
                </a:cubicBezTo>
                <a:cubicBezTo>
                  <a:pt x="4670" y="12865"/>
                  <a:pt x="4652" y="12875"/>
                  <a:pt x="4621" y="12908"/>
                </a:cubicBezTo>
                <a:lnTo>
                  <a:pt x="4675" y="12817"/>
                </a:lnTo>
                <a:lnTo>
                  <a:pt x="4675" y="12817"/>
                </a:lnTo>
                <a:cubicBezTo>
                  <a:pt x="4660" y="12826"/>
                  <a:pt x="4629" y="12856"/>
                  <a:pt x="4615" y="12856"/>
                </a:cubicBezTo>
                <a:cubicBezTo>
                  <a:pt x="4613" y="12856"/>
                  <a:pt x="4612" y="12855"/>
                  <a:pt x="4611" y="12854"/>
                </a:cubicBezTo>
                <a:lnTo>
                  <a:pt x="4698" y="12746"/>
                </a:lnTo>
                <a:lnTo>
                  <a:pt x="4698" y="12746"/>
                </a:lnTo>
                <a:cubicBezTo>
                  <a:pt x="4683" y="12760"/>
                  <a:pt x="4673" y="12766"/>
                  <a:pt x="4665" y="12766"/>
                </a:cubicBezTo>
                <a:cubicBezTo>
                  <a:pt x="4632" y="12766"/>
                  <a:pt x="4663" y="12648"/>
                  <a:pt x="4630" y="12648"/>
                </a:cubicBezTo>
                <a:cubicBezTo>
                  <a:pt x="4627" y="12648"/>
                  <a:pt x="4622" y="12649"/>
                  <a:pt x="4617" y="12652"/>
                </a:cubicBezTo>
                <a:cubicBezTo>
                  <a:pt x="4688" y="12689"/>
                  <a:pt x="4570" y="12773"/>
                  <a:pt x="4560" y="12861"/>
                </a:cubicBezTo>
                <a:cubicBezTo>
                  <a:pt x="4545" y="12867"/>
                  <a:pt x="4534" y="12870"/>
                  <a:pt x="4526" y="12870"/>
                </a:cubicBezTo>
                <a:cubicBezTo>
                  <a:pt x="4446" y="12870"/>
                  <a:pt x="4630" y="12597"/>
                  <a:pt x="4535" y="12579"/>
                </a:cubicBezTo>
                <a:lnTo>
                  <a:pt x="4535" y="12579"/>
                </a:lnTo>
                <a:cubicBezTo>
                  <a:pt x="4548" y="12589"/>
                  <a:pt x="4539" y="12665"/>
                  <a:pt x="4500" y="12692"/>
                </a:cubicBezTo>
                <a:cubicBezTo>
                  <a:pt x="4489" y="12649"/>
                  <a:pt x="4493" y="12602"/>
                  <a:pt x="4506" y="12558"/>
                </a:cubicBezTo>
                <a:cubicBezTo>
                  <a:pt x="4501" y="12556"/>
                  <a:pt x="4496" y="12556"/>
                  <a:pt x="4491" y="12556"/>
                </a:cubicBezTo>
                <a:cubicBezTo>
                  <a:pt x="4436" y="12556"/>
                  <a:pt x="4455" y="12662"/>
                  <a:pt x="4399" y="12699"/>
                </a:cubicBezTo>
                <a:cubicBezTo>
                  <a:pt x="4412" y="12662"/>
                  <a:pt x="4413" y="12648"/>
                  <a:pt x="4406" y="12648"/>
                </a:cubicBezTo>
                <a:cubicBezTo>
                  <a:pt x="4388" y="12648"/>
                  <a:pt x="4323" y="12728"/>
                  <a:pt x="4288" y="12740"/>
                </a:cubicBezTo>
                <a:lnTo>
                  <a:pt x="4345" y="12649"/>
                </a:lnTo>
                <a:cubicBezTo>
                  <a:pt x="4339" y="12631"/>
                  <a:pt x="4332" y="12624"/>
                  <a:pt x="4323" y="12624"/>
                </a:cubicBezTo>
                <a:cubicBezTo>
                  <a:pt x="4288" y="12624"/>
                  <a:pt x="4233" y="12740"/>
                  <a:pt x="4204" y="12740"/>
                </a:cubicBezTo>
                <a:cubicBezTo>
                  <a:pt x="4196" y="12740"/>
                  <a:pt x="4190" y="12732"/>
                  <a:pt x="4187" y="12713"/>
                </a:cubicBezTo>
                <a:lnTo>
                  <a:pt x="4294" y="12605"/>
                </a:lnTo>
                <a:lnTo>
                  <a:pt x="4240" y="12615"/>
                </a:lnTo>
                <a:lnTo>
                  <a:pt x="4314" y="12517"/>
                </a:lnTo>
                <a:lnTo>
                  <a:pt x="4314" y="12517"/>
                </a:lnTo>
                <a:cubicBezTo>
                  <a:pt x="4283" y="12536"/>
                  <a:pt x="4263" y="12544"/>
                  <a:pt x="4250" y="12544"/>
                </a:cubicBezTo>
                <a:cubicBezTo>
                  <a:pt x="4227" y="12544"/>
                  <a:pt x="4223" y="12522"/>
                  <a:pt x="4210" y="12491"/>
                </a:cubicBezTo>
                <a:cubicBezTo>
                  <a:pt x="4180" y="12552"/>
                  <a:pt x="4110" y="12635"/>
                  <a:pt x="4073" y="12635"/>
                </a:cubicBezTo>
                <a:cubicBezTo>
                  <a:pt x="4069" y="12635"/>
                  <a:pt x="4065" y="12634"/>
                  <a:pt x="4062" y="12632"/>
                </a:cubicBezTo>
                <a:cubicBezTo>
                  <a:pt x="4079" y="12565"/>
                  <a:pt x="4133" y="12554"/>
                  <a:pt x="4079" y="12538"/>
                </a:cubicBezTo>
                <a:cubicBezTo>
                  <a:pt x="4110" y="12506"/>
                  <a:pt x="4144" y="12470"/>
                  <a:pt x="4156" y="12470"/>
                </a:cubicBezTo>
                <a:cubicBezTo>
                  <a:pt x="4164" y="12470"/>
                  <a:pt x="4164" y="12484"/>
                  <a:pt x="4150" y="12521"/>
                </a:cubicBezTo>
                <a:lnTo>
                  <a:pt x="4220" y="12443"/>
                </a:lnTo>
                <a:cubicBezTo>
                  <a:pt x="4237" y="12366"/>
                  <a:pt x="4173" y="12390"/>
                  <a:pt x="4156" y="12379"/>
                </a:cubicBezTo>
                <a:lnTo>
                  <a:pt x="4156" y="12379"/>
                </a:lnTo>
                <a:cubicBezTo>
                  <a:pt x="4160" y="12390"/>
                  <a:pt x="4163" y="12400"/>
                  <a:pt x="4160" y="12413"/>
                </a:cubicBezTo>
                <a:lnTo>
                  <a:pt x="4008" y="12494"/>
                </a:lnTo>
                <a:cubicBezTo>
                  <a:pt x="4022" y="12460"/>
                  <a:pt x="4045" y="12430"/>
                  <a:pt x="4076" y="12410"/>
                </a:cubicBezTo>
                <a:cubicBezTo>
                  <a:pt x="4057" y="12410"/>
                  <a:pt x="4024" y="12441"/>
                  <a:pt x="3998" y="12441"/>
                </a:cubicBezTo>
                <a:cubicBezTo>
                  <a:pt x="3996" y="12441"/>
                  <a:pt x="3994" y="12441"/>
                  <a:pt x="3991" y="12440"/>
                </a:cubicBezTo>
                <a:cubicBezTo>
                  <a:pt x="4048" y="12371"/>
                  <a:pt x="4097" y="12298"/>
                  <a:pt x="4147" y="12279"/>
                </a:cubicBezTo>
                <a:lnTo>
                  <a:pt x="4147" y="12279"/>
                </a:lnTo>
                <a:lnTo>
                  <a:pt x="4035" y="12319"/>
                </a:lnTo>
                <a:cubicBezTo>
                  <a:pt x="4052" y="12285"/>
                  <a:pt x="4065" y="12211"/>
                  <a:pt x="4092" y="12191"/>
                </a:cubicBezTo>
                <a:cubicBezTo>
                  <a:pt x="4092" y="12178"/>
                  <a:pt x="4084" y="12174"/>
                  <a:pt x="4073" y="12174"/>
                </a:cubicBezTo>
                <a:cubicBezTo>
                  <a:pt x="4040" y="12174"/>
                  <a:pt x="3974" y="12212"/>
                  <a:pt x="3936" y="12212"/>
                </a:cubicBezTo>
                <a:cubicBezTo>
                  <a:pt x="3919" y="12212"/>
                  <a:pt x="3908" y="12205"/>
                  <a:pt x="3907" y="12184"/>
                </a:cubicBezTo>
                <a:cubicBezTo>
                  <a:pt x="3897" y="12194"/>
                  <a:pt x="3880" y="12204"/>
                  <a:pt x="3867" y="12208"/>
                </a:cubicBezTo>
                <a:cubicBezTo>
                  <a:pt x="3843" y="12170"/>
                  <a:pt x="3857" y="12091"/>
                  <a:pt x="3801" y="12091"/>
                </a:cubicBezTo>
                <a:cubicBezTo>
                  <a:pt x="3788" y="12091"/>
                  <a:pt x="3770" y="12096"/>
                  <a:pt x="3746" y="12107"/>
                </a:cubicBezTo>
                <a:lnTo>
                  <a:pt x="3816" y="11962"/>
                </a:lnTo>
                <a:cubicBezTo>
                  <a:pt x="3816" y="11962"/>
                  <a:pt x="3815" y="11962"/>
                  <a:pt x="3815" y="11962"/>
                </a:cubicBezTo>
                <a:cubicBezTo>
                  <a:pt x="3760" y="11962"/>
                  <a:pt x="3729" y="12141"/>
                  <a:pt x="3636" y="12141"/>
                </a:cubicBezTo>
                <a:cubicBezTo>
                  <a:pt x="3635" y="12141"/>
                  <a:pt x="3633" y="12141"/>
                  <a:pt x="3631" y="12140"/>
                </a:cubicBezTo>
                <a:cubicBezTo>
                  <a:pt x="3630" y="12141"/>
                  <a:pt x="3629" y="12141"/>
                  <a:pt x="3628" y="12141"/>
                </a:cubicBezTo>
                <a:cubicBezTo>
                  <a:pt x="3558" y="12141"/>
                  <a:pt x="3699" y="12022"/>
                  <a:pt x="3712" y="11976"/>
                </a:cubicBezTo>
                <a:lnTo>
                  <a:pt x="3712" y="11976"/>
                </a:lnTo>
                <a:cubicBezTo>
                  <a:pt x="3668" y="12005"/>
                  <a:pt x="3597" y="12050"/>
                  <a:pt x="3558" y="12050"/>
                </a:cubicBezTo>
                <a:cubicBezTo>
                  <a:pt x="3535" y="12050"/>
                  <a:pt x="3524" y="12033"/>
                  <a:pt x="3540" y="11982"/>
                </a:cubicBezTo>
                <a:cubicBezTo>
                  <a:pt x="3546" y="11981"/>
                  <a:pt x="3551" y="11980"/>
                  <a:pt x="3555" y="11980"/>
                </a:cubicBezTo>
                <a:cubicBezTo>
                  <a:pt x="3573" y="11980"/>
                  <a:pt x="3571" y="11996"/>
                  <a:pt x="3588" y="11999"/>
                </a:cubicBezTo>
                <a:lnTo>
                  <a:pt x="3614" y="11905"/>
                </a:lnTo>
                <a:cubicBezTo>
                  <a:pt x="3742" y="11824"/>
                  <a:pt x="3736" y="11885"/>
                  <a:pt x="3789" y="11767"/>
                </a:cubicBezTo>
                <a:lnTo>
                  <a:pt x="3789" y="11767"/>
                </a:lnTo>
                <a:cubicBezTo>
                  <a:pt x="3726" y="11840"/>
                  <a:pt x="3689" y="11860"/>
                  <a:pt x="3662" y="11860"/>
                </a:cubicBezTo>
                <a:cubicBezTo>
                  <a:pt x="3630" y="11860"/>
                  <a:pt x="3612" y="11833"/>
                  <a:pt x="3579" y="11833"/>
                </a:cubicBezTo>
                <a:cubicBezTo>
                  <a:pt x="3552" y="11833"/>
                  <a:pt x="3516" y="11852"/>
                  <a:pt x="3453" y="11922"/>
                </a:cubicBezTo>
                <a:lnTo>
                  <a:pt x="3473" y="11858"/>
                </a:lnTo>
                <a:cubicBezTo>
                  <a:pt x="3474" y="11859"/>
                  <a:pt x="3475" y="11860"/>
                  <a:pt x="3476" y="11860"/>
                </a:cubicBezTo>
                <a:cubicBezTo>
                  <a:pt x="3480" y="11860"/>
                  <a:pt x="3486" y="11856"/>
                  <a:pt x="3490" y="11856"/>
                </a:cubicBezTo>
                <a:cubicBezTo>
                  <a:pt x="3491" y="11856"/>
                  <a:pt x="3493" y="11856"/>
                  <a:pt x="3493" y="11858"/>
                </a:cubicBezTo>
                <a:cubicBezTo>
                  <a:pt x="3506" y="11828"/>
                  <a:pt x="3506" y="11816"/>
                  <a:pt x="3498" y="11816"/>
                </a:cubicBezTo>
                <a:cubicBezTo>
                  <a:pt x="3471" y="11816"/>
                  <a:pt x="3360" y="11935"/>
                  <a:pt x="3315" y="11935"/>
                </a:cubicBezTo>
                <a:cubicBezTo>
                  <a:pt x="3307" y="11935"/>
                  <a:pt x="3301" y="11931"/>
                  <a:pt x="3298" y="11922"/>
                </a:cubicBezTo>
                <a:cubicBezTo>
                  <a:pt x="3298" y="11881"/>
                  <a:pt x="3318" y="11848"/>
                  <a:pt x="3352" y="11828"/>
                </a:cubicBezTo>
                <a:lnTo>
                  <a:pt x="3352" y="11828"/>
                </a:lnTo>
                <a:lnTo>
                  <a:pt x="3261" y="11851"/>
                </a:lnTo>
                <a:cubicBezTo>
                  <a:pt x="3256" y="11840"/>
                  <a:pt x="3282" y="11813"/>
                  <a:pt x="3295" y="11811"/>
                </a:cubicBezTo>
                <a:lnTo>
                  <a:pt x="3295" y="11811"/>
                </a:lnTo>
                <a:lnTo>
                  <a:pt x="3227" y="11780"/>
                </a:lnTo>
                <a:lnTo>
                  <a:pt x="3234" y="11774"/>
                </a:lnTo>
                <a:lnTo>
                  <a:pt x="3234" y="11774"/>
                </a:lnTo>
                <a:cubicBezTo>
                  <a:pt x="3187" y="11801"/>
                  <a:pt x="3140" y="11828"/>
                  <a:pt x="3093" y="11851"/>
                </a:cubicBezTo>
                <a:cubicBezTo>
                  <a:pt x="3110" y="11804"/>
                  <a:pt x="3123" y="11834"/>
                  <a:pt x="3143" y="11804"/>
                </a:cubicBezTo>
                <a:lnTo>
                  <a:pt x="3143" y="11804"/>
                </a:lnTo>
                <a:lnTo>
                  <a:pt x="3063" y="11828"/>
                </a:lnTo>
                <a:cubicBezTo>
                  <a:pt x="3096" y="11774"/>
                  <a:pt x="3148" y="11744"/>
                  <a:pt x="3177" y="11744"/>
                </a:cubicBezTo>
                <a:cubicBezTo>
                  <a:pt x="3187" y="11744"/>
                  <a:pt x="3194" y="11747"/>
                  <a:pt x="3197" y="11753"/>
                </a:cubicBezTo>
                <a:cubicBezTo>
                  <a:pt x="3260" y="11666"/>
                  <a:pt x="3268" y="11644"/>
                  <a:pt x="3256" y="11644"/>
                </a:cubicBezTo>
                <a:cubicBezTo>
                  <a:pt x="3244" y="11644"/>
                  <a:pt x="3209" y="11667"/>
                  <a:pt x="3187" y="11667"/>
                </a:cubicBezTo>
                <a:cubicBezTo>
                  <a:pt x="3169" y="11667"/>
                  <a:pt x="3159" y="11652"/>
                  <a:pt x="3177" y="11595"/>
                </a:cubicBezTo>
                <a:lnTo>
                  <a:pt x="3234" y="11595"/>
                </a:lnTo>
                <a:cubicBezTo>
                  <a:pt x="3335" y="11454"/>
                  <a:pt x="3268" y="11478"/>
                  <a:pt x="3312" y="11370"/>
                </a:cubicBezTo>
                <a:lnTo>
                  <a:pt x="3312" y="11370"/>
                </a:lnTo>
                <a:cubicBezTo>
                  <a:pt x="3281" y="11417"/>
                  <a:pt x="3187" y="11629"/>
                  <a:pt x="3103" y="11649"/>
                </a:cubicBezTo>
                <a:cubicBezTo>
                  <a:pt x="3107" y="11634"/>
                  <a:pt x="3106" y="11619"/>
                  <a:pt x="3087" y="11619"/>
                </a:cubicBezTo>
                <a:cubicBezTo>
                  <a:pt x="3077" y="11619"/>
                  <a:pt x="3063" y="11623"/>
                  <a:pt x="3042" y="11632"/>
                </a:cubicBezTo>
                <a:cubicBezTo>
                  <a:pt x="3120" y="11555"/>
                  <a:pt x="3079" y="11555"/>
                  <a:pt x="3056" y="11538"/>
                </a:cubicBezTo>
                <a:lnTo>
                  <a:pt x="3157" y="11437"/>
                </a:lnTo>
                <a:lnTo>
                  <a:pt x="3157" y="11437"/>
                </a:lnTo>
                <a:cubicBezTo>
                  <a:pt x="3106" y="11444"/>
                  <a:pt x="3056" y="11498"/>
                  <a:pt x="2995" y="11531"/>
                </a:cubicBezTo>
                <a:cubicBezTo>
                  <a:pt x="2982" y="11491"/>
                  <a:pt x="3056" y="11410"/>
                  <a:pt x="3116" y="11336"/>
                </a:cubicBezTo>
                <a:cubicBezTo>
                  <a:pt x="3114" y="11329"/>
                  <a:pt x="3110" y="11326"/>
                  <a:pt x="3106" y="11326"/>
                </a:cubicBezTo>
                <a:cubicBezTo>
                  <a:pt x="3077" y="11326"/>
                  <a:pt x="3017" y="11464"/>
                  <a:pt x="2962" y="11464"/>
                </a:cubicBezTo>
                <a:cubicBezTo>
                  <a:pt x="2957" y="11464"/>
                  <a:pt x="2953" y="11463"/>
                  <a:pt x="2948" y="11461"/>
                </a:cubicBezTo>
                <a:cubicBezTo>
                  <a:pt x="2950" y="11419"/>
                  <a:pt x="2930" y="11406"/>
                  <a:pt x="2893" y="11406"/>
                </a:cubicBezTo>
                <a:cubicBezTo>
                  <a:pt x="2866" y="11406"/>
                  <a:pt x="2828" y="11413"/>
                  <a:pt x="2783" y="11420"/>
                </a:cubicBezTo>
                <a:cubicBezTo>
                  <a:pt x="2793" y="11360"/>
                  <a:pt x="2851" y="11363"/>
                  <a:pt x="2871" y="11326"/>
                </a:cubicBezTo>
                <a:lnTo>
                  <a:pt x="2871" y="11326"/>
                </a:lnTo>
                <a:lnTo>
                  <a:pt x="2766" y="11380"/>
                </a:lnTo>
                <a:cubicBezTo>
                  <a:pt x="2763" y="11373"/>
                  <a:pt x="2793" y="11353"/>
                  <a:pt x="2807" y="11340"/>
                </a:cubicBezTo>
                <a:lnTo>
                  <a:pt x="2807" y="11340"/>
                </a:lnTo>
                <a:cubicBezTo>
                  <a:pt x="2758" y="11349"/>
                  <a:pt x="2703" y="11431"/>
                  <a:pt x="2648" y="11431"/>
                </a:cubicBezTo>
                <a:cubicBezTo>
                  <a:pt x="2646" y="11431"/>
                  <a:pt x="2644" y="11431"/>
                  <a:pt x="2642" y="11430"/>
                </a:cubicBezTo>
                <a:cubicBezTo>
                  <a:pt x="2625" y="11444"/>
                  <a:pt x="2615" y="11449"/>
                  <a:pt x="2609" y="11449"/>
                </a:cubicBezTo>
                <a:cubicBezTo>
                  <a:pt x="2580" y="11449"/>
                  <a:pt x="2693" y="11281"/>
                  <a:pt x="2632" y="11281"/>
                </a:cubicBezTo>
                <a:cubicBezTo>
                  <a:pt x="2622" y="11281"/>
                  <a:pt x="2608" y="11286"/>
                  <a:pt x="2588" y="11296"/>
                </a:cubicBezTo>
                <a:cubicBezTo>
                  <a:pt x="2612" y="11259"/>
                  <a:pt x="2659" y="11242"/>
                  <a:pt x="2699" y="11202"/>
                </a:cubicBezTo>
                <a:lnTo>
                  <a:pt x="2699" y="11202"/>
                </a:lnTo>
                <a:cubicBezTo>
                  <a:pt x="2608" y="11215"/>
                  <a:pt x="2521" y="11239"/>
                  <a:pt x="2437" y="11276"/>
                </a:cubicBezTo>
                <a:lnTo>
                  <a:pt x="2477" y="11175"/>
                </a:lnTo>
                <a:lnTo>
                  <a:pt x="2477" y="11175"/>
                </a:lnTo>
                <a:cubicBezTo>
                  <a:pt x="2416" y="11276"/>
                  <a:pt x="2292" y="11323"/>
                  <a:pt x="2181" y="11356"/>
                </a:cubicBezTo>
                <a:lnTo>
                  <a:pt x="2171" y="11373"/>
                </a:lnTo>
                <a:lnTo>
                  <a:pt x="2161" y="11363"/>
                </a:lnTo>
                <a:lnTo>
                  <a:pt x="2181" y="11356"/>
                </a:lnTo>
                <a:lnTo>
                  <a:pt x="2201" y="11333"/>
                </a:lnTo>
                <a:lnTo>
                  <a:pt x="2201" y="11333"/>
                </a:lnTo>
                <a:lnTo>
                  <a:pt x="2157" y="11356"/>
                </a:lnTo>
                <a:lnTo>
                  <a:pt x="2137" y="11333"/>
                </a:lnTo>
                <a:cubicBezTo>
                  <a:pt x="2174" y="11303"/>
                  <a:pt x="2211" y="11279"/>
                  <a:pt x="2255" y="11259"/>
                </a:cubicBezTo>
                <a:lnTo>
                  <a:pt x="2255" y="11259"/>
                </a:lnTo>
                <a:lnTo>
                  <a:pt x="2201" y="11333"/>
                </a:lnTo>
                <a:cubicBezTo>
                  <a:pt x="2282" y="11289"/>
                  <a:pt x="2356" y="11239"/>
                  <a:pt x="2423" y="11181"/>
                </a:cubicBezTo>
                <a:lnTo>
                  <a:pt x="2423" y="11181"/>
                </a:lnTo>
                <a:cubicBezTo>
                  <a:pt x="2413" y="11186"/>
                  <a:pt x="2403" y="11189"/>
                  <a:pt x="2394" y="11189"/>
                </a:cubicBezTo>
                <a:cubicBezTo>
                  <a:pt x="2390" y="11189"/>
                  <a:pt x="2386" y="11189"/>
                  <a:pt x="2383" y="11188"/>
                </a:cubicBezTo>
                <a:cubicBezTo>
                  <a:pt x="2400" y="11181"/>
                  <a:pt x="2416" y="11168"/>
                  <a:pt x="2430" y="11154"/>
                </a:cubicBezTo>
                <a:cubicBezTo>
                  <a:pt x="2432" y="11152"/>
                  <a:pt x="2433" y="11151"/>
                  <a:pt x="2431" y="11151"/>
                </a:cubicBezTo>
                <a:cubicBezTo>
                  <a:pt x="2427" y="11151"/>
                  <a:pt x="2404" y="11162"/>
                  <a:pt x="2376" y="11175"/>
                </a:cubicBezTo>
                <a:lnTo>
                  <a:pt x="2490" y="11060"/>
                </a:lnTo>
                <a:lnTo>
                  <a:pt x="2490" y="11060"/>
                </a:lnTo>
                <a:lnTo>
                  <a:pt x="2440" y="11097"/>
                </a:lnTo>
                <a:lnTo>
                  <a:pt x="2463" y="10973"/>
                </a:lnTo>
                <a:lnTo>
                  <a:pt x="2460" y="10973"/>
                </a:lnTo>
                <a:cubicBezTo>
                  <a:pt x="2467" y="10963"/>
                  <a:pt x="2474" y="10949"/>
                  <a:pt x="2474" y="10946"/>
                </a:cubicBezTo>
                <a:lnTo>
                  <a:pt x="2474" y="10946"/>
                </a:lnTo>
                <a:cubicBezTo>
                  <a:pt x="2483" y="10981"/>
                  <a:pt x="2448" y="11061"/>
                  <a:pt x="2478" y="11061"/>
                </a:cubicBezTo>
                <a:cubicBezTo>
                  <a:pt x="2480" y="11061"/>
                  <a:pt x="2482" y="11061"/>
                  <a:pt x="2484" y="11060"/>
                </a:cubicBezTo>
                <a:cubicBezTo>
                  <a:pt x="2496" y="11006"/>
                  <a:pt x="2508" y="10994"/>
                  <a:pt x="2517" y="10994"/>
                </a:cubicBezTo>
                <a:cubicBezTo>
                  <a:pt x="2524" y="10994"/>
                  <a:pt x="2530" y="11002"/>
                  <a:pt x="2532" y="11002"/>
                </a:cubicBezTo>
                <a:cubicBezTo>
                  <a:pt x="2536" y="11002"/>
                  <a:pt x="2534" y="10990"/>
                  <a:pt x="2524" y="10936"/>
                </a:cubicBezTo>
                <a:cubicBezTo>
                  <a:pt x="2532" y="10929"/>
                  <a:pt x="2538" y="10927"/>
                  <a:pt x="2543" y="10927"/>
                </a:cubicBezTo>
                <a:cubicBezTo>
                  <a:pt x="2565" y="10927"/>
                  <a:pt x="2562" y="10977"/>
                  <a:pt x="2598" y="10979"/>
                </a:cubicBezTo>
                <a:cubicBezTo>
                  <a:pt x="2615" y="10885"/>
                  <a:pt x="2649" y="10798"/>
                  <a:pt x="2696" y="10714"/>
                </a:cubicBezTo>
                <a:close/>
                <a:moveTo>
                  <a:pt x="4813" y="12925"/>
                </a:moveTo>
                <a:cubicBezTo>
                  <a:pt x="4813" y="12935"/>
                  <a:pt x="4813" y="12945"/>
                  <a:pt x="4816" y="12955"/>
                </a:cubicBezTo>
                <a:cubicBezTo>
                  <a:pt x="4794" y="12984"/>
                  <a:pt x="4784" y="12987"/>
                  <a:pt x="4776" y="12987"/>
                </a:cubicBezTo>
                <a:cubicBezTo>
                  <a:pt x="4775" y="12987"/>
                  <a:pt x="4773" y="12986"/>
                  <a:pt x="4772" y="12986"/>
                </a:cubicBezTo>
                <a:cubicBezTo>
                  <a:pt x="4762" y="12986"/>
                  <a:pt x="4752" y="12991"/>
                  <a:pt x="4715" y="13056"/>
                </a:cubicBezTo>
                <a:cubicBezTo>
                  <a:pt x="4708" y="13056"/>
                  <a:pt x="4708" y="13059"/>
                  <a:pt x="4701" y="13059"/>
                </a:cubicBezTo>
                <a:cubicBezTo>
                  <a:pt x="4698" y="13061"/>
                  <a:pt x="4700" y="13061"/>
                  <a:pt x="4702" y="13061"/>
                </a:cubicBezTo>
                <a:cubicBezTo>
                  <a:pt x="4705" y="13061"/>
                  <a:pt x="4708" y="13061"/>
                  <a:pt x="4708" y="13063"/>
                </a:cubicBezTo>
                <a:lnTo>
                  <a:pt x="4708" y="13066"/>
                </a:lnTo>
                <a:lnTo>
                  <a:pt x="4715" y="13066"/>
                </a:lnTo>
                <a:cubicBezTo>
                  <a:pt x="4720" y="13068"/>
                  <a:pt x="4724" y="13069"/>
                  <a:pt x="4728" y="13069"/>
                </a:cubicBezTo>
                <a:cubicBezTo>
                  <a:pt x="4733" y="13069"/>
                  <a:pt x="4737" y="13068"/>
                  <a:pt x="4742" y="13066"/>
                </a:cubicBezTo>
                <a:lnTo>
                  <a:pt x="4789" y="13063"/>
                </a:lnTo>
                <a:lnTo>
                  <a:pt x="4789" y="13063"/>
                </a:lnTo>
                <a:cubicBezTo>
                  <a:pt x="4755" y="13083"/>
                  <a:pt x="4725" y="13106"/>
                  <a:pt x="4698" y="13133"/>
                </a:cubicBezTo>
                <a:cubicBezTo>
                  <a:pt x="4698" y="13127"/>
                  <a:pt x="4681" y="13123"/>
                  <a:pt x="4678" y="13116"/>
                </a:cubicBezTo>
                <a:cubicBezTo>
                  <a:pt x="4648" y="13133"/>
                  <a:pt x="4651" y="13147"/>
                  <a:pt x="4661" y="13160"/>
                </a:cubicBezTo>
                <a:cubicBezTo>
                  <a:pt x="4646" y="13170"/>
                  <a:pt x="4632" y="13176"/>
                  <a:pt x="4620" y="13176"/>
                </a:cubicBezTo>
                <a:cubicBezTo>
                  <a:pt x="4605" y="13176"/>
                  <a:pt x="4594" y="13164"/>
                  <a:pt x="4590" y="13133"/>
                </a:cubicBezTo>
                <a:cubicBezTo>
                  <a:pt x="4614" y="13103"/>
                  <a:pt x="4644" y="13076"/>
                  <a:pt x="4675" y="13056"/>
                </a:cubicBezTo>
                <a:cubicBezTo>
                  <a:pt x="4677" y="13034"/>
                  <a:pt x="4672" y="13029"/>
                  <a:pt x="4664" y="13029"/>
                </a:cubicBezTo>
                <a:cubicBezTo>
                  <a:pt x="4658" y="13029"/>
                  <a:pt x="4650" y="13033"/>
                  <a:pt x="4644" y="13033"/>
                </a:cubicBezTo>
                <a:cubicBezTo>
                  <a:pt x="4637" y="13033"/>
                  <a:pt x="4632" y="13028"/>
                  <a:pt x="4634" y="13009"/>
                </a:cubicBezTo>
                <a:cubicBezTo>
                  <a:pt x="4668" y="12950"/>
                  <a:pt x="4690" y="12936"/>
                  <a:pt x="4709" y="12936"/>
                </a:cubicBezTo>
                <a:cubicBezTo>
                  <a:pt x="4726" y="12936"/>
                  <a:pt x="4742" y="12947"/>
                  <a:pt x="4762" y="12947"/>
                </a:cubicBezTo>
                <a:cubicBezTo>
                  <a:pt x="4776" y="12947"/>
                  <a:pt x="4792" y="12942"/>
                  <a:pt x="4813" y="12925"/>
                </a:cubicBezTo>
                <a:close/>
                <a:moveTo>
                  <a:pt x="4017" y="15207"/>
                </a:moveTo>
                <a:lnTo>
                  <a:pt x="4001" y="15227"/>
                </a:lnTo>
                <a:cubicBezTo>
                  <a:pt x="4006" y="15223"/>
                  <a:pt x="4011" y="15216"/>
                  <a:pt x="4017" y="15207"/>
                </a:cubicBezTo>
                <a:close/>
                <a:moveTo>
                  <a:pt x="8500" y="0"/>
                </a:moveTo>
                <a:cubicBezTo>
                  <a:pt x="8391" y="0"/>
                  <a:pt x="8279" y="30"/>
                  <a:pt x="8158" y="69"/>
                </a:cubicBezTo>
                <a:cubicBezTo>
                  <a:pt x="8157" y="69"/>
                  <a:pt x="8157" y="69"/>
                  <a:pt x="8156" y="69"/>
                </a:cubicBezTo>
                <a:cubicBezTo>
                  <a:pt x="8113" y="69"/>
                  <a:pt x="7802" y="207"/>
                  <a:pt x="7639" y="476"/>
                </a:cubicBezTo>
                <a:cubicBezTo>
                  <a:pt x="7468" y="749"/>
                  <a:pt x="7421" y="1082"/>
                  <a:pt x="7508" y="1395"/>
                </a:cubicBezTo>
                <a:cubicBezTo>
                  <a:pt x="7475" y="1223"/>
                  <a:pt x="7475" y="1048"/>
                  <a:pt x="7515" y="880"/>
                </a:cubicBezTo>
                <a:cubicBezTo>
                  <a:pt x="7565" y="634"/>
                  <a:pt x="7771" y="365"/>
                  <a:pt x="7963" y="274"/>
                </a:cubicBezTo>
                <a:cubicBezTo>
                  <a:pt x="8040" y="235"/>
                  <a:pt x="8114" y="210"/>
                  <a:pt x="8148" y="210"/>
                </a:cubicBezTo>
                <a:cubicBezTo>
                  <a:pt x="8155" y="210"/>
                  <a:pt x="8161" y="211"/>
                  <a:pt x="8164" y="214"/>
                </a:cubicBezTo>
                <a:cubicBezTo>
                  <a:pt x="8191" y="214"/>
                  <a:pt x="8215" y="220"/>
                  <a:pt x="8238" y="237"/>
                </a:cubicBezTo>
                <a:cubicBezTo>
                  <a:pt x="8252" y="247"/>
                  <a:pt x="8252" y="264"/>
                  <a:pt x="8235" y="284"/>
                </a:cubicBezTo>
                <a:cubicBezTo>
                  <a:pt x="8218" y="304"/>
                  <a:pt x="8201" y="318"/>
                  <a:pt x="8090" y="405"/>
                </a:cubicBezTo>
                <a:cubicBezTo>
                  <a:pt x="7939" y="500"/>
                  <a:pt x="7831" y="654"/>
                  <a:pt x="7791" y="829"/>
                </a:cubicBezTo>
                <a:cubicBezTo>
                  <a:pt x="7744" y="1048"/>
                  <a:pt x="7801" y="1277"/>
                  <a:pt x="7949" y="1442"/>
                </a:cubicBezTo>
                <a:cubicBezTo>
                  <a:pt x="7905" y="1469"/>
                  <a:pt x="7946" y="1600"/>
                  <a:pt x="8127" y="1731"/>
                </a:cubicBezTo>
                <a:cubicBezTo>
                  <a:pt x="8242" y="1805"/>
                  <a:pt x="8370" y="1849"/>
                  <a:pt x="8504" y="1859"/>
                </a:cubicBezTo>
                <a:lnTo>
                  <a:pt x="8639" y="1869"/>
                </a:lnTo>
                <a:lnTo>
                  <a:pt x="8612" y="2011"/>
                </a:lnTo>
                <a:cubicBezTo>
                  <a:pt x="8740" y="1980"/>
                  <a:pt x="8757" y="1933"/>
                  <a:pt x="8868" y="1893"/>
                </a:cubicBezTo>
                <a:cubicBezTo>
                  <a:pt x="9039" y="1994"/>
                  <a:pt x="9013" y="2118"/>
                  <a:pt x="8989" y="2219"/>
                </a:cubicBezTo>
                <a:cubicBezTo>
                  <a:pt x="9032" y="2255"/>
                  <a:pt x="9057" y="2269"/>
                  <a:pt x="9072" y="2269"/>
                </a:cubicBezTo>
                <a:cubicBezTo>
                  <a:pt x="9096" y="2269"/>
                  <a:pt x="9091" y="2230"/>
                  <a:pt x="9087" y="2186"/>
                </a:cubicBezTo>
                <a:cubicBezTo>
                  <a:pt x="9080" y="2147"/>
                  <a:pt x="9078" y="2096"/>
                  <a:pt x="9119" y="2096"/>
                </a:cubicBezTo>
                <a:cubicBezTo>
                  <a:pt x="9143" y="2096"/>
                  <a:pt x="9183" y="2114"/>
                  <a:pt x="9245" y="2162"/>
                </a:cubicBezTo>
                <a:cubicBezTo>
                  <a:pt x="9426" y="2408"/>
                  <a:pt x="9615" y="2542"/>
                  <a:pt x="9908" y="2852"/>
                </a:cubicBezTo>
                <a:cubicBezTo>
                  <a:pt x="9936" y="2939"/>
                  <a:pt x="9930" y="2963"/>
                  <a:pt x="9912" y="2963"/>
                </a:cubicBezTo>
                <a:cubicBezTo>
                  <a:pt x="9890" y="2963"/>
                  <a:pt x="9851" y="2931"/>
                  <a:pt x="9831" y="2931"/>
                </a:cubicBezTo>
                <a:cubicBezTo>
                  <a:pt x="9821" y="2931"/>
                  <a:pt x="9816" y="2937"/>
                  <a:pt x="9817" y="2956"/>
                </a:cubicBezTo>
                <a:lnTo>
                  <a:pt x="10026" y="3088"/>
                </a:lnTo>
                <a:cubicBezTo>
                  <a:pt x="10046" y="3135"/>
                  <a:pt x="10009" y="3135"/>
                  <a:pt x="9989" y="3138"/>
                </a:cubicBezTo>
                <a:cubicBezTo>
                  <a:pt x="10031" y="3187"/>
                  <a:pt x="10060" y="3195"/>
                  <a:pt x="10087" y="3195"/>
                </a:cubicBezTo>
                <a:cubicBezTo>
                  <a:pt x="10100" y="3195"/>
                  <a:pt x="10112" y="3194"/>
                  <a:pt x="10125" y="3194"/>
                </a:cubicBezTo>
                <a:cubicBezTo>
                  <a:pt x="10164" y="3194"/>
                  <a:pt x="10208" y="3209"/>
                  <a:pt x="10288" y="3330"/>
                </a:cubicBezTo>
                <a:cubicBezTo>
                  <a:pt x="10473" y="3340"/>
                  <a:pt x="10328" y="3973"/>
                  <a:pt x="10604" y="4255"/>
                </a:cubicBezTo>
                <a:cubicBezTo>
                  <a:pt x="10601" y="4286"/>
                  <a:pt x="10590" y="4296"/>
                  <a:pt x="10575" y="4296"/>
                </a:cubicBezTo>
                <a:cubicBezTo>
                  <a:pt x="10551" y="4296"/>
                  <a:pt x="10517" y="4272"/>
                  <a:pt x="10489" y="4272"/>
                </a:cubicBezTo>
                <a:cubicBezTo>
                  <a:pt x="10480" y="4272"/>
                  <a:pt x="10471" y="4275"/>
                  <a:pt x="10463" y="4282"/>
                </a:cubicBezTo>
                <a:cubicBezTo>
                  <a:pt x="10722" y="4723"/>
                  <a:pt x="10668" y="4656"/>
                  <a:pt x="10911" y="5029"/>
                </a:cubicBezTo>
                <a:cubicBezTo>
                  <a:pt x="10901" y="5151"/>
                  <a:pt x="10894" y="5272"/>
                  <a:pt x="10874" y="5393"/>
                </a:cubicBezTo>
                <a:cubicBezTo>
                  <a:pt x="10893" y="5318"/>
                  <a:pt x="10921" y="5287"/>
                  <a:pt x="10953" y="5287"/>
                </a:cubicBezTo>
                <a:cubicBezTo>
                  <a:pt x="11040" y="5287"/>
                  <a:pt x="11162" y="5507"/>
                  <a:pt x="11257" y="5719"/>
                </a:cubicBezTo>
                <a:cubicBezTo>
                  <a:pt x="11264" y="5706"/>
                  <a:pt x="11267" y="5692"/>
                  <a:pt x="11274" y="5679"/>
                </a:cubicBezTo>
                <a:cubicBezTo>
                  <a:pt x="11277" y="5713"/>
                  <a:pt x="11281" y="5750"/>
                  <a:pt x="11284" y="5787"/>
                </a:cubicBezTo>
                <a:lnTo>
                  <a:pt x="11257" y="5723"/>
                </a:lnTo>
                <a:lnTo>
                  <a:pt x="11234" y="5780"/>
                </a:lnTo>
                <a:lnTo>
                  <a:pt x="11291" y="5847"/>
                </a:lnTo>
                <a:cubicBezTo>
                  <a:pt x="11298" y="5925"/>
                  <a:pt x="11301" y="6005"/>
                  <a:pt x="11304" y="6083"/>
                </a:cubicBezTo>
                <a:cubicBezTo>
                  <a:pt x="11261" y="6083"/>
                  <a:pt x="11207" y="6026"/>
                  <a:pt x="11156" y="5958"/>
                </a:cubicBezTo>
                <a:lnTo>
                  <a:pt x="11234" y="5780"/>
                </a:lnTo>
                <a:cubicBezTo>
                  <a:pt x="11147" y="5684"/>
                  <a:pt x="11057" y="5598"/>
                  <a:pt x="10980" y="5598"/>
                </a:cubicBezTo>
                <a:cubicBezTo>
                  <a:pt x="10968" y="5598"/>
                  <a:pt x="10956" y="5600"/>
                  <a:pt x="10944" y="5605"/>
                </a:cubicBezTo>
                <a:cubicBezTo>
                  <a:pt x="10971" y="5652"/>
                  <a:pt x="10991" y="5702"/>
                  <a:pt x="10998" y="5753"/>
                </a:cubicBezTo>
                <a:cubicBezTo>
                  <a:pt x="10978" y="5733"/>
                  <a:pt x="10961" y="5718"/>
                  <a:pt x="10948" y="5718"/>
                </a:cubicBezTo>
                <a:cubicBezTo>
                  <a:pt x="10944" y="5718"/>
                  <a:pt x="10941" y="5719"/>
                  <a:pt x="10938" y="5723"/>
                </a:cubicBezTo>
                <a:cubicBezTo>
                  <a:pt x="10924" y="5740"/>
                  <a:pt x="10961" y="5787"/>
                  <a:pt x="11005" y="5857"/>
                </a:cubicBezTo>
                <a:lnTo>
                  <a:pt x="10850" y="5972"/>
                </a:lnTo>
                <a:lnTo>
                  <a:pt x="10914" y="5995"/>
                </a:lnTo>
                <a:cubicBezTo>
                  <a:pt x="10894" y="6194"/>
                  <a:pt x="10864" y="6389"/>
                  <a:pt x="10820" y="6584"/>
                </a:cubicBezTo>
                <a:cubicBezTo>
                  <a:pt x="10890" y="6793"/>
                  <a:pt x="10975" y="6998"/>
                  <a:pt x="11012" y="7240"/>
                </a:cubicBezTo>
                <a:cubicBezTo>
                  <a:pt x="11069" y="7530"/>
                  <a:pt x="11025" y="7829"/>
                  <a:pt x="10894" y="8092"/>
                </a:cubicBezTo>
                <a:cubicBezTo>
                  <a:pt x="10887" y="7887"/>
                  <a:pt x="10749" y="7967"/>
                  <a:pt x="10635" y="7883"/>
                </a:cubicBezTo>
                <a:cubicBezTo>
                  <a:pt x="10850" y="7809"/>
                  <a:pt x="10789" y="7439"/>
                  <a:pt x="10864" y="7126"/>
                </a:cubicBezTo>
                <a:lnTo>
                  <a:pt x="10864" y="7126"/>
                </a:lnTo>
                <a:cubicBezTo>
                  <a:pt x="10838" y="7212"/>
                  <a:pt x="10811" y="7239"/>
                  <a:pt x="10789" y="7239"/>
                </a:cubicBezTo>
                <a:cubicBezTo>
                  <a:pt x="10768" y="7239"/>
                  <a:pt x="10751" y="7215"/>
                  <a:pt x="10742" y="7193"/>
                </a:cubicBezTo>
                <a:lnTo>
                  <a:pt x="10742" y="7193"/>
                </a:lnTo>
                <a:cubicBezTo>
                  <a:pt x="10749" y="7288"/>
                  <a:pt x="10746" y="7385"/>
                  <a:pt x="10736" y="7483"/>
                </a:cubicBezTo>
                <a:cubicBezTo>
                  <a:pt x="10732" y="7577"/>
                  <a:pt x="10715" y="7671"/>
                  <a:pt x="10695" y="7765"/>
                </a:cubicBezTo>
                <a:cubicBezTo>
                  <a:pt x="10681" y="7754"/>
                  <a:pt x="10665" y="7749"/>
                  <a:pt x="10649" y="7749"/>
                </a:cubicBezTo>
                <a:cubicBezTo>
                  <a:pt x="10624" y="7749"/>
                  <a:pt x="10599" y="7763"/>
                  <a:pt x="10584" y="7786"/>
                </a:cubicBezTo>
                <a:cubicBezTo>
                  <a:pt x="10551" y="7819"/>
                  <a:pt x="10510" y="7863"/>
                  <a:pt x="10460" y="7903"/>
                </a:cubicBezTo>
                <a:cubicBezTo>
                  <a:pt x="10517" y="7917"/>
                  <a:pt x="10544" y="7947"/>
                  <a:pt x="10544" y="7991"/>
                </a:cubicBezTo>
                <a:cubicBezTo>
                  <a:pt x="10544" y="8038"/>
                  <a:pt x="10507" y="8089"/>
                  <a:pt x="10490" y="8126"/>
                </a:cubicBezTo>
                <a:cubicBezTo>
                  <a:pt x="10429" y="8216"/>
                  <a:pt x="10301" y="8297"/>
                  <a:pt x="10221" y="8365"/>
                </a:cubicBezTo>
                <a:cubicBezTo>
                  <a:pt x="10201" y="8277"/>
                  <a:pt x="10234" y="8203"/>
                  <a:pt x="10376" y="8115"/>
                </a:cubicBezTo>
                <a:cubicBezTo>
                  <a:pt x="10364" y="8113"/>
                  <a:pt x="10353" y="8112"/>
                  <a:pt x="10343" y="8112"/>
                </a:cubicBezTo>
                <a:cubicBezTo>
                  <a:pt x="10258" y="8112"/>
                  <a:pt x="10244" y="8187"/>
                  <a:pt x="10187" y="8284"/>
                </a:cubicBezTo>
                <a:cubicBezTo>
                  <a:pt x="10150" y="8371"/>
                  <a:pt x="10071" y="8446"/>
                  <a:pt x="9992" y="8446"/>
                </a:cubicBezTo>
                <a:cubicBezTo>
                  <a:pt x="9970" y="8446"/>
                  <a:pt x="9949" y="8441"/>
                  <a:pt x="9928" y="8428"/>
                </a:cubicBezTo>
                <a:cubicBezTo>
                  <a:pt x="9978" y="8415"/>
                  <a:pt x="10009" y="8422"/>
                  <a:pt x="10036" y="8371"/>
                </a:cubicBezTo>
                <a:lnTo>
                  <a:pt x="10036" y="8371"/>
                </a:lnTo>
                <a:cubicBezTo>
                  <a:pt x="9982" y="8415"/>
                  <a:pt x="9918" y="8435"/>
                  <a:pt x="9851" y="8435"/>
                </a:cubicBezTo>
                <a:cubicBezTo>
                  <a:pt x="9845" y="8435"/>
                  <a:pt x="9839" y="8434"/>
                  <a:pt x="9833" y="8434"/>
                </a:cubicBezTo>
                <a:cubicBezTo>
                  <a:pt x="9826" y="8434"/>
                  <a:pt x="9820" y="8435"/>
                  <a:pt x="9813" y="8435"/>
                </a:cubicBezTo>
                <a:cubicBezTo>
                  <a:pt x="9794" y="8435"/>
                  <a:pt x="9776" y="8433"/>
                  <a:pt x="9770" y="8418"/>
                </a:cubicBezTo>
                <a:cubicBezTo>
                  <a:pt x="9763" y="8388"/>
                  <a:pt x="9763" y="8358"/>
                  <a:pt x="9763" y="8328"/>
                </a:cubicBezTo>
                <a:cubicBezTo>
                  <a:pt x="9763" y="8287"/>
                  <a:pt x="9776" y="8257"/>
                  <a:pt x="9793" y="8253"/>
                </a:cubicBezTo>
                <a:lnTo>
                  <a:pt x="9800" y="8270"/>
                </a:lnTo>
                <a:lnTo>
                  <a:pt x="9807" y="8297"/>
                </a:lnTo>
                <a:lnTo>
                  <a:pt x="9800" y="8267"/>
                </a:lnTo>
                <a:cubicBezTo>
                  <a:pt x="9780" y="8176"/>
                  <a:pt x="9753" y="8089"/>
                  <a:pt x="9716" y="8001"/>
                </a:cubicBezTo>
                <a:lnTo>
                  <a:pt x="9686" y="7930"/>
                </a:lnTo>
                <a:lnTo>
                  <a:pt x="9642" y="7836"/>
                </a:lnTo>
                <a:cubicBezTo>
                  <a:pt x="9601" y="7752"/>
                  <a:pt x="9561" y="7668"/>
                  <a:pt x="9517" y="7590"/>
                </a:cubicBezTo>
                <a:cubicBezTo>
                  <a:pt x="9347" y="7290"/>
                  <a:pt x="9155" y="7072"/>
                  <a:pt x="9052" y="7072"/>
                </a:cubicBezTo>
                <a:cubicBezTo>
                  <a:pt x="9049" y="7072"/>
                  <a:pt x="9046" y="7072"/>
                  <a:pt x="9043" y="7072"/>
                </a:cubicBezTo>
                <a:cubicBezTo>
                  <a:pt x="9057" y="7058"/>
                  <a:pt x="9222" y="7026"/>
                  <a:pt x="9299" y="7026"/>
                </a:cubicBezTo>
                <a:cubicBezTo>
                  <a:pt x="9312" y="7026"/>
                  <a:pt x="9322" y="7027"/>
                  <a:pt x="9329" y="7028"/>
                </a:cubicBezTo>
                <a:cubicBezTo>
                  <a:pt x="9087" y="6904"/>
                  <a:pt x="8834" y="6796"/>
                  <a:pt x="8575" y="6709"/>
                </a:cubicBezTo>
                <a:cubicBezTo>
                  <a:pt x="8514" y="6628"/>
                  <a:pt x="8457" y="6544"/>
                  <a:pt x="8393" y="6470"/>
                </a:cubicBezTo>
                <a:cubicBezTo>
                  <a:pt x="8468" y="6373"/>
                  <a:pt x="8546" y="6256"/>
                  <a:pt x="8667" y="6256"/>
                </a:cubicBezTo>
                <a:cubicBezTo>
                  <a:pt x="8726" y="6256"/>
                  <a:pt x="8796" y="6284"/>
                  <a:pt x="8881" y="6355"/>
                </a:cubicBezTo>
                <a:cubicBezTo>
                  <a:pt x="8790" y="6174"/>
                  <a:pt x="8656" y="6022"/>
                  <a:pt x="8488" y="5908"/>
                </a:cubicBezTo>
                <a:lnTo>
                  <a:pt x="8488" y="5908"/>
                </a:lnTo>
                <a:cubicBezTo>
                  <a:pt x="8528" y="5980"/>
                  <a:pt x="8484" y="6170"/>
                  <a:pt x="8411" y="6170"/>
                </a:cubicBezTo>
                <a:cubicBezTo>
                  <a:pt x="8399" y="6170"/>
                  <a:pt x="8386" y="6165"/>
                  <a:pt x="8373" y="6153"/>
                </a:cubicBezTo>
                <a:cubicBezTo>
                  <a:pt x="8274" y="5789"/>
                  <a:pt x="8289" y="5911"/>
                  <a:pt x="8096" y="5528"/>
                </a:cubicBezTo>
                <a:lnTo>
                  <a:pt x="8096" y="5528"/>
                </a:lnTo>
                <a:cubicBezTo>
                  <a:pt x="8120" y="5595"/>
                  <a:pt x="8033" y="5646"/>
                  <a:pt x="7928" y="5646"/>
                </a:cubicBezTo>
                <a:cubicBezTo>
                  <a:pt x="7860" y="5646"/>
                  <a:pt x="7784" y="5624"/>
                  <a:pt x="7727" y="5571"/>
                </a:cubicBezTo>
                <a:cubicBezTo>
                  <a:pt x="7774" y="5565"/>
                  <a:pt x="7867" y="5396"/>
                  <a:pt x="7942" y="5396"/>
                </a:cubicBezTo>
                <a:cubicBezTo>
                  <a:pt x="7945" y="5396"/>
                  <a:pt x="7949" y="5397"/>
                  <a:pt x="7952" y="5397"/>
                </a:cubicBezTo>
                <a:lnTo>
                  <a:pt x="7952" y="5397"/>
                </a:lnTo>
                <a:cubicBezTo>
                  <a:pt x="7771" y="5344"/>
                  <a:pt x="7590" y="5299"/>
                  <a:pt x="7413" y="5263"/>
                </a:cubicBezTo>
                <a:lnTo>
                  <a:pt x="7413" y="5263"/>
                </a:lnTo>
                <a:cubicBezTo>
                  <a:pt x="7415" y="5264"/>
                  <a:pt x="7418" y="5264"/>
                  <a:pt x="7420" y="5264"/>
                </a:cubicBezTo>
                <a:cubicBezTo>
                  <a:pt x="7521" y="5264"/>
                  <a:pt x="7530" y="5092"/>
                  <a:pt x="7481" y="4972"/>
                </a:cubicBezTo>
                <a:lnTo>
                  <a:pt x="7481" y="4972"/>
                </a:lnTo>
                <a:cubicBezTo>
                  <a:pt x="7483" y="4979"/>
                  <a:pt x="7482" y="4982"/>
                  <a:pt x="7477" y="4982"/>
                </a:cubicBezTo>
                <a:cubicBezTo>
                  <a:pt x="7432" y="4982"/>
                  <a:pt x="7092" y="4685"/>
                  <a:pt x="6970" y="4642"/>
                </a:cubicBezTo>
                <a:lnTo>
                  <a:pt x="6970" y="4642"/>
                </a:lnTo>
                <a:lnTo>
                  <a:pt x="7125" y="4814"/>
                </a:lnTo>
                <a:cubicBezTo>
                  <a:pt x="6653" y="4461"/>
                  <a:pt x="6451" y="4780"/>
                  <a:pt x="5960" y="4484"/>
                </a:cubicBezTo>
                <a:cubicBezTo>
                  <a:pt x="6044" y="4471"/>
                  <a:pt x="6276" y="4289"/>
                  <a:pt x="6017" y="4114"/>
                </a:cubicBezTo>
                <a:lnTo>
                  <a:pt x="6017" y="4114"/>
                </a:lnTo>
                <a:lnTo>
                  <a:pt x="5812" y="4171"/>
                </a:lnTo>
                <a:cubicBezTo>
                  <a:pt x="5721" y="4195"/>
                  <a:pt x="5600" y="4218"/>
                  <a:pt x="5496" y="4255"/>
                </a:cubicBezTo>
                <a:cubicBezTo>
                  <a:pt x="5469" y="4265"/>
                  <a:pt x="5445" y="4276"/>
                  <a:pt x="5418" y="4286"/>
                </a:cubicBezTo>
                <a:cubicBezTo>
                  <a:pt x="5245" y="4221"/>
                  <a:pt x="5079" y="4180"/>
                  <a:pt x="4934" y="4180"/>
                </a:cubicBezTo>
                <a:cubicBezTo>
                  <a:pt x="4890" y="4180"/>
                  <a:pt x="4849" y="4184"/>
                  <a:pt x="4809" y="4191"/>
                </a:cubicBezTo>
                <a:cubicBezTo>
                  <a:pt x="4819" y="4175"/>
                  <a:pt x="4833" y="4158"/>
                  <a:pt x="4843" y="4144"/>
                </a:cubicBezTo>
                <a:cubicBezTo>
                  <a:pt x="4954" y="4050"/>
                  <a:pt x="5085" y="3986"/>
                  <a:pt x="5226" y="3952"/>
                </a:cubicBezTo>
                <a:cubicBezTo>
                  <a:pt x="5330" y="3931"/>
                  <a:pt x="5434" y="3920"/>
                  <a:pt x="5538" y="3920"/>
                </a:cubicBezTo>
                <a:cubicBezTo>
                  <a:pt x="5594" y="3920"/>
                  <a:pt x="5649" y="3923"/>
                  <a:pt x="5704" y="3929"/>
                </a:cubicBezTo>
                <a:cubicBezTo>
                  <a:pt x="5634" y="3885"/>
                  <a:pt x="5570" y="3838"/>
                  <a:pt x="5506" y="3784"/>
                </a:cubicBezTo>
                <a:cubicBezTo>
                  <a:pt x="5465" y="3757"/>
                  <a:pt x="5401" y="3724"/>
                  <a:pt x="5159" y="3683"/>
                </a:cubicBezTo>
                <a:cubicBezTo>
                  <a:pt x="5072" y="3639"/>
                  <a:pt x="5132" y="3616"/>
                  <a:pt x="5243" y="3616"/>
                </a:cubicBezTo>
                <a:cubicBezTo>
                  <a:pt x="5361" y="3623"/>
                  <a:pt x="5479" y="3643"/>
                  <a:pt x="5590" y="3680"/>
                </a:cubicBezTo>
                <a:cubicBezTo>
                  <a:pt x="5352" y="3586"/>
                  <a:pt x="5109" y="3532"/>
                  <a:pt x="4871" y="3532"/>
                </a:cubicBezTo>
                <a:cubicBezTo>
                  <a:pt x="4776" y="3532"/>
                  <a:pt x="4683" y="3540"/>
                  <a:pt x="4590" y="3559"/>
                </a:cubicBezTo>
                <a:cubicBezTo>
                  <a:pt x="4523" y="3579"/>
                  <a:pt x="4459" y="3606"/>
                  <a:pt x="4395" y="3633"/>
                </a:cubicBezTo>
                <a:cubicBezTo>
                  <a:pt x="4429" y="3660"/>
                  <a:pt x="4395" y="3707"/>
                  <a:pt x="4338" y="3761"/>
                </a:cubicBezTo>
                <a:lnTo>
                  <a:pt x="4240" y="3848"/>
                </a:lnTo>
                <a:cubicBezTo>
                  <a:pt x="4207" y="3889"/>
                  <a:pt x="4173" y="3929"/>
                  <a:pt x="4136" y="3969"/>
                </a:cubicBezTo>
                <a:cubicBezTo>
                  <a:pt x="3998" y="4134"/>
                  <a:pt x="3954" y="4350"/>
                  <a:pt x="4018" y="4363"/>
                </a:cubicBezTo>
                <a:cubicBezTo>
                  <a:pt x="4055" y="4208"/>
                  <a:pt x="4136" y="4070"/>
                  <a:pt x="4251" y="3959"/>
                </a:cubicBezTo>
                <a:cubicBezTo>
                  <a:pt x="4301" y="3892"/>
                  <a:pt x="4372" y="3858"/>
                  <a:pt x="4439" y="3811"/>
                </a:cubicBezTo>
                <a:cubicBezTo>
                  <a:pt x="4503" y="3764"/>
                  <a:pt x="4574" y="3724"/>
                  <a:pt x="4648" y="3690"/>
                </a:cubicBezTo>
                <a:cubicBezTo>
                  <a:pt x="4712" y="3670"/>
                  <a:pt x="4776" y="3650"/>
                  <a:pt x="4839" y="3636"/>
                </a:cubicBezTo>
                <a:lnTo>
                  <a:pt x="4839" y="3636"/>
                </a:lnTo>
                <a:cubicBezTo>
                  <a:pt x="4873" y="3683"/>
                  <a:pt x="4813" y="3757"/>
                  <a:pt x="4712" y="3835"/>
                </a:cubicBezTo>
                <a:cubicBezTo>
                  <a:pt x="4668" y="3878"/>
                  <a:pt x="4614" y="3926"/>
                  <a:pt x="4560" y="3986"/>
                </a:cubicBezTo>
                <a:cubicBezTo>
                  <a:pt x="4506" y="4047"/>
                  <a:pt x="4439" y="4094"/>
                  <a:pt x="4388" y="4171"/>
                </a:cubicBezTo>
                <a:cubicBezTo>
                  <a:pt x="4271" y="4309"/>
                  <a:pt x="4203" y="4508"/>
                  <a:pt x="4180" y="4700"/>
                </a:cubicBezTo>
                <a:cubicBezTo>
                  <a:pt x="4167" y="4722"/>
                  <a:pt x="4152" y="4732"/>
                  <a:pt x="4136" y="4732"/>
                </a:cubicBezTo>
                <a:cubicBezTo>
                  <a:pt x="4052" y="4732"/>
                  <a:pt x="3934" y="4467"/>
                  <a:pt x="3901" y="4447"/>
                </a:cubicBezTo>
                <a:lnTo>
                  <a:pt x="3901" y="4447"/>
                </a:lnTo>
                <a:cubicBezTo>
                  <a:pt x="3921" y="4508"/>
                  <a:pt x="3890" y="4686"/>
                  <a:pt x="3921" y="4861"/>
                </a:cubicBezTo>
                <a:cubicBezTo>
                  <a:pt x="3938" y="5036"/>
                  <a:pt x="3988" y="5201"/>
                  <a:pt x="3971" y="5238"/>
                </a:cubicBezTo>
                <a:cubicBezTo>
                  <a:pt x="3921" y="5130"/>
                  <a:pt x="3877" y="5019"/>
                  <a:pt x="3837" y="4905"/>
                </a:cubicBezTo>
                <a:lnTo>
                  <a:pt x="3837" y="4905"/>
                </a:lnTo>
                <a:cubicBezTo>
                  <a:pt x="3837" y="5009"/>
                  <a:pt x="3853" y="5114"/>
                  <a:pt x="3890" y="5211"/>
                </a:cubicBezTo>
                <a:cubicBezTo>
                  <a:pt x="3931" y="5305"/>
                  <a:pt x="3975" y="5393"/>
                  <a:pt x="4028" y="5480"/>
                </a:cubicBezTo>
                <a:cubicBezTo>
                  <a:pt x="4136" y="5669"/>
                  <a:pt x="4213" y="5766"/>
                  <a:pt x="4237" y="5978"/>
                </a:cubicBezTo>
                <a:cubicBezTo>
                  <a:pt x="4286" y="6095"/>
                  <a:pt x="4263" y="6397"/>
                  <a:pt x="4338" y="6397"/>
                </a:cubicBezTo>
                <a:cubicBezTo>
                  <a:pt x="4341" y="6397"/>
                  <a:pt x="4345" y="6397"/>
                  <a:pt x="4348" y="6396"/>
                </a:cubicBezTo>
                <a:cubicBezTo>
                  <a:pt x="4372" y="6227"/>
                  <a:pt x="4543" y="6063"/>
                  <a:pt x="4715" y="5965"/>
                </a:cubicBezTo>
                <a:cubicBezTo>
                  <a:pt x="4789" y="6093"/>
                  <a:pt x="4863" y="6217"/>
                  <a:pt x="4930" y="6325"/>
                </a:cubicBezTo>
                <a:lnTo>
                  <a:pt x="4873" y="6342"/>
                </a:lnTo>
                <a:lnTo>
                  <a:pt x="4917" y="6409"/>
                </a:lnTo>
                <a:lnTo>
                  <a:pt x="4964" y="6376"/>
                </a:lnTo>
                <a:cubicBezTo>
                  <a:pt x="5055" y="6517"/>
                  <a:pt x="5136" y="6635"/>
                  <a:pt x="5189" y="6715"/>
                </a:cubicBezTo>
                <a:cubicBezTo>
                  <a:pt x="5193" y="6722"/>
                  <a:pt x="5200" y="6729"/>
                  <a:pt x="5203" y="6736"/>
                </a:cubicBezTo>
                <a:cubicBezTo>
                  <a:pt x="5186" y="6758"/>
                  <a:pt x="5157" y="6766"/>
                  <a:pt x="5123" y="6766"/>
                </a:cubicBezTo>
                <a:cubicBezTo>
                  <a:pt x="5045" y="6766"/>
                  <a:pt x="4938" y="6727"/>
                  <a:pt x="4865" y="6727"/>
                </a:cubicBezTo>
                <a:cubicBezTo>
                  <a:pt x="4816" y="6727"/>
                  <a:pt x="4782" y="6745"/>
                  <a:pt x="4782" y="6803"/>
                </a:cubicBezTo>
                <a:cubicBezTo>
                  <a:pt x="4786" y="6801"/>
                  <a:pt x="4791" y="6800"/>
                  <a:pt x="4797" y="6800"/>
                </a:cubicBezTo>
                <a:cubicBezTo>
                  <a:pt x="4842" y="6800"/>
                  <a:pt x="4928" y="6854"/>
                  <a:pt x="4964" y="6880"/>
                </a:cubicBezTo>
                <a:cubicBezTo>
                  <a:pt x="5011" y="7012"/>
                  <a:pt x="4826" y="6907"/>
                  <a:pt x="5008" y="7140"/>
                </a:cubicBezTo>
                <a:cubicBezTo>
                  <a:pt x="5015" y="7137"/>
                  <a:pt x="5022" y="7136"/>
                  <a:pt x="5029" y="7136"/>
                </a:cubicBezTo>
                <a:cubicBezTo>
                  <a:pt x="5132" y="7136"/>
                  <a:pt x="5241" y="7355"/>
                  <a:pt x="5253" y="7355"/>
                </a:cubicBezTo>
                <a:cubicBezTo>
                  <a:pt x="5258" y="7355"/>
                  <a:pt x="5243" y="7309"/>
                  <a:pt x="5196" y="7173"/>
                </a:cubicBezTo>
                <a:lnTo>
                  <a:pt x="5196" y="7173"/>
                </a:lnTo>
                <a:cubicBezTo>
                  <a:pt x="5398" y="7375"/>
                  <a:pt x="5351" y="7436"/>
                  <a:pt x="5570" y="7688"/>
                </a:cubicBezTo>
                <a:cubicBezTo>
                  <a:pt x="5573" y="7649"/>
                  <a:pt x="5608" y="7633"/>
                  <a:pt x="5663" y="7633"/>
                </a:cubicBezTo>
                <a:cubicBezTo>
                  <a:pt x="5741" y="7633"/>
                  <a:pt x="5857" y="7666"/>
                  <a:pt x="5974" y="7715"/>
                </a:cubicBezTo>
                <a:cubicBezTo>
                  <a:pt x="6051" y="7799"/>
                  <a:pt x="6128" y="7883"/>
                  <a:pt x="6209" y="7967"/>
                </a:cubicBezTo>
                <a:cubicBezTo>
                  <a:pt x="6209" y="7974"/>
                  <a:pt x="6209" y="7984"/>
                  <a:pt x="6213" y="7991"/>
                </a:cubicBezTo>
                <a:cubicBezTo>
                  <a:pt x="6307" y="8085"/>
                  <a:pt x="6394" y="8173"/>
                  <a:pt x="6472" y="8257"/>
                </a:cubicBezTo>
                <a:cubicBezTo>
                  <a:pt x="6472" y="8260"/>
                  <a:pt x="6472" y="8267"/>
                  <a:pt x="6465" y="8270"/>
                </a:cubicBezTo>
                <a:cubicBezTo>
                  <a:pt x="6472" y="8270"/>
                  <a:pt x="6475" y="8264"/>
                  <a:pt x="6482" y="8264"/>
                </a:cubicBezTo>
                <a:cubicBezTo>
                  <a:pt x="6576" y="8361"/>
                  <a:pt x="6663" y="8449"/>
                  <a:pt x="6754" y="8533"/>
                </a:cubicBezTo>
                <a:cubicBezTo>
                  <a:pt x="6788" y="8563"/>
                  <a:pt x="6818" y="8593"/>
                  <a:pt x="6852" y="8624"/>
                </a:cubicBezTo>
                <a:cubicBezTo>
                  <a:pt x="6849" y="8644"/>
                  <a:pt x="6835" y="8661"/>
                  <a:pt x="6818" y="8674"/>
                </a:cubicBezTo>
                <a:cubicBezTo>
                  <a:pt x="6842" y="8674"/>
                  <a:pt x="6869" y="8667"/>
                  <a:pt x="6889" y="8654"/>
                </a:cubicBezTo>
                <a:cubicBezTo>
                  <a:pt x="7007" y="8755"/>
                  <a:pt x="7131" y="8846"/>
                  <a:pt x="7263" y="8927"/>
                </a:cubicBezTo>
                <a:cubicBezTo>
                  <a:pt x="7283" y="8984"/>
                  <a:pt x="7488" y="9155"/>
                  <a:pt x="7360" y="9159"/>
                </a:cubicBezTo>
                <a:cubicBezTo>
                  <a:pt x="7441" y="9176"/>
                  <a:pt x="7532" y="9159"/>
                  <a:pt x="7680" y="9233"/>
                </a:cubicBezTo>
                <a:cubicBezTo>
                  <a:pt x="7743" y="9303"/>
                  <a:pt x="7749" y="9325"/>
                  <a:pt x="7726" y="9325"/>
                </a:cubicBezTo>
                <a:cubicBezTo>
                  <a:pt x="7684" y="9325"/>
                  <a:pt x="7546" y="9250"/>
                  <a:pt x="7487" y="9250"/>
                </a:cubicBezTo>
                <a:cubicBezTo>
                  <a:pt x="7455" y="9250"/>
                  <a:pt x="7446" y="9272"/>
                  <a:pt x="7485" y="9337"/>
                </a:cubicBezTo>
                <a:cubicBezTo>
                  <a:pt x="7495" y="9325"/>
                  <a:pt x="7516" y="9320"/>
                  <a:pt x="7545" y="9320"/>
                </a:cubicBezTo>
                <a:cubicBezTo>
                  <a:pt x="7678" y="9320"/>
                  <a:pt x="7979" y="9429"/>
                  <a:pt x="8185" y="9452"/>
                </a:cubicBezTo>
                <a:cubicBezTo>
                  <a:pt x="8161" y="9300"/>
                  <a:pt x="7687" y="9223"/>
                  <a:pt x="7448" y="9149"/>
                </a:cubicBezTo>
                <a:cubicBezTo>
                  <a:pt x="7481" y="9088"/>
                  <a:pt x="7562" y="9054"/>
                  <a:pt x="7670" y="9038"/>
                </a:cubicBezTo>
                <a:cubicBezTo>
                  <a:pt x="7946" y="9186"/>
                  <a:pt x="8238" y="9303"/>
                  <a:pt x="8538" y="9391"/>
                </a:cubicBezTo>
                <a:cubicBezTo>
                  <a:pt x="8565" y="9401"/>
                  <a:pt x="8592" y="9401"/>
                  <a:pt x="8622" y="9411"/>
                </a:cubicBezTo>
                <a:cubicBezTo>
                  <a:pt x="8639" y="9421"/>
                  <a:pt x="8663" y="9425"/>
                  <a:pt x="8686" y="9425"/>
                </a:cubicBezTo>
                <a:cubicBezTo>
                  <a:pt x="8831" y="9462"/>
                  <a:pt x="8979" y="9495"/>
                  <a:pt x="9127" y="9515"/>
                </a:cubicBezTo>
                <a:cubicBezTo>
                  <a:pt x="9137" y="9573"/>
                  <a:pt x="9144" y="9627"/>
                  <a:pt x="9151" y="9680"/>
                </a:cubicBezTo>
                <a:cubicBezTo>
                  <a:pt x="9154" y="9859"/>
                  <a:pt x="9181" y="10101"/>
                  <a:pt x="9174" y="10390"/>
                </a:cubicBezTo>
                <a:cubicBezTo>
                  <a:pt x="9171" y="10784"/>
                  <a:pt x="9090" y="11232"/>
                  <a:pt x="8949" y="11511"/>
                </a:cubicBezTo>
                <a:cubicBezTo>
                  <a:pt x="8955" y="11589"/>
                  <a:pt x="8945" y="11703"/>
                  <a:pt x="8962" y="11747"/>
                </a:cubicBezTo>
                <a:cubicBezTo>
                  <a:pt x="8851" y="12050"/>
                  <a:pt x="8706" y="12336"/>
                  <a:pt x="8531" y="12605"/>
                </a:cubicBezTo>
                <a:cubicBezTo>
                  <a:pt x="8474" y="12672"/>
                  <a:pt x="8417" y="12743"/>
                  <a:pt x="8353" y="12807"/>
                </a:cubicBezTo>
                <a:lnTo>
                  <a:pt x="8424" y="12750"/>
                </a:lnTo>
                <a:lnTo>
                  <a:pt x="8514" y="12628"/>
                </a:lnTo>
                <a:lnTo>
                  <a:pt x="8514" y="12628"/>
                </a:lnTo>
                <a:cubicBezTo>
                  <a:pt x="8488" y="12669"/>
                  <a:pt x="8467" y="12709"/>
                  <a:pt x="8437" y="12750"/>
                </a:cubicBezTo>
                <a:cubicBezTo>
                  <a:pt x="8238" y="13032"/>
                  <a:pt x="7989" y="13278"/>
                  <a:pt x="7697" y="13466"/>
                </a:cubicBezTo>
                <a:cubicBezTo>
                  <a:pt x="7697" y="13450"/>
                  <a:pt x="7687" y="13436"/>
                  <a:pt x="7670" y="13426"/>
                </a:cubicBezTo>
                <a:cubicBezTo>
                  <a:pt x="7602" y="13487"/>
                  <a:pt x="7532" y="13547"/>
                  <a:pt x="7454" y="13601"/>
                </a:cubicBezTo>
                <a:cubicBezTo>
                  <a:pt x="7444" y="13604"/>
                  <a:pt x="7438" y="13611"/>
                  <a:pt x="7427" y="13615"/>
                </a:cubicBezTo>
                <a:cubicBezTo>
                  <a:pt x="7427" y="13589"/>
                  <a:pt x="7477" y="13529"/>
                  <a:pt x="7424" y="13529"/>
                </a:cubicBezTo>
                <a:cubicBezTo>
                  <a:pt x="7420" y="13529"/>
                  <a:pt x="7416" y="13530"/>
                  <a:pt x="7411" y="13530"/>
                </a:cubicBezTo>
                <a:cubicBezTo>
                  <a:pt x="7417" y="13561"/>
                  <a:pt x="7394" y="13604"/>
                  <a:pt x="7343" y="13648"/>
                </a:cubicBezTo>
                <a:cubicBezTo>
                  <a:pt x="7199" y="13709"/>
                  <a:pt x="7051" y="13753"/>
                  <a:pt x="6896" y="13783"/>
                </a:cubicBezTo>
                <a:lnTo>
                  <a:pt x="6882" y="13783"/>
                </a:lnTo>
                <a:cubicBezTo>
                  <a:pt x="6876" y="13786"/>
                  <a:pt x="6869" y="13790"/>
                  <a:pt x="6862" y="13793"/>
                </a:cubicBezTo>
                <a:cubicBezTo>
                  <a:pt x="6738" y="13813"/>
                  <a:pt x="6613" y="13827"/>
                  <a:pt x="6485" y="13830"/>
                </a:cubicBezTo>
                <a:cubicBezTo>
                  <a:pt x="6472" y="13827"/>
                  <a:pt x="6455" y="13823"/>
                  <a:pt x="6438" y="13820"/>
                </a:cubicBezTo>
                <a:cubicBezTo>
                  <a:pt x="6421" y="13827"/>
                  <a:pt x="6401" y="13830"/>
                  <a:pt x="6381" y="13830"/>
                </a:cubicBezTo>
                <a:cubicBezTo>
                  <a:pt x="6320" y="13830"/>
                  <a:pt x="6263" y="13830"/>
                  <a:pt x="6202" y="13827"/>
                </a:cubicBezTo>
                <a:cubicBezTo>
                  <a:pt x="6347" y="13137"/>
                  <a:pt x="6243" y="12416"/>
                  <a:pt x="5906" y="11794"/>
                </a:cubicBezTo>
                <a:cubicBezTo>
                  <a:pt x="5140" y="10322"/>
                  <a:pt x="3374" y="9349"/>
                  <a:pt x="1691" y="9349"/>
                </a:cubicBezTo>
                <a:cubicBezTo>
                  <a:pt x="1297" y="9349"/>
                  <a:pt x="907" y="9402"/>
                  <a:pt x="535" y="9515"/>
                </a:cubicBezTo>
                <a:cubicBezTo>
                  <a:pt x="222" y="9613"/>
                  <a:pt x="0" y="10024"/>
                  <a:pt x="212" y="10330"/>
                </a:cubicBezTo>
                <a:cubicBezTo>
                  <a:pt x="337" y="10515"/>
                  <a:pt x="468" y="10697"/>
                  <a:pt x="599" y="10872"/>
                </a:cubicBezTo>
                <a:cubicBezTo>
                  <a:pt x="599" y="11023"/>
                  <a:pt x="599" y="11185"/>
                  <a:pt x="512" y="11228"/>
                </a:cubicBezTo>
                <a:cubicBezTo>
                  <a:pt x="855" y="11363"/>
                  <a:pt x="825" y="12090"/>
                  <a:pt x="1403" y="12302"/>
                </a:cubicBezTo>
                <a:cubicBezTo>
                  <a:pt x="1419" y="12340"/>
                  <a:pt x="1413" y="12350"/>
                  <a:pt x="1397" y="12350"/>
                </a:cubicBezTo>
                <a:cubicBezTo>
                  <a:pt x="1375" y="12350"/>
                  <a:pt x="1335" y="12330"/>
                  <a:pt x="1310" y="12330"/>
                </a:cubicBezTo>
                <a:cubicBezTo>
                  <a:pt x="1296" y="12330"/>
                  <a:pt x="1287" y="12336"/>
                  <a:pt x="1289" y="12356"/>
                </a:cubicBezTo>
                <a:cubicBezTo>
                  <a:pt x="1454" y="12393"/>
                  <a:pt x="1578" y="12497"/>
                  <a:pt x="1774" y="12740"/>
                </a:cubicBezTo>
                <a:lnTo>
                  <a:pt x="1730" y="12733"/>
                </a:lnTo>
                <a:lnTo>
                  <a:pt x="2531" y="13450"/>
                </a:lnTo>
                <a:cubicBezTo>
                  <a:pt x="2817" y="13712"/>
                  <a:pt x="3130" y="13948"/>
                  <a:pt x="3463" y="14156"/>
                </a:cubicBezTo>
                <a:lnTo>
                  <a:pt x="3450" y="14028"/>
                </a:lnTo>
                <a:lnTo>
                  <a:pt x="3450" y="14028"/>
                </a:lnTo>
                <a:cubicBezTo>
                  <a:pt x="3551" y="14092"/>
                  <a:pt x="3645" y="14170"/>
                  <a:pt x="3726" y="14257"/>
                </a:cubicBezTo>
                <a:cubicBezTo>
                  <a:pt x="4012" y="14230"/>
                  <a:pt x="3207" y="13975"/>
                  <a:pt x="3487" y="13921"/>
                </a:cubicBezTo>
                <a:lnTo>
                  <a:pt x="3487" y="13921"/>
                </a:lnTo>
                <a:cubicBezTo>
                  <a:pt x="3544" y="14069"/>
                  <a:pt x="3840" y="14234"/>
                  <a:pt x="4109" y="14362"/>
                </a:cubicBezTo>
                <a:cubicBezTo>
                  <a:pt x="4264" y="14439"/>
                  <a:pt x="4446" y="14506"/>
                  <a:pt x="4409" y="14570"/>
                </a:cubicBezTo>
                <a:cubicBezTo>
                  <a:pt x="4399" y="14591"/>
                  <a:pt x="4382" y="14604"/>
                  <a:pt x="4362" y="14614"/>
                </a:cubicBezTo>
                <a:cubicBezTo>
                  <a:pt x="4351" y="14643"/>
                  <a:pt x="4355" y="14653"/>
                  <a:pt x="4367" y="14653"/>
                </a:cubicBezTo>
                <a:cubicBezTo>
                  <a:pt x="4393" y="14653"/>
                  <a:pt x="4456" y="14606"/>
                  <a:pt x="4483" y="14606"/>
                </a:cubicBezTo>
                <a:cubicBezTo>
                  <a:pt x="4498" y="14606"/>
                  <a:pt x="4502" y="14619"/>
                  <a:pt x="4486" y="14658"/>
                </a:cubicBezTo>
                <a:lnTo>
                  <a:pt x="4385" y="14712"/>
                </a:lnTo>
                <a:cubicBezTo>
                  <a:pt x="4415" y="14718"/>
                  <a:pt x="4446" y="14725"/>
                  <a:pt x="4476" y="14735"/>
                </a:cubicBezTo>
                <a:cubicBezTo>
                  <a:pt x="4433" y="14812"/>
                  <a:pt x="4350" y="14861"/>
                  <a:pt x="4262" y="14861"/>
                </a:cubicBezTo>
                <a:cubicBezTo>
                  <a:pt x="4254" y="14861"/>
                  <a:pt x="4245" y="14861"/>
                  <a:pt x="4237" y="14860"/>
                </a:cubicBezTo>
                <a:cubicBezTo>
                  <a:pt x="4254" y="14846"/>
                  <a:pt x="4247" y="14813"/>
                  <a:pt x="4247" y="14796"/>
                </a:cubicBezTo>
                <a:lnTo>
                  <a:pt x="4247" y="14796"/>
                </a:lnTo>
                <a:cubicBezTo>
                  <a:pt x="4197" y="14826"/>
                  <a:pt x="4163" y="14880"/>
                  <a:pt x="4150" y="14937"/>
                </a:cubicBezTo>
                <a:cubicBezTo>
                  <a:pt x="4101" y="15046"/>
                  <a:pt x="4050" y="15159"/>
                  <a:pt x="4017" y="15207"/>
                </a:cubicBezTo>
                <a:lnTo>
                  <a:pt x="4017" y="15207"/>
                </a:lnTo>
                <a:lnTo>
                  <a:pt x="4183" y="15004"/>
                </a:lnTo>
                <a:lnTo>
                  <a:pt x="4183" y="15004"/>
                </a:lnTo>
                <a:cubicBezTo>
                  <a:pt x="4008" y="15365"/>
                  <a:pt x="3742" y="15738"/>
                  <a:pt x="3480" y="16125"/>
                </a:cubicBezTo>
                <a:lnTo>
                  <a:pt x="3285" y="16418"/>
                </a:lnTo>
                <a:lnTo>
                  <a:pt x="3238" y="16492"/>
                </a:lnTo>
                <a:lnTo>
                  <a:pt x="3207" y="16539"/>
                </a:lnTo>
                <a:cubicBezTo>
                  <a:pt x="3177" y="16590"/>
                  <a:pt x="3153" y="16643"/>
                  <a:pt x="3137" y="16697"/>
                </a:cubicBezTo>
                <a:cubicBezTo>
                  <a:pt x="3079" y="16892"/>
                  <a:pt x="3120" y="17104"/>
                  <a:pt x="3241" y="17269"/>
                </a:cubicBezTo>
                <a:cubicBezTo>
                  <a:pt x="3352" y="17421"/>
                  <a:pt x="3524" y="17518"/>
                  <a:pt x="3709" y="17539"/>
                </a:cubicBezTo>
                <a:cubicBezTo>
                  <a:pt x="3728" y="17540"/>
                  <a:pt x="3747" y="17541"/>
                  <a:pt x="3766" y="17541"/>
                </a:cubicBezTo>
                <a:cubicBezTo>
                  <a:pt x="3860" y="17541"/>
                  <a:pt x="3951" y="17521"/>
                  <a:pt x="4035" y="17481"/>
                </a:cubicBezTo>
                <a:cubicBezTo>
                  <a:pt x="4076" y="17458"/>
                  <a:pt x="4113" y="17434"/>
                  <a:pt x="4150" y="17407"/>
                </a:cubicBezTo>
                <a:lnTo>
                  <a:pt x="4180" y="17377"/>
                </a:lnTo>
                <a:cubicBezTo>
                  <a:pt x="4261" y="17303"/>
                  <a:pt x="4341" y="17222"/>
                  <a:pt x="4415" y="17138"/>
                </a:cubicBezTo>
                <a:lnTo>
                  <a:pt x="4331" y="17138"/>
                </a:lnTo>
                <a:cubicBezTo>
                  <a:pt x="4765" y="16650"/>
                  <a:pt x="4772" y="16852"/>
                  <a:pt x="5243" y="16303"/>
                </a:cubicBezTo>
                <a:lnTo>
                  <a:pt x="5243" y="16303"/>
                </a:lnTo>
                <a:lnTo>
                  <a:pt x="5233" y="16330"/>
                </a:lnTo>
                <a:cubicBezTo>
                  <a:pt x="5311" y="16166"/>
                  <a:pt x="5412" y="16014"/>
                  <a:pt x="5529" y="15879"/>
                </a:cubicBezTo>
                <a:lnTo>
                  <a:pt x="5529" y="15879"/>
                </a:lnTo>
                <a:cubicBezTo>
                  <a:pt x="5516" y="15916"/>
                  <a:pt x="5520" y="15930"/>
                  <a:pt x="5534" y="15930"/>
                </a:cubicBezTo>
                <a:cubicBezTo>
                  <a:pt x="5574" y="15930"/>
                  <a:pt x="5691" y="15830"/>
                  <a:pt x="5734" y="15830"/>
                </a:cubicBezTo>
                <a:cubicBezTo>
                  <a:pt x="5753" y="15830"/>
                  <a:pt x="5758" y="15849"/>
                  <a:pt x="5735" y="15906"/>
                </a:cubicBezTo>
                <a:cubicBezTo>
                  <a:pt x="5913" y="15587"/>
                  <a:pt x="5940" y="15496"/>
                  <a:pt x="5947" y="15428"/>
                </a:cubicBezTo>
                <a:cubicBezTo>
                  <a:pt x="5947" y="15368"/>
                  <a:pt x="5947" y="15304"/>
                  <a:pt x="5963" y="15082"/>
                </a:cubicBezTo>
                <a:cubicBezTo>
                  <a:pt x="5997" y="15075"/>
                  <a:pt x="6031" y="15072"/>
                  <a:pt x="6064" y="15068"/>
                </a:cubicBezTo>
                <a:cubicBezTo>
                  <a:pt x="6058" y="14954"/>
                  <a:pt x="6038" y="14897"/>
                  <a:pt x="6098" y="14728"/>
                </a:cubicBezTo>
                <a:cubicBezTo>
                  <a:pt x="6105" y="14727"/>
                  <a:pt x="6113" y="14727"/>
                  <a:pt x="6124" y="14727"/>
                </a:cubicBezTo>
                <a:cubicBezTo>
                  <a:pt x="6144" y="14727"/>
                  <a:pt x="6170" y="14728"/>
                  <a:pt x="6199" y="14728"/>
                </a:cubicBezTo>
                <a:cubicBezTo>
                  <a:pt x="6105" y="14752"/>
                  <a:pt x="6172" y="14789"/>
                  <a:pt x="6219" y="14829"/>
                </a:cubicBezTo>
                <a:cubicBezTo>
                  <a:pt x="6270" y="14870"/>
                  <a:pt x="6307" y="14910"/>
                  <a:pt x="6243" y="14947"/>
                </a:cubicBezTo>
                <a:cubicBezTo>
                  <a:pt x="6359" y="14999"/>
                  <a:pt x="6417" y="15015"/>
                  <a:pt x="6489" y="15015"/>
                </a:cubicBezTo>
                <a:cubicBezTo>
                  <a:pt x="6497" y="15015"/>
                  <a:pt x="6504" y="15015"/>
                  <a:pt x="6512" y="15015"/>
                </a:cubicBezTo>
                <a:cubicBezTo>
                  <a:pt x="6653" y="15004"/>
                  <a:pt x="6791" y="14981"/>
                  <a:pt x="6926" y="14941"/>
                </a:cubicBezTo>
                <a:cubicBezTo>
                  <a:pt x="7104" y="14889"/>
                  <a:pt x="7244" y="14837"/>
                  <a:pt x="7394" y="14837"/>
                </a:cubicBezTo>
                <a:cubicBezTo>
                  <a:pt x="7449" y="14837"/>
                  <a:pt x="7505" y="14844"/>
                  <a:pt x="7565" y="14860"/>
                </a:cubicBezTo>
                <a:cubicBezTo>
                  <a:pt x="7644" y="14761"/>
                  <a:pt x="7623" y="14730"/>
                  <a:pt x="7556" y="14730"/>
                </a:cubicBezTo>
                <a:cubicBezTo>
                  <a:pt x="7504" y="14730"/>
                  <a:pt x="7422" y="14749"/>
                  <a:pt x="7340" y="14769"/>
                </a:cubicBezTo>
                <a:cubicBezTo>
                  <a:pt x="7204" y="14800"/>
                  <a:pt x="7056" y="14832"/>
                  <a:pt x="7020" y="14832"/>
                </a:cubicBezTo>
                <a:cubicBezTo>
                  <a:pt x="7007" y="14832"/>
                  <a:pt x="7010" y="14827"/>
                  <a:pt x="7037" y="14816"/>
                </a:cubicBezTo>
                <a:cubicBezTo>
                  <a:pt x="6862" y="14772"/>
                  <a:pt x="7296" y="14607"/>
                  <a:pt x="7518" y="14530"/>
                </a:cubicBezTo>
                <a:cubicBezTo>
                  <a:pt x="7573" y="14509"/>
                  <a:pt x="7634" y="14506"/>
                  <a:pt x="7703" y="14506"/>
                </a:cubicBezTo>
                <a:cubicBezTo>
                  <a:pt x="7737" y="14506"/>
                  <a:pt x="7772" y="14507"/>
                  <a:pt x="7810" y="14507"/>
                </a:cubicBezTo>
                <a:cubicBezTo>
                  <a:pt x="8000" y="14507"/>
                  <a:pt x="8242" y="14487"/>
                  <a:pt x="8564" y="14245"/>
                </a:cubicBezTo>
                <a:lnTo>
                  <a:pt x="8564" y="14245"/>
                </a:lnTo>
                <a:cubicBezTo>
                  <a:pt x="8511" y="14284"/>
                  <a:pt x="8517" y="14301"/>
                  <a:pt x="8467" y="14338"/>
                </a:cubicBezTo>
                <a:cubicBezTo>
                  <a:pt x="8700" y="14237"/>
                  <a:pt x="8784" y="13985"/>
                  <a:pt x="9053" y="13840"/>
                </a:cubicBezTo>
                <a:cubicBezTo>
                  <a:pt x="9063" y="13625"/>
                  <a:pt x="9315" y="13554"/>
                  <a:pt x="9198" y="13403"/>
                </a:cubicBezTo>
                <a:lnTo>
                  <a:pt x="9198" y="13403"/>
                </a:lnTo>
                <a:cubicBezTo>
                  <a:pt x="9093" y="13564"/>
                  <a:pt x="8979" y="13719"/>
                  <a:pt x="8851" y="13864"/>
                </a:cubicBezTo>
                <a:cubicBezTo>
                  <a:pt x="9050" y="13588"/>
                  <a:pt x="9087" y="13251"/>
                  <a:pt x="9423" y="12857"/>
                </a:cubicBezTo>
                <a:lnTo>
                  <a:pt x="9423" y="12857"/>
                </a:lnTo>
                <a:cubicBezTo>
                  <a:pt x="9437" y="12911"/>
                  <a:pt x="9393" y="13066"/>
                  <a:pt x="9359" y="13174"/>
                </a:cubicBezTo>
                <a:cubicBezTo>
                  <a:pt x="9484" y="13069"/>
                  <a:pt x="9490" y="12904"/>
                  <a:pt x="9605" y="12783"/>
                </a:cubicBezTo>
                <a:lnTo>
                  <a:pt x="9605" y="12783"/>
                </a:lnTo>
                <a:cubicBezTo>
                  <a:pt x="9753" y="12918"/>
                  <a:pt x="9299" y="13416"/>
                  <a:pt x="9151" y="13759"/>
                </a:cubicBezTo>
                <a:cubicBezTo>
                  <a:pt x="9303" y="13697"/>
                  <a:pt x="9413" y="13331"/>
                  <a:pt x="9478" y="13331"/>
                </a:cubicBezTo>
                <a:cubicBezTo>
                  <a:pt x="9494" y="13331"/>
                  <a:pt x="9507" y="13352"/>
                  <a:pt x="9517" y="13403"/>
                </a:cubicBezTo>
                <a:cubicBezTo>
                  <a:pt x="9487" y="13221"/>
                  <a:pt x="9581" y="13096"/>
                  <a:pt x="9679" y="12945"/>
                </a:cubicBezTo>
                <a:cubicBezTo>
                  <a:pt x="9776" y="12790"/>
                  <a:pt x="9888" y="12615"/>
                  <a:pt x="9877" y="12379"/>
                </a:cubicBezTo>
                <a:lnTo>
                  <a:pt x="9877" y="12379"/>
                </a:lnTo>
                <a:lnTo>
                  <a:pt x="9965" y="12447"/>
                </a:lnTo>
                <a:cubicBezTo>
                  <a:pt x="9978" y="12376"/>
                  <a:pt x="9972" y="12225"/>
                  <a:pt x="10015" y="12107"/>
                </a:cubicBezTo>
                <a:lnTo>
                  <a:pt x="10073" y="12369"/>
                </a:lnTo>
                <a:cubicBezTo>
                  <a:pt x="10079" y="11999"/>
                  <a:pt x="10372" y="11740"/>
                  <a:pt x="10365" y="11383"/>
                </a:cubicBezTo>
                <a:lnTo>
                  <a:pt x="10365" y="11383"/>
                </a:lnTo>
                <a:cubicBezTo>
                  <a:pt x="10311" y="11683"/>
                  <a:pt x="10274" y="11750"/>
                  <a:pt x="10240" y="11750"/>
                </a:cubicBezTo>
                <a:cubicBezTo>
                  <a:pt x="10212" y="11750"/>
                  <a:pt x="10186" y="11707"/>
                  <a:pt x="10152" y="11707"/>
                </a:cubicBezTo>
                <a:cubicBezTo>
                  <a:pt x="10129" y="11707"/>
                  <a:pt x="10104" y="11725"/>
                  <a:pt x="10073" y="11787"/>
                </a:cubicBezTo>
                <a:cubicBezTo>
                  <a:pt x="10096" y="11360"/>
                  <a:pt x="10170" y="11255"/>
                  <a:pt x="10268" y="11128"/>
                </a:cubicBezTo>
                <a:cubicBezTo>
                  <a:pt x="10359" y="11010"/>
                  <a:pt x="10466" y="10868"/>
                  <a:pt x="10456" y="10441"/>
                </a:cubicBezTo>
                <a:lnTo>
                  <a:pt x="10456" y="10441"/>
                </a:lnTo>
                <a:cubicBezTo>
                  <a:pt x="10449" y="10557"/>
                  <a:pt x="10406" y="10715"/>
                  <a:pt x="10370" y="10715"/>
                </a:cubicBezTo>
                <a:cubicBezTo>
                  <a:pt x="10358" y="10715"/>
                  <a:pt x="10347" y="10697"/>
                  <a:pt x="10339" y="10653"/>
                </a:cubicBezTo>
                <a:lnTo>
                  <a:pt x="10386" y="10357"/>
                </a:lnTo>
                <a:cubicBezTo>
                  <a:pt x="10392" y="10341"/>
                  <a:pt x="10395" y="10299"/>
                  <a:pt x="10402" y="10299"/>
                </a:cubicBezTo>
                <a:cubicBezTo>
                  <a:pt x="10402" y="10299"/>
                  <a:pt x="10402" y="10300"/>
                  <a:pt x="10402" y="10300"/>
                </a:cubicBezTo>
                <a:cubicBezTo>
                  <a:pt x="10409" y="10300"/>
                  <a:pt x="10413" y="10290"/>
                  <a:pt x="10419" y="10286"/>
                </a:cubicBezTo>
                <a:cubicBezTo>
                  <a:pt x="10429" y="10276"/>
                  <a:pt x="10443" y="10269"/>
                  <a:pt x="10456" y="10263"/>
                </a:cubicBezTo>
                <a:cubicBezTo>
                  <a:pt x="10442" y="10198"/>
                  <a:pt x="10422" y="10177"/>
                  <a:pt x="10393" y="10177"/>
                </a:cubicBezTo>
                <a:cubicBezTo>
                  <a:pt x="10388" y="10177"/>
                  <a:pt x="10384" y="10178"/>
                  <a:pt x="10379" y="10178"/>
                </a:cubicBezTo>
                <a:cubicBezTo>
                  <a:pt x="10360" y="10182"/>
                  <a:pt x="10342" y="10195"/>
                  <a:pt x="10322" y="10195"/>
                </a:cubicBezTo>
                <a:cubicBezTo>
                  <a:pt x="10307" y="10195"/>
                  <a:pt x="10291" y="10187"/>
                  <a:pt x="10275" y="10158"/>
                </a:cubicBezTo>
                <a:cubicBezTo>
                  <a:pt x="10332" y="10138"/>
                  <a:pt x="10325" y="10118"/>
                  <a:pt x="10295" y="10074"/>
                </a:cubicBezTo>
                <a:cubicBezTo>
                  <a:pt x="10275" y="10034"/>
                  <a:pt x="10197" y="9946"/>
                  <a:pt x="10190" y="9896"/>
                </a:cubicBezTo>
                <a:cubicBezTo>
                  <a:pt x="10197" y="9886"/>
                  <a:pt x="10204" y="9879"/>
                  <a:pt x="10217" y="9876"/>
                </a:cubicBezTo>
                <a:lnTo>
                  <a:pt x="10318" y="9970"/>
                </a:lnTo>
                <a:cubicBezTo>
                  <a:pt x="10342" y="9973"/>
                  <a:pt x="10363" y="9974"/>
                  <a:pt x="10380" y="9974"/>
                </a:cubicBezTo>
                <a:cubicBezTo>
                  <a:pt x="10484" y="9974"/>
                  <a:pt x="10466" y="9925"/>
                  <a:pt x="10463" y="9879"/>
                </a:cubicBezTo>
                <a:cubicBezTo>
                  <a:pt x="10460" y="9852"/>
                  <a:pt x="10456" y="9825"/>
                  <a:pt x="10480" y="9805"/>
                </a:cubicBezTo>
                <a:cubicBezTo>
                  <a:pt x="10497" y="9791"/>
                  <a:pt x="10517" y="9785"/>
                  <a:pt x="10537" y="9781"/>
                </a:cubicBezTo>
                <a:lnTo>
                  <a:pt x="10726" y="9741"/>
                </a:lnTo>
                <a:lnTo>
                  <a:pt x="10726" y="9741"/>
                </a:lnTo>
                <a:cubicBezTo>
                  <a:pt x="10658" y="9818"/>
                  <a:pt x="10547" y="9896"/>
                  <a:pt x="10551" y="9946"/>
                </a:cubicBezTo>
                <a:cubicBezTo>
                  <a:pt x="10584" y="9926"/>
                  <a:pt x="10621" y="9913"/>
                  <a:pt x="10658" y="9899"/>
                </a:cubicBezTo>
                <a:lnTo>
                  <a:pt x="10826" y="9825"/>
                </a:lnTo>
                <a:lnTo>
                  <a:pt x="10826" y="9825"/>
                </a:lnTo>
                <a:lnTo>
                  <a:pt x="10793" y="9966"/>
                </a:lnTo>
                <a:cubicBezTo>
                  <a:pt x="11150" y="9744"/>
                  <a:pt x="11271" y="9711"/>
                  <a:pt x="11631" y="9492"/>
                </a:cubicBezTo>
                <a:cubicBezTo>
                  <a:pt x="11506" y="9485"/>
                  <a:pt x="11570" y="9317"/>
                  <a:pt x="11799" y="9068"/>
                </a:cubicBezTo>
                <a:cubicBezTo>
                  <a:pt x="11841" y="9038"/>
                  <a:pt x="11866" y="9029"/>
                  <a:pt x="11881" y="9029"/>
                </a:cubicBezTo>
                <a:cubicBezTo>
                  <a:pt x="11907" y="9029"/>
                  <a:pt x="11905" y="9056"/>
                  <a:pt x="11917" y="9056"/>
                </a:cubicBezTo>
                <a:cubicBezTo>
                  <a:pt x="11931" y="9056"/>
                  <a:pt x="11964" y="9016"/>
                  <a:pt x="12092" y="8836"/>
                </a:cubicBezTo>
                <a:lnTo>
                  <a:pt x="12092" y="8836"/>
                </a:lnTo>
                <a:cubicBezTo>
                  <a:pt x="12085" y="8964"/>
                  <a:pt x="12072" y="9135"/>
                  <a:pt x="11839" y="9229"/>
                </a:cubicBezTo>
                <a:cubicBezTo>
                  <a:pt x="11850" y="9273"/>
                  <a:pt x="11802" y="9361"/>
                  <a:pt x="11809" y="9401"/>
                </a:cubicBezTo>
                <a:cubicBezTo>
                  <a:pt x="12075" y="9273"/>
                  <a:pt x="12290" y="8879"/>
                  <a:pt x="12368" y="8711"/>
                </a:cubicBezTo>
                <a:lnTo>
                  <a:pt x="12368" y="8711"/>
                </a:lnTo>
                <a:cubicBezTo>
                  <a:pt x="12334" y="8772"/>
                  <a:pt x="12290" y="8829"/>
                  <a:pt x="12243" y="8879"/>
                </a:cubicBezTo>
                <a:cubicBezTo>
                  <a:pt x="12327" y="8651"/>
                  <a:pt x="12385" y="8418"/>
                  <a:pt x="12418" y="8179"/>
                </a:cubicBezTo>
                <a:cubicBezTo>
                  <a:pt x="12439" y="8155"/>
                  <a:pt x="12454" y="8145"/>
                  <a:pt x="12465" y="8145"/>
                </a:cubicBezTo>
                <a:cubicBezTo>
                  <a:pt x="12492" y="8145"/>
                  <a:pt x="12492" y="8209"/>
                  <a:pt x="12492" y="8274"/>
                </a:cubicBezTo>
                <a:cubicBezTo>
                  <a:pt x="12526" y="8139"/>
                  <a:pt x="12526" y="8035"/>
                  <a:pt x="12566" y="7840"/>
                </a:cubicBezTo>
                <a:cubicBezTo>
                  <a:pt x="12634" y="7914"/>
                  <a:pt x="12738" y="7927"/>
                  <a:pt x="12671" y="8223"/>
                </a:cubicBezTo>
                <a:cubicBezTo>
                  <a:pt x="12721" y="8004"/>
                  <a:pt x="12751" y="7782"/>
                  <a:pt x="12765" y="7560"/>
                </a:cubicBezTo>
                <a:cubicBezTo>
                  <a:pt x="12806" y="7531"/>
                  <a:pt x="12902" y="7321"/>
                  <a:pt x="12938" y="7321"/>
                </a:cubicBezTo>
                <a:cubicBezTo>
                  <a:pt x="12944" y="7321"/>
                  <a:pt x="12948" y="7326"/>
                  <a:pt x="12950" y="7338"/>
                </a:cubicBezTo>
                <a:cubicBezTo>
                  <a:pt x="13064" y="6978"/>
                  <a:pt x="12876" y="6446"/>
                  <a:pt x="12916" y="5989"/>
                </a:cubicBezTo>
                <a:cubicBezTo>
                  <a:pt x="12896" y="5965"/>
                  <a:pt x="12879" y="5918"/>
                  <a:pt x="12859" y="5820"/>
                </a:cubicBezTo>
                <a:cubicBezTo>
                  <a:pt x="12846" y="5393"/>
                  <a:pt x="12889" y="4989"/>
                  <a:pt x="12654" y="4525"/>
                </a:cubicBezTo>
                <a:cubicBezTo>
                  <a:pt x="12684" y="4417"/>
                  <a:pt x="12708" y="4313"/>
                  <a:pt x="12731" y="4205"/>
                </a:cubicBezTo>
                <a:cubicBezTo>
                  <a:pt x="12701" y="4128"/>
                  <a:pt x="12680" y="4101"/>
                  <a:pt x="12663" y="4101"/>
                </a:cubicBezTo>
                <a:cubicBezTo>
                  <a:pt x="12623" y="4101"/>
                  <a:pt x="12607" y="4258"/>
                  <a:pt x="12554" y="4258"/>
                </a:cubicBezTo>
                <a:cubicBezTo>
                  <a:pt x="12522" y="4258"/>
                  <a:pt x="12477" y="4201"/>
                  <a:pt x="12405" y="4020"/>
                </a:cubicBezTo>
                <a:cubicBezTo>
                  <a:pt x="12216" y="3599"/>
                  <a:pt x="12479" y="3814"/>
                  <a:pt x="12469" y="3639"/>
                </a:cubicBezTo>
                <a:cubicBezTo>
                  <a:pt x="12314" y="3444"/>
                  <a:pt x="12014" y="3141"/>
                  <a:pt x="11940" y="2711"/>
                </a:cubicBezTo>
                <a:lnTo>
                  <a:pt x="11940" y="2711"/>
                </a:lnTo>
                <a:cubicBezTo>
                  <a:pt x="12028" y="2825"/>
                  <a:pt x="12058" y="2933"/>
                  <a:pt x="12122" y="3047"/>
                </a:cubicBezTo>
                <a:cubicBezTo>
                  <a:pt x="12105" y="2939"/>
                  <a:pt x="12082" y="2828"/>
                  <a:pt x="12062" y="2717"/>
                </a:cubicBezTo>
                <a:lnTo>
                  <a:pt x="12062" y="2717"/>
                </a:lnTo>
                <a:cubicBezTo>
                  <a:pt x="12269" y="2915"/>
                  <a:pt x="12366" y="3116"/>
                  <a:pt x="12402" y="3116"/>
                </a:cubicBezTo>
                <a:cubicBezTo>
                  <a:pt x="12419" y="3116"/>
                  <a:pt x="12423" y="3073"/>
                  <a:pt x="12418" y="2966"/>
                </a:cubicBezTo>
                <a:lnTo>
                  <a:pt x="12418" y="2966"/>
                </a:lnTo>
                <a:cubicBezTo>
                  <a:pt x="12409" y="2969"/>
                  <a:pt x="12400" y="2970"/>
                  <a:pt x="12390" y="2970"/>
                </a:cubicBezTo>
                <a:cubicBezTo>
                  <a:pt x="12253" y="2970"/>
                  <a:pt x="12122" y="2700"/>
                  <a:pt x="11974" y="2445"/>
                </a:cubicBezTo>
                <a:cubicBezTo>
                  <a:pt x="11832" y="2196"/>
                  <a:pt x="11676" y="1951"/>
                  <a:pt x="11543" y="1951"/>
                </a:cubicBezTo>
                <a:cubicBezTo>
                  <a:pt x="11528" y="1951"/>
                  <a:pt x="11514" y="1954"/>
                  <a:pt x="11500" y="1960"/>
                </a:cubicBezTo>
                <a:cubicBezTo>
                  <a:pt x="11483" y="1889"/>
                  <a:pt x="11463" y="1815"/>
                  <a:pt x="11436" y="1745"/>
                </a:cubicBezTo>
                <a:lnTo>
                  <a:pt x="11436" y="1745"/>
                </a:lnTo>
                <a:cubicBezTo>
                  <a:pt x="11469" y="1799"/>
                  <a:pt x="11493" y="1795"/>
                  <a:pt x="11520" y="1849"/>
                </a:cubicBezTo>
                <a:cubicBezTo>
                  <a:pt x="11402" y="1415"/>
                  <a:pt x="11173" y="1708"/>
                  <a:pt x="10870" y="1264"/>
                </a:cubicBezTo>
                <a:cubicBezTo>
                  <a:pt x="10786" y="1134"/>
                  <a:pt x="10729" y="1024"/>
                  <a:pt x="10770" y="1024"/>
                </a:cubicBezTo>
                <a:cubicBezTo>
                  <a:pt x="10780" y="1024"/>
                  <a:pt x="10797" y="1030"/>
                  <a:pt x="10820" y="1045"/>
                </a:cubicBezTo>
                <a:cubicBezTo>
                  <a:pt x="10699" y="957"/>
                  <a:pt x="10581" y="870"/>
                  <a:pt x="10453" y="789"/>
                </a:cubicBezTo>
                <a:cubicBezTo>
                  <a:pt x="10399" y="741"/>
                  <a:pt x="10392" y="713"/>
                  <a:pt x="10413" y="713"/>
                </a:cubicBezTo>
                <a:cubicBezTo>
                  <a:pt x="10426" y="713"/>
                  <a:pt x="10448" y="722"/>
                  <a:pt x="10475" y="743"/>
                </a:cubicBezTo>
                <a:lnTo>
                  <a:pt x="10475" y="743"/>
                </a:lnTo>
                <a:cubicBezTo>
                  <a:pt x="10303" y="601"/>
                  <a:pt x="10116" y="479"/>
                  <a:pt x="9914" y="375"/>
                </a:cubicBezTo>
                <a:lnTo>
                  <a:pt x="9925" y="368"/>
                </a:lnTo>
                <a:cubicBezTo>
                  <a:pt x="9823" y="363"/>
                  <a:pt x="9637" y="338"/>
                  <a:pt x="9504" y="338"/>
                </a:cubicBezTo>
                <a:cubicBezTo>
                  <a:pt x="9478" y="338"/>
                  <a:pt x="9454" y="339"/>
                  <a:pt x="9433" y="341"/>
                </a:cubicBezTo>
                <a:cubicBezTo>
                  <a:pt x="9364" y="305"/>
                  <a:pt x="9367" y="297"/>
                  <a:pt x="9393" y="297"/>
                </a:cubicBezTo>
                <a:cubicBezTo>
                  <a:pt x="9414" y="297"/>
                  <a:pt x="9450" y="302"/>
                  <a:pt x="9475" y="302"/>
                </a:cubicBezTo>
                <a:cubicBezTo>
                  <a:pt x="9496" y="302"/>
                  <a:pt x="9510" y="298"/>
                  <a:pt x="9501" y="284"/>
                </a:cubicBezTo>
                <a:lnTo>
                  <a:pt x="9285" y="267"/>
                </a:lnTo>
                <a:lnTo>
                  <a:pt x="9070" y="291"/>
                </a:lnTo>
                <a:cubicBezTo>
                  <a:pt x="8948" y="239"/>
                  <a:pt x="9082" y="176"/>
                  <a:pt x="9272" y="176"/>
                </a:cubicBezTo>
                <a:cubicBezTo>
                  <a:pt x="9365" y="176"/>
                  <a:pt x="9471" y="192"/>
                  <a:pt x="9568" y="230"/>
                </a:cubicBezTo>
                <a:cubicBezTo>
                  <a:pt x="9451" y="79"/>
                  <a:pt x="9356" y="35"/>
                  <a:pt x="9247" y="35"/>
                </a:cubicBezTo>
                <a:cubicBezTo>
                  <a:pt x="9208" y="35"/>
                  <a:pt x="9167" y="41"/>
                  <a:pt x="9124" y="49"/>
                </a:cubicBezTo>
                <a:cubicBezTo>
                  <a:pt x="9039" y="65"/>
                  <a:pt x="8942" y="72"/>
                  <a:pt x="8807" y="106"/>
                </a:cubicBezTo>
                <a:cubicBezTo>
                  <a:pt x="8740" y="119"/>
                  <a:pt x="8663" y="129"/>
                  <a:pt x="8572" y="139"/>
                </a:cubicBezTo>
                <a:lnTo>
                  <a:pt x="8269" y="207"/>
                </a:lnTo>
                <a:cubicBezTo>
                  <a:pt x="8400" y="139"/>
                  <a:pt x="8531" y="69"/>
                  <a:pt x="8689" y="35"/>
                </a:cubicBezTo>
                <a:cubicBezTo>
                  <a:pt x="8626" y="10"/>
                  <a:pt x="8564" y="0"/>
                  <a:pt x="8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" name="Google Shape;139;p4"/>
          <p:cNvGrpSpPr/>
          <p:nvPr/>
        </p:nvGrpSpPr>
        <p:grpSpPr>
          <a:xfrm>
            <a:off x="8031843" y="1604016"/>
            <a:ext cx="1474410" cy="832017"/>
            <a:chOff x="6593307" y="1026822"/>
            <a:chExt cx="831966" cy="352132"/>
          </a:xfrm>
        </p:grpSpPr>
        <p:sp>
          <p:nvSpPr>
            <p:cNvPr id="140" name="Google Shape;140;p4"/>
            <p:cNvSpPr/>
            <p:nvPr/>
          </p:nvSpPr>
          <p:spPr>
            <a:xfrm>
              <a:off x="7164713" y="1272972"/>
              <a:ext cx="114602" cy="40525"/>
            </a:xfrm>
            <a:custGeom>
              <a:avLst/>
              <a:gdLst/>
              <a:ahLst/>
              <a:cxnLst/>
              <a:rect l="l" t="t" r="r" b="b"/>
              <a:pathLst>
                <a:path w="2712" h="959" extrusionOk="0">
                  <a:moveTo>
                    <a:pt x="535" y="0"/>
                  </a:moveTo>
                  <a:cubicBezTo>
                    <a:pt x="426" y="0"/>
                    <a:pt x="319" y="10"/>
                    <a:pt x="216" y="32"/>
                  </a:cubicBezTo>
                  <a:cubicBezTo>
                    <a:pt x="84" y="65"/>
                    <a:pt x="0" y="264"/>
                    <a:pt x="111" y="358"/>
                  </a:cubicBezTo>
                  <a:cubicBezTo>
                    <a:pt x="374" y="580"/>
                    <a:pt x="657" y="621"/>
                    <a:pt x="986" y="695"/>
                  </a:cubicBezTo>
                  <a:lnTo>
                    <a:pt x="2178" y="954"/>
                  </a:lnTo>
                  <a:cubicBezTo>
                    <a:pt x="2196" y="957"/>
                    <a:pt x="2214" y="959"/>
                    <a:pt x="2232" y="959"/>
                  </a:cubicBezTo>
                  <a:cubicBezTo>
                    <a:pt x="2335" y="959"/>
                    <a:pt x="2433" y="904"/>
                    <a:pt x="2487" y="812"/>
                  </a:cubicBezTo>
                  <a:lnTo>
                    <a:pt x="2605" y="829"/>
                  </a:lnTo>
                  <a:cubicBezTo>
                    <a:pt x="2606" y="829"/>
                    <a:pt x="2607" y="829"/>
                    <a:pt x="2608" y="829"/>
                  </a:cubicBezTo>
                  <a:cubicBezTo>
                    <a:pt x="2658" y="829"/>
                    <a:pt x="2712" y="755"/>
                    <a:pt x="2652" y="728"/>
                  </a:cubicBezTo>
                  <a:lnTo>
                    <a:pt x="2528" y="678"/>
                  </a:lnTo>
                  <a:cubicBezTo>
                    <a:pt x="2541" y="560"/>
                    <a:pt x="2447" y="456"/>
                    <a:pt x="2339" y="425"/>
                  </a:cubicBezTo>
                  <a:cubicBezTo>
                    <a:pt x="1790" y="286"/>
                    <a:pt x="1129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6931409" y="1235786"/>
              <a:ext cx="116166" cy="44286"/>
            </a:xfrm>
            <a:custGeom>
              <a:avLst/>
              <a:gdLst/>
              <a:ahLst/>
              <a:cxnLst/>
              <a:rect l="l" t="t" r="r" b="b"/>
              <a:pathLst>
                <a:path w="2749" h="1048" extrusionOk="0">
                  <a:moveTo>
                    <a:pt x="2449" y="1"/>
                  </a:moveTo>
                  <a:cubicBezTo>
                    <a:pt x="2393" y="1"/>
                    <a:pt x="2332" y="22"/>
                    <a:pt x="2274" y="70"/>
                  </a:cubicBezTo>
                  <a:cubicBezTo>
                    <a:pt x="1994" y="296"/>
                    <a:pt x="1648" y="424"/>
                    <a:pt x="1288" y="434"/>
                  </a:cubicBezTo>
                  <a:cubicBezTo>
                    <a:pt x="1280" y="434"/>
                    <a:pt x="1273" y="434"/>
                    <a:pt x="1266" y="434"/>
                  </a:cubicBezTo>
                  <a:cubicBezTo>
                    <a:pt x="935" y="434"/>
                    <a:pt x="651" y="285"/>
                    <a:pt x="332" y="249"/>
                  </a:cubicBezTo>
                  <a:cubicBezTo>
                    <a:pt x="323" y="247"/>
                    <a:pt x="314" y="247"/>
                    <a:pt x="306" y="247"/>
                  </a:cubicBezTo>
                  <a:cubicBezTo>
                    <a:pt x="158" y="247"/>
                    <a:pt x="1" y="402"/>
                    <a:pt x="90" y="555"/>
                  </a:cubicBezTo>
                  <a:cubicBezTo>
                    <a:pt x="297" y="909"/>
                    <a:pt x="658" y="1048"/>
                    <a:pt x="1049" y="1048"/>
                  </a:cubicBezTo>
                  <a:cubicBezTo>
                    <a:pt x="1629" y="1048"/>
                    <a:pt x="2275" y="744"/>
                    <a:pt x="2590" y="387"/>
                  </a:cubicBezTo>
                  <a:cubicBezTo>
                    <a:pt x="2748" y="205"/>
                    <a:pt x="2624" y="1"/>
                    <a:pt x="24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6990063" y="1140368"/>
              <a:ext cx="123476" cy="27298"/>
            </a:xfrm>
            <a:custGeom>
              <a:avLst/>
              <a:gdLst/>
              <a:ahLst/>
              <a:cxnLst/>
              <a:rect l="l" t="t" r="r" b="b"/>
              <a:pathLst>
                <a:path w="2922" h="646" extrusionOk="0">
                  <a:moveTo>
                    <a:pt x="894" y="1"/>
                  </a:moveTo>
                  <a:cubicBezTo>
                    <a:pt x="679" y="1"/>
                    <a:pt x="467" y="19"/>
                    <a:pt x="263" y="87"/>
                  </a:cubicBezTo>
                  <a:cubicBezTo>
                    <a:pt x="28" y="164"/>
                    <a:pt x="1" y="477"/>
                    <a:pt x="240" y="561"/>
                  </a:cubicBezTo>
                  <a:cubicBezTo>
                    <a:pt x="428" y="627"/>
                    <a:pt x="628" y="646"/>
                    <a:pt x="831" y="646"/>
                  </a:cubicBezTo>
                  <a:cubicBezTo>
                    <a:pt x="1053" y="646"/>
                    <a:pt x="1277" y="624"/>
                    <a:pt x="1492" y="619"/>
                  </a:cubicBezTo>
                  <a:cubicBezTo>
                    <a:pt x="1926" y="605"/>
                    <a:pt x="2316" y="588"/>
                    <a:pt x="2737" y="484"/>
                  </a:cubicBezTo>
                  <a:cubicBezTo>
                    <a:pt x="2898" y="440"/>
                    <a:pt x="2922" y="198"/>
                    <a:pt x="2750" y="154"/>
                  </a:cubicBezTo>
                  <a:cubicBezTo>
                    <a:pt x="2336" y="43"/>
                    <a:pt x="1949" y="33"/>
                    <a:pt x="1522" y="23"/>
                  </a:cubicBezTo>
                  <a:cubicBezTo>
                    <a:pt x="1314" y="18"/>
                    <a:pt x="1103" y="1"/>
                    <a:pt x="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7251045" y="1170329"/>
              <a:ext cx="78683" cy="34186"/>
            </a:xfrm>
            <a:custGeom>
              <a:avLst/>
              <a:gdLst/>
              <a:ahLst/>
              <a:cxnLst/>
              <a:rect l="l" t="t" r="r" b="b"/>
              <a:pathLst>
                <a:path w="1862" h="809" extrusionOk="0">
                  <a:moveTo>
                    <a:pt x="110" y="0"/>
                  </a:moveTo>
                  <a:cubicBezTo>
                    <a:pt x="51" y="0"/>
                    <a:pt x="0" y="81"/>
                    <a:pt x="30" y="132"/>
                  </a:cubicBezTo>
                  <a:cubicBezTo>
                    <a:pt x="222" y="485"/>
                    <a:pt x="431" y="637"/>
                    <a:pt x="821" y="738"/>
                  </a:cubicBezTo>
                  <a:cubicBezTo>
                    <a:pt x="993" y="781"/>
                    <a:pt x="1168" y="805"/>
                    <a:pt x="1346" y="808"/>
                  </a:cubicBezTo>
                  <a:cubicBezTo>
                    <a:pt x="1592" y="808"/>
                    <a:pt x="1626" y="768"/>
                    <a:pt x="1807" y="623"/>
                  </a:cubicBezTo>
                  <a:cubicBezTo>
                    <a:pt x="1841" y="596"/>
                    <a:pt x="1861" y="539"/>
                    <a:pt x="1811" y="512"/>
                  </a:cubicBezTo>
                  <a:cubicBezTo>
                    <a:pt x="1683" y="445"/>
                    <a:pt x="1653" y="398"/>
                    <a:pt x="1498" y="377"/>
                  </a:cubicBezTo>
                  <a:cubicBezTo>
                    <a:pt x="1333" y="364"/>
                    <a:pt x="1171" y="337"/>
                    <a:pt x="1010" y="297"/>
                  </a:cubicBezTo>
                  <a:cubicBezTo>
                    <a:pt x="858" y="253"/>
                    <a:pt x="727" y="169"/>
                    <a:pt x="579" y="118"/>
                  </a:cubicBezTo>
                  <a:cubicBezTo>
                    <a:pt x="431" y="68"/>
                    <a:pt x="279" y="51"/>
                    <a:pt x="131" y="4"/>
                  </a:cubicBezTo>
                  <a:cubicBezTo>
                    <a:pt x="124" y="1"/>
                    <a:pt x="117" y="0"/>
                    <a:pt x="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7325080" y="1329386"/>
              <a:ext cx="100193" cy="49568"/>
            </a:xfrm>
            <a:custGeom>
              <a:avLst/>
              <a:gdLst/>
              <a:ahLst/>
              <a:cxnLst/>
              <a:rect l="l" t="t" r="r" b="b"/>
              <a:pathLst>
                <a:path w="2371" h="1173" extrusionOk="0">
                  <a:moveTo>
                    <a:pt x="285" y="0"/>
                  </a:moveTo>
                  <a:cubicBezTo>
                    <a:pt x="135" y="0"/>
                    <a:pt x="0" y="241"/>
                    <a:pt x="173" y="305"/>
                  </a:cubicBezTo>
                  <a:cubicBezTo>
                    <a:pt x="850" y="558"/>
                    <a:pt x="1469" y="965"/>
                    <a:pt x="2172" y="1167"/>
                  </a:cubicBezTo>
                  <a:cubicBezTo>
                    <a:pt x="2185" y="1170"/>
                    <a:pt x="2197" y="1172"/>
                    <a:pt x="2208" y="1172"/>
                  </a:cubicBezTo>
                  <a:cubicBezTo>
                    <a:pt x="2314" y="1172"/>
                    <a:pt x="2371" y="1030"/>
                    <a:pt x="2307" y="948"/>
                  </a:cubicBezTo>
                  <a:cubicBezTo>
                    <a:pt x="2054" y="635"/>
                    <a:pt x="1768" y="463"/>
                    <a:pt x="1412" y="288"/>
                  </a:cubicBezTo>
                  <a:cubicBezTo>
                    <a:pt x="1041" y="107"/>
                    <a:pt x="702" y="73"/>
                    <a:pt x="308" y="2"/>
                  </a:cubicBezTo>
                  <a:cubicBezTo>
                    <a:pt x="300" y="1"/>
                    <a:pt x="292" y="0"/>
                    <a:pt x="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6743025" y="1169611"/>
              <a:ext cx="118659" cy="35412"/>
            </a:xfrm>
            <a:custGeom>
              <a:avLst/>
              <a:gdLst/>
              <a:ahLst/>
              <a:cxnLst/>
              <a:rect l="l" t="t" r="r" b="b"/>
              <a:pathLst>
                <a:path w="2808" h="838" extrusionOk="0">
                  <a:moveTo>
                    <a:pt x="882" y="1"/>
                  </a:moveTo>
                  <a:cubicBezTo>
                    <a:pt x="607" y="1"/>
                    <a:pt x="332" y="48"/>
                    <a:pt x="125" y="206"/>
                  </a:cubicBezTo>
                  <a:cubicBezTo>
                    <a:pt x="55" y="260"/>
                    <a:pt x="1" y="371"/>
                    <a:pt x="82" y="442"/>
                  </a:cubicBezTo>
                  <a:cubicBezTo>
                    <a:pt x="385" y="717"/>
                    <a:pt x="896" y="707"/>
                    <a:pt x="1283" y="748"/>
                  </a:cubicBezTo>
                  <a:cubicBezTo>
                    <a:pt x="1594" y="778"/>
                    <a:pt x="1902" y="837"/>
                    <a:pt x="2211" y="837"/>
                  </a:cubicBezTo>
                  <a:cubicBezTo>
                    <a:pt x="2342" y="837"/>
                    <a:pt x="2474" y="826"/>
                    <a:pt x="2606" y="798"/>
                  </a:cubicBezTo>
                  <a:cubicBezTo>
                    <a:pt x="2734" y="771"/>
                    <a:pt x="2808" y="580"/>
                    <a:pt x="2703" y="489"/>
                  </a:cubicBezTo>
                  <a:cubicBezTo>
                    <a:pt x="2350" y="176"/>
                    <a:pt x="1865" y="105"/>
                    <a:pt x="1411" y="44"/>
                  </a:cubicBezTo>
                  <a:cubicBezTo>
                    <a:pt x="1247" y="22"/>
                    <a:pt x="1065" y="1"/>
                    <a:pt x="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6637508" y="1233969"/>
              <a:ext cx="112236" cy="64654"/>
            </a:xfrm>
            <a:custGeom>
              <a:avLst/>
              <a:gdLst/>
              <a:ahLst/>
              <a:cxnLst/>
              <a:rect l="l" t="t" r="r" b="b"/>
              <a:pathLst>
                <a:path w="2656" h="1530" extrusionOk="0">
                  <a:moveTo>
                    <a:pt x="390" y="0"/>
                  </a:moveTo>
                  <a:cubicBezTo>
                    <a:pt x="365" y="0"/>
                    <a:pt x="341" y="1"/>
                    <a:pt x="317" y="2"/>
                  </a:cubicBezTo>
                  <a:cubicBezTo>
                    <a:pt x="159" y="12"/>
                    <a:pt x="1" y="211"/>
                    <a:pt x="98" y="366"/>
                  </a:cubicBezTo>
                  <a:cubicBezTo>
                    <a:pt x="310" y="699"/>
                    <a:pt x="630" y="870"/>
                    <a:pt x="980" y="1039"/>
                  </a:cubicBezTo>
                  <a:cubicBezTo>
                    <a:pt x="1347" y="1224"/>
                    <a:pt x="1731" y="1382"/>
                    <a:pt x="2121" y="1513"/>
                  </a:cubicBezTo>
                  <a:cubicBezTo>
                    <a:pt x="2156" y="1524"/>
                    <a:pt x="2189" y="1529"/>
                    <a:pt x="2220" y="1529"/>
                  </a:cubicBezTo>
                  <a:cubicBezTo>
                    <a:pt x="2518" y="1529"/>
                    <a:pt x="2656" y="1077"/>
                    <a:pt x="2397" y="894"/>
                  </a:cubicBezTo>
                  <a:cubicBezTo>
                    <a:pt x="1854" y="507"/>
                    <a:pt x="1090" y="0"/>
                    <a:pt x="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6593307" y="1026822"/>
              <a:ext cx="112236" cy="61611"/>
            </a:xfrm>
            <a:custGeom>
              <a:avLst/>
              <a:gdLst/>
              <a:ahLst/>
              <a:cxnLst/>
              <a:rect l="l" t="t" r="r" b="b"/>
              <a:pathLst>
                <a:path w="2656" h="1458" extrusionOk="0">
                  <a:moveTo>
                    <a:pt x="214" y="1"/>
                  </a:moveTo>
                  <a:cubicBezTo>
                    <a:pt x="148" y="1"/>
                    <a:pt x="90" y="50"/>
                    <a:pt x="84" y="122"/>
                  </a:cubicBezTo>
                  <a:cubicBezTo>
                    <a:pt x="0" y="697"/>
                    <a:pt x="535" y="1071"/>
                    <a:pt x="1000" y="1286"/>
                  </a:cubicBezTo>
                  <a:cubicBezTo>
                    <a:pt x="1255" y="1406"/>
                    <a:pt x="1498" y="1457"/>
                    <a:pt x="1740" y="1457"/>
                  </a:cubicBezTo>
                  <a:cubicBezTo>
                    <a:pt x="2015" y="1457"/>
                    <a:pt x="2290" y="1392"/>
                    <a:pt x="2585" y="1286"/>
                  </a:cubicBezTo>
                  <a:cubicBezTo>
                    <a:pt x="2648" y="1263"/>
                    <a:pt x="2655" y="1158"/>
                    <a:pt x="2578" y="1158"/>
                  </a:cubicBezTo>
                  <a:cubicBezTo>
                    <a:pt x="2577" y="1158"/>
                    <a:pt x="2576" y="1158"/>
                    <a:pt x="2575" y="1158"/>
                  </a:cubicBezTo>
                  <a:cubicBezTo>
                    <a:pt x="2547" y="1160"/>
                    <a:pt x="2519" y="1161"/>
                    <a:pt x="2491" y="1161"/>
                  </a:cubicBezTo>
                  <a:cubicBezTo>
                    <a:pt x="2067" y="1161"/>
                    <a:pt x="1592" y="976"/>
                    <a:pt x="1232" y="768"/>
                  </a:cubicBezTo>
                  <a:cubicBezTo>
                    <a:pt x="862" y="553"/>
                    <a:pt x="660" y="179"/>
                    <a:pt x="266" y="11"/>
                  </a:cubicBezTo>
                  <a:cubicBezTo>
                    <a:pt x="249" y="4"/>
                    <a:pt x="231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4"/>
          <p:cNvSpPr txBox="1">
            <a:spLocks noGrp="1"/>
          </p:cNvSpPr>
          <p:nvPr>
            <p:ph type="body" idx="1"/>
          </p:nvPr>
        </p:nvSpPr>
        <p:spPr>
          <a:xfrm>
            <a:off x="2340900" y="2463133"/>
            <a:ext cx="4593300" cy="24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800"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9" name="Google Shape;149;p4"/>
          <p:cNvSpPr txBox="1">
            <a:spLocks noGrp="1"/>
          </p:cNvSpPr>
          <p:nvPr>
            <p:ph type="title"/>
          </p:nvPr>
        </p:nvSpPr>
        <p:spPr>
          <a:xfrm>
            <a:off x="546675" y="258091"/>
            <a:ext cx="805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/>
          <p:nvPr/>
        </p:nvSpPr>
        <p:spPr>
          <a:xfrm>
            <a:off x="-127274" y="-360199"/>
            <a:ext cx="6670987" cy="6391604"/>
          </a:xfrm>
          <a:custGeom>
            <a:avLst/>
            <a:gdLst/>
            <a:ahLst/>
            <a:cxnLst/>
            <a:rect l="l" t="t" r="r" b="b"/>
            <a:pathLst>
              <a:path w="89851" h="64566" extrusionOk="0">
                <a:moveTo>
                  <a:pt x="81503" y="750"/>
                </a:moveTo>
                <a:lnTo>
                  <a:pt x="81526" y="757"/>
                </a:lnTo>
                <a:lnTo>
                  <a:pt x="81432" y="757"/>
                </a:lnTo>
                <a:lnTo>
                  <a:pt x="81503" y="750"/>
                </a:lnTo>
                <a:close/>
                <a:moveTo>
                  <a:pt x="89363" y="3314"/>
                </a:moveTo>
                <a:lnTo>
                  <a:pt x="89360" y="3315"/>
                </a:lnTo>
                <a:lnTo>
                  <a:pt x="89360" y="3315"/>
                </a:lnTo>
                <a:lnTo>
                  <a:pt x="89363" y="3324"/>
                </a:lnTo>
                <a:lnTo>
                  <a:pt x="89363" y="3314"/>
                </a:lnTo>
                <a:close/>
                <a:moveTo>
                  <a:pt x="74898" y="20820"/>
                </a:moveTo>
                <a:lnTo>
                  <a:pt x="74898" y="20820"/>
                </a:lnTo>
                <a:cubicBezTo>
                  <a:pt x="74894" y="20826"/>
                  <a:pt x="74890" y="20832"/>
                  <a:pt x="74885" y="20838"/>
                </a:cubicBezTo>
                <a:lnTo>
                  <a:pt x="74885" y="20838"/>
                </a:lnTo>
                <a:cubicBezTo>
                  <a:pt x="74890" y="20832"/>
                  <a:pt x="74894" y="20826"/>
                  <a:pt x="74898" y="20820"/>
                </a:cubicBezTo>
                <a:close/>
                <a:moveTo>
                  <a:pt x="63412" y="35268"/>
                </a:moveTo>
                <a:lnTo>
                  <a:pt x="63412" y="35268"/>
                </a:lnTo>
                <a:cubicBezTo>
                  <a:pt x="63415" y="35320"/>
                  <a:pt x="63405" y="35372"/>
                  <a:pt x="63383" y="35417"/>
                </a:cubicBezTo>
                <a:cubicBezTo>
                  <a:pt x="63173" y="35656"/>
                  <a:pt x="63072" y="35705"/>
                  <a:pt x="63017" y="35708"/>
                </a:cubicBezTo>
                <a:cubicBezTo>
                  <a:pt x="63121" y="35601"/>
                  <a:pt x="63240" y="35475"/>
                  <a:pt x="63402" y="35310"/>
                </a:cubicBezTo>
                <a:cubicBezTo>
                  <a:pt x="63402" y="35298"/>
                  <a:pt x="63412" y="35278"/>
                  <a:pt x="63412" y="35268"/>
                </a:cubicBezTo>
                <a:close/>
                <a:moveTo>
                  <a:pt x="36865" y="0"/>
                </a:moveTo>
                <a:cubicBezTo>
                  <a:pt x="35679" y="0"/>
                  <a:pt x="34633" y="252"/>
                  <a:pt x="33644" y="252"/>
                </a:cubicBezTo>
                <a:cubicBezTo>
                  <a:pt x="33291" y="252"/>
                  <a:pt x="32945" y="220"/>
                  <a:pt x="32602" y="133"/>
                </a:cubicBezTo>
                <a:lnTo>
                  <a:pt x="32602" y="133"/>
                </a:lnTo>
                <a:cubicBezTo>
                  <a:pt x="32078" y="288"/>
                  <a:pt x="33685" y="214"/>
                  <a:pt x="33216" y="391"/>
                </a:cubicBezTo>
                <a:cubicBezTo>
                  <a:pt x="32312" y="382"/>
                  <a:pt x="31366" y="113"/>
                  <a:pt x="31067" y="113"/>
                </a:cubicBezTo>
                <a:cubicBezTo>
                  <a:pt x="31063" y="113"/>
                  <a:pt x="31060" y="113"/>
                  <a:pt x="31056" y="113"/>
                </a:cubicBezTo>
                <a:cubicBezTo>
                  <a:pt x="30941" y="106"/>
                  <a:pt x="30836" y="102"/>
                  <a:pt x="30741" y="102"/>
                </a:cubicBezTo>
                <a:cubicBezTo>
                  <a:pt x="29860" y="102"/>
                  <a:pt x="29781" y="404"/>
                  <a:pt x="28768" y="404"/>
                </a:cubicBezTo>
                <a:cubicBezTo>
                  <a:pt x="28710" y="404"/>
                  <a:pt x="28650" y="403"/>
                  <a:pt x="28586" y="401"/>
                </a:cubicBezTo>
                <a:lnTo>
                  <a:pt x="28586" y="401"/>
                </a:lnTo>
                <a:cubicBezTo>
                  <a:pt x="28755" y="469"/>
                  <a:pt x="28919" y="660"/>
                  <a:pt x="27943" y="760"/>
                </a:cubicBezTo>
                <a:cubicBezTo>
                  <a:pt x="27028" y="760"/>
                  <a:pt x="26812" y="485"/>
                  <a:pt x="27384" y="408"/>
                </a:cubicBezTo>
                <a:cubicBezTo>
                  <a:pt x="27432" y="405"/>
                  <a:pt x="27475" y="403"/>
                  <a:pt x="27512" y="403"/>
                </a:cubicBezTo>
                <a:cubicBezTo>
                  <a:pt x="27645" y="403"/>
                  <a:pt x="27708" y="420"/>
                  <a:pt x="27701" y="440"/>
                </a:cubicBezTo>
                <a:cubicBezTo>
                  <a:pt x="27998" y="404"/>
                  <a:pt x="28383" y="362"/>
                  <a:pt x="28017" y="291"/>
                </a:cubicBezTo>
                <a:lnTo>
                  <a:pt x="28017" y="291"/>
                </a:lnTo>
                <a:lnTo>
                  <a:pt x="27901" y="369"/>
                </a:lnTo>
                <a:cubicBezTo>
                  <a:pt x="27448" y="307"/>
                  <a:pt x="26191" y="353"/>
                  <a:pt x="26482" y="223"/>
                </a:cubicBezTo>
                <a:lnTo>
                  <a:pt x="26482" y="223"/>
                </a:lnTo>
                <a:cubicBezTo>
                  <a:pt x="25893" y="304"/>
                  <a:pt x="26097" y="343"/>
                  <a:pt x="26488" y="366"/>
                </a:cubicBezTo>
                <a:cubicBezTo>
                  <a:pt x="26306" y="358"/>
                  <a:pt x="26135" y="354"/>
                  <a:pt x="25972" y="354"/>
                </a:cubicBezTo>
                <a:cubicBezTo>
                  <a:pt x="25314" y="354"/>
                  <a:pt x="24776" y="406"/>
                  <a:pt x="24050" y="406"/>
                </a:cubicBezTo>
                <a:cubicBezTo>
                  <a:pt x="23927" y="406"/>
                  <a:pt x="23798" y="405"/>
                  <a:pt x="23663" y="401"/>
                </a:cubicBezTo>
                <a:lnTo>
                  <a:pt x="23663" y="401"/>
                </a:lnTo>
                <a:cubicBezTo>
                  <a:pt x="23857" y="437"/>
                  <a:pt x="24034" y="514"/>
                  <a:pt x="23844" y="524"/>
                </a:cubicBezTo>
                <a:cubicBezTo>
                  <a:pt x="23711" y="522"/>
                  <a:pt x="23595" y="520"/>
                  <a:pt x="23491" y="520"/>
                </a:cubicBezTo>
                <a:cubicBezTo>
                  <a:pt x="22209" y="520"/>
                  <a:pt x="22982" y="695"/>
                  <a:pt x="21872" y="766"/>
                </a:cubicBezTo>
                <a:cubicBezTo>
                  <a:pt x="21361" y="699"/>
                  <a:pt x="21748" y="576"/>
                  <a:pt x="21467" y="576"/>
                </a:cubicBezTo>
                <a:cubicBezTo>
                  <a:pt x="21373" y="576"/>
                  <a:pt x="21204" y="590"/>
                  <a:pt x="20902" y="624"/>
                </a:cubicBezTo>
                <a:cubicBezTo>
                  <a:pt x="20165" y="576"/>
                  <a:pt x="20740" y="437"/>
                  <a:pt x="21031" y="366"/>
                </a:cubicBezTo>
                <a:lnTo>
                  <a:pt x="21031" y="366"/>
                </a:lnTo>
                <a:cubicBezTo>
                  <a:pt x="20692" y="422"/>
                  <a:pt x="20365" y="441"/>
                  <a:pt x="20057" y="441"/>
                </a:cubicBezTo>
                <a:cubicBezTo>
                  <a:pt x="19372" y="441"/>
                  <a:pt x="18779" y="345"/>
                  <a:pt x="18345" y="343"/>
                </a:cubicBezTo>
                <a:lnTo>
                  <a:pt x="18923" y="262"/>
                </a:lnTo>
                <a:lnTo>
                  <a:pt x="18923" y="262"/>
                </a:lnTo>
                <a:cubicBezTo>
                  <a:pt x="18619" y="301"/>
                  <a:pt x="18312" y="323"/>
                  <a:pt x="18005" y="327"/>
                </a:cubicBezTo>
                <a:lnTo>
                  <a:pt x="18341" y="462"/>
                </a:lnTo>
                <a:cubicBezTo>
                  <a:pt x="18002" y="450"/>
                  <a:pt x="17714" y="459"/>
                  <a:pt x="17717" y="398"/>
                </a:cubicBezTo>
                <a:lnTo>
                  <a:pt x="17717" y="398"/>
                </a:lnTo>
                <a:cubicBezTo>
                  <a:pt x="17371" y="508"/>
                  <a:pt x="17995" y="634"/>
                  <a:pt x="17303" y="789"/>
                </a:cubicBezTo>
                <a:cubicBezTo>
                  <a:pt x="17238" y="781"/>
                  <a:pt x="17162" y="777"/>
                  <a:pt x="17080" y="777"/>
                </a:cubicBezTo>
                <a:cubicBezTo>
                  <a:pt x="16880" y="777"/>
                  <a:pt x="16642" y="797"/>
                  <a:pt x="16424" y="808"/>
                </a:cubicBezTo>
                <a:cubicBezTo>
                  <a:pt x="16334" y="813"/>
                  <a:pt x="16247" y="817"/>
                  <a:pt x="16166" y="817"/>
                </a:cubicBezTo>
                <a:cubicBezTo>
                  <a:pt x="15972" y="817"/>
                  <a:pt x="15818" y="797"/>
                  <a:pt x="15761" y="731"/>
                </a:cubicBezTo>
                <a:lnTo>
                  <a:pt x="15761" y="731"/>
                </a:lnTo>
                <a:cubicBezTo>
                  <a:pt x="15799" y="731"/>
                  <a:pt x="15834" y="731"/>
                  <a:pt x="15867" y="731"/>
                </a:cubicBezTo>
                <a:cubicBezTo>
                  <a:pt x="16985" y="731"/>
                  <a:pt x="15903" y="576"/>
                  <a:pt x="16521" y="488"/>
                </a:cubicBezTo>
                <a:lnTo>
                  <a:pt x="16521" y="488"/>
                </a:lnTo>
                <a:cubicBezTo>
                  <a:pt x="16435" y="493"/>
                  <a:pt x="16345" y="496"/>
                  <a:pt x="16249" y="496"/>
                </a:cubicBezTo>
                <a:cubicBezTo>
                  <a:pt x="16153" y="496"/>
                  <a:pt x="16051" y="493"/>
                  <a:pt x="15942" y="488"/>
                </a:cubicBezTo>
                <a:cubicBezTo>
                  <a:pt x="15891" y="469"/>
                  <a:pt x="15991" y="450"/>
                  <a:pt x="16085" y="433"/>
                </a:cubicBezTo>
                <a:cubicBezTo>
                  <a:pt x="15894" y="416"/>
                  <a:pt x="15744" y="409"/>
                  <a:pt x="15623" y="409"/>
                </a:cubicBezTo>
                <a:cubicBezTo>
                  <a:pt x="15307" y="409"/>
                  <a:pt x="15193" y="460"/>
                  <a:pt x="15076" y="521"/>
                </a:cubicBezTo>
                <a:cubicBezTo>
                  <a:pt x="14918" y="605"/>
                  <a:pt x="14753" y="708"/>
                  <a:pt x="14041" y="744"/>
                </a:cubicBezTo>
                <a:cubicBezTo>
                  <a:pt x="14184" y="646"/>
                  <a:pt x="13870" y="581"/>
                  <a:pt x="13624" y="581"/>
                </a:cubicBezTo>
                <a:cubicBezTo>
                  <a:pt x="13568" y="581"/>
                  <a:pt x="13515" y="585"/>
                  <a:pt x="13472" y="592"/>
                </a:cubicBezTo>
                <a:cubicBezTo>
                  <a:pt x="13515" y="589"/>
                  <a:pt x="13553" y="588"/>
                  <a:pt x="13586" y="588"/>
                </a:cubicBezTo>
                <a:cubicBezTo>
                  <a:pt x="14001" y="588"/>
                  <a:pt x="13718" y="765"/>
                  <a:pt x="13236" y="873"/>
                </a:cubicBezTo>
                <a:cubicBezTo>
                  <a:pt x="13159" y="871"/>
                  <a:pt x="13087" y="869"/>
                  <a:pt x="13021" y="869"/>
                </a:cubicBezTo>
                <a:cubicBezTo>
                  <a:pt x="12310" y="869"/>
                  <a:pt x="12213" y="1001"/>
                  <a:pt x="11778" y="1022"/>
                </a:cubicBezTo>
                <a:lnTo>
                  <a:pt x="12325" y="1025"/>
                </a:lnTo>
                <a:cubicBezTo>
                  <a:pt x="12147" y="1145"/>
                  <a:pt x="11694" y="1161"/>
                  <a:pt x="11064" y="1242"/>
                </a:cubicBezTo>
                <a:cubicBezTo>
                  <a:pt x="11045" y="1216"/>
                  <a:pt x="11093" y="1196"/>
                  <a:pt x="11161" y="1180"/>
                </a:cubicBezTo>
                <a:lnTo>
                  <a:pt x="11161" y="1180"/>
                </a:lnTo>
                <a:cubicBezTo>
                  <a:pt x="11021" y="1204"/>
                  <a:pt x="10873" y="1213"/>
                  <a:pt x="10719" y="1213"/>
                </a:cubicBezTo>
                <a:cubicBezTo>
                  <a:pt x="10380" y="1213"/>
                  <a:pt x="10009" y="1172"/>
                  <a:pt x="9621" y="1172"/>
                </a:cubicBezTo>
                <a:cubicBezTo>
                  <a:pt x="9366" y="1172"/>
                  <a:pt x="9103" y="1190"/>
                  <a:pt x="8836" y="1248"/>
                </a:cubicBezTo>
                <a:cubicBezTo>
                  <a:pt x="8377" y="1213"/>
                  <a:pt x="8775" y="1044"/>
                  <a:pt x="8374" y="1028"/>
                </a:cubicBezTo>
                <a:cubicBezTo>
                  <a:pt x="7987" y="1115"/>
                  <a:pt x="7723" y="1134"/>
                  <a:pt x="7492" y="1134"/>
                </a:cubicBezTo>
                <a:cubicBezTo>
                  <a:pt x="7300" y="1134"/>
                  <a:pt x="7131" y="1121"/>
                  <a:pt x="6934" y="1121"/>
                </a:cubicBezTo>
                <a:cubicBezTo>
                  <a:pt x="6699" y="1121"/>
                  <a:pt x="6424" y="1140"/>
                  <a:pt x="6024" y="1222"/>
                </a:cubicBezTo>
                <a:cubicBezTo>
                  <a:pt x="6373" y="1335"/>
                  <a:pt x="6428" y="1290"/>
                  <a:pt x="5633" y="1523"/>
                </a:cubicBezTo>
                <a:cubicBezTo>
                  <a:pt x="6260" y="1419"/>
                  <a:pt x="6887" y="1319"/>
                  <a:pt x="7517" y="1225"/>
                </a:cubicBezTo>
                <a:lnTo>
                  <a:pt x="7517" y="1225"/>
                </a:lnTo>
                <a:cubicBezTo>
                  <a:pt x="7116" y="1335"/>
                  <a:pt x="6719" y="1449"/>
                  <a:pt x="6321" y="1562"/>
                </a:cubicBezTo>
                <a:cubicBezTo>
                  <a:pt x="6893" y="1503"/>
                  <a:pt x="7517" y="1348"/>
                  <a:pt x="7863" y="1342"/>
                </a:cubicBezTo>
                <a:lnTo>
                  <a:pt x="7863" y="1342"/>
                </a:lnTo>
                <a:cubicBezTo>
                  <a:pt x="7294" y="1516"/>
                  <a:pt x="7352" y="1474"/>
                  <a:pt x="7637" y="1571"/>
                </a:cubicBezTo>
                <a:cubicBezTo>
                  <a:pt x="7517" y="1549"/>
                  <a:pt x="7398" y="1540"/>
                  <a:pt x="7280" y="1540"/>
                </a:cubicBezTo>
                <a:cubicBezTo>
                  <a:pt x="6649" y="1540"/>
                  <a:pt x="6041" y="1808"/>
                  <a:pt x="5322" y="1808"/>
                </a:cubicBezTo>
                <a:cubicBezTo>
                  <a:pt x="5276" y="1808"/>
                  <a:pt x="5230" y="1806"/>
                  <a:pt x="5183" y="1804"/>
                </a:cubicBezTo>
                <a:lnTo>
                  <a:pt x="5170" y="1439"/>
                </a:lnTo>
                <a:cubicBezTo>
                  <a:pt x="4478" y="1439"/>
                  <a:pt x="3877" y="1562"/>
                  <a:pt x="3227" y="1717"/>
                </a:cubicBezTo>
                <a:lnTo>
                  <a:pt x="2193" y="1979"/>
                </a:lnTo>
                <a:lnTo>
                  <a:pt x="1873" y="2060"/>
                </a:lnTo>
                <a:cubicBezTo>
                  <a:pt x="1730" y="2095"/>
                  <a:pt x="1582" y="2134"/>
                  <a:pt x="1436" y="2182"/>
                </a:cubicBezTo>
                <a:cubicBezTo>
                  <a:pt x="1294" y="2224"/>
                  <a:pt x="1152" y="2283"/>
                  <a:pt x="1019" y="2354"/>
                </a:cubicBezTo>
                <a:cubicBezTo>
                  <a:pt x="887" y="2422"/>
                  <a:pt x="767" y="2515"/>
                  <a:pt x="673" y="2629"/>
                </a:cubicBezTo>
                <a:cubicBezTo>
                  <a:pt x="761" y="2532"/>
                  <a:pt x="867" y="2451"/>
                  <a:pt x="987" y="2396"/>
                </a:cubicBezTo>
                <a:cubicBezTo>
                  <a:pt x="1110" y="2334"/>
                  <a:pt x="1242" y="2286"/>
                  <a:pt x="1375" y="2254"/>
                </a:cubicBezTo>
                <a:lnTo>
                  <a:pt x="1375" y="2254"/>
                </a:lnTo>
                <a:cubicBezTo>
                  <a:pt x="1291" y="2341"/>
                  <a:pt x="1084" y="2428"/>
                  <a:pt x="890" y="2593"/>
                </a:cubicBezTo>
                <a:cubicBezTo>
                  <a:pt x="838" y="2635"/>
                  <a:pt x="793" y="2690"/>
                  <a:pt x="761" y="2748"/>
                </a:cubicBezTo>
                <a:cubicBezTo>
                  <a:pt x="751" y="2764"/>
                  <a:pt x="744" y="2781"/>
                  <a:pt x="741" y="2797"/>
                </a:cubicBezTo>
                <a:cubicBezTo>
                  <a:pt x="738" y="2813"/>
                  <a:pt x="738" y="2832"/>
                  <a:pt x="738" y="2848"/>
                </a:cubicBezTo>
                <a:lnTo>
                  <a:pt x="748" y="2952"/>
                </a:lnTo>
                <a:cubicBezTo>
                  <a:pt x="751" y="3023"/>
                  <a:pt x="754" y="3097"/>
                  <a:pt x="761" y="3172"/>
                </a:cubicBezTo>
                <a:lnTo>
                  <a:pt x="767" y="3282"/>
                </a:lnTo>
                <a:lnTo>
                  <a:pt x="767" y="3307"/>
                </a:lnTo>
                <a:cubicBezTo>
                  <a:pt x="767" y="3317"/>
                  <a:pt x="770" y="3330"/>
                  <a:pt x="773" y="3340"/>
                </a:cubicBezTo>
                <a:lnTo>
                  <a:pt x="790" y="3404"/>
                </a:lnTo>
                <a:cubicBezTo>
                  <a:pt x="819" y="3527"/>
                  <a:pt x="848" y="3650"/>
                  <a:pt x="877" y="3770"/>
                </a:cubicBezTo>
                <a:lnTo>
                  <a:pt x="890" y="3815"/>
                </a:lnTo>
                <a:cubicBezTo>
                  <a:pt x="893" y="3828"/>
                  <a:pt x="900" y="3847"/>
                  <a:pt x="900" y="3857"/>
                </a:cubicBezTo>
                <a:lnTo>
                  <a:pt x="909" y="3915"/>
                </a:lnTo>
                <a:cubicBezTo>
                  <a:pt x="919" y="3954"/>
                  <a:pt x="925" y="3990"/>
                  <a:pt x="935" y="4025"/>
                </a:cubicBezTo>
                <a:cubicBezTo>
                  <a:pt x="929" y="4024"/>
                  <a:pt x="923" y="4023"/>
                  <a:pt x="918" y="4023"/>
                </a:cubicBezTo>
                <a:cubicBezTo>
                  <a:pt x="865" y="4023"/>
                  <a:pt x="836" y="4093"/>
                  <a:pt x="819" y="4190"/>
                </a:cubicBezTo>
                <a:cubicBezTo>
                  <a:pt x="796" y="4294"/>
                  <a:pt x="770" y="4436"/>
                  <a:pt x="741" y="4546"/>
                </a:cubicBezTo>
                <a:cubicBezTo>
                  <a:pt x="742" y="4545"/>
                  <a:pt x="743" y="4545"/>
                  <a:pt x="744" y="4545"/>
                </a:cubicBezTo>
                <a:cubicBezTo>
                  <a:pt x="753" y="4545"/>
                  <a:pt x="761" y="4558"/>
                  <a:pt x="770" y="4584"/>
                </a:cubicBezTo>
                <a:cubicBezTo>
                  <a:pt x="777" y="4630"/>
                  <a:pt x="783" y="4675"/>
                  <a:pt x="786" y="4717"/>
                </a:cubicBezTo>
                <a:cubicBezTo>
                  <a:pt x="790" y="4775"/>
                  <a:pt x="793" y="4840"/>
                  <a:pt x="799" y="4914"/>
                </a:cubicBezTo>
                <a:cubicBezTo>
                  <a:pt x="803" y="4989"/>
                  <a:pt x="799" y="5066"/>
                  <a:pt x="803" y="5147"/>
                </a:cubicBezTo>
                <a:cubicBezTo>
                  <a:pt x="812" y="5470"/>
                  <a:pt x="815" y="5832"/>
                  <a:pt x="929" y="5923"/>
                </a:cubicBezTo>
                <a:lnTo>
                  <a:pt x="870" y="6107"/>
                </a:lnTo>
                <a:lnTo>
                  <a:pt x="812" y="6298"/>
                </a:lnTo>
                <a:cubicBezTo>
                  <a:pt x="773" y="6421"/>
                  <a:pt x="728" y="6547"/>
                  <a:pt x="686" y="6673"/>
                </a:cubicBezTo>
                <a:cubicBezTo>
                  <a:pt x="586" y="7177"/>
                  <a:pt x="573" y="7698"/>
                  <a:pt x="641" y="8209"/>
                </a:cubicBezTo>
                <a:cubicBezTo>
                  <a:pt x="654" y="8315"/>
                  <a:pt x="667" y="8419"/>
                  <a:pt x="680" y="8525"/>
                </a:cubicBezTo>
                <a:cubicBezTo>
                  <a:pt x="689" y="8632"/>
                  <a:pt x="706" y="8749"/>
                  <a:pt x="715" y="8868"/>
                </a:cubicBezTo>
                <a:cubicBezTo>
                  <a:pt x="722" y="8988"/>
                  <a:pt x="735" y="9120"/>
                  <a:pt x="738" y="9266"/>
                </a:cubicBezTo>
                <a:cubicBezTo>
                  <a:pt x="738" y="9408"/>
                  <a:pt x="744" y="9557"/>
                  <a:pt x="738" y="9731"/>
                </a:cubicBezTo>
                <a:cubicBezTo>
                  <a:pt x="691" y="9581"/>
                  <a:pt x="649" y="9567"/>
                  <a:pt x="610" y="9567"/>
                </a:cubicBezTo>
                <a:cubicBezTo>
                  <a:pt x="601" y="9567"/>
                  <a:pt x="592" y="9568"/>
                  <a:pt x="584" y="9568"/>
                </a:cubicBezTo>
                <a:cubicBezTo>
                  <a:pt x="578" y="9568"/>
                  <a:pt x="572" y="9568"/>
                  <a:pt x="567" y="9566"/>
                </a:cubicBezTo>
                <a:cubicBezTo>
                  <a:pt x="541" y="9560"/>
                  <a:pt x="518" y="9541"/>
                  <a:pt x="495" y="9463"/>
                </a:cubicBezTo>
                <a:cubicBezTo>
                  <a:pt x="479" y="9408"/>
                  <a:pt x="466" y="9353"/>
                  <a:pt x="460" y="9298"/>
                </a:cubicBezTo>
                <a:cubicBezTo>
                  <a:pt x="450" y="9221"/>
                  <a:pt x="440" y="9124"/>
                  <a:pt x="431" y="9001"/>
                </a:cubicBezTo>
                <a:cubicBezTo>
                  <a:pt x="428" y="9120"/>
                  <a:pt x="424" y="9243"/>
                  <a:pt x="421" y="9350"/>
                </a:cubicBezTo>
                <a:lnTo>
                  <a:pt x="421" y="9628"/>
                </a:lnTo>
                <a:cubicBezTo>
                  <a:pt x="424" y="9790"/>
                  <a:pt x="440" y="9896"/>
                  <a:pt x="482" y="9899"/>
                </a:cubicBezTo>
                <a:cubicBezTo>
                  <a:pt x="408" y="10165"/>
                  <a:pt x="647" y="11167"/>
                  <a:pt x="531" y="11587"/>
                </a:cubicBezTo>
                <a:cubicBezTo>
                  <a:pt x="586" y="11781"/>
                  <a:pt x="715" y="11846"/>
                  <a:pt x="702" y="12357"/>
                </a:cubicBezTo>
                <a:cubicBezTo>
                  <a:pt x="695" y="12375"/>
                  <a:pt x="686" y="12381"/>
                  <a:pt x="677" y="12381"/>
                </a:cubicBezTo>
                <a:cubicBezTo>
                  <a:pt x="670" y="12381"/>
                  <a:pt x="663" y="12377"/>
                  <a:pt x="657" y="12373"/>
                </a:cubicBezTo>
                <a:lnTo>
                  <a:pt x="657" y="12373"/>
                </a:lnTo>
                <a:cubicBezTo>
                  <a:pt x="696" y="12459"/>
                  <a:pt x="723" y="12846"/>
                  <a:pt x="787" y="12846"/>
                </a:cubicBezTo>
                <a:cubicBezTo>
                  <a:pt x="807" y="12846"/>
                  <a:pt x="831" y="12807"/>
                  <a:pt x="861" y="12709"/>
                </a:cubicBezTo>
                <a:lnTo>
                  <a:pt x="861" y="12709"/>
                </a:lnTo>
                <a:cubicBezTo>
                  <a:pt x="476" y="14118"/>
                  <a:pt x="887" y="16650"/>
                  <a:pt x="557" y="17878"/>
                </a:cubicBezTo>
                <a:cubicBezTo>
                  <a:pt x="599" y="18874"/>
                  <a:pt x="638" y="20080"/>
                  <a:pt x="647" y="20985"/>
                </a:cubicBezTo>
                <a:cubicBezTo>
                  <a:pt x="609" y="20927"/>
                  <a:pt x="586" y="20982"/>
                  <a:pt x="599" y="20811"/>
                </a:cubicBezTo>
                <a:lnTo>
                  <a:pt x="599" y="20811"/>
                </a:lnTo>
                <a:cubicBezTo>
                  <a:pt x="482" y="22062"/>
                  <a:pt x="948" y="21580"/>
                  <a:pt x="822" y="23003"/>
                </a:cubicBezTo>
                <a:cubicBezTo>
                  <a:pt x="782" y="23150"/>
                  <a:pt x="754" y="23207"/>
                  <a:pt x="734" y="23207"/>
                </a:cubicBezTo>
                <a:cubicBezTo>
                  <a:pt x="668" y="23207"/>
                  <a:pt x="688" y="22613"/>
                  <a:pt x="663" y="22613"/>
                </a:cubicBezTo>
                <a:cubicBezTo>
                  <a:pt x="658" y="22613"/>
                  <a:pt x="651" y="22639"/>
                  <a:pt x="641" y="22702"/>
                </a:cubicBezTo>
                <a:cubicBezTo>
                  <a:pt x="237" y="22899"/>
                  <a:pt x="693" y="24419"/>
                  <a:pt x="460" y="25376"/>
                </a:cubicBezTo>
                <a:lnTo>
                  <a:pt x="434" y="25143"/>
                </a:lnTo>
                <a:lnTo>
                  <a:pt x="434" y="25143"/>
                </a:lnTo>
                <a:cubicBezTo>
                  <a:pt x="298" y="25877"/>
                  <a:pt x="586" y="26931"/>
                  <a:pt x="557" y="28127"/>
                </a:cubicBezTo>
                <a:cubicBezTo>
                  <a:pt x="557" y="28127"/>
                  <a:pt x="540" y="28099"/>
                  <a:pt x="521" y="28099"/>
                </a:cubicBezTo>
                <a:cubicBezTo>
                  <a:pt x="512" y="28099"/>
                  <a:pt x="503" y="28104"/>
                  <a:pt x="495" y="28120"/>
                </a:cubicBezTo>
                <a:cubicBezTo>
                  <a:pt x="699" y="28938"/>
                  <a:pt x="767" y="30487"/>
                  <a:pt x="825" y="31635"/>
                </a:cubicBezTo>
                <a:cubicBezTo>
                  <a:pt x="715" y="31388"/>
                  <a:pt x="717" y="31234"/>
                  <a:pt x="676" y="31234"/>
                </a:cubicBezTo>
                <a:cubicBezTo>
                  <a:pt x="658" y="31234"/>
                  <a:pt x="631" y="31264"/>
                  <a:pt x="583" y="31331"/>
                </a:cubicBezTo>
                <a:cubicBezTo>
                  <a:pt x="605" y="31848"/>
                  <a:pt x="838" y="31179"/>
                  <a:pt x="883" y="32210"/>
                </a:cubicBezTo>
                <a:cubicBezTo>
                  <a:pt x="796" y="32543"/>
                  <a:pt x="722" y="33287"/>
                  <a:pt x="550" y="33387"/>
                </a:cubicBezTo>
                <a:lnTo>
                  <a:pt x="541" y="32417"/>
                </a:lnTo>
                <a:lnTo>
                  <a:pt x="541" y="32417"/>
                </a:lnTo>
                <a:cubicBezTo>
                  <a:pt x="321" y="32915"/>
                  <a:pt x="550" y="33671"/>
                  <a:pt x="512" y="34185"/>
                </a:cubicBezTo>
                <a:lnTo>
                  <a:pt x="415" y="34121"/>
                </a:lnTo>
                <a:lnTo>
                  <a:pt x="415" y="34121"/>
                </a:lnTo>
                <a:cubicBezTo>
                  <a:pt x="444" y="35608"/>
                  <a:pt x="689" y="35627"/>
                  <a:pt x="670" y="37228"/>
                </a:cubicBezTo>
                <a:lnTo>
                  <a:pt x="744" y="37063"/>
                </a:lnTo>
                <a:lnTo>
                  <a:pt x="744" y="37063"/>
                </a:lnTo>
                <a:cubicBezTo>
                  <a:pt x="987" y="37936"/>
                  <a:pt x="609" y="37797"/>
                  <a:pt x="786" y="38666"/>
                </a:cubicBezTo>
                <a:lnTo>
                  <a:pt x="541" y="38931"/>
                </a:lnTo>
                <a:cubicBezTo>
                  <a:pt x="602" y="39507"/>
                  <a:pt x="777" y="40952"/>
                  <a:pt x="825" y="41986"/>
                </a:cubicBezTo>
                <a:cubicBezTo>
                  <a:pt x="644" y="41401"/>
                  <a:pt x="550" y="40189"/>
                  <a:pt x="444" y="39439"/>
                </a:cubicBezTo>
                <a:lnTo>
                  <a:pt x="444" y="39439"/>
                </a:lnTo>
                <a:cubicBezTo>
                  <a:pt x="444" y="40011"/>
                  <a:pt x="460" y="41382"/>
                  <a:pt x="579" y="41683"/>
                </a:cubicBezTo>
                <a:cubicBezTo>
                  <a:pt x="557" y="41450"/>
                  <a:pt x="499" y="41162"/>
                  <a:pt x="534" y="40933"/>
                </a:cubicBezTo>
                <a:lnTo>
                  <a:pt x="534" y="40933"/>
                </a:lnTo>
                <a:cubicBezTo>
                  <a:pt x="728" y="41634"/>
                  <a:pt x="822" y="42559"/>
                  <a:pt x="819" y="43697"/>
                </a:cubicBezTo>
                <a:cubicBezTo>
                  <a:pt x="804" y="43691"/>
                  <a:pt x="790" y="43688"/>
                  <a:pt x="777" y="43688"/>
                </a:cubicBezTo>
                <a:cubicBezTo>
                  <a:pt x="364" y="43688"/>
                  <a:pt x="685" y="46693"/>
                  <a:pt x="327" y="47492"/>
                </a:cubicBezTo>
                <a:cubicBezTo>
                  <a:pt x="502" y="49510"/>
                  <a:pt x="253" y="51491"/>
                  <a:pt x="279" y="53838"/>
                </a:cubicBezTo>
                <a:cubicBezTo>
                  <a:pt x="360" y="53657"/>
                  <a:pt x="406" y="53587"/>
                  <a:pt x="432" y="53587"/>
                </a:cubicBezTo>
                <a:cubicBezTo>
                  <a:pt x="523" y="53587"/>
                  <a:pt x="389" y="54388"/>
                  <a:pt x="622" y="54388"/>
                </a:cubicBezTo>
                <a:cubicBezTo>
                  <a:pt x="636" y="54388"/>
                  <a:pt x="652" y="54385"/>
                  <a:pt x="670" y="54378"/>
                </a:cubicBezTo>
                <a:lnTo>
                  <a:pt x="670" y="54378"/>
                </a:lnTo>
                <a:cubicBezTo>
                  <a:pt x="693" y="54922"/>
                  <a:pt x="686" y="55132"/>
                  <a:pt x="664" y="55183"/>
                </a:cubicBezTo>
                <a:lnTo>
                  <a:pt x="680" y="55067"/>
                </a:lnTo>
                <a:lnTo>
                  <a:pt x="680" y="55067"/>
                </a:lnTo>
                <a:cubicBezTo>
                  <a:pt x="670" y="55115"/>
                  <a:pt x="667" y="55145"/>
                  <a:pt x="660" y="55187"/>
                </a:cubicBezTo>
                <a:lnTo>
                  <a:pt x="434" y="56842"/>
                </a:lnTo>
                <a:cubicBezTo>
                  <a:pt x="414" y="56911"/>
                  <a:pt x="399" y="56940"/>
                  <a:pt x="387" y="56940"/>
                </a:cubicBezTo>
                <a:cubicBezTo>
                  <a:pt x="332" y="56940"/>
                  <a:pt x="335" y="56368"/>
                  <a:pt x="272" y="56368"/>
                </a:cubicBezTo>
                <a:cubicBezTo>
                  <a:pt x="270" y="56368"/>
                  <a:pt x="268" y="56369"/>
                  <a:pt x="266" y="56370"/>
                </a:cubicBezTo>
                <a:cubicBezTo>
                  <a:pt x="237" y="57569"/>
                  <a:pt x="104" y="56874"/>
                  <a:pt x="4" y="57663"/>
                </a:cubicBezTo>
                <a:cubicBezTo>
                  <a:pt x="20" y="57644"/>
                  <a:pt x="34" y="57636"/>
                  <a:pt x="48" y="57636"/>
                </a:cubicBezTo>
                <a:cubicBezTo>
                  <a:pt x="152" y="57636"/>
                  <a:pt x="192" y="58158"/>
                  <a:pt x="146" y="58762"/>
                </a:cubicBezTo>
                <a:lnTo>
                  <a:pt x="321" y="57802"/>
                </a:lnTo>
                <a:lnTo>
                  <a:pt x="321" y="57802"/>
                </a:lnTo>
                <a:cubicBezTo>
                  <a:pt x="521" y="59473"/>
                  <a:pt x="1" y="59247"/>
                  <a:pt x="198" y="60935"/>
                </a:cubicBezTo>
                <a:lnTo>
                  <a:pt x="85" y="60408"/>
                </a:lnTo>
                <a:lnTo>
                  <a:pt x="85" y="60408"/>
                </a:lnTo>
                <a:cubicBezTo>
                  <a:pt x="104" y="60657"/>
                  <a:pt x="114" y="61025"/>
                  <a:pt x="124" y="61446"/>
                </a:cubicBezTo>
                <a:cubicBezTo>
                  <a:pt x="127" y="61656"/>
                  <a:pt x="133" y="61879"/>
                  <a:pt x="137" y="62105"/>
                </a:cubicBezTo>
                <a:cubicBezTo>
                  <a:pt x="140" y="62218"/>
                  <a:pt x="143" y="62331"/>
                  <a:pt x="149" y="62445"/>
                </a:cubicBezTo>
                <a:lnTo>
                  <a:pt x="153" y="62532"/>
                </a:lnTo>
                <a:lnTo>
                  <a:pt x="153" y="62554"/>
                </a:lnTo>
                <a:lnTo>
                  <a:pt x="153" y="62564"/>
                </a:lnTo>
                <a:cubicBezTo>
                  <a:pt x="153" y="62567"/>
                  <a:pt x="143" y="62571"/>
                  <a:pt x="166" y="62574"/>
                </a:cubicBezTo>
                <a:lnTo>
                  <a:pt x="334" y="62616"/>
                </a:lnTo>
                <a:lnTo>
                  <a:pt x="1006" y="62787"/>
                </a:lnTo>
                <a:lnTo>
                  <a:pt x="1006" y="63789"/>
                </a:lnTo>
                <a:lnTo>
                  <a:pt x="486" y="64349"/>
                </a:lnTo>
                <a:lnTo>
                  <a:pt x="502" y="64349"/>
                </a:lnTo>
                <a:lnTo>
                  <a:pt x="534" y="64355"/>
                </a:lnTo>
                <a:cubicBezTo>
                  <a:pt x="618" y="64371"/>
                  <a:pt x="699" y="64384"/>
                  <a:pt x="780" y="64397"/>
                </a:cubicBezTo>
                <a:cubicBezTo>
                  <a:pt x="919" y="64420"/>
                  <a:pt x="1064" y="64433"/>
                  <a:pt x="1207" y="64439"/>
                </a:cubicBezTo>
                <a:cubicBezTo>
                  <a:pt x="1310" y="64420"/>
                  <a:pt x="1384" y="64401"/>
                  <a:pt x="1449" y="64384"/>
                </a:cubicBezTo>
                <a:cubicBezTo>
                  <a:pt x="1566" y="64401"/>
                  <a:pt x="1705" y="64426"/>
                  <a:pt x="1737" y="64462"/>
                </a:cubicBezTo>
                <a:cubicBezTo>
                  <a:pt x="1769" y="64494"/>
                  <a:pt x="1688" y="64530"/>
                  <a:pt x="1342" y="64565"/>
                </a:cubicBezTo>
                <a:cubicBezTo>
                  <a:pt x="1572" y="64552"/>
                  <a:pt x="1811" y="64546"/>
                  <a:pt x="2041" y="64527"/>
                </a:cubicBezTo>
                <a:lnTo>
                  <a:pt x="2309" y="64497"/>
                </a:lnTo>
                <a:lnTo>
                  <a:pt x="2516" y="64472"/>
                </a:lnTo>
                <a:cubicBezTo>
                  <a:pt x="2658" y="64452"/>
                  <a:pt x="2801" y="64439"/>
                  <a:pt x="2940" y="64410"/>
                </a:cubicBezTo>
                <a:lnTo>
                  <a:pt x="3360" y="64329"/>
                </a:lnTo>
                <a:cubicBezTo>
                  <a:pt x="3502" y="64300"/>
                  <a:pt x="3644" y="64274"/>
                  <a:pt x="3783" y="64242"/>
                </a:cubicBezTo>
                <a:lnTo>
                  <a:pt x="4204" y="64139"/>
                </a:lnTo>
                <a:lnTo>
                  <a:pt x="4621" y="64032"/>
                </a:lnTo>
                <a:lnTo>
                  <a:pt x="5031" y="63909"/>
                </a:lnTo>
                <a:lnTo>
                  <a:pt x="5435" y="63789"/>
                </a:lnTo>
                <a:cubicBezTo>
                  <a:pt x="5568" y="63747"/>
                  <a:pt x="5697" y="63702"/>
                  <a:pt x="5827" y="63660"/>
                </a:cubicBezTo>
                <a:cubicBezTo>
                  <a:pt x="6082" y="63573"/>
                  <a:pt x="6337" y="63502"/>
                  <a:pt x="6577" y="63414"/>
                </a:cubicBezTo>
                <a:cubicBezTo>
                  <a:pt x="6816" y="63330"/>
                  <a:pt x="7052" y="63263"/>
                  <a:pt x="7275" y="63195"/>
                </a:cubicBezTo>
                <a:cubicBezTo>
                  <a:pt x="7498" y="63127"/>
                  <a:pt x="7708" y="63062"/>
                  <a:pt x="7912" y="63014"/>
                </a:cubicBezTo>
                <a:lnTo>
                  <a:pt x="7912" y="63014"/>
                </a:lnTo>
                <a:lnTo>
                  <a:pt x="7789" y="63156"/>
                </a:lnTo>
                <a:cubicBezTo>
                  <a:pt x="7957" y="63075"/>
                  <a:pt x="8122" y="62981"/>
                  <a:pt x="8280" y="62878"/>
                </a:cubicBezTo>
                <a:cubicBezTo>
                  <a:pt x="8458" y="62768"/>
                  <a:pt x="8659" y="62690"/>
                  <a:pt x="8866" y="62648"/>
                </a:cubicBezTo>
                <a:lnTo>
                  <a:pt x="8866" y="62648"/>
                </a:lnTo>
                <a:cubicBezTo>
                  <a:pt x="8858" y="62683"/>
                  <a:pt x="8795" y="62750"/>
                  <a:pt x="8844" y="62750"/>
                </a:cubicBezTo>
                <a:cubicBezTo>
                  <a:pt x="8859" y="62750"/>
                  <a:pt x="8884" y="62744"/>
                  <a:pt x="8924" y="62729"/>
                </a:cubicBezTo>
                <a:cubicBezTo>
                  <a:pt x="9017" y="62674"/>
                  <a:pt x="9241" y="62532"/>
                  <a:pt x="9506" y="62383"/>
                </a:cubicBezTo>
                <a:cubicBezTo>
                  <a:pt x="9771" y="62234"/>
                  <a:pt x="10068" y="62070"/>
                  <a:pt x="10317" y="61982"/>
                </a:cubicBezTo>
                <a:lnTo>
                  <a:pt x="10317" y="61982"/>
                </a:lnTo>
                <a:lnTo>
                  <a:pt x="9955" y="62270"/>
                </a:lnTo>
                <a:cubicBezTo>
                  <a:pt x="10197" y="62173"/>
                  <a:pt x="10421" y="62076"/>
                  <a:pt x="10631" y="61976"/>
                </a:cubicBezTo>
                <a:cubicBezTo>
                  <a:pt x="10838" y="61879"/>
                  <a:pt x="11028" y="61769"/>
                  <a:pt x="11213" y="61665"/>
                </a:cubicBezTo>
                <a:cubicBezTo>
                  <a:pt x="11397" y="61559"/>
                  <a:pt x="11568" y="61452"/>
                  <a:pt x="11730" y="61342"/>
                </a:cubicBezTo>
                <a:cubicBezTo>
                  <a:pt x="11895" y="61235"/>
                  <a:pt x="12053" y="61126"/>
                  <a:pt x="12205" y="61016"/>
                </a:cubicBezTo>
                <a:lnTo>
                  <a:pt x="12651" y="60679"/>
                </a:lnTo>
                <a:lnTo>
                  <a:pt x="12874" y="60511"/>
                </a:lnTo>
                <a:lnTo>
                  <a:pt x="13097" y="60337"/>
                </a:lnTo>
                <a:cubicBezTo>
                  <a:pt x="13246" y="60220"/>
                  <a:pt x="13398" y="60104"/>
                  <a:pt x="13560" y="59988"/>
                </a:cubicBezTo>
                <a:cubicBezTo>
                  <a:pt x="13718" y="59871"/>
                  <a:pt x="13883" y="59745"/>
                  <a:pt x="14058" y="59625"/>
                </a:cubicBezTo>
                <a:cubicBezTo>
                  <a:pt x="14075" y="59653"/>
                  <a:pt x="14112" y="59665"/>
                  <a:pt x="14165" y="59665"/>
                </a:cubicBezTo>
                <a:cubicBezTo>
                  <a:pt x="14219" y="59665"/>
                  <a:pt x="14289" y="59652"/>
                  <a:pt x="14371" y="59625"/>
                </a:cubicBezTo>
                <a:cubicBezTo>
                  <a:pt x="14578" y="59558"/>
                  <a:pt x="14779" y="59470"/>
                  <a:pt x="14969" y="59370"/>
                </a:cubicBezTo>
                <a:cubicBezTo>
                  <a:pt x="15422" y="59141"/>
                  <a:pt x="15933" y="58824"/>
                  <a:pt x="16272" y="58610"/>
                </a:cubicBezTo>
                <a:lnTo>
                  <a:pt x="16272" y="58659"/>
                </a:lnTo>
                <a:cubicBezTo>
                  <a:pt x="17249" y="57990"/>
                  <a:pt x="18021" y="57359"/>
                  <a:pt x="18771" y="56745"/>
                </a:cubicBezTo>
                <a:cubicBezTo>
                  <a:pt x="19521" y="56131"/>
                  <a:pt x="20249" y="55526"/>
                  <a:pt x="21135" y="54925"/>
                </a:cubicBezTo>
                <a:cubicBezTo>
                  <a:pt x="21778" y="54708"/>
                  <a:pt x="22754" y="54178"/>
                  <a:pt x="23860" y="53719"/>
                </a:cubicBezTo>
                <a:lnTo>
                  <a:pt x="24277" y="53548"/>
                </a:lnTo>
                <a:cubicBezTo>
                  <a:pt x="24348" y="53518"/>
                  <a:pt x="24419" y="53493"/>
                  <a:pt x="24490" y="53467"/>
                </a:cubicBezTo>
                <a:lnTo>
                  <a:pt x="24704" y="53389"/>
                </a:lnTo>
                <a:cubicBezTo>
                  <a:pt x="24849" y="53341"/>
                  <a:pt x="24988" y="53282"/>
                  <a:pt x="25134" y="53240"/>
                </a:cubicBezTo>
                <a:lnTo>
                  <a:pt x="25567" y="53111"/>
                </a:lnTo>
                <a:cubicBezTo>
                  <a:pt x="25641" y="53088"/>
                  <a:pt x="25712" y="53066"/>
                  <a:pt x="25784" y="53050"/>
                </a:cubicBezTo>
                <a:lnTo>
                  <a:pt x="26000" y="52998"/>
                </a:lnTo>
                <a:lnTo>
                  <a:pt x="26424" y="52898"/>
                </a:lnTo>
                <a:cubicBezTo>
                  <a:pt x="26563" y="52872"/>
                  <a:pt x="26702" y="52846"/>
                  <a:pt x="26837" y="52823"/>
                </a:cubicBezTo>
                <a:cubicBezTo>
                  <a:pt x="26973" y="52801"/>
                  <a:pt x="27103" y="52778"/>
                  <a:pt x="27235" y="52765"/>
                </a:cubicBezTo>
                <a:lnTo>
                  <a:pt x="27235" y="52765"/>
                </a:lnTo>
                <a:cubicBezTo>
                  <a:pt x="27226" y="52765"/>
                  <a:pt x="27218" y="52766"/>
                  <a:pt x="27210" y="52766"/>
                </a:cubicBezTo>
                <a:cubicBezTo>
                  <a:pt x="26930" y="52766"/>
                  <a:pt x="27252" y="52546"/>
                  <a:pt x="27607" y="52452"/>
                </a:cubicBezTo>
                <a:cubicBezTo>
                  <a:pt x="27675" y="52445"/>
                  <a:pt x="27739" y="52435"/>
                  <a:pt x="27804" y="52422"/>
                </a:cubicBezTo>
                <a:cubicBezTo>
                  <a:pt x="27875" y="52410"/>
                  <a:pt x="27950" y="52397"/>
                  <a:pt x="28021" y="52377"/>
                </a:cubicBezTo>
                <a:cubicBezTo>
                  <a:pt x="28169" y="52345"/>
                  <a:pt x="28318" y="52303"/>
                  <a:pt x="28451" y="52270"/>
                </a:cubicBezTo>
                <a:cubicBezTo>
                  <a:pt x="28574" y="52244"/>
                  <a:pt x="28683" y="52224"/>
                  <a:pt x="28762" y="52224"/>
                </a:cubicBezTo>
                <a:cubicBezTo>
                  <a:pt x="28854" y="52224"/>
                  <a:pt x="28906" y="52251"/>
                  <a:pt x="28894" y="52322"/>
                </a:cubicBezTo>
                <a:lnTo>
                  <a:pt x="28716" y="52338"/>
                </a:lnTo>
                <a:cubicBezTo>
                  <a:pt x="28858" y="52408"/>
                  <a:pt x="29069" y="52428"/>
                  <a:pt x="29319" y="52428"/>
                </a:cubicBezTo>
                <a:cubicBezTo>
                  <a:pt x="29428" y="52428"/>
                  <a:pt x="29545" y="52424"/>
                  <a:pt x="29666" y="52419"/>
                </a:cubicBezTo>
                <a:cubicBezTo>
                  <a:pt x="29767" y="52413"/>
                  <a:pt x="29867" y="52406"/>
                  <a:pt x="29973" y="52397"/>
                </a:cubicBezTo>
                <a:lnTo>
                  <a:pt x="30290" y="52374"/>
                </a:lnTo>
                <a:cubicBezTo>
                  <a:pt x="30504" y="52358"/>
                  <a:pt x="30717" y="52338"/>
                  <a:pt x="30917" y="52329"/>
                </a:cubicBezTo>
                <a:lnTo>
                  <a:pt x="31031" y="51996"/>
                </a:lnTo>
                <a:cubicBezTo>
                  <a:pt x="31166" y="52018"/>
                  <a:pt x="31302" y="52038"/>
                  <a:pt x="31444" y="52051"/>
                </a:cubicBezTo>
                <a:cubicBezTo>
                  <a:pt x="31587" y="52067"/>
                  <a:pt x="31732" y="52080"/>
                  <a:pt x="31881" y="52089"/>
                </a:cubicBezTo>
                <a:cubicBezTo>
                  <a:pt x="32150" y="52104"/>
                  <a:pt x="32427" y="52116"/>
                  <a:pt x="32712" y="52116"/>
                </a:cubicBezTo>
                <a:cubicBezTo>
                  <a:pt x="32745" y="52116"/>
                  <a:pt x="32779" y="52116"/>
                  <a:pt x="32812" y="52115"/>
                </a:cubicBezTo>
                <a:cubicBezTo>
                  <a:pt x="32848" y="52115"/>
                  <a:pt x="32885" y="52116"/>
                  <a:pt x="32921" y="52116"/>
                </a:cubicBezTo>
                <a:cubicBezTo>
                  <a:pt x="33525" y="52116"/>
                  <a:pt x="34151" y="52091"/>
                  <a:pt x="34755" y="52067"/>
                </a:cubicBezTo>
                <a:cubicBezTo>
                  <a:pt x="35355" y="52042"/>
                  <a:pt x="35933" y="52018"/>
                  <a:pt x="36436" y="52018"/>
                </a:cubicBezTo>
                <a:cubicBezTo>
                  <a:pt x="36466" y="52018"/>
                  <a:pt x="36497" y="52018"/>
                  <a:pt x="36527" y="52018"/>
                </a:cubicBezTo>
                <a:cubicBezTo>
                  <a:pt x="37050" y="52025"/>
                  <a:pt x="37493" y="52057"/>
                  <a:pt x="37791" y="52157"/>
                </a:cubicBezTo>
                <a:cubicBezTo>
                  <a:pt x="38308" y="52064"/>
                  <a:pt x="38955" y="52041"/>
                  <a:pt x="39469" y="51934"/>
                </a:cubicBezTo>
                <a:lnTo>
                  <a:pt x="39469" y="51934"/>
                </a:lnTo>
                <a:lnTo>
                  <a:pt x="39449" y="52112"/>
                </a:lnTo>
                <a:cubicBezTo>
                  <a:pt x="40177" y="52099"/>
                  <a:pt x="40723" y="52077"/>
                  <a:pt x="41308" y="52028"/>
                </a:cubicBezTo>
                <a:cubicBezTo>
                  <a:pt x="41897" y="51983"/>
                  <a:pt x="42527" y="51912"/>
                  <a:pt x="43422" y="51756"/>
                </a:cubicBezTo>
                <a:lnTo>
                  <a:pt x="43422" y="51756"/>
                </a:lnTo>
                <a:cubicBezTo>
                  <a:pt x="43306" y="51818"/>
                  <a:pt x="43190" y="51876"/>
                  <a:pt x="43073" y="51934"/>
                </a:cubicBezTo>
                <a:cubicBezTo>
                  <a:pt x="43581" y="51870"/>
                  <a:pt x="43882" y="51692"/>
                  <a:pt x="44169" y="51511"/>
                </a:cubicBezTo>
                <a:cubicBezTo>
                  <a:pt x="44312" y="51420"/>
                  <a:pt x="44451" y="51326"/>
                  <a:pt x="44609" y="51246"/>
                </a:cubicBezTo>
                <a:cubicBezTo>
                  <a:pt x="44790" y="51155"/>
                  <a:pt x="44981" y="51084"/>
                  <a:pt x="45178" y="51042"/>
                </a:cubicBezTo>
                <a:cubicBezTo>
                  <a:pt x="45288" y="51107"/>
                  <a:pt x="45398" y="51175"/>
                  <a:pt x="45511" y="51236"/>
                </a:cubicBezTo>
                <a:cubicBezTo>
                  <a:pt x="46381" y="51036"/>
                  <a:pt x="47266" y="50848"/>
                  <a:pt x="48130" y="50567"/>
                </a:cubicBezTo>
                <a:cubicBezTo>
                  <a:pt x="48993" y="50289"/>
                  <a:pt x="49833" y="49920"/>
                  <a:pt x="50567" y="49396"/>
                </a:cubicBezTo>
                <a:lnTo>
                  <a:pt x="50567" y="49396"/>
                </a:lnTo>
                <a:cubicBezTo>
                  <a:pt x="50561" y="49445"/>
                  <a:pt x="50548" y="49535"/>
                  <a:pt x="50289" y="49678"/>
                </a:cubicBezTo>
                <a:lnTo>
                  <a:pt x="50642" y="49510"/>
                </a:lnTo>
                <a:lnTo>
                  <a:pt x="51075" y="49286"/>
                </a:lnTo>
                <a:cubicBezTo>
                  <a:pt x="51230" y="49202"/>
                  <a:pt x="51388" y="49112"/>
                  <a:pt x="51547" y="49021"/>
                </a:cubicBezTo>
                <a:cubicBezTo>
                  <a:pt x="51705" y="48934"/>
                  <a:pt x="51854" y="48831"/>
                  <a:pt x="51999" y="48737"/>
                </a:cubicBezTo>
                <a:cubicBezTo>
                  <a:pt x="52284" y="48543"/>
                  <a:pt x="52530" y="48355"/>
                  <a:pt x="52669" y="48203"/>
                </a:cubicBezTo>
                <a:cubicBezTo>
                  <a:pt x="52788" y="48077"/>
                  <a:pt x="52837" y="47984"/>
                  <a:pt x="52772" y="47945"/>
                </a:cubicBezTo>
                <a:cubicBezTo>
                  <a:pt x="52798" y="47945"/>
                  <a:pt x="52821" y="47938"/>
                  <a:pt x="52843" y="47929"/>
                </a:cubicBezTo>
                <a:cubicBezTo>
                  <a:pt x="52914" y="47896"/>
                  <a:pt x="52982" y="47854"/>
                  <a:pt x="53044" y="47809"/>
                </a:cubicBezTo>
                <a:cubicBezTo>
                  <a:pt x="53121" y="47751"/>
                  <a:pt x="53212" y="47680"/>
                  <a:pt x="53309" y="47596"/>
                </a:cubicBezTo>
                <a:cubicBezTo>
                  <a:pt x="53406" y="47515"/>
                  <a:pt x="53503" y="47411"/>
                  <a:pt x="53606" y="47308"/>
                </a:cubicBezTo>
                <a:cubicBezTo>
                  <a:pt x="54030" y="46891"/>
                  <a:pt x="54460" y="46325"/>
                  <a:pt x="54747" y="45934"/>
                </a:cubicBezTo>
                <a:lnTo>
                  <a:pt x="54770" y="46163"/>
                </a:lnTo>
                <a:lnTo>
                  <a:pt x="54903" y="45911"/>
                </a:lnTo>
                <a:cubicBezTo>
                  <a:pt x="54938" y="45834"/>
                  <a:pt x="54971" y="45766"/>
                  <a:pt x="55000" y="45701"/>
                </a:cubicBezTo>
                <a:cubicBezTo>
                  <a:pt x="55058" y="45575"/>
                  <a:pt x="55110" y="45468"/>
                  <a:pt x="55174" y="45358"/>
                </a:cubicBezTo>
                <a:cubicBezTo>
                  <a:pt x="55236" y="45249"/>
                  <a:pt x="55304" y="45132"/>
                  <a:pt x="55401" y="44983"/>
                </a:cubicBezTo>
                <a:cubicBezTo>
                  <a:pt x="55446" y="44912"/>
                  <a:pt x="55501" y="44831"/>
                  <a:pt x="55565" y="44741"/>
                </a:cubicBezTo>
                <a:lnTo>
                  <a:pt x="55666" y="44599"/>
                </a:lnTo>
                <a:lnTo>
                  <a:pt x="55776" y="44434"/>
                </a:lnTo>
                <a:cubicBezTo>
                  <a:pt x="55841" y="44362"/>
                  <a:pt x="55892" y="44329"/>
                  <a:pt x="55918" y="44329"/>
                </a:cubicBezTo>
                <a:cubicBezTo>
                  <a:pt x="55957" y="44329"/>
                  <a:pt x="55941" y="44401"/>
                  <a:pt x="55837" y="44524"/>
                </a:cubicBezTo>
                <a:cubicBezTo>
                  <a:pt x="56092" y="44240"/>
                  <a:pt x="56164" y="44088"/>
                  <a:pt x="56241" y="43917"/>
                </a:cubicBezTo>
                <a:cubicBezTo>
                  <a:pt x="56286" y="43810"/>
                  <a:pt x="56345" y="43706"/>
                  <a:pt x="56406" y="43606"/>
                </a:cubicBezTo>
                <a:cubicBezTo>
                  <a:pt x="56445" y="43545"/>
                  <a:pt x="56493" y="43477"/>
                  <a:pt x="56551" y="43399"/>
                </a:cubicBezTo>
                <a:cubicBezTo>
                  <a:pt x="56613" y="43318"/>
                  <a:pt x="56681" y="43228"/>
                  <a:pt x="56768" y="43128"/>
                </a:cubicBezTo>
                <a:lnTo>
                  <a:pt x="56768" y="43128"/>
                </a:lnTo>
                <a:cubicBezTo>
                  <a:pt x="56720" y="43257"/>
                  <a:pt x="56674" y="43386"/>
                  <a:pt x="56626" y="43516"/>
                </a:cubicBezTo>
                <a:cubicBezTo>
                  <a:pt x="57162" y="42785"/>
                  <a:pt x="57072" y="42808"/>
                  <a:pt x="57247" y="42326"/>
                </a:cubicBezTo>
                <a:cubicBezTo>
                  <a:pt x="57512" y="41818"/>
                  <a:pt x="58246" y="40939"/>
                  <a:pt x="58449" y="40920"/>
                </a:cubicBezTo>
                <a:cubicBezTo>
                  <a:pt x="58440" y="40768"/>
                  <a:pt x="58611" y="40289"/>
                  <a:pt x="58954" y="39885"/>
                </a:cubicBezTo>
                <a:cubicBezTo>
                  <a:pt x="58959" y="39884"/>
                  <a:pt x="58964" y="39883"/>
                  <a:pt x="58968" y="39883"/>
                </a:cubicBezTo>
                <a:cubicBezTo>
                  <a:pt x="59035" y="39883"/>
                  <a:pt x="58961" y="40042"/>
                  <a:pt x="58921" y="40128"/>
                </a:cubicBezTo>
                <a:cubicBezTo>
                  <a:pt x="59396" y="39549"/>
                  <a:pt x="59687" y="39080"/>
                  <a:pt x="59953" y="38663"/>
                </a:cubicBezTo>
                <a:cubicBezTo>
                  <a:pt x="60218" y="38243"/>
                  <a:pt x="60467" y="37884"/>
                  <a:pt x="60864" y="37554"/>
                </a:cubicBezTo>
                <a:cubicBezTo>
                  <a:pt x="60877" y="37559"/>
                  <a:pt x="60891" y="37561"/>
                  <a:pt x="60904" y="37561"/>
                </a:cubicBezTo>
                <a:cubicBezTo>
                  <a:pt x="60951" y="37561"/>
                  <a:pt x="61002" y="37534"/>
                  <a:pt x="61055" y="37496"/>
                </a:cubicBezTo>
                <a:lnTo>
                  <a:pt x="61055" y="37496"/>
                </a:lnTo>
                <a:cubicBezTo>
                  <a:pt x="60955" y="37603"/>
                  <a:pt x="60867" y="37713"/>
                  <a:pt x="60777" y="37819"/>
                </a:cubicBezTo>
                <a:cubicBezTo>
                  <a:pt x="60683" y="37923"/>
                  <a:pt x="60599" y="38020"/>
                  <a:pt x="60518" y="38120"/>
                </a:cubicBezTo>
                <a:lnTo>
                  <a:pt x="60101" y="38631"/>
                </a:lnTo>
                <a:cubicBezTo>
                  <a:pt x="59910" y="38873"/>
                  <a:pt x="59788" y="39028"/>
                  <a:pt x="59762" y="39054"/>
                </a:cubicBezTo>
                <a:cubicBezTo>
                  <a:pt x="59769" y="39059"/>
                  <a:pt x="59778" y="39061"/>
                  <a:pt x="59788" y="39061"/>
                </a:cubicBezTo>
                <a:cubicBezTo>
                  <a:pt x="59895" y="39061"/>
                  <a:pt x="60139" y="38817"/>
                  <a:pt x="60235" y="38817"/>
                </a:cubicBezTo>
                <a:cubicBezTo>
                  <a:pt x="60289" y="38817"/>
                  <a:pt x="60296" y="38896"/>
                  <a:pt x="60201" y="39145"/>
                </a:cubicBezTo>
                <a:cubicBezTo>
                  <a:pt x="60243" y="39061"/>
                  <a:pt x="60295" y="38970"/>
                  <a:pt x="60344" y="38870"/>
                </a:cubicBezTo>
                <a:cubicBezTo>
                  <a:pt x="60395" y="38773"/>
                  <a:pt x="60454" y="38673"/>
                  <a:pt x="60515" y="38566"/>
                </a:cubicBezTo>
                <a:lnTo>
                  <a:pt x="60699" y="38236"/>
                </a:lnTo>
                <a:cubicBezTo>
                  <a:pt x="60767" y="38126"/>
                  <a:pt x="60838" y="38016"/>
                  <a:pt x="60909" y="37903"/>
                </a:cubicBezTo>
                <a:cubicBezTo>
                  <a:pt x="61197" y="37451"/>
                  <a:pt x="61543" y="37014"/>
                  <a:pt x="61889" y="36704"/>
                </a:cubicBezTo>
                <a:cubicBezTo>
                  <a:pt x="61928" y="36681"/>
                  <a:pt x="61970" y="36662"/>
                  <a:pt x="62012" y="36652"/>
                </a:cubicBezTo>
                <a:lnTo>
                  <a:pt x="62012" y="36652"/>
                </a:lnTo>
                <a:lnTo>
                  <a:pt x="61957" y="36733"/>
                </a:lnTo>
                <a:cubicBezTo>
                  <a:pt x="62106" y="36604"/>
                  <a:pt x="62235" y="36458"/>
                  <a:pt x="62348" y="36300"/>
                </a:cubicBezTo>
                <a:cubicBezTo>
                  <a:pt x="62574" y="36109"/>
                  <a:pt x="62723" y="35989"/>
                  <a:pt x="62927" y="35792"/>
                </a:cubicBezTo>
                <a:cubicBezTo>
                  <a:pt x="62929" y="35792"/>
                  <a:pt x="62931" y="35793"/>
                  <a:pt x="62934" y="35793"/>
                </a:cubicBezTo>
                <a:cubicBezTo>
                  <a:pt x="63025" y="35793"/>
                  <a:pt x="63227" y="35618"/>
                  <a:pt x="63451" y="35407"/>
                </a:cubicBezTo>
                <a:cubicBezTo>
                  <a:pt x="63683" y="35188"/>
                  <a:pt x="63942" y="34929"/>
                  <a:pt x="64120" y="34767"/>
                </a:cubicBezTo>
                <a:cubicBezTo>
                  <a:pt x="64008" y="34692"/>
                  <a:pt x="64243" y="34450"/>
                  <a:pt x="64157" y="34450"/>
                </a:cubicBezTo>
                <a:cubicBezTo>
                  <a:pt x="64127" y="34450"/>
                  <a:pt x="64062" y="34478"/>
                  <a:pt x="63936" y="34547"/>
                </a:cubicBezTo>
                <a:cubicBezTo>
                  <a:pt x="63936" y="34547"/>
                  <a:pt x="63937" y="34547"/>
                  <a:pt x="63937" y="34547"/>
                </a:cubicBezTo>
                <a:cubicBezTo>
                  <a:pt x="63952" y="34547"/>
                  <a:pt x="63836" y="34663"/>
                  <a:pt x="63641" y="34855"/>
                </a:cubicBezTo>
                <a:cubicBezTo>
                  <a:pt x="63593" y="34903"/>
                  <a:pt x="63548" y="34955"/>
                  <a:pt x="63506" y="35007"/>
                </a:cubicBezTo>
                <a:cubicBezTo>
                  <a:pt x="63509" y="34997"/>
                  <a:pt x="63515" y="34984"/>
                  <a:pt x="63518" y="34974"/>
                </a:cubicBezTo>
                <a:lnTo>
                  <a:pt x="63518" y="34974"/>
                </a:lnTo>
                <a:cubicBezTo>
                  <a:pt x="63295" y="35191"/>
                  <a:pt x="63001" y="35479"/>
                  <a:pt x="62671" y="35802"/>
                </a:cubicBezTo>
                <a:cubicBezTo>
                  <a:pt x="62875" y="35479"/>
                  <a:pt x="63111" y="35149"/>
                  <a:pt x="63560" y="34858"/>
                </a:cubicBezTo>
                <a:cubicBezTo>
                  <a:pt x="63661" y="34606"/>
                  <a:pt x="63784" y="34337"/>
                  <a:pt x="63858" y="34195"/>
                </a:cubicBezTo>
                <a:cubicBezTo>
                  <a:pt x="64505" y="33927"/>
                  <a:pt x="65529" y="33167"/>
                  <a:pt x="65762" y="33154"/>
                </a:cubicBezTo>
                <a:cubicBezTo>
                  <a:pt x="66270" y="32617"/>
                  <a:pt x="66897" y="32006"/>
                  <a:pt x="67437" y="31405"/>
                </a:cubicBezTo>
                <a:cubicBezTo>
                  <a:pt x="67977" y="30800"/>
                  <a:pt x="68423" y="30202"/>
                  <a:pt x="68620" y="29753"/>
                </a:cubicBezTo>
                <a:cubicBezTo>
                  <a:pt x="68866" y="29407"/>
                  <a:pt x="69008" y="29449"/>
                  <a:pt x="69153" y="29365"/>
                </a:cubicBezTo>
                <a:lnTo>
                  <a:pt x="69153" y="29365"/>
                </a:lnTo>
                <a:cubicBezTo>
                  <a:pt x="69018" y="29569"/>
                  <a:pt x="68824" y="29785"/>
                  <a:pt x="68769" y="29915"/>
                </a:cubicBezTo>
                <a:cubicBezTo>
                  <a:pt x="68895" y="29743"/>
                  <a:pt x="69056" y="29536"/>
                  <a:pt x="69231" y="29320"/>
                </a:cubicBezTo>
                <a:lnTo>
                  <a:pt x="69499" y="28990"/>
                </a:lnTo>
                <a:cubicBezTo>
                  <a:pt x="69587" y="28880"/>
                  <a:pt x="69671" y="28764"/>
                  <a:pt x="69752" y="28657"/>
                </a:cubicBezTo>
                <a:cubicBezTo>
                  <a:pt x="69913" y="28437"/>
                  <a:pt x="70062" y="28230"/>
                  <a:pt x="70162" y="28059"/>
                </a:cubicBezTo>
                <a:cubicBezTo>
                  <a:pt x="70266" y="27888"/>
                  <a:pt x="70317" y="27752"/>
                  <a:pt x="70304" y="27677"/>
                </a:cubicBezTo>
                <a:cubicBezTo>
                  <a:pt x="70484" y="27485"/>
                  <a:pt x="70563" y="27424"/>
                  <a:pt x="70593" y="27424"/>
                </a:cubicBezTo>
                <a:cubicBezTo>
                  <a:pt x="70644" y="27424"/>
                  <a:pt x="70552" y="27600"/>
                  <a:pt x="70575" y="27600"/>
                </a:cubicBezTo>
                <a:cubicBezTo>
                  <a:pt x="70593" y="27600"/>
                  <a:pt x="70682" y="27491"/>
                  <a:pt x="70967" y="27099"/>
                </a:cubicBezTo>
                <a:lnTo>
                  <a:pt x="70967" y="27099"/>
                </a:lnTo>
                <a:lnTo>
                  <a:pt x="70903" y="27296"/>
                </a:lnTo>
                <a:cubicBezTo>
                  <a:pt x="70967" y="27231"/>
                  <a:pt x="71029" y="27167"/>
                  <a:pt x="71090" y="27102"/>
                </a:cubicBezTo>
                <a:cubicBezTo>
                  <a:pt x="71151" y="27037"/>
                  <a:pt x="71206" y="26973"/>
                  <a:pt x="71261" y="26905"/>
                </a:cubicBezTo>
                <a:cubicBezTo>
                  <a:pt x="71375" y="26775"/>
                  <a:pt x="71481" y="26643"/>
                  <a:pt x="71581" y="26510"/>
                </a:cubicBezTo>
                <a:cubicBezTo>
                  <a:pt x="71685" y="26381"/>
                  <a:pt x="71782" y="26248"/>
                  <a:pt x="71872" y="26119"/>
                </a:cubicBezTo>
                <a:cubicBezTo>
                  <a:pt x="71963" y="25987"/>
                  <a:pt x="72047" y="25851"/>
                  <a:pt x="72128" y="25718"/>
                </a:cubicBezTo>
                <a:cubicBezTo>
                  <a:pt x="72212" y="25586"/>
                  <a:pt x="72289" y="25453"/>
                  <a:pt x="72367" y="25321"/>
                </a:cubicBezTo>
                <a:lnTo>
                  <a:pt x="72480" y="25120"/>
                </a:lnTo>
                <a:lnTo>
                  <a:pt x="72587" y="24920"/>
                </a:lnTo>
                <a:cubicBezTo>
                  <a:pt x="72726" y="24651"/>
                  <a:pt x="72862" y="24380"/>
                  <a:pt x="72997" y="24112"/>
                </a:cubicBezTo>
                <a:cubicBezTo>
                  <a:pt x="73503" y="23079"/>
                  <a:pt x="74008" y="22024"/>
                  <a:pt x="74885" y="20838"/>
                </a:cubicBezTo>
                <a:lnTo>
                  <a:pt x="74885" y="20838"/>
                </a:lnTo>
                <a:cubicBezTo>
                  <a:pt x="74858" y="20872"/>
                  <a:pt x="74824" y="20901"/>
                  <a:pt x="74785" y="20921"/>
                </a:cubicBezTo>
                <a:cubicBezTo>
                  <a:pt x="75758" y="19395"/>
                  <a:pt x="76563" y="17714"/>
                  <a:pt x="77346" y="16036"/>
                </a:cubicBezTo>
                <a:lnTo>
                  <a:pt x="77931" y="14778"/>
                </a:lnTo>
                <a:cubicBezTo>
                  <a:pt x="78128" y="14361"/>
                  <a:pt x="78325" y="13954"/>
                  <a:pt x="78535" y="13553"/>
                </a:cubicBezTo>
                <a:cubicBezTo>
                  <a:pt x="78959" y="12751"/>
                  <a:pt x="79421" y="11981"/>
                  <a:pt x="79945" y="11277"/>
                </a:cubicBezTo>
                <a:cubicBezTo>
                  <a:pt x="80091" y="11073"/>
                  <a:pt x="80194" y="10908"/>
                  <a:pt x="80275" y="10772"/>
                </a:cubicBezTo>
                <a:cubicBezTo>
                  <a:pt x="80343" y="10656"/>
                  <a:pt x="80401" y="10536"/>
                  <a:pt x="80453" y="10414"/>
                </a:cubicBezTo>
                <a:cubicBezTo>
                  <a:pt x="80543" y="10200"/>
                  <a:pt x="80585" y="10016"/>
                  <a:pt x="80715" y="9735"/>
                </a:cubicBezTo>
                <a:lnTo>
                  <a:pt x="80989" y="9663"/>
                </a:lnTo>
                <a:lnTo>
                  <a:pt x="81203" y="9179"/>
                </a:lnTo>
                <a:lnTo>
                  <a:pt x="81429" y="8697"/>
                </a:lnTo>
                <a:cubicBezTo>
                  <a:pt x="81814" y="8060"/>
                  <a:pt x="82318" y="7636"/>
                  <a:pt x="82851" y="7200"/>
                </a:cubicBezTo>
                <a:cubicBezTo>
                  <a:pt x="82984" y="7090"/>
                  <a:pt x="83123" y="6983"/>
                  <a:pt x="83259" y="6867"/>
                </a:cubicBezTo>
                <a:cubicBezTo>
                  <a:pt x="83395" y="6751"/>
                  <a:pt x="83540" y="6634"/>
                  <a:pt x="83679" y="6502"/>
                </a:cubicBezTo>
                <a:cubicBezTo>
                  <a:pt x="83818" y="6369"/>
                  <a:pt x="83964" y="6240"/>
                  <a:pt x="84109" y="6091"/>
                </a:cubicBezTo>
                <a:cubicBezTo>
                  <a:pt x="84183" y="6017"/>
                  <a:pt x="84258" y="5942"/>
                  <a:pt x="84332" y="5862"/>
                </a:cubicBezTo>
                <a:lnTo>
                  <a:pt x="84558" y="5609"/>
                </a:lnTo>
                <a:lnTo>
                  <a:pt x="84558" y="5609"/>
                </a:lnTo>
                <a:cubicBezTo>
                  <a:pt x="84471" y="5626"/>
                  <a:pt x="84381" y="5642"/>
                  <a:pt x="84293" y="5664"/>
                </a:cubicBezTo>
                <a:cubicBezTo>
                  <a:pt x="84423" y="5561"/>
                  <a:pt x="84591" y="5425"/>
                  <a:pt x="84765" y="5276"/>
                </a:cubicBezTo>
                <a:lnTo>
                  <a:pt x="85037" y="5063"/>
                </a:lnTo>
                <a:lnTo>
                  <a:pt x="85170" y="4956"/>
                </a:lnTo>
                <a:lnTo>
                  <a:pt x="85305" y="4859"/>
                </a:lnTo>
                <a:cubicBezTo>
                  <a:pt x="85393" y="4798"/>
                  <a:pt x="85477" y="4740"/>
                  <a:pt x="85551" y="4688"/>
                </a:cubicBezTo>
                <a:cubicBezTo>
                  <a:pt x="85625" y="4636"/>
                  <a:pt x="85696" y="4597"/>
                  <a:pt x="85751" y="4565"/>
                </a:cubicBezTo>
                <a:cubicBezTo>
                  <a:pt x="85824" y="4527"/>
                  <a:pt x="85878" y="4505"/>
                  <a:pt x="85907" y="4505"/>
                </a:cubicBezTo>
                <a:cubicBezTo>
                  <a:pt x="85925" y="4505"/>
                  <a:pt x="85934" y="4513"/>
                  <a:pt x="85932" y="4530"/>
                </a:cubicBezTo>
                <a:cubicBezTo>
                  <a:pt x="85965" y="4478"/>
                  <a:pt x="86000" y="4429"/>
                  <a:pt x="86039" y="4384"/>
                </a:cubicBezTo>
                <a:cubicBezTo>
                  <a:pt x="86110" y="4310"/>
                  <a:pt x="86204" y="4255"/>
                  <a:pt x="86304" y="4226"/>
                </a:cubicBezTo>
                <a:lnTo>
                  <a:pt x="86372" y="4300"/>
                </a:lnTo>
                <a:cubicBezTo>
                  <a:pt x="86744" y="4028"/>
                  <a:pt x="87132" y="3776"/>
                  <a:pt x="87530" y="3547"/>
                </a:cubicBezTo>
                <a:cubicBezTo>
                  <a:pt x="87596" y="3612"/>
                  <a:pt x="87740" y="3654"/>
                  <a:pt x="88022" y="3654"/>
                </a:cubicBezTo>
                <a:cubicBezTo>
                  <a:pt x="88190" y="3654"/>
                  <a:pt x="88407" y="3639"/>
                  <a:pt x="88687" y="3605"/>
                </a:cubicBezTo>
                <a:lnTo>
                  <a:pt x="89360" y="3315"/>
                </a:lnTo>
                <a:lnTo>
                  <a:pt x="89360" y="3315"/>
                </a:lnTo>
                <a:lnTo>
                  <a:pt x="89220" y="2764"/>
                </a:lnTo>
                <a:lnTo>
                  <a:pt x="89851" y="2619"/>
                </a:lnTo>
                <a:cubicBezTo>
                  <a:pt x="89699" y="2554"/>
                  <a:pt x="89579" y="2435"/>
                  <a:pt x="89518" y="2283"/>
                </a:cubicBezTo>
                <a:cubicBezTo>
                  <a:pt x="89401" y="1953"/>
                  <a:pt x="89453" y="1568"/>
                  <a:pt x="89256" y="1280"/>
                </a:cubicBezTo>
                <a:cubicBezTo>
                  <a:pt x="89017" y="931"/>
                  <a:pt x="88525" y="889"/>
                  <a:pt x="88102" y="880"/>
                </a:cubicBezTo>
                <a:cubicBezTo>
                  <a:pt x="86689" y="850"/>
                  <a:pt x="85276" y="821"/>
                  <a:pt x="83867" y="799"/>
                </a:cubicBezTo>
                <a:lnTo>
                  <a:pt x="83915" y="770"/>
                </a:lnTo>
                <a:lnTo>
                  <a:pt x="83773" y="795"/>
                </a:lnTo>
                <a:cubicBezTo>
                  <a:pt x="83424" y="789"/>
                  <a:pt x="83075" y="786"/>
                  <a:pt x="82729" y="779"/>
                </a:cubicBezTo>
                <a:cubicBezTo>
                  <a:pt x="82774" y="750"/>
                  <a:pt x="82864" y="731"/>
                  <a:pt x="83023" y="721"/>
                </a:cubicBezTo>
                <a:cubicBezTo>
                  <a:pt x="82834" y="684"/>
                  <a:pt x="82701" y="673"/>
                  <a:pt x="82596" y="673"/>
                </a:cubicBezTo>
                <a:cubicBezTo>
                  <a:pt x="82417" y="673"/>
                  <a:pt x="82319" y="706"/>
                  <a:pt x="82166" y="706"/>
                </a:cubicBezTo>
                <a:cubicBezTo>
                  <a:pt x="82071" y="706"/>
                  <a:pt x="81953" y="693"/>
                  <a:pt x="81781" y="650"/>
                </a:cubicBezTo>
                <a:cubicBezTo>
                  <a:pt x="81713" y="627"/>
                  <a:pt x="81746" y="614"/>
                  <a:pt x="81807" y="605"/>
                </a:cubicBezTo>
                <a:lnTo>
                  <a:pt x="81807" y="605"/>
                </a:lnTo>
                <a:lnTo>
                  <a:pt x="81112" y="673"/>
                </a:lnTo>
                <a:cubicBezTo>
                  <a:pt x="81229" y="628"/>
                  <a:pt x="81062" y="524"/>
                  <a:pt x="81282" y="524"/>
                </a:cubicBezTo>
                <a:cubicBezTo>
                  <a:pt x="81318" y="524"/>
                  <a:pt x="81365" y="527"/>
                  <a:pt x="81426" y="534"/>
                </a:cubicBezTo>
                <a:cubicBezTo>
                  <a:pt x="81154" y="497"/>
                  <a:pt x="80904" y="484"/>
                  <a:pt x="80676" y="484"/>
                </a:cubicBezTo>
                <a:cubicBezTo>
                  <a:pt x="80121" y="484"/>
                  <a:pt x="79690" y="560"/>
                  <a:pt x="79357" y="560"/>
                </a:cubicBezTo>
                <a:cubicBezTo>
                  <a:pt x="79197" y="560"/>
                  <a:pt x="79060" y="543"/>
                  <a:pt x="78943" y="492"/>
                </a:cubicBezTo>
                <a:lnTo>
                  <a:pt x="79046" y="479"/>
                </a:lnTo>
                <a:lnTo>
                  <a:pt x="79046" y="479"/>
                </a:lnTo>
                <a:cubicBezTo>
                  <a:pt x="77831" y="521"/>
                  <a:pt x="78238" y="595"/>
                  <a:pt x="78138" y="705"/>
                </a:cubicBezTo>
                <a:lnTo>
                  <a:pt x="77262" y="695"/>
                </a:lnTo>
                <a:lnTo>
                  <a:pt x="76706" y="388"/>
                </a:lnTo>
                <a:lnTo>
                  <a:pt x="76534" y="572"/>
                </a:lnTo>
                <a:cubicBezTo>
                  <a:pt x="76356" y="563"/>
                  <a:pt x="76004" y="543"/>
                  <a:pt x="76069" y="469"/>
                </a:cubicBezTo>
                <a:lnTo>
                  <a:pt x="76069" y="469"/>
                </a:lnTo>
                <a:cubicBezTo>
                  <a:pt x="75403" y="592"/>
                  <a:pt x="76182" y="553"/>
                  <a:pt x="75794" y="673"/>
                </a:cubicBezTo>
                <a:cubicBezTo>
                  <a:pt x="74937" y="485"/>
                  <a:pt x="73421" y="718"/>
                  <a:pt x="73230" y="411"/>
                </a:cubicBezTo>
                <a:lnTo>
                  <a:pt x="73230" y="411"/>
                </a:lnTo>
                <a:cubicBezTo>
                  <a:pt x="72923" y="550"/>
                  <a:pt x="74051" y="537"/>
                  <a:pt x="73133" y="621"/>
                </a:cubicBezTo>
                <a:cubicBezTo>
                  <a:pt x="73047" y="512"/>
                  <a:pt x="72902" y="481"/>
                  <a:pt x="72716" y="481"/>
                </a:cubicBezTo>
                <a:cubicBezTo>
                  <a:pt x="72454" y="481"/>
                  <a:pt x="72113" y="544"/>
                  <a:pt x="71750" y="544"/>
                </a:cubicBezTo>
                <a:cubicBezTo>
                  <a:pt x="71598" y="544"/>
                  <a:pt x="71442" y="533"/>
                  <a:pt x="71287" y="501"/>
                </a:cubicBezTo>
                <a:cubicBezTo>
                  <a:pt x="71530" y="336"/>
                  <a:pt x="72273" y="437"/>
                  <a:pt x="71491" y="275"/>
                </a:cubicBezTo>
                <a:lnTo>
                  <a:pt x="71491" y="275"/>
                </a:lnTo>
                <a:cubicBezTo>
                  <a:pt x="71354" y="354"/>
                  <a:pt x="71170" y="381"/>
                  <a:pt x="70962" y="381"/>
                </a:cubicBezTo>
                <a:cubicBezTo>
                  <a:pt x="70491" y="381"/>
                  <a:pt x="69895" y="241"/>
                  <a:pt x="69435" y="241"/>
                </a:cubicBezTo>
                <a:cubicBezTo>
                  <a:pt x="69388" y="241"/>
                  <a:pt x="69343" y="243"/>
                  <a:pt x="69299" y="246"/>
                </a:cubicBezTo>
                <a:cubicBezTo>
                  <a:pt x="69281" y="360"/>
                  <a:pt x="68905" y="378"/>
                  <a:pt x="68393" y="378"/>
                </a:cubicBezTo>
                <a:cubicBezTo>
                  <a:pt x="68145" y="378"/>
                  <a:pt x="67865" y="374"/>
                  <a:pt x="67578" y="374"/>
                </a:cubicBezTo>
                <a:cubicBezTo>
                  <a:pt x="67299" y="374"/>
                  <a:pt x="67013" y="378"/>
                  <a:pt x="66745" y="395"/>
                </a:cubicBezTo>
                <a:cubicBezTo>
                  <a:pt x="66816" y="320"/>
                  <a:pt x="64653" y="259"/>
                  <a:pt x="63619" y="172"/>
                </a:cubicBezTo>
                <a:lnTo>
                  <a:pt x="63648" y="136"/>
                </a:lnTo>
                <a:lnTo>
                  <a:pt x="63648" y="136"/>
                </a:lnTo>
                <a:cubicBezTo>
                  <a:pt x="63447" y="362"/>
                  <a:pt x="62380" y="314"/>
                  <a:pt x="61605" y="359"/>
                </a:cubicBezTo>
                <a:cubicBezTo>
                  <a:pt x="61634" y="223"/>
                  <a:pt x="61773" y="168"/>
                  <a:pt x="62196" y="110"/>
                </a:cubicBezTo>
                <a:lnTo>
                  <a:pt x="61466" y="110"/>
                </a:lnTo>
                <a:cubicBezTo>
                  <a:pt x="61291" y="181"/>
                  <a:pt x="61065" y="220"/>
                  <a:pt x="60589" y="246"/>
                </a:cubicBezTo>
                <a:lnTo>
                  <a:pt x="60774" y="75"/>
                </a:lnTo>
                <a:lnTo>
                  <a:pt x="60774" y="75"/>
                </a:lnTo>
                <a:cubicBezTo>
                  <a:pt x="60027" y="79"/>
                  <a:pt x="59275" y="193"/>
                  <a:pt x="58400" y="193"/>
                </a:cubicBezTo>
                <a:cubicBezTo>
                  <a:pt x="58135" y="193"/>
                  <a:pt x="57858" y="182"/>
                  <a:pt x="57567" y="155"/>
                </a:cubicBezTo>
                <a:lnTo>
                  <a:pt x="57567" y="155"/>
                </a:lnTo>
                <a:cubicBezTo>
                  <a:pt x="57518" y="265"/>
                  <a:pt x="57990" y="430"/>
                  <a:pt x="57890" y="556"/>
                </a:cubicBezTo>
                <a:lnTo>
                  <a:pt x="57211" y="556"/>
                </a:lnTo>
                <a:cubicBezTo>
                  <a:pt x="57234" y="505"/>
                  <a:pt x="57308" y="456"/>
                  <a:pt x="57486" y="437"/>
                </a:cubicBezTo>
                <a:lnTo>
                  <a:pt x="57486" y="437"/>
                </a:lnTo>
                <a:cubicBezTo>
                  <a:pt x="57398" y="444"/>
                  <a:pt x="57201" y="483"/>
                  <a:pt x="57010" y="483"/>
                </a:cubicBezTo>
                <a:cubicBezTo>
                  <a:pt x="56956" y="483"/>
                  <a:pt x="56903" y="480"/>
                  <a:pt x="56852" y="472"/>
                </a:cubicBezTo>
                <a:lnTo>
                  <a:pt x="57382" y="327"/>
                </a:lnTo>
                <a:cubicBezTo>
                  <a:pt x="57296" y="317"/>
                  <a:pt x="57230" y="313"/>
                  <a:pt x="57176" y="313"/>
                </a:cubicBezTo>
                <a:cubicBezTo>
                  <a:pt x="56887" y="313"/>
                  <a:pt x="57003" y="434"/>
                  <a:pt x="56673" y="434"/>
                </a:cubicBezTo>
                <a:cubicBezTo>
                  <a:pt x="56659" y="434"/>
                  <a:pt x="56644" y="434"/>
                  <a:pt x="56629" y="433"/>
                </a:cubicBezTo>
                <a:cubicBezTo>
                  <a:pt x="56636" y="314"/>
                  <a:pt x="56290" y="346"/>
                  <a:pt x="56354" y="249"/>
                </a:cubicBezTo>
                <a:cubicBezTo>
                  <a:pt x="56365" y="248"/>
                  <a:pt x="56378" y="247"/>
                  <a:pt x="56391" y="247"/>
                </a:cubicBezTo>
                <a:cubicBezTo>
                  <a:pt x="56482" y="247"/>
                  <a:pt x="56627" y="271"/>
                  <a:pt x="56760" y="271"/>
                </a:cubicBezTo>
                <a:cubicBezTo>
                  <a:pt x="56820" y="271"/>
                  <a:pt x="56877" y="266"/>
                  <a:pt x="56926" y="252"/>
                </a:cubicBezTo>
                <a:cubicBezTo>
                  <a:pt x="56416" y="230"/>
                  <a:pt x="55792" y="159"/>
                  <a:pt x="55588" y="65"/>
                </a:cubicBezTo>
                <a:lnTo>
                  <a:pt x="55588" y="65"/>
                </a:lnTo>
                <a:cubicBezTo>
                  <a:pt x="55633" y="136"/>
                  <a:pt x="55588" y="230"/>
                  <a:pt x="55213" y="246"/>
                </a:cubicBezTo>
                <a:cubicBezTo>
                  <a:pt x="55184" y="246"/>
                  <a:pt x="55156" y="246"/>
                  <a:pt x="55129" y="246"/>
                </a:cubicBezTo>
                <a:cubicBezTo>
                  <a:pt x="54277" y="246"/>
                  <a:pt x="54863" y="98"/>
                  <a:pt x="54311" y="36"/>
                </a:cubicBezTo>
                <a:lnTo>
                  <a:pt x="54311" y="36"/>
                </a:lnTo>
                <a:cubicBezTo>
                  <a:pt x="54075" y="123"/>
                  <a:pt x="53454" y="36"/>
                  <a:pt x="53441" y="220"/>
                </a:cubicBezTo>
                <a:cubicBezTo>
                  <a:pt x="53157" y="220"/>
                  <a:pt x="53102" y="133"/>
                  <a:pt x="52992" y="84"/>
                </a:cubicBezTo>
                <a:cubicBezTo>
                  <a:pt x="52491" y="165"/>
                  <a:pt x="50642" y="117"/>
                  <a:pt x="51211" y="307"/>
                </a:cubicBezTo>
                <a:lnTo>
                  <a:pt x="51340" y="320"/>
                </a:lnTo>
                <a:cubicBezTo>
                  <a:pt x="51314" y="323"/>
                  <a:pt x="51288" y="323"/>
                  <a:pt x="51259" y="330"/>
                </a:cubicBezTo>
                <a:cubicBezTo>
                  <a:pt x="50820" y="380"/>
                  <a:pt x="50372" y="397"/>
                  <a:pt x="49920" y="397"/>
                </a:cubicBezTo>
                <a:cubicBezTo>
                  <a:pt x="48927" y="397"/>
                  <a:pt x="47914" y="314"/>
                  <a:pt x="46936" y="314"/>
                </a:cubicBezTo>
                <a:cubicBezTo>
                  <a:pt x="46687" y="314"/>
                  <a:pt x="46440" y="320"/>
                  <a:pt x="46196" y="333"/>
                </a:cubicBezTo>
                <a:lnTo>
                  <a:pt x="46196" y="272"/>
                </a:lnTo>
                <a:cubicBezTo>
                  <a:pt x="45220" y="349"/>
                  <a:pt x="44024" y="330"/>
                  <a:pt x="43329" y="469"/>
                </a:cubicBezTo>
                <a:cubicBezTo>
                  <a:pt x="43038" y="469"/>
                  <a:pt x="42643" y="362"/>
                  <a:pt x="42766" y="288"/>
                </a:cubicBezTo>
                <a:lnTo>
                  <a:pt x="42766" y="288"/>
                </a:lnTo>
                <a:cubicBezTo>
                  <a:pt x="42283" y="323"/>
                  <a:pt x="42079" y="364"/>
                  <a:pt x="41702" y="364"/>
                </a:cubicBezTo>
                <a:cubicBezTo>
                  <a:pt x="41497" y="364"/>
                  <a:pt x="41240" y="352"/>
                  <a:pt x="40859" y="320"/>
                </a:cubicBezTo>
                <a:cubicBezTo>
                  <a:pt x="41372" y="243"/>
                  <a:pt x="41060" y="229"/>
                  <a:pt x="41142" y="229"/>
                </a:cubicBezTo>
                <a:cubicBezTo>
                  <a:pt x="41179" y="229"/>
                  <a:pt x="41300" y="232"/>
                  <a:pt x="41625" y="233"/>
                </a:cubicBezTo>
                <a:cubicBezTo>
                  <a:pt x="41084" y="211"/>
                  <a:pt x="40776" y="172"/>
                  <a:pt x="40429" y="172"/>
                </a:cubicBezTo>
                <a:cubicBezTo>
                  <a:pt x="40154" y="172"/>
                  <a:pt x="39854" y="196"/>
                  <a:pt x="39394" y="275"/>
                </a:cubicBezTo>
                <a:cubicBezTo>
                  <a:pt x="39641" y="162"/>
                  <a:pt x="39185" y="114"/>
                  <a:pt x="38731" y="114"/>
                </a:cubicBezTo>
                <a:cubicBezTo>
                  <a:pt x="38536" y="114"/>
                  <a:pt x="38340" y="123"/>
                  <a:pt x="38201" y="139"/>
                </a:cubicBezTo>
                <a:lnTo>
                  <a:pt x="38883" y="243"/>
                </a:lnTo>
                <a:cubicBezTo>
                  <a:pt x="38602" y="258"/>
                  <a:pt x="38340" y="264"/>
                  <a:pt x="38084" y="264"/>
                </a:cubicBezTo>
                <a:cubicBezTo>
                  <a:pt x="37870" y="264"/>
                  <a:pt x="37661" y="260"/>
                  <a:pt x="37451" y="256"/>
                </a:cubicBezTo>
                <a:lnTo>
                  <a:pt x="37697" y="45"/>
                </a:lnTo>
                <a:cubicBezTo>
                  <a:pt x="37412" y="13"/>
                  <a:pt x="37135" y="0"/>
                  <a:pt x="368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" name="Google Shape;152;p5"/>
          <p:cNvGrpSpPr/>
          <p:nvPr/>
        </p:nvGrpSpPr>
        <p:grpSpPr>
          <a:xfrm>
            <a:off x="4704088" y="-527328"/>
            <a:ext cx="2649792" cy="2866781"/>
            <a:chOff x="2282775" y="694625"/>
            <a:chExt cx="1044500" cy="847525"/>
          </a:xfrm>
        </p:grpSpPr>
        <p:sp>
          <p:nvSpPr>
            <p:cNvPr id="153" name="Google Shape;153;p5"/>
            <p:cNvSpPr/>
            <p:nvPr/>
          </p:nvSpPr>
          <p:spPr>
            <a:xfrm>
              <a:off x="3129750" y="707825"/>
              <a:ext cx="142400" cy="149050"/>
            </a:xfrm>
            <a:custGeom>
              <a:avLst/>
              <a:gdLst/>
              <a:ahLst/>
              <a:cxnLst/>
              <a:rect l="l" t="t" r="r" b="b"/>
              <a:pathLst>
                <a:path w="5696" h="5962" extrusionOk="0">
                  <a:moveTo>
                    <a:pt x="1796" y="1"/>
                  </a:moveTo>
                  <a:cubicBezTo>
                    <a:pt x="1779" y="1"/>
                    <a:pt x="1761" y="1"/>
                    <a:pt x="1744" y="1"/>
                  </a:cubicBezTo>
                  <a:cubicBezTo>
                    <a:pt x="1293" y="14"/>
                    <a:pt x="1007" y="284"/>
                    <a:pt x="842" y="674"/>
                  </a:cubicBezTo>
                  <a:cubicBezTo>
                    <a:pt x="398" y="1078"/>
                    <a:pt x="115" y="1657"/>
                    <a:pt x="135" y="2404"/>
                  </a:cubicBezTo>
                  <a:cubicBezTo>
                    <a:pt x="135" y="2414"/>
                    <a:pt x="142" y="2421"/>
                    <a:pt x="146" y="2431"/>
                  </a:cubicBezTo>
                  <a:cubicBezTo>
                    <a:pt x="1" y="3020"/>
                    <a:pt x="78" y="3676"/>
                    <a:pt x="368" y="4194"/>
                  </a:cubicBezTo>
                  <a:cubicBezTo>
                    <a:pt x="704" y="4797"/>
                    <a:pt x="1236" y="5110"/>
                    <a:pt x="1811" y="5204"/>
                  </a:cubicBezTo>
                  <a:cubicBezTo>
                    <a:pt x="1680" y="5520"/>
                    <a:pt x="1835" y="5961"/>
                    <a:pt x="2276" y="5961"/>
                  </a:cubicBezTo>
                  <a:cubicBezTo>
                    <a:pt x="2559" y="5961"/>
                    <a:pt x="2717" y="5779"/>
                    <a:pt x="2767" y="5564"/>
                  </a:cubicBezTo>
                  <a:cubicBezTo>
                    <a:pt x="2956" y="5503"/>
                    <a:pt x="3137" y="5372"/>
                    <a:pt x="3326" y="5224"/>
                  </a:cubicBezTo>
                  <a:cubicBezTo>
                    <a:pt x="3753" y="4888"/>
                    <a:pt x="4127" y="4565"/>
                    <a:pt x="4500" y="4161"/>
                  </a:cubicBezTo>
                  <a:cubicBezTo>
                    <a:pt x="5295" y="3299"/>
                    <a:pt x="5695" y="2044"/>
                    <a:pt x="4897" y="1034"/>
                  </a:cubicBezTo>
                  <a:cubicBezTo>
                    <a:pt x="4347" y="340"/>
                    <a:pt x="3501" y="10"/>
                    <a:pt x="2673" y="10"/>
                  </a:cubicBezTo>
                  <a:cubicBezTo>
                    <a:pt x="2534" y="10"/>
                    <a:pt x="2395" y="20"/>
                    <a:pt x="2259" y="38"/>
                  </a:cubicBezTo>
                  <a:cubicBezTo>
                    <a:pt x="2108" y="14"/>
                    <a:pt x="1951" y="1"/>
                    <a:pt x="1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956125" y="710550"/>
              <a:ext cx="169200" cy="160025"/>
            </a:xfrm>
            <a:custGeom>
              <a:avLst/>
              <a:gdLst/>
              <a:ahLst/>
              <a:cxnLst/>
              <a:rect l="l" t="t" r="r" b="b"/>
              <a:pathLst>
                <a:path w="6768" h="6401" extrusionOk="0">
                  <a:moveTo>
                    <a:pt x="2011" y="2334"/>
                  </a:moveTo>
                  <a:lnTo>
                    <a:pt x="2011" y="2334"/>
                  </a:lnTo>
                  <a:cubicBezTo>
                    <a:pt x="2071" y="2400"/>
                    <a:pt x="2141" y="2464"/>
                    <a:pt x="2207" y="2531"/>
                  </a:cubicBezTo>
                  <a:cubicBezTo>
                    <a:pt x="2265" y="2588"/>
                    <a:pt x="2342" y="2625"/>
                    <a:pt x="2423" y="2635"/>
                  </a:cubicBezTo>
                  <a:cubicBezTo>
                    <a:pt x="2217" y="2840"/>
                    <a:pt x="2184" y="3160"/>
                    <a:pt x="2339" y="3406"/>
                  </a:cubicBezTo>
                  <a:cubicBezTo>
                    <a:pt x="1949" y="3305"/>
                    <a:pt x="1663" y="2764"/>
                    <a:pt x="2011" y="2334"/>
                  </a:cubicBezTo>
                  <a:close/>
                  <a:moveTo>
                    <a:pt x="2899" y="1916"/>
                  </a:moveTo>
                  <a:cubicBezTo>
                    <a:pt x="3126" y="1916"/>
                    <a:pt x="3341" y="1989"/>
                    <a:pt x="3540" y="2106"/>
                  </a:cubicBezTo>
                  <a:cubicBezTo>
                    <a:pt x="3813" y="2500"/>
                    <a:pt x="3947" y="2938"/>
                    <a:pt x="3870" y="3412"/>
                  </a:cubicBezTo>
                  <a:cubicBezTo>
                    <a:pt x="3840" y="3342"/>
                    <a:pt x="3796" y="3278"/>
                    <a:pt x="3745" y="3220"/>
                  </a:cubicBezTo>
                  <a:lnTo>
                    <a:pt x="3210" y="2642"/>
                  </a:lnTo>
                  <a:cubicBezTo>
                    <a:pt x="3089" y="2509"/>
                    <a:pt x="2954" y="2456"/>
                    <a:pt x="2824" y="2456"/>
                  </a:cubicBezTo>
                  <a:cubicBezTo>
                    <a:pt x="2795" y="2456"/>
                    <a:pt x="2767" y="2458"/>
                    <a:pt x="2739" y="2463"/>
                  </a:cubicBezTo>
                  <a:cubicBezTo>
                    <a:pt x="2793" y="2379"/>
                    <a:pt x="2817" y="2281"/>
                    <a:pt x="2803" y="2184"/>
                  </a:cubicBezTo>
                  <a:cubicBezTo>
                    <a:pt x="2790" y="2096"/>
                    <a:pt x="2779" y="2012"/>
                    <a:pt x="2759" y="1928"/>
                  </a:cubicBezTo>
                  <a:lnTo>
                    <a:pt x="2759" y="1925"/>
                  </a:lnTo>
                  <a:cubicBezTo>
                    <a:pt x="2806" y="1919"/>
                    <a:pt x="2853" y="1916"/>
                    <a:pt x="2899" y="1916"/>
                  </a:cubicBezTo>
                  <a:close/>
                  <a:moveTo>
                    <a:pt x="3779" y="4028"/>
                  </a:moveTo>
                  <a:cubicBezTo>
                    <a:pt x="3837" y="4314"/>
                    <a:pt x="4113" y="4477"/>
                    <a:pt x="4401" y="4477"/>
                  </a:cubicBezTo>
                  <a:cubicBezTo>
                    <a:pt x="4428" y="4477"/>
                    <a:pt x="4455" y="4475"/>
                    <a:pt x="4482" y="4472"/>
                  </a:cubicBezTo>
                  <a:lnTo>
                    <a:pt x="4482" y="4472"/>
                  </a:lnTo>
                  <a:cubicBezTo>
                    <a:pt x="4425" y="4607"/>
                    <a:pt x="4334" y="4721"/>
                    <a:pt x="4217" y="4809"/>
                  </a:cubicBezTo>
                  <a:cubicBezTo>
                    <a:pt x="4067" y="4917"/>
                    <a:pt x="3904" y="4962"/>
                    <a:pt x="3737" y="4962"/>
                  </a:cubicBezTo>
                  <a:cubicBezTo>
                    <a:pt x="3493" y="4962"/>
                    <a:pt x="3242" y="4867"/>
                    <a:pt x="3018" y="4735"/>
                  </a:cubicBezTo>
                  <a:cubicBezTo>
                    <a:pt x="2981" y="4698"/>
                    <a:pt x="2941" y="4668"/>
                    <a:pt x="2901" y="4641"/>
                  </a:cubicBezTo>
                  <a:cubicBezTo>
                    <a:pt x="3234" y="4550"/>
                    <a:pt x="3533" y="4355"/>
                    <a:pt x="3749" y="4082"/>
                  </a:cubicBezTo>
                  <a:cubicBezTo>
                    <a:pt x="3762" y="4065"/>
                    <a:pt x="3766" y="4045"/>
                    <a:pt x="3779" y="4028"/>
                  </a:cubicBezTo>
                  <a:close/>
                  <a:moveTo>
                    <a:pt x="2663" y="1"/>
                  </a:moveTo>
                  <a:cubicBezTo>
                    <a:pt x="2357" y="1"/>
                    <a:pt x="2074" y="97"/>
                    <a:pt x="1864" y="336"/>
                  </a:cubicBezTo>
                  <a:cubicBezTo>
                    <a:pt x="1773" y="430"/>
                    <a:pt x="1767" y="575"/>
                    <a:pt x="1841" y="680"/>
                  </a:cubicBezTo>
                  <a:cubicBezTo>
                    <a:pt x="1184" y="912"/>
                    <a:pt x="649" y="1393"/>
                    <a:pt x="447" y="2113"/>
                  </a:cubicBezTo>
                  <a:cubicBezTo>
                    <a:pt x="435" y="2112"/>
                    <a:pt x="424" y="2111"/>
                    <a:pt x="412" y="2111"/>
                  </a:cubicBezTo>
                  <a:cubicBezTo>
                    <a:pt x="191" y="2111"/>
                    <a:pt x="0" y="2318"/>
                    <a:pt x="134" y="2571"/>
                  </a:cubicBezTo>
                  <a:cubicBezTo>
                    <a:pt x="215" y="2722"/>
                    <a:pt x="303" y="2894"/>
                    <a:pt x="390" y="3069"/>
                  </a:cubicBezTo>
                  <a:cubicBezTo>
                    <a:pt x="467" y="3436"/>
                    <a:pt x="649" y="3772"/>
                    <a:pt x="915" y="4038"/>
                  </a:cubicBezTo>
                  <a:cubicBezTo>
                    <a:pt x="1080" y="4331"/>
                    <a:pt x="1262" y="4614"/>
                    <a:pt x="1457" y="4886"/>
                  </a:cubicBezTo>
                  <a:cubicBezTo>
                    <a:pt x="1221" y="5324"/>
                    <a:pt x="1373" y="6017"/>
                    <a:pt x="1921" y="6101"/>
                  </a:cubicBezTo>
                  <a:lnTo>
                    <a:pt x="2194" y="6145"/>
                  </a:lnTo>
                  <a:cubicBezTo>
                    <a:pt x="2247" y="6152"/>
                    <a:pt x="2300" y="6156"/>
                    <a:pt x="2353" y="6156"/>
                  </a:cubicBezTo>
                  <a:cubicBezTo>
                    <a:pt x="2469" y="6156"/>
                    <a:pt x="2585" y="6138"/>
                    <a:pt x="2695" y="6101"/>
                  </a:cubicBezTo>
                  <a:cubicBezTo>
                    <a:pt x="3017" y="6288"/>
                    <a:pt x="3367" y="6400"/>
                    <a:pt x="3750" y="6400"/>
                  </a:cubicBezTo>
                  <a:cubicBezTo>
                    <a:pt x="4075" y="6400"/>
                    <a:pt x="4424" y="6319"/>
                    <a:pt x="4799" y="6135"/>
                  </a:cubicBezTo>
                  <a:cubicBezTo>
                    <a:pt x="6767" y="5162"/>
                    <a:pt x="6061" y="2275"/>
                    <a:pt x="4671" y="1134"/>
                  </a:cubicBezTo>
                  <a:lnTo>
                    <a:pt x="4667" y="1130"/>
                  </a:lnTo>
                  <a:cubicBezTo>
                    <a:pt x="4624" y="1063"/>
                    <a:pt x="4580" y="996"/>
                    <a:pt x="4530" y="935"/>
                  </a:cubicBezTo>
                  <a:cubicBezTo>
                    <a:pt x="4179" y="498"/>
                    <a:pt x="3360" y="1"/>
                    <a:pt x="2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769400" y="694625"/>
              <a:ext cx="152475" cy="166875"/>
            </a:xfrm>
            <a:custGeom>
              <a:avLst/>
              <a:gdLst/>
              <a:ahLst/>
              <a:cxnLst/>
              <a:rect l="l" t="t" r="r" b="b"/>
              <a:pathLst>
                <a:path w="6099" h="6675" extrusionOk="0">
                  <a:moveTo>
                    <a:pt x="2740" y="4938"/>
                  </a:moveTo>
                  <a:cubicBezTo>
                    <a:pt x="2899" y="4969"/>
                    <a:pt x="3060" y="4984"/>
                    <a:pt x="3220" y="4984"/>
                  </a:cubicBezTo>
                  <a:cubicBezTo>
                    <a:pt x="3303" y="4984"/>
                    <a:pt x="3387" y="4979"/>
                    <a:pt x="3471" y="4971"/>
                  </a:cubicBezTo>
                  <a:cubicBezTo>
                    <a:pt x="3582" y="5193"/>
                    <a:pt x="3622" y="5443"/>
                    <a:pt x="3528" y="5685"/>
                  </a:cubicBezTo>
                  <a:cubicBezTo>
                    <a:pt x="3427" y="5944"/>
                    <a:pt x="3168" y="6223"/>
                    <a:pt x="2888" y="6307"/>
                  </a:cubicBezTo>
                  <a:cubicBezTo>
                    <a:pt x="2993" y="6267"/>
                    <a:pt x="3070" y="6173"/>
                    <a:pt x="3087" y="6062"/>
                  </a:cubicBezTo>
                  <a:cubicBezTo>
                    <a:pt x="3094" y="5991"/>
                    <a:pt x="3111" y="5920"/>
                    <a:pt x="3131" y="5853"/>
                  </a:cubicBezTo>
                  <a:cubicBezTo>
                    <a:pt x="3218" y="5587"/>
                    <a:pt x="3067" y="5294"/>
                    <a:pt x="2845" y="5153"/>
                  </a:cubicBezTo>
                  <a:cubicBezTo>
                    <a:pt x="2784" y="5113"/>
                    <a:pt x="2720" y="5082"/>
                    <a:pt x="2656" y="5055"/>
                  </a:cubicBezTo>
                  <a:cubicBezTo>
                    <a:pt x="2686" y="5018"/>
                    <a:pt x="2717" y="4978"/>
                    <a:pt x="2740" y="4938"/>
                  </a:cubicBezTo>
                  <a:close/>
                  <a:moveTo>
                    <a:pt x="3713" y="1"/>
                  </a:moveTo>
                  <a:cubicBezTo>
                    <a:pt x="3707" y="1"/>
                    <a:pt x="3700" y="1"/>
                    <a:pt x="3693" y="1"/>
                  </a:cubicBezTo>
                  <a:cubicBezTo>
                    <a:pt x="3299" y="7"/>
                    <a:pt x="2946" y="192"/>
                    <a:pt x="2838" y="590"/>
                  </a:cubicBezTo>
                  <a:cubicBezTo>
                    <a:pt x="2811" y="684"/>
                    <a:pt x="2804" y="781"/>
                    <a:pt x="2814" y="876"/>
                  </a:cubicBezTo>
                  <a:cubicBezTo>
                    <a:pt x="2710" y="889"/>
                    <a:pt x="2606" y="909"/>
                    <a:pt x="2505" y="936"/>
                  </a:cubicBezTo>
                  <a:cubicBezTo>
                    <a:pt x="2279" y="1010"/>
                    <a:pt x="2071" y="1131"/>
                    <a:pt x="1892" y="1286"/>
                  </a:cubicBezTo>
                  <a:cubicBezTo>
                    <a:pt x="1728" y="959"/>
                    <a:pt x="1394" y="764"/>
                    <a:pt x="1066" y="764"/>
                  </a:cubicBezTo>
                  <a:cubicBezTo>
                    <a:pt x="803" y="764"/>
                    <a:pt x="544" y="889"/>
                    <a:pt x="378" y="1172"/>
                  </a:cubicBezTo>
                  <a:cubicBezTo>
                    <a:pt x="1" y="1811"/>
                    <a:pt x="65" y="2602"/>
                    <a:pt x="317" y="3349"/>
                  </a:cubicBezTo>
                  <a:cubicBezTo>
                    <a:pt x="321" y="3417"/>
                    <a:pt x="344" y="3477"/>
                    <a:pt x="381" y="3531"/>
                  </a:cubicBezTo>
                  <a:cubicBezTo>
                    <a:pt x="543" y="3945"/>
                    <a:pt x="748" y="4339"/>
                    <a:pt x="997" y="4709"/>
                  </a:cubicBezTo>
                  <a:cubicBezTo>
                    <a:pt x="947" y="5217"/>
                    <a:pt x="1074" y="5732"/>
                    <a:pt x="1435" y="6102"/>
                  </a:cubicBezTo>
                  <a:cubicBezTo>
                    <a:pt x="1789" y="6463"/>
                    <a:pt x="2365" y="6675"/>
                    <a:pt x="2917" y="6675"/>
                  </a:cubicBezTo>
                  <a:cubicBezTo>
                    <a:pt x="3451" y="6675"/>
                    <a:pt x="3963" y="6478"/>
                    <a:pt x="4235" y="6028"/>
                  </a:cubicBezTo>
                  <a:cubicBezTo>
                    <a:pt x="4347" y="6118"/>
                    <a:pt x="4490" y="6164"/>
                    <a:pt x="4633" y="6164"/>
                  </a:cubicBezTo>
                  <a:cubicBezTo>
                    <a:pt x="4928" y="6164"/>
                    <a:pt x="5219" y="5971"/>
                    <a:pt x="5224" y="5584"/>
                  </a:cubicBezTo>
                  <a:cubicBezTo>
                    <a:pt x="5224" y="5362"/>
                    <a:pt x="5194" y="5140"/>
                    <a:pt x="5136" y="4928"/>
                  </a:cubicBezTo>
                  <a:cubicBezTo>
                    <a:pt x="5873" y="4120"/>
                    <a:pt x="6099" y="3252"/>
                    <a:pt x="5793" y="2192"/>
                  </a:cubicBezTo>
                  <a:cubicBezTo>
                    <a:pt x="5535" y="1299"/>
                    <a:pt x="4786" y="1"/>
                    <a:pt x="3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2551575" y="699150"/>
              <a:ext cx="158375" cy="166800"/>
            </a:xfrm>
            <a:custGeom>
              <a:avLst/>
              <a:gdLst/>
              <a:ahLst/>
              <a:cxnLst/>
              <a:rect l="l" t="t" r="r" b="b"/>
              <a:pathLst>
                <a:path w="6335" h="6672" extrusionOk="0">
                  <a:moveTo>
                    <a:pt x="4453" y="4043"/>
                  </a:moveTo>
                  <a:lnTo>
                    <a:pt x="4453" y="4043"/>
                  </a:lnTo>
                  <a:cubicBezTo>
                    <a:pt x="4339" y="4269"/>
                    <a:pt x="4124" y="4420"/>
                    <a:pt x="3878" y="4454"/>
                  </a:cubicBezTo>
                  <a:cubicBezTo>
                    <a:pt x="3850" y="4458"/>
                    <a:pt x="3819" y="4460"/>
                    <a:pt x="3787" y="4460"/>
                  </a:cubicBezTo>
                  <a:cubicBezTo>
                    <a:pt x="3617" y="4460"/>
                    <a:pt x="3399" y="4400"/>
                    <a:pt x="3269" y="4279"/>
                  </a:cubicBezTo>
                  <a:cubicBezTo>
                    <a:pt x="3673" y="4262"/>
                    <a:pt x="4073" y="4185"/>
                    <a:pt x="4453" y="4043"/>
                  </a:cubicBezTo>
                  <a:close/>
                  <a:moveTo>
                    <a:pt x="2886" y="0"/>
                  </a:moveTo>
                  <a:cubicBezTo>
                    <a:pt x="2363" y="0"/>
                    <a:pt x="1834" y="132"/>
                    <a:pt x="1344" y="425"/>
                  </a:cubicBezTo>
                  <a:cubicBezTo>
                    <a:pt x="519" y="920"/>
                    <a:pt x="1" y="1886"/>
                    <a:pt x="314" y="2822"/>
                  </a:cubicBezTo>
                  <a:cubicBezTo>
                    <a:pt x="125" y="3505"/>
                    <a:pt x="233" y="4151"/>
                    <a:pt x="533" y="4716"/>
                  </a:cubicBezTo>
                  <a:lnTo>
                    <a:pt x="533" y="4723"/>
                  </a:lnTo>
                  <a:cubicBezTo>
                    <a:pt x="563" y="4854"/>
                    <a:pt x="600" y="4982"/>
                    <a:pt x="647" y="5107"/>
                  </a:cubicBezTo>
                  <a:cubicBezTo>
                    <a:pt x="748" y="5366"/>
                    <a:pt x="920" y="5608"/>
                    <a:pt x="1058" y="5850"/>
                  </a:cubicBezTo>
                  <a:cubicBezTo>
                    <a:pt x="1080" y="5884"/>
                    <a:pt x="1114" y="5899"/>
                    <a:pt x="1147" y="5899"/>
                  </a:cubicBezTo>
                  <a:cubicBezTo>
                    <a:pt x="1201" y="5899"/>
                    <a:pt x="1254" y="5861"/>
                    <a:pt x="1256" y="5797"/>
                  </a:cubicBezTo>
                  <a:cubicBezTo>
                    <a:pt x="1256" y="5753"/>
                    <a:pt x="1260" y="5706"/>
                    <a:pt x="1263" y="5659"/>
                  </a:cubicBezTo>
                  <a:cubicBezTo>
                    <a:pt x="1727" y="6089"/>
                    <a:pt x="2276" y="6416"/>
                    <a:pt x="2875" y="6621"/>
                  </a:cubicBezTo>
                  <a:cubicBezTo>
                    <a:pt x="2977" y="6656"/>
                    <a:pt x="3073" y="6671"/>
                    <a:pt x="3164" y="6671"/>
                  </a:cubicBezTo>
                  <a:cubicBezTo>
                    <a:pt x="3569" y="6671"/>
                    <a:pt x="3856" y="6357"/>
                    <a:pt x="3955" y="5988"/>
                  </a:cubicBezTo>
                  <a:cubicBezTo>
                    <a:pt x="4066" y="5982"/>
                    <a:pt x="4174" y="5965"/>
                    <a:pt x="4285" y="5941"/>
                  </a:cubicBezTo>
                  <a:cubicBezTo>
                    <a:pt x="5372" y="5712"/>
                    <a:pt x="6038" y="4780"/>
                    <a:pt x="6224" y="3727"/>
                  </a:cubicBezTo>
                  <a:cubicBezTo>
                    <a:pt x="6335" y="3091"/>
                    <a:pt x="6234" y="2438"/>
                    <a:pt x="5937" y="1866"/>
                  </a:cubicBezTo>
                  <a:cubicBezTo>
                    <a:pt x="5832" y="1034"/>
                    <a:pt x="5222" y="266"/>
                    <a:pt x="4325" y="266"/>
                  </a:cubicBezTo>
                  <a:cubicBezTo>
                    <a:pt x="4304" y="266"/>
                    <a:pt x="4283" y="266"/>
                    <a:pt x="4261" y="267"/>
                  </a:cubicBezTo>
                  <a:cubicBezTo>
                    <a:pt x="4245" y="267"/>
                    <a:pt x="4224" y="274"/>
                    <a:pt x="4208" y="277"/>
                  </a:cubicBezTo>
                  <a:cubicBezTo>
                    <a:pt x="3790" y="99"/>
                    <a:pt x="3340" y="0"/>
                    <a:pt x="28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2664750" y="891750"/>
              <a:ext cx="169050" cy="167975"/>
            </a:xfrm>
            <a:custGeom>
              <a:avLst/>
              <a:gdLst/>
              <a:ahLst/>
              <a:cxnLst/>
              <a:rect l="l" t="t" r="r" b="b"/>
              <a:pathLst>
                <a:path w="6762" h="6719" extrusionOk="0">
                  <a:moveTo>
                    <a:pt x="3012" y="2676"/>
                  </a:moveTo>
                  <a:cubicBezTo>
                    <a:pt x="3635" y="2676"/>
                    <a:pt x="3652" y="3413"/>
                    <a:pt x="3362" y="3797"/>
                  </a:cubicBezTo>
                  <a:cubicBezTo>
                    <a:pt x="3158" y="4069"/>
                    <a:pt x="2923" y="4180"/>
                    <a:pt x="2688" y="4180"/>
                  </a:cubicBezTo>
                  <a:cubicBezTo>
                    <a:pt x="2528" y="4180"/>
                    <a:pt x="2368" y="4129"/>
                    <a:pt x="2218" y="4043"/>
                  </a:cubicBezTo>
                  <a:cubicBezTo>
                    <a:pt x="2279" y="3598"/>
                    <a:pt x="2454" y="2676"/>
                    <a:pt x="3012" y="2676"/>
                  </a:cubicBezTo>
                  <a:close/>
                  <a:moveTo>
                    <a:pt x="3655" y="4780"/>
                  </a:moveTo>
                  <a:lnTo>
                    <a:pt x="3655" y="4780"/>
                  </a:lnTo>
                  <a:cubicBezTo>
                    <a:pt x="3534" y="4975"/>
                    <a:pt x="3389" y="5153"/>
                    <a:pt x="3228" y="5318"/>
                  </a:cubicBezTo>
                  <a:cubicBezTo>
                    <a:pt x="3009" y="5247"/>
                    <a:pt x="2804" y="5136"/>
                    <a:pt x="2629" y="4992"/>
                  </a:cubicBezTo>
                  <a:lnTo>
                    <a:pt x="2629" y="4992"/>
                  </a:lnTo>
                  <a:cubicBezTo>
                    <a:pt x="2653" y="4992"/>
                    <a:pt x="2677" y="4993"/>
                    <a:pt x="2701" y="4993"/>
                  </a:cubicBezTo>
                  <a:cubicBezTo>
                    <a:pt x="2892" y="4993"/>
                    <a:pt x="3083" y="4969"/>
                    <a:pt x="3272" y="4921"/>
                  </a:cubicBezTo>
                  <a:lnTo>
                    <a:pt x="3272" y="4924"/>
                  </a:lnTo>
                  <a:cubicBezTo>
                    <a:pt x="3403" y="4887"/>
                    <a:pt x="3534" y="4840"/>
                    <a:pt x="3655" y="4780"/>
                  </a:cubicBezTo>
                  <a:close/>
                  <a:moveTo>
                    <a:pt x="3788" y="0"/>
                  </a:moveTo>
                  <a:cubicBezTo>
                    <a:pt x="3048" y="0"/>
                    <a:pt x="2406" y="309"/>
                    <a:pt x="2131" y="1010"/>
                  </a:cubicBezTo>
                  <a:cubicBezTo>
                    <a:pt x="2030" y="960"/>
                    <a:pt x="1922" y="920"/>
                    <a:pt x="1814" y="893"/>
                  </a:cubicBezTo>
                  <a:cubicBezTo>
                    <a:pt x="1710" y="868"/>
                    <a:pt x="1607" y="857"/>
                    <a:pt x="1508" y="857"/>
                  </a:cubicBezTo>
                  <a:cubicBezTo>
                    <a:pt x="833" y="857"/>
                    <a:pt x="293" y="1385"/>
                    <a:pt x="135" y="2054"/>
                  </a:cubicBezTo>
                  <a:cubicBezTo>
                    <a:pt x="0" y="2626"/>
                    <a:pt x="115" y="3171"/>
                    <a:pt x="384" y="3639"/>
                  </a:cubicBezTo>
                  <a:cubicBezTo>
                    <a:pt x="334" y="4218"/>
                    <a:pt x="589" y="4847"/>
                    <a:pt x="899" y="5318"/>
                  </a:cubicBezTo>
                  <a:cubicBezTo>
                    <a:pt x="1470" y="6181"/>
                    <a:pt x="2371" y="6718"/>
                    <a:pt x="3364" y="6718"/>
                  </a:cubicBezTo>
                  <a:cubicBezTo>
                    <a:pt x="3587" y="6718"/>
                    <a:pt x="3816" y="6691"/>
                    <a:pt x="4046" y="6634"/>
                  </a:cubicBezTo>
                  <a:cubicBezTo>
                    <a:pt x="4429" y="6540"/>
                    <a:pt x="4550" y="6129"/>
                    <a:pt x="4456" y="5806"/>
                  </a:cubicBezTo>
                  <a:cubicBezTo>
                    <a:pt x="5065" y="5597"/>
                    <a:pt x="5594" y="5271"/>
                    <a:pt x="6024" y="4685"/>
                  </a:cubicBezTo>
                  <a:cubicBezTo>
                    <a:pt x="6667" y="3800"/>
                    <a:pt x="6761" y="2633"/>
                    <a:pt x="6267" y="1657"/>
                  </a:cubicBezTo>
                  <a:cubicBezTo>
                    <a:pt x="5846" y="832"/>
                    <a:pt x="5035" y="115"/>
                    <a:pt x="4096" y="18"/>
                  </a:cubicBezTo>
                  <a:cubicBezTo>
                    <a:pt x="3992" y="6"/>
                    <a:pt x="3889" y="0"/>
                    <a:pt x="37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2860025" y="891275"/>
              <a:ext cx="123700" cy="153675"/>
            </a:xfrm>
            <a:custGeom>
              <a:avLst/>
              <a:gdLst/>
              <a:ahLst/>
              <a:cxnLst/>
              <a:rect l="l" t="t" r="r" b="b"/>
              <a:pathLst>
                <a:path w="4948" h="6147" extrusionOk="0">
                  <a:moveTo>
                    <a:pt x="2245" y="2056"/>
                  </a:moveTo>
                  <a:cubicBezTo>
                    <a:pt x="2265" y="2116"/>
                    <a:pt x="2302" y="2170"/>
                    <a:pt x="2353" y="2211"/>
                  </a:cubicBezTo>
                  <a:cubicBezTo>
                    <a:pt x="2423" y="2261"/>
                    <a:pt x="2494" y="2312"/>
                    <a:pt x="2565" y="2362"/>
                  </a:cubicBezTo>
                  <a:cubicBezTo>
                    <a:pt x="2584" y="2508"/>
                    <a:pt x="2684" y="2636"/>
                    <a:pt x="2850" y="2636"/>
                  </a:cubicBezTo>
                  <a:cubicBezTo>
                    <a:pt x="2860" y="2636"/>
                    <a:pt x="2871" y="2636"/>
                    <a:pt x="2881" y="2635"/>
                  </a:cubicBezTo>
                  <a:lnTo>
                    <a:pt x="2908" y="2635"/>
                  </a:lnTo>
                  <a:cubicBezTo>
                    <a:pt x="3029" y="2739"/>
                    <a:pt x="3140" y="2857"/>
                    <a:pt x="3235" y="2988"/>
                  </a:cubicBezTo>
                  <a:cubicBezTo>
                    <a:pt x="3204" y="3012"/>
                    <a:pt x="3174" y="3035"/>
                    <a:pt x="3144" y="3059"/>
                  </a:cubicBezTo>
                  <a:cubicBezTo>
                    <a:pt x="2923" y="2965"/>
                    <a:pt x="2688" y="2919"/>
                    <a:pt x="2454" y="2919"/>
                  </a:cubicBezTo>
                  <a:cubicBezTo>
                    <a:pt x="2224" y="2919"/>
                    <a:pt x="1994" y="2964"/>
                    <a:pt x="1777" y="3052"/>
                  </a:cubicBezTo>
                  <a:cubicBezTo>
                    <a:pt x="1697" y="3086"/>
                    <a:pt x="1623" y="3123"/>
                    <a:pt x="1548" y="3163"/>
                  </a:cubicBezTo>
                  <a:cubicBezTo>
                    <a:pt x="1464" y="2928"/>
                    <a:pt x="1589" y="2598"/>
                    <a:pt x="1808" y="2362"/>
                  </a:cubicBezTo>
                  <a:cubicBezTo>
                    <a:pt x="1973" y="2184"/>
                    <a:pt x="2114" y="2090"/>
                    <a:pt x="2245" y="2056"/>
                  </a:cubicBezTo>
                  <a:close/>
                  <a:moveTo>
                    <a:pt x="2535" y="4099"/>
                  </a:moveTo>
                  <a:cubicBezTo>
                    <a:pt x="2588" y="4099"/>
                    <a:pt x="2639" y="4105"/>
                    <a:pt x="2689" y="4119"/>
                  </a:cubicBezTo>
                  <a:cubicBezTo>
                    <a:pt x="2905" y="4183"/>
                    <a:pt x="3120" y="4321"/>
                    <a:pt x="3325" y="4496"/>
                  </a:cubicBezTo>
                  <a:cubicBezTo>
                    <a:pt x="3218" y="4688"/>
                    <a:pt x="3053" y="4842"/>
                    <a:pt x="2854" y="4940"/>
                  </a:cubicBezTo>
                  <a:cubicBezTo>
                    <a:pt x="2804" y="4657"/>
                    <a:pt x="2706" y="4388"/>
                    <a:pt x="2561" y="4139"/>
                  </a:cubicBezTo>
                  <a:cubicBezTo>
                    <a:pt x="2555" y="4129"/>
                    <a:pt x="2541" y="4112"/>
                    <a:pt x="2535" y="4099"/>
                  </a:cubicBezTo>
                  <a:close/>
                  <a:moveTo>
                    <a:pt x="2345" y="0"/>
                  </a:moveTo>
                  <a:cubicBezTo>
                    <a:pt x="1601" y="0"/>
                    <a:pt x="875" y="344"/>
                    <a:pt x="461" y="1063"/>
                  </a:cubicBezTo>
                  <a:cubicBezTo>
                    <a:pt x="0" y="1871"/>
                    <a:pt x="48" y="2921"/>
                    <a:pt x="724" y="3510"/>
                  </a:cubicBezTo>
                  <a:cubicBezTo>
                    <a:pt x="744" y="3648"/>
                    <a:pt x="791" y="3782"/>
                    <a:pt x="862" y="3907"/>
                  </a:cubicBezTo>
                  <a:cubicBezTo>
                    <a:pt x="791" y="4055"/>
                    <a:pt x="751" y="4216"/>
                    <a:pt x="748" y="4381"/>
                  </a:cubicBezTo>
                  <a:cubicBezTo>
                    <a:pt x="734" y="4987"/>
                    <a:pt x="1259" y="5408"/>
                    <a:pt x="1777" y="5620"/>
                  </a:cubicBezTo>
                  <a:cubicBezTo>
                    <a:pt x="1838" y="5643"/>
                    <a:pt x="1902" y="5664"/>
                    <a:pt x="1966" y="5677"/>
                  </a:cubicBezTo>
                  <a:cubicBezTo>
                    <a:pt x="2023" y="5765"/>
                    <a:pt x="2094" y="5839"/>
                    <a:pt x="2178" y="5899"/>
                  </a:cubicBezTo>
                  <a:cubicBezTo>
                    <a:pt x="2218" y="5936"/>
                    <a:pt x="2269" y="5963"/>
                    <a:pt x="2323" y="5977"/>
                  </a:cubicBezTo>
                  <a:cubicBezTo>
                    <a:pt x="2344" y="5972"/>
                    <a:pt x="2363" y="5969"/>
                    <a:pt x="2379" y="5969"/>
                  </a:cubicBezTo>
                  <a:cubicBezTo>
                    <a:pt x="2442" y="5969"/>
                    <a:pt x="2460" y="6007"/>
                    <a:pt x="2430" y="6084"/>
                  </a:cubicBezTo>
                  <a:cubicBezTo>
                    <a:pt x="2451" y="6128"/>
                    <a:pt x="2487" y="6147"/>
                    <a:pt x="2524" y="6147"/>
                  </a:cubicBezTo>
                  <a:cubicBezTo>
                    <a:pt x="2589" y="6147"/>
                    <a:pt x="2658" y="6091"/>
                    <a:pt x="2662" y="6020"/>
                  </a:cubicBezTo>
                  <a:cubicBezTo>
                    <a:pt x="2673" y="5889"/>
                    <a:pt x="2777" y="5832"/>
                    <a:pt x="2834" y="5707"/>
                  </a:cubicBezTo>
                  <a:cubicBezTo>
                    <a:pt x="3265" y="5633"/>
                    <a:pt x="3669" y="5462"/>
                    <a:pt x="4022" y="5206"/>
                  </a:cubicBezTo>
                  <a:cubicBezTo>
                    <a:pt x="4096" y="5290"/>
                    <a:pt x="4170" y="5374"/>
                    <a:pt x="4234" y="5448"/>
                  </a:cubicBezTo>
                  <a:cubicBezTo>
                    <a:pt x="4293" y="5513"/>
                    <a:pt x="4369" y="5541"/>
                    <a:pt x="4446" y="5541"/>
                  </a:cubicBezTo>
                  <a:cubicBezTo>
                    <a:pt x="4643" y="5541"/>
                    <a:pt x="4844" y="5355"/>
                    <a:pt x="4769" y="5139"/>
                  </a:cubicBezTo>
                  <a:cubicBezTo>
                    <a:pt x="4709" y="4964"/>
                    <a:pt x="4645" y="4792"/>
                    <a:pt x="4577" y="4624"/>
                  </a:cubicBezTo>
                  <a:cubicBezTo>
                    <a:pt x="4688" y="4455"/>
                    <a:pt x="4769" y="4270"/>
                    <a:pt x="4813" y="4075"/>
                  </a:cubicBezTo>
                  <a:cubicBezTo>
                    <a:pt x="4887" y="3725"/>
                    <a:pt x="4840" y="3345"/>
                    <a:pt x="4705" y="2988"/>
                  </a:cubicBezTo>
                  <a:cubicBezTo>
                    <a:pt x="4722" y="2971"/>
                    <a:pt x="4739" y="2961"/>
                    <a:pt x="4756" y="2944"/>
                  </a:cubicBezTo>
                  <a:cubicBezTo>
                    <a:pt x="4934" y="2790"/>
                    <a:pt x="4948" y="2500"/>
                    <a:pt x="4833" y="2298"/>
                  </a:cubicBezTo>
                  <a:cubicBezTo>
                    <a:pt x="4863" y="1699"/>
                    <a:pt x="4473" y="1087"/>
                    <a:pt x="4069" y="696"/>
                  </a:cubicBezTo>
                  <a:cubicBezTo>
                    <a:pt x="3594" y="238"/>
                    <a:pt x="2963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3062025" y="875025"/>
              <a:ext cx="150200" cy="150350"/>
            </a:xfrm>
            <a:custGeom>
              <a:avLst/>
              <a:gdLst/>
              <a:ahLst/>
              <a:cxnLst/>
              <a:rect l="l" t="t" r="r" b="b"/>
              <a:pathLst>
                <a:path w="6008" h="6014" extrusionOk="0">
                  <a:moveTo>
                    <a:pt x="1872" y="2144"/>
                  </a:moveTo>
                  <a:cubicBezTo>
                    <a:pt x="1852" y="2406"/>
                    <a:pt x="2107" y="2568"/>
                    <a:pt x="2333" y="2598"/>
                  </a:cubicBezTo>
                  <a:cubicBezTo>
                    <a:pt x="2403" y="2605"/>
                    <a:pt x="2476" y="2609"/>
                    <a:pt x="2548" y="2609"/>
                  </a:cubicBezTo>
                  <a:cubicBezTo>
                    <a:pt x="2611" y="2609"/>
                    <a:pt x="2674" y="2606"/>
                    <a:pt x="2737" y="2602"/>
                  </a:cubicBezTo>
                  <a:lnTo>
                    <a:pt x="2737" y="2625"/>
                  </a:lnTo>
                  <a:cubicBezTo>
                    <a:pt x="2730" y="2817"/>
                    <a:pt x="2703" y="3009"/>
                    <a:pt x="2659" y="3197"/>
                  </a:cubicBezTo>
                  <a:cubicBezTo>
                    <a:pt x="2622" y="3248"/>
                    <a:pt x="2582" y="3295"/>
                    <a:pt x="2545" y="3349"/>
                  </a:cubicBezTo>
                  <a:cubicBezTo>
                    <a:pt x="2437" y="3389"/>
                    <a:pt x="2331" y="3411"/>
                    <a:pt x="2231" y="3411"/>
                  </a:cubicBezTo>
                  <a:cubicBezTo>
                    <a:pt x="1992" y="3411"/>
                    <a:pt x="1784" y="3284"/>
                    <a:pt x="1646" y="2955"/>
                  </a:cubicBezTo>
                  <a:cubicBezTo>
                    <a:pt x="1552" y="2726"/>
                    <a:pt x="1687" y="2544"/>
                    <a:pt x="1673" y="2332"/>
                  </a:cubicBezTo>
                  <a:cubicBezTo>
                    <a:pt x="1667" y="2295"/>
                    <a:pt x="1673" y="2258"/>
                    <a:pt x="1694" y="2228"/>
                  </a:cubicBezTo>
                  <a:cubicBezTo>
                    <a:pt x="1754" y="2204"/>
                    <a:pt x="1815" y="2177"/>
                    <a:pt x="1872" y="2144"/>
                  </a:cubicBezTo>
                  <a:close/>
                  <a:moveTo>
                    <a:pt x="997" y="3379"/>
                  </a:moveTo>
                  <a:lnTo>
                    <a:pt x="997" y="3379"/>
                  </a:lnTo>
                  <a:cubicBezTo>
                    <a:pt x="1041" y="3413"/>
                    <a:pt x="1084" y="3443"/>
                    <a:pt x="1131" y="3473"/>
                  </a:cubicBezTo>
                  <a:cubicBezTo>
                    <a:pt x="1576" y="3766"/>
                    <a:pt x="2060" y="3887"/>
                    <a:pt x="2558" y="3897"/>
                  </a:cubicBezTo>
                  <a:cubicBezTo>
                    <a:pt x="2565" y="3924"/>
                    <a:pt x="2582" y="3954"/>
                    <a:pt x="2606" y="3975"/>
                  </a:cubicBezTo>
                  <a:cubicBezTo>
                    <a:pt x="2737" y="4076"/>
                    <a:pt x="2898" y="4129"/>
                    <a:pt x="3063" y="4129"/>
                  </a:cubicBezTo>
                  <a:cubicBezTo>
                    <a:pt x="2949" y="4167"/>
                    <a:pt x="2832" y="4186"/>
                    <a:pt x="2715" y="4186"/>
                  </a:cubicBezTo>
                  <a:cubicBezTo>
                    <a:pt x="2541" y="4186"/>
                    <a:pt x="2367" y="4145"/>
                    <a:pt x="2208" y="4062"/>
                  </a:cubicBezTo>
                  <a:cubicBezTo>
                    <a:pt x="2081" y="3995"/>
                    <a:pt x="1955" y="3965"/>
                    <a:pt x="1837" y="3965"/>
                  </a:cubicBezTo>
                  <a:cubicBezTo>
                    <a:pt x="1606" y="3965"/>
                    <a:pt x="1403" y="4079"/>
                    <a:pt x="1269" y="4251"/>
                  </a:cubicBezTo>
                  <a:cubicBezTo>
                    <a:pt x="1108" y="3971"/>
                    <a:pt x="1041" y="3678"/>
                    <a:pt x="997" y="3379"/>
                  </a:cubicBezTo>
                  <a:close/>
                  <a:moveTo>
                    <a:pt x="2162" y="0"/>
                  </a:moveTo>
                  <a:cubicBezTo>
                    <a:pt x="1666" y="0"/>
                    <a:pt x="1176" y="149"/>
                    <a:pt x="778" y="478"/>
                  </a:cubicBezTo>
                  <a:cubicBezTo>
                    <a:pt x="300" y="875"/>
                    <a:pt x="28" y="1504"/>
                    <a:pt x="108" y="2120"/>
                  </a:cubicBezTo>
                  <a:cubicBezTo>
                    <a:pt x="135" y="2336"/>
                    <a:pt x="213" y="2544"/>
                    <a:pt x="334" y="2726"/>
                  </a:cubicBezTo>
                  <a:cubicBezTo>
                    <a:pt x="1" y="3339"/>
                    <a:pt x="327" y="4190"/>
                    <a:pt x="728" y="4725"/>
                  </a:cubicBezTo>
                  <a:cubicBezTo>
                    <a:pt x="919" y="4988"/>
                    <a:pt x="1155" y="5213"/>
                    <a:pt x="1424" y="5395"/>
                  </a:cubicBezTo>
                  <a:cubicBezTo>
                    <a:pt x="1680" y="5681"/>
                    <a:pt x="2023" y="5876"/>
                    <a:pt x="2404" y="5950"/>
                  </a:cubicBezTo>
                  <a:cubicBezTo>
                    <a:pt x="2551" y="5993"/>
                    <a:pt x="2703" y="6014"/>
                    <a:pt x="2856" y="6014"/>
                  </a:cubicBezTo>
                  <a:cubicBezTo>
                    <a:pt x="3018" y="6014"/>
                    <a:pt x="3180" y="5990"/>
                    <a:pt x="3336" y="5943"/>
                  </a:cubicBezTo>
                  <a:cubicBezTo>
                    <a:pt x="3396" y="5923"/>
                    <a:pt x="3450" y="5890"/>
                    <a:pt x="3494" y="5842"/>
                  </a:cubicBezTo>
                  <a:cubicBezTo>
                    <a:pt x="4160" y="5610"/>
                    <a:pt x="4796" y="5105"/>
                    <a:pt x="5227" y="4500"/>
                  </a:cubicBezTo>
                  <a:cubicBezTo>
                    <a:pt x="5253" y="4530"/>
                    <a:pt x="5286" y="4543"/>
                    <a:pt x="5319" y="4543"/>
                  </a:cubicBezTo>
                  <a:cubicBezTo>
                    <a:pt x="5391" y="4543"/>
                    <a:pt x="5460" y="4478"/>
                    <a:pt x="5439" y="4392"/>
                  </a:cubicBezTo>
                  <a:cubicBezTo>
                    <a:pt x="5429" y="4338"/>
                    <a:pt x="5416" y="4288"/>
                    <a:pt x="5406" y="4237"/>
                  </a:cubicBezTo>
                  <a:cubicBezTo>
                    <a:pt x="5523" y="4039"/>
                    <a:pt x="5621" y="3827"/>
                    <a:pt x="5692" y="3604"/>
                  </a:cubicBezTo>
                  <a:cubicBezTo>
                    <a:pt x="6008" y="2595"/>
                    <a:pt x="5900" y="1346"/>
                    <a:pt x="5042" y="633"/>
                  </a:cubicBezTo>
                  <a:cubicBezTo>
                    <a:pt x="4701" y="349"/>
                    <a:pt x="4356" y="216"/>
                    <a:pt x="4025" y="216"/>
                  </a:cubicBezTo>
                  <a:cubicBezTo>
                    <a:pt x="3834" y="216"/>
                    <a:pt x="3648" y="260"/>
                    <a:pt x="3470" y="347"/>
                  </a:cubicBezTo>
                  <a:cubicBezTo>
                    <a:pt x="3072" y="124"/>
                    <a:pt x="2615" y="0"/>
                    <a:pt x="2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2942800" y="1061600"/>
              <a:ext cx="161675" cy="154750"/>
            </a:xfrm>
            <a:custGeom>
              <a:avLst/>
              <a:gdLst/>
              <a:ahLst/>
              <a:cxnLst/>
              <a:rect l="l" t="t" r="r" b="b"/>
              <a:pathLst>
                <a:path w="6467" h="6190" extrusionOk="0">
                  <a:moveTo>
                    <a:pt x="3922" y="2619"/>
                  </a:moveTo>
                  <a:cubicBezTo>
                    <a:pt x="3950" y="2619"/>
                    <a:pt x="3978" y="2621"/>
                    <a:pt x="4006" y="2627"/>
                  </a:cubicBezTo>
                  <a:cubicBezTo>
                    <a:pt x="4107" y="2647"/>
                    <a:pt x="4198" y="2734"/>
                    <a:pt x="4275" y="2852"/>
                  </a:cubicBezTo>
                  <a:cubicBezTo>
                    <a:pt x="4236" y="2858"/>
                    <a:pt x="4197" y="2861"/>
                    <a:pt x="4158" y="2861"/>
                  </a:cubicBezTo>
                  <a:cubicBezTo>
                    <a:pt x="4059" y="2861"/>
                    <a:pt x="3962" y="2843"/>
                    <a:pt x="3868" y="2812"/>
                  </a:cubicBezTo>
                  <a:cubicBezTo>
                    <a:pt x="3599" y="2710"/>
                    <a:pt x="3750" y="2619"/>
                    <a:pt x="3922" y="2619"/>
                  </a:cubicBezTo>
                  <a:close/>
                  <a:moveTo>
                    <a:pt x="4551" y="3734"/>
                  </a:moveTo>
                  <a:cubicBezTo>
                    <a:pt x="4564" y="3828"/>
                    <a:pt x="4564" y="3922"/>
                    <a:pt x="4551" y="4013"/>
                  </a:cubicBezTo>
                  <a:cubicBezTo>
                    <a:pt x="4486" y="4287"/>
                    <a:pt x="4327" y="4389"/>
                    <a:pt x="4139" y="4389"/>
                  </a:cubicBezTo>
                  <a:cubicBezTo>
                    <a:pt x="3876" y="4389"/>
                    <a:pt x="3558" y="4191"/>
                    <a:pt x="3366" y="3983"/>
                  </a:cubicBezTo>
                  <a:cubicBezTo>
                    <a:pt x="3339" y="3949"/>
                    <a:pt x="3316" y="3912"/>
                    <a:pt x="3296" y="3875"/>
                  </a:cubicBezTo>
                  <a:lnTo>
                    <a:pt x="3296" y="3875"/>
                  </a:lnTo>
                  <a:cubicBezTo>
                    <a:pt x="3418" y="3894"/>
                    <a:pt x="3541" y="3903"/>
                    <a:pt x="3663" y="3903"/>
                  </a:cubicBezTo>
                  <a:cubicBezTo>
                    <a:pt x="3967" y="3903"/>
                    <a:pt x="4268" y="3846"/>
                    <a:pt x="4551" y="3734"/>
                  </a:cubicBezTo>
                  <a:close/>
                  <a:moveTo>
                    <a:pt x="4094" y="1"/>
                  </a:moveTo>
                  <a:cubicBezTo>
                    <a:pt x="4076" y="1"/>
                    <a:pt x="4058" y="1"/>
                    <a:pt x="4039" y="2"/>
                  </a:cubicBezTo>
                  <a:cubicBezTo>
                    <a:pt x="3521" y="15"/>
                    <a:pt x="3030" y="217"/>
                    <a:pt x="2646" y="567"/>
                  </a:cubicBezTo>
                  <a:cubicBezTo>
                    <a:pt x="2623" y="490"/>
                    <a:pt x="2579" y="419"/>
                    <a:pt x="2525" y="362"/>
                  </a:cubicBezTo>
                  <a:cubicBezTo>
                    <a:pt x="2491" y="331"/>
                    <a:pt x="2458" y="304"/>
                    <a:pt x="2421" y="281"/>
                  </a:cubicBezTo>
                  <a:cubicBezTo>
                    <a:pt x="2352" y="233"/>
                    <a:pt x="2253" y="208"/>
                    <a:pt x="2155" y="208"/>
                  </a:cubicBezTo>
                  <a:cubicBezTo>
                    <a:pt x="2061" y="208"/>
                    <a:pt x="1967" y="231"/>
                    <a:pt x="1902" y="281"/>
                  </a:cubicBezTo>
                  <a:cubicBezTo>
                    <a:pt x="1" y="1711"/>
                    <a:pt x="587" y="4663"/>
                    <a:pt x="2061" y="6147"/>
                  </a:cubicBezTo>
                  <a:cubicBezTo>
                    <a:pt x="2090" y="6177"/>
                    <a:pt x="2123" y="6190"/>
                    <a:pt x="2156" y="6190"/>
                  </a:cubicBezTo>
                  <a:cubicBezTo>
                    <a:pt x="2251" y="6190"/>
                    <a:pt x="2338" y="6080"/>
                    <a:pt x="2283" y="5975"/>
                  </a:cubicBezTo>
                  <a:cubicBezTo>
                    <a:pt x="1896" y="5255"/>
                    <a:pt x="1768" y="4545"/>
                    <a:pt x="1798" y="3781"/>
                  </a:cubicBezTo>
                  <a:lnTo>
                    <a:pt x="1798" y="3781"/>
                  </a:lnTo>
                  <a:cubicBezTo>
                    <a:pt x="1862" y="4020"/>
                    <a:pt x="1953" y="4245"/>
                    <a:pt x="2074" y="4457"/>
                  </a:cubicBezTo>
                  <a:cubicBezTo>
                    <a:pt x="2499" y="5189"/>
                    <a:pt x="3348" y="5776"/>
                    <a:pt x="4213" y="5776"/>
                  </a:cubicBezTo>
                  <a:cubicBezTo>
                    <a:pt x="4334" y="5776"/>
                    <a:pt x="4457" y="5764"/>
                    <a:pt x="4578" y="5740"/>
                  </a:cubicBezTo>
                  <a:cubicBezTo>
                    <a:pt x="5658" y="5521"/>
                    <a:pt x="6126" y="4380"/>
                    <a:pt x="6146" y="3377"/>
                  </a:cubicBezTo>
                  <a:cubicBezTo>
                    <a:pt x="6146" y="3131"/>
                    <a:pt x="6119" y="2889"/>
                    <a:pt x="6065" y="2653"/>
                  </a:cubicBezTo>
                  <a:cubicBezTo>
                    <a:pt x="6467" y="1532"/>
                    <a:pt x="5389" y="1"/>
                    <a:pt x="40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2748975" y="1075500"/>
              <a:ext cx="160425" cy="150150"/>
            </a:xfrm>
            <a:custGeom>
              <a:avLst/>
              <a:gdLst/>
              <a:ahLst/>
              <a:cxnLst/>
              <a:rect l="l" t="t" r="r" b="b"/>
              <a:pathLst>
                <a:path w="6417" h="6006" extrusionOk="0">
                  <a:moveTo>
                    <a:pt x="4419" y="2289"/>
                  </a:moveTo>
                  <a:cubicBezTo>
                    <a:pt x="4543" y="2330"/>
                    <a:pt x="4661" y="2394"/>
                    <a:pt x="4762" y="2478"/>
                  </a:cubicBezTo>
                  <a:lnTo>
                    <a:pt x="4759" y="2478"/>
                  </a:lnTo>
                  <a:cubicBezTo>
                    <a:pt x="4850" y="2649"/>
                    <a:pt x="4887" y="2845"/>
                    <a:pt x="4870" y="3036"/>
                  </a:cubicBezTo>
                  <a:cubicBezTo>
                    <a:pt x="4843" y="2902"/>
                    <a:pt x="4786" y="2774"/>
                    <a:pt x="4688" y="2693"/>
                  </a:cubicBezTo>
                  <a:cubicBezTo>
                    <a:pt x="4597" y="2622"/>
                    <a:pt x="4503" y="2559"/>
                    <a:pt x="4402" y="2508"/>
                  </a:cubicBezTo>
                  <a:cubicBezTo>
                    <a:pt x="4402" y="2434"/>
                    <a:pt x="4409" y="2363"/>
                    <a:pt x="4419" y="2289"/>
                  </a:cubicBezTo>
                  <a:close/>
                  <a:moveTo>
                    <a:pt x="3179" y="0"/>
                  </a:moveTo>
                  <a:cubicBezTo>
                    <a:pt x="3164" y="0"/>
                    <a:pt x="3148" y="0"/>
                    <a:pt x="3133" y="1"/>
                  </a:cubicBezTo>
                  <a:cubicBezTo>
                    <a:pt x="1740" y="51"/>
                    <a:pt x="767" y="1371"/>
                    <a:pt x="407" y="2609"/>
                  </a:cubicBezTo>
                  <a:cubicBezTo>
                    <a:pt x="0" y="3999"/>
                    <a:pt x="576" y="4972"/>
                    <a:pt x="1531" y="5917"/>
                  </a:cubicBezTo>
                  <a:cubicBezTo>
                    <a:pt x="1594" y="5979"/>
                    <a:pt x="1669" y="6005"/>
                    <a:pt x="1743" y="6005"/>
                  </a:cubicBezTo>
                  <a:cubicBezTo>
                    <a:pt x="1969" y="6005"/>
                    <a:pt x="2187" y="5763"/>
                    <a:pt x="2033" y="5530"/>
                  </a:cubicBezTo>
                  <a:cubicBezTo>
                    <a:pt x="2019" y="5510"/>
                    <a:pt x="2013" y="5483"/>
                    <a:pt x="2003" y="5463"/>
                  </a:cubicBezTo>
                  <a:lnTo>
                    <a:pt x="2003" y="5463"/>
                  </a:lnTo>
                  <a:cubicBezTo>
                    <a:pt x="2117" y="5513"/>
                    <a:pt x="2241" y="5547"/>
                    <a:pt x="2369" y="5554"/>
                  </a:cubicBezTo>
                  <a:lnTo>
                    <a:pt x="3211" y="5608"/>
                  </a:lnTo>
                  <a:cubicBezTo>
                    <a:pt x="3223" y="5608"/>
                    <a:pt x="3235" y="5609"/>
                    <a:pt x="3247" y="5609"/>
                  </a:cubicBezTo>
                  <a:cubicBezTo>
                    <a:pt x="3455" y="5609"/>
                    <a:pt x="3647" y="5501"/>
                    <a:pt x="3793" y="5352"/>
                  </a:cubicBezTo>
                  <a:cubicBezTo>
                    <a:pt x="3864" y="5342"/>
                    <a:pt x="3931" y="5318"/>
                    <a:pt x="3988" y="5278"/>
                  </a:cubicBezTo>
                  <a:cubicBezTo>
                    <a:pt x="4934" y="5278"/>
                    <a:pt x="5863" y="4702"/>
                    <a:pt x="6098" y="3740"/>
                  </a:cubicBezTo>
                  <a:cubicBezTo>
                    <a:pt x="6417" y="2459"/>
                    <a:pt x="5633" y="1047"/>
                    <a:pt x="4215" y="1047"/>
                  </a:cubicBezTo>
                  <a:cubicBezTo>
                    <a:pt x="4210" y="1047"/>
                    <a:pt x="4205" y="1047"/>
                    <a:pt x="4200" y="1047"/>
                  </a:cubicBezTo>
                  <a:cubicBezTo>
                    <a:pt x="4173" y="1047"/>
                    <a:pt x="4143" y="1058"/>
                    <a:pt x="4113" y="1058"/>
                  </a:cubicBezTo>
                  <a:cubicBezTo>
                    <a:pt x="4123" y="1034"/>
                    <a:pt x="4133" y="1010"/>
                    <a:pt x="4143" y="984"/>
                  </a:cubicBezTo>
                  <a:cubicBezTo>
                    <a:pt x="4287" y="361"/>
                    <a:pt x="3736" y="0"/>
                    <a:pt x="3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2548725" y="1056300"/>
              <a:ext cx="154925" cy="147875"/>
            </a:xfrm>
            <a:custGeom>
              <a:avLst/>
              <a:gdLst/>
              <a:ahLst/>
              <a:cxnLst/>
              <a:rect l="l" t="t" r="r" b="b"/>
              <a:pathLst>
                <a:path w="6197" h="5915" extrusionOk="0">
                  <a:moveTo>
                    <a:pt x="3110" y="3110"/>
                  </a:moveTo>
                  <a:cubicBezTo>
                    <a:pt x="3139" y="3110"/>
                    <a:pt x="3170" y="3113"/>
                    <a:pt x="3201" y="3118"/>
                  </a:cubicBezTo>
                  <a:cubicBezTo>
                    <a:pt x="3241" y="3273"/>
                    <a:pt x="3272" y="3427"/>
                    <a:pt x="3292" y="3589"/>
                  </a:cubicBezTo>
                  <a:cubicBezTo>
                    <a:pt x="3204" y="3636"/>
                    <a:pt x="3108" y="3661"/>
                    <a:pt x="3025" y="3661"/>
                  </a:cubicBezTo>
                  <a:cubicBezTo>
                    <a:pt x="2834" y="3661"/>
                    <a:pt x="2704" y="3533"/>
                    <a:pt x="2868" y="3246"/>
                  </a:cubicBezTo>
                  <a:lnTo>
                    <a:pt x="2864" y="3246"/>
                  </a:lnTo>
                  <a:cubicBezTo>
                    <a:pt x="2920" y="3146"/>
                    <a:pt x="3007" y="3110"/>
                    <a:pt x="3110" y="3110"/>
                  </a:cubicBezTo>
                  <a:close/>
                  <a:moveTo>
                    <a:pt x="1656" y="1"/>
                  </a:moveTo>
                  <a:cubicBezTo>
                    <a:pt x="1398" y="1"/>
                    <a:pt x="1142" y="262"/>
                    <a:pt x="1162" y="520"/>
                  </a:cubicBezTo>
                  <a:cubicBezTo>
                    <a:pt x="1175" y="735"/>
                    <a:pt x="1212" y="944"/>
                    <a:pt x="1266" y="1149"/>
                  </a:cubicBezTo>
                  <a:cubicBezTo>
                    <a:pt x="660" y="1590"/>
                    <a:pt x="260" y="2260"/>
                    <a:pt x="162" y="3007"/>
                  </a:cubicBezTo>
                  <a:cubicBezTo>
                    <a:pt x="0" y="4286"/>
                    <a:pt x="761" y="5740"/>
                    <a:pt x="2151" y="5901"/>
                  </a:cubicBezTo>
                  <a:cubicBezTo>
                    <a:pt x="2227" y="5910"/>
                    <a:pt x="2300" y="5914"/>
                    <a:pt x="2371" y="5914"/>
                  </a:cubicBezTo>
                  <a:cubicBezTo>
                    <a:pt x="2775" y="5914"/>
                    <a:pt x="3100" y="5771"/>
                    <a:pt x="3352" y="5531"/>
                  </a:cubicBezTo>
                  <a:cubicBezTo>
                    <a:pt x="3574" y="5652"/>
                    <a:pt x="3828" y="5712"/>
                    <a:pt x="4088" y="5712"/>
                  </a:cubicBezTo>
                  <a:cubicBezTo>
                    <a:pt x="4500" y="5712"/>
                    <a:pt x="4926" y="5561"/>
                    <a:pt x="5254" y="5268"/>
                  </a:cubicBezTo>
                  <a:cubicBezTo>
                    <a:pt x="6196" y="4427"/>
                    <a:pt x="5957" y="3094"/>
                    <a:pt x="5247" y="2192"/>
                  </a:cubicBezTo>
                  <a:cubicBezTo>
                    <a:pt x="4880" y="1338"/>
                    <a:pt x="3992" y="718"/>
                    <a:pt x="3033" y="638"/>
                  </a:cubicBezTo>
                  <a:cubicBezTo>
                    <a:pt x="3019" y="638"/>
                    <a:pt x="3004" y="639"/>
                    <a:pt x="2990" y="639"/>
                  </a:cubicBezTo>
                  <a:cubicBezTo>
                    <a:pt x="2983" y="639"/>
                    <a:pt x="2975" y="639"/>
                    <a:pt x="2969" y="638"/>
                  </a:cubicBezTo>
                  <a:cubicBezTo>
                    <a:pt x="2619" y="271"/>
                    <a:pt x="2188" y="32"/>
                    <a:pt x="1680" y="2"/>
                  </a:cubicBezTo>
                  <a:cubicBezTo>
                    <a:pt x="1672" y="1"/>
                    <a:pt x="1664" y="1"/>
                    <a:pt x="1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3170475" y="1070175"/>
              <a:ext cx="156800" cy="124250"/>
            </a:xfrm>
            <a:custGeom>
              <a:avLst/>
              <a:gdLst/>
              <a:ahLst/>
              <a:cxnLst/>
              <a:rect l="l" t="t" r="r" b="b"/>
              <a:pathLst>
                <a:path w="6272" h="4970" extrusionOk="0">
                  <a:moveTo>
                    <a:pt x="3114" y="1"/>
                  </a:moveTo>
                  <a:cubicBezTo>
                    <a:pt x="2659" y="1"/>
                    <a:pt x="2191" y="122"/>
                    <a:pt x="1754" y="392"/>
                  </a:cubicBezTo>
                  <a:cubicBezTo>
                    <a:pt x="1455" y="406"/>
                    <a:pt x="1172" y="480"/>
                    <a:pt x="973" y="665"/>
                  </a:cubicBezTo>
                  <a:cubicBezTo>
                    <a:pt x="721" y="904"/>
                    <a:pt x="573" y="1294"/>
                    <a:pt x="506" y="1674"/>
                  </a:cubicBezTo>
                  <a:cubicBezTo>
                    <a:pt x="48" y="1981"/>
                    <a:pt x="1" y="2718"/>
                    <a:pt x="559" y="2943"/>
                  </a:cubicBezTo>
                  <a:cubicBezTo>
                    <a:pt x="798" y="3838"/>
                    <a:pt x="1455" y="4633"/>
                    <a:pt x="2367" y="4885"/>
                  </a:cubicBezTo>
                  <a:cubicBezTo>
                    <a:pt x="2570" y="4942"/>
                    <a:pt x="2775" y="4969"/>
                    <a:pt x="2977" y="4969"/>
                  </a:cubicBezTo>
                  <a:cubicBezTo>
                    <a:pt x="3952" y="4969"/>
                    <a:pt x="4870" y="4344"/>
                    <a:pt x="5321" y="3472"/>
                  </a:cubicBezTo>
                  <a:cubicBezTo>
                    <a:pt x="6271" y="1635"/>
                    <a:pt x="4785" y="1"/>
                    <a:pt x="3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3083650" y="1218425"/>
              <a:ext cx="169800" cy="149800"/>
            </a:xfrm>
            <a:custGeom>
              <a:avLst/>
              <a:gdLst/>
              <a:ahLst/>
              <a:cxnLst/>
              <a:rect l="l" t="t" r="r" b="b"/>
              <a:pathLst>
                <a:path w="6792" h="5992" extrusionOk="0">
                  <a:moveTo>
                    <a:pt x="3597" y="765"/>
                  </a:moveTo>
                  <a:cubicBezTo>
                    <a:pt x="3946" y="765"/>
                    <a:pt x="4249" y="965"/>
                    <a:pt x="4466" y="1264"/>
                  </a:cubicBezTo>
                  <a:cubicBezTo>
                    <a:pt x="4130" y="1294"/>
                    <a:pt x="3800" y="1392"/>
                    <a:pt x="3497" y="1546"/>
                  </a:cubicBezTo>
                  <a:cubicBezTo>
                    <a:pt x="3462" y="1542"/>
                    <a:pt x="3427" y="1540"/>
                    <a:pt x="3392" y="1540"/>
                  </a:cubicBezTo>
                  <a:cubicBezTo>
                    <a:pt x="3237" y="1540"/>
                    <a:pt x="3082" y="1581"/>
                    <a:pt x="2945" y="1661"/>
                  </a:cubicBezTo>
                  <a:cubicBezTo>
                    <a:pt x="2797" y="1583"/>
                    <a:pt x="2639" y="1519"/>
                    <a:pt x="2478" y="1476"/>
                  </a:cubicBezTo>
                  <a:cubicBezTo>
                    <a:pt x="2579" y="1321"/>
                    <a:pt x="2700" y="1183"/>
                    <a:pt x="2838" y="1065"/>
                  </a:cubicBezTo>
                  <a:lnTo>
                    <a:pt x="2841" y="1065"/>
                  </a:lnTo>
                  <a:cubicBezTo>
                    <a:pt x="3107" y="855"/>
                    <a:pt x="3362" y="765"/>
                    <a:pt x="3597" y="765"/>
                  </a:cubicBezTo>
                  <a:close/>
                  <a:moveTo>
                    <a:pt x="5079" y="2216"/>
                  </a:moveTo>
                  <a:lnTo>
                    <a:pt x="5079" y="2216"/>
                  </a:lnTo>
                  <a:cubicBezTo>
                    <a:pt x="5170" y="2236"/>
                    <a:pt x="5251" y="2280"/>
                    <a:pt x="5325" y="2337"/>
                  </a:cubicBezTo>
                  <a:cubicBezTo>
                    <a:pt x="5658" y="2620"/>
                    <a:pt x="5739" y="3545"/>
                    <a:pt x="5540" y="3932"/>
                  </a:cubicBezTo>
                  <a:cubicBezTo>
                    <a:pt x="5419" y="4165"/>
                    <a:pt x="5224" y="4360"/>
                    <a:pt x="5002" y="4515"/>
                  </a:cubicBezTo>
                  <a:cubicBezTo>
                    <a:pt x="4985" y="4303"/>
                    <a:pt x="4938" y="4094"/>
                    <a:pt x="4857" y="3899"/>
                  </a:cubicBezTo>
                  <a:cubicBezTo>
                    <a:pt x="4941" y="3710"/>
                    <a:pt x="4981" y="3508"/>
                    <a:pt x="4985" y="3303"/>
                  </a:cubicBezTo>
                  <a:cubicBezTo>
                    <a:pt x="5069" y="2946"/>
                    <a:pt x="5103" y="2580"/>
                    <a:pt x="5079" y="2216"/>
                  </a:cubicBezTo>
                  <a:close/>
                  <a:moveTo>
                    <a:pt x="2690" y="3821"/>
                  </a:moveTo>
                  <a:cubicBezTo>
                    <a:pt x="2854" y="3990"/>
                    <a:pt x="3033" y="4033"/>
                    <a:pt x="3309" y="4091"/>
                  </a:cubicBezTo>
                  <a:cubicBezTo>
                    <a:pt x="3320" y="4093"/>
                    <a:pt x="3331" y="4094"/>
                    <a:pt x="3343" y="4094"/>
                  </a:cubicBezTo>
                  <a:cubicBezTo>
                    <a:pt x="3448" y="4094"/>
                    <a:pt x="3567" y="4001"/>
                    <a:pt x="3528" y="3885"/>
                  </a:cubicBezTo>
                  <a:lnTo>
                    <a:pt x="3528" y="3885"/>
                  </a:lnTo>
                  <a:cubicBezTo>
                    <a:pt x="3639" y="3976"/>
                    <a:pt x="3642" y="4138"/>
                    <a:pt x="3602" y="4484"/>
                  </a:cubicBezTo>
                  <a:cubicBezTo>
                    <a:pt x="3612" y="4548"/>
                    <a:pt x="3615" y="4616"/>
                    <a:pt x="3612" y="4683"/>
                  </a:cubicBezTo>
                  <a:cubicBezTo>
                    <a:pt x="3511" y="4737"/>
                    <a:pt x="3403" y="4784"/>
                    <a:pt x="3295" y="4821"/>
                  </a:cubicBezTo>
                  <a:cubicBezTo>
                    <a:pt x="3013" y="4760"/>
                    <a:pt x="2750" y="4622"/>
                    <a:pt x="2538" y="4427"/>
                  </a:cubicBezTo>
                  <a:cubicBezTo>
                    <a:pt x="2538" y="4336"/>
                    <a:pt x="2548" y="4245"/>
                    <a:pt x="2572" y="4158"/>
                  </a:cubicBezTo>
                  <a:cubicBezTo>
                    <a:pt x="2605" y="4043"/>
                    <a:pt x="2646" y="3929"/>
                    <a:pt x="2690" y="3821"/>
                  </a:cubicBezTo>
                  <a:close/>
                  <a:moveTo>
                    <a:pt x="3505" y="0"/>
                  </a:moveTo>
                  <a:cubicBezTo>
                    <a:pt x="3161" y="0"/>
                    <a:pt x="2766" y="142"/>
                    <a:pt x="2323" y="476"/>
                  </a:cubicBezTo>
                  <a:cubicBezTo>
                    <a:pt x="1996" y="722"/>
                    <a:pt x="1737" y="1052"/>
                    <a:pt x="1576" y="1429"/>
                  </a:cubicBezTo>
                  <a:cubicBezTo>
                    <a:pt x="1343" y="1462"/>
                    <a:pt x="1121" y="1536"/>
                    <a:pt x="913" y="1647"/>
                  </a:cubicBezTo>
                  <a:cubicBezTo>
                    <a:pt x="219" y="2028"/>
                    <a:pt x="1" y="2633"/>
                    <a:pt x="88" y="3273"/>
                  </a:cubicBezTo>
                  <a:cubicBezTo>
                    <a:pt x="118" y="3529"/>
                    <a:pt x="192" y="3778"/>
                    <a:pt x="314" y="4006"/>
                  </a:cubicBezTo>
                  <a:cubicBezTo>
                    <a:pt x="805" y="5050"/>
                    <a:pt x="1955" y="5991"/>
                    <a:pt x="3045" y="5991"/>
                  </a:cubicBezTo>
                  <a:cubicBezTo>
                    <a:pt x="3238" y="5991"/>
                    <a:pt x="3430" y="5962"/>
                    <a:pt x="3615" y="5898"/>
                  </a:cubicBezTo>
                  <a:cubicBezTo>
                    <a:pt x="3675" y="5905"/>
                    <a:pt x="3734" y="5909"/>
                    <a:pt x="3793" y="5909"/>
                  </a:cubicBezTo>
                  <a:cubicBezTo>
                    <a:pt x="4248" y="5909"/>
                    <a:pt x="4667" y="5683"/>
                    <a:pt x="4914" y="5117"/>
                  </a:cubicBezTo>
                  <a:cubicBezTo>
                    <a:pt x="4954" y="5016"/>
                    <a:pt x="4985" y="4912"/>
                    <a:pt x="4998" y="4804"/>
                  </a:cubicBezTo>
                  <a:cubicBezTo>
                    <a:pt x="6058" y="4242"/>
                    <a:pt x="6792" y="3078"/>
                    <a:pt x="5978" y="1954"/>
                  </a:cubicBezTo>
                  <a:cubicBezTo>
                    <a:pt x="5725" y="1593"/>
                    <a:pt x="5338" y="1348"/>
                    <a:pt x="4901" y="1280"/>
                  </a:cubicBezTo>
                  <a:cubicBezTo>
                    <a:pt x="4657" y="554"/>
                    <a:pt x="4182" y="0"/>
                    <a:pt x="35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2875075" y="1242650"/>
              <a:ext cx="136925" cy="121400"/>
            </a:xfrm>
            <a:custGeom>
              <a:avLst/>
              <a:gdLst/>
              <a:ahLst/>
              <a:cxnLst/>
              <a:rect l="l" t="t" r="r" b="b"/>
              <a:pathLst>
                <a:path w="5477" h="4856" extrusionOk="0">
                  <a:moveTo>
                    <a:pt x="2460" y="2389"/>
                  </a:moveTo>
                  <a:cubicBezTo>
                    <a:pt x="2775" y="2389"/>
                    <a:pt x="3101" y="2639"/>
                    <a:pt x="3329" y="2906"/>
                  </a:cubicBezTo>
                  <a:cubicBezTo>
                    <a:pt x="3329" y="2940"/>
                    <a:pt x="3329" y="2974"/>
                    <a:pt x="3326" y="3007"/>
                  </a:cubicBezTo>
                  <a:cubicBezTo>
                    <a:pt x="3127" y="3303"/>
                    <a:pt x="2796" y="3528"/>
                    <a:pt x="2465" y="3528"/>
                  </a:cubicBezTo>
                  <a:cubicBezTo>
                    <a:pt x="2298" y="3528"/>
                    <a:pt x="2131" y="3471"/>
                    <a:pt x="1980" y="3337"/>
                  </a:cubicBezTo>
                  <a:cubicBezTo>
                    <a:pt x="1906" y="3270"/>
                    <a:pt x="1845" y="3189"/>
                    <a:pt x="1801" y="3101"/>
                  </a:cubicBezTo>
                  <a:cubicBezTo>
                    <a:pt x="1852" y="2883"/>
                    <a:pt x="1933" y="2674"/>
                    <a:pt x="2054" y="2560"/>
                  </a:cubicBezTo>
                  <a:cubicBezTo>
                    <a:pt x="2181" y="2439"/>
                    <a:pt x="2319" y="2389"/>
                    <a:pt x="2460" y="2389"/>
                  </a:cubicBezTo>
                  <a:close/>
                  <a:moveTo>
                    <a:pt x="2543" y="1"/>
                  </a:moveTo>
                  <a:cubicBezTo>
                    <a:pt x="1988" y="1"/>
                    <a:pt x="1433" y="162"/>
                    <a:pt x="984" y="490"/>
                  </a:cubicBezTo>
                  <a:cubicBezTo>
                    <a:pt x="146" y="1102"/>
                    <a:pt x="1" y="2041"/>
                    <a:pt x="260" y="2869"/>
                  </a:cubicBezTo>
                  <a:cubicBezTo>
                    <a:pt x="334" y="3505"/>
                    <a:pt x="664" y="4118"/>
                    <a:pt x="1199" y="4491"/>
                  </a:cubicBezTo>
                  <a:cubicBezTo>
                    <a:pt x="1560" y="4743"/>
                    <a:pt x="1959" y="4855"/>
                    <a:pt x="2355" y="4855"/>
                  </a:cubicBezTo>
                  <a:cubicBezTo>
                    <a:pt x="2919" y="4855"/>
                    <a:pt x="3478" y="4627"/>
                    <a:pt x="3915" y="4246"/>
                  </a:cubicBezTo>
                  <a:cubicBezTo>
                    <a:pt x="4015" y="4440"/>
                    <a:pt x="4223" y="4572"/>
                    <a:pt x="4428" y="4572"/>
                  </a:cubicBezTo>
                  <a:cubicBezTo>
                    <a:pt x="4589" y="4572"/>
                    <a:pt x="4749" y="4491"/>
                    <a:pt x="4854" y="4296"/>
                  </a:cubicBezTo>
                  <a:cubicBezTo>
                    <a:pt x="5476" y="3142"/>
                    <a:pt x="5342" y="1631"/>
                    <a:pt x="4369" y="699"/>
                  </a:cubicBezTo>
                  <a:cubicBezTo>
                    <a:pt x="3885" y="236"/>
                    <a:pt x="3214" y="1"/>
                    <a:pt x="2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2639350" y="1256150"/>
              <a:ext cx="145975" cy="134025"/>
            </a:xfrm>
            <a:custGeom>
              <a:avLst/>
              <a:gdLst/>
              <a:ahLst/>
              <a:cxnLst/>
              <a:rect l="l" t="t" r="r" b="b"/>
              <a:pathLst>
                <a:path w="5839" h="5361" extrusionOk="0">
                  <a:moveTo>
                    <a:pt x="2824" y="3234"/>
                  </a:moveTo>
                  <a:cubicBezTo>
                    <a:pt x="2999" y="3386"/>
                    <a:pt x="3194" y="3514"/>
                    <a:pt x="3402" y="3615"/>
                  </a:cubicBezTo>
                  <a:cubicBezTo>
                    <a:pt x="3396" y="3625"/>
                    <a:pt x="3399" y="3635"/>
                    <a:pt x="3396" y="3645"/>
                  </a:cubicBezTo>
                  <a:cubicBezTo>
                    <a:pt x="3365" y="3702"/>
                    <a:pt x="3325" y="3756"/>
                    <a:pt x="3278" y="3797"/>
                  </a:cubicBezTo>
                  <a:cubicBezTo>
                    <a:pt x="3147" y="3786"/>
                    <a:pt x="3019" y="3736"/>
                    <a:pt x="2911" y="3655"/>
                  </a:cubicBezTo>
                  <a:cubicBezTo>
                    <a:pt x="2871" y="3517"/>
                    <a:pt x="2840" y="3376"/>
                    <a:pt x="2824" y="3234"/>
                  </a:cubicBezTo>
                  <a:close/>
                  <a:moveTo>
                    <a:pt x="2051" y="0"/>
                  </a:moveTo>
                  <a:cubicBezTo>
                    <a:pt x="1495" y="0"/>
                    <a:pt x="968" y="363"/>
                    <a:pt x="818" y="922"/>
                  </a:cubicBezTo>
                  <a:cubicBezTo>
                    <a:pt x="687" y="1417"/>
                    <a:pt x="646" y="1932"/>
                    <a:pt x="703" y="2440"/>
                  </a:cubicBezTo>
                  <a:cubicBezTo>
                    <a:pt x="0" y="3675"/>
                    <a:pt x="1124" y="4867"/>
                    <a:pt x="2383" y="5143"/>
                  </a:cubicBezTo>
                  <a:cubicBezTo>
                    <a:pt x="2604" y="5267"/>
                    <a:pt x="2852" y="5361"/>
                    <a:pt x="3095" y="5361"/>
                  </a:cubicBezTo>
                  <a:cubicBezTo>
                    <a:pt x="3225" y="5361"/>
                    <a:pt x="3354" y="5334"/>
                    <a:pt x="3476" y="5271"/>
                  </a:cubicBezTo>
                  <a:cubicBezTo>
                    <a:pt x="3611" y="5193"/>
                    <a:pt x="3736" y="5096"/>
                    <a:pt x="3843" y="4981"/>
                  </a:cubicBezTo>
                  <a:cubicBezTo>
                    <a:pt x="3897" y="4951"/>
                    <a:pt x="3951" y="4921"/>
                    <a:pt x="4001" y="4884"/>
                  </a:cubicBezTo>
                  <a:cubicBezTo>
                    <a:pt x="4136" y="4833"/>
                    <a:pt x="4264" y="4769"/>
                    <a:pt x="4385" y="4692"/>
                  </a:cubicBezTo>
                  <a:cubicBezTo>
                    <a:pt x="4742" y="4453"/>
                    <a:pt x="5035" y="4052"/>
                    <a:pt x="5213" y="3605"/>
                  </a:cubicBezTo>
                  <a:cubicBezTo>
                    <a:pt x="5681" y="3187"/>
                    <a:pt x="5839" y="2457"/>
                    <a:pt x="5274" y="1848"/>
                  </a:cubicBezTo>
                  <a:cubicBezTo>
                    <a:pt x="4493" y="1013"/>
                    <a:pt x="3483" y="330"/>
                    <a:pt x="2369" y="41"/>
                  </a:cubicBezTo>
                  <a:cubicBezTo>
                    <a:pt x="2264" y="13"/>
                    <a:pt x="2157" y="0"/>
                    <a:pt x="2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2446100" y="889450"/>
              <a:ext cx="177700" cy="127625"/>
            </a:xfrm>
            <a:custGeom>
              <a:avLst/>
              <a:gdLst/>
              <a:ahLst/>
              <a:cxnLst/>
              <a:rect l="l" t="t" r="r" b="b"/>
              <a:pathLst>
                <a:path w="7108" h="5105" extrusionOk="0">
                  <a:moveTo>
                    <a:pt x="2060" y="1789"/>
                  </a:moveTo>
                  <a:cubicBezTo>
                    <a:pt x="2120" y="1789"/>
                    <a:pt x="2181" y="1808"/>
                    <a:pt x="2238" y="1853"/>
                  </a:cubicBezTo>
                  <a:cubicBezTo>
                    <a:pt x="2244" y="1856"/>
                    <a:pt x="2248" y="1860"/>
                    <a:pt x="2255" y="1863"/>
                  </a:cubicBezTo>
                  <a:cubicBezTo>
                    <a:pt x="2255" y="1903"/>
                    <a:pt x="2261" y="1947"/>
                    <a:pt x="2265" y="1991"/>
                  </a:cubicBezTo>
                  <a:cubicBezTo>
                    <a:pt x="2117" y="2142"/>
                    <a:pt x="1992" y="2314"/>
                    <a:pt x="1894" y="2502"/>
                  </a:cubicBezTo>
                  <a:cubicBezTo>
                    <a:pt x="1837" y="2613"/>
                    <a:pt x="1787" y="2731"/>
                    <a:pt x="1746" y="2852"/>
                  </a:cubicBezTo>
                  <a:cubicBezTo>
                    <a:pt x="1595" y="2674"/>
                    <a:pt x="1501" y="2455"/>
                    <a:pt x="1575" y="2206"/>
                  </a:cubicBezTo>
                  <a:cubicBezTo>
                    <a:pt x="1622" y="2042"/>
                    <a:pt x="1840" y="1789"/>
                    <a:pt x="2060" y="1789"/>
                  </a:cubicBezTo>
                  <a:close/>
                  <a:moveTo>
                    <a:pt x="3693" y="3077"/>
                  </a:moveTo>
                  <a:cubicBezTo>
                    <a:pt x="3811" y="3077"/>
                    <a:pt x="3909" y="3155"/>
                    <a:pt x="3991" y="3263"/>
                  </a:cubicBezTo>
                  <a:cubicBezTo>
                    <a:pt x="3833" y="3317"/>
                    <a:pt x="3671" y="3357"/>
                    <a:pt x="3506" y="3381"/>
                  </a:cubicBezTo>
                  <a:cubicBezTo>
                    <a:pt x="3274" y="3276"/>
                    <a:pt x="3426" y="3101"/>
                    <a:pt x="3675" y="3078"/>
                  </a:cubicBezTo>
                  <a:lnTo>
                    <a:pt x="3671" y="3078"/>
                  </a:lnTo>
                  <a:cubicBezTo>
                    <a:pt x="3679" y="3077"/>
                    <a:pt x="3686" y="3077"/>
                    <a:pt x="3693" y="3077"/>
                  </a:cubicBezTo>
                  <a:close/>
                  <a:moveTo>
                    <a:pt x="4246" y="1"/>
                  </a:moveTo>
                  <a:cubicBezTo>
                    <a:pt x="3671" y="1"/>
                    <a:pt x="3103" y="242"/>
                    <a:pt x="2699" y="699"/>
                  </a:cubicBezTo>
                  <a:cubicBezTo>
                    <a:pt x="2467" y="589"/>
                    <a:pt x="2217" y="538"/>
                    <a:pt x="1966" y="538"/>
                  </a:cubicBezTo>
                  <a:cubicBezTo>
                    <a:pt x="984" y="538"/>
                    <a:pt x="1" y="1322"/>
                    <a:pt x="138" y="2435"/>
                  </a:cubicBezTo>
                  <a:cubicBezTo>
                    <a:pt x="242" y="3276"/>
                    <a:pt x="881" y="3983"/>
                    <a:pt x="1629" y="4333"/>
                  </a:cubicBezTo>
                  <a:cubicBezTo>
                    <a:pt x="1790" y="4407"/>
                    <a:pt x="1955" y="4464"/>
                    <a:pt x="2127" y="4501"/>
                  </a:cubicBezTo>
                  <a:cubicBezTo>
                    <a:pt x="2550" y="4890"/>
                    <a:pt x="3192" y="5105"/>
                    <a:pt x="3843" y="5105"/>
                  </a:cubicBezTo>
                  <a:cubicBezTo>
                    <a:pt x="4274" y="5105"/>
                    <a:pt x="4708" y="5011"/>
                    <a:pt x="5085" y="4811"/>
                  </a:cubicBezTo>
                  <a:cubicBezTo>
                    <a:pt x="6831" y="3886"/>
                    <a:pt x="7107" y="1304"/>
                    <a:pt x="5270" y="275"/>
                  </a:cubicBezTo>
                  <a:cubicBezTo>
                    <a:pt x="4949" y="90"/>
                    <a:pt x="4596" y="1"/>
                    <a:pt x="4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2478300" y="1255625"/>
              <a:ext cx="113350" cy="110925"/>
            </a:xfrm>
            <a:custGeom>
              <a:avLst/>
              <a:gdLst/>
              <a:ahLst/>
              <a:cxnLst/>
              <a:rect l="l" t="t" r="r" b="b"/>
              <a:pathLst>
                <a:path w="4534" h="4437" extrusionOk="0">
                  <a:moveTo>
                    <a:pt x="2142" y="1909"/>
                  </a:moveTo>
                  <a:cubicBezTo>
                    <a:pt x="2217" y="1909"/>
                    <a:pt x="2313" y="1950"/>
                    <a:pt x="2430" y="2044"/>
                  </a:cubicBezTo>
                  <a:cubicBezTo>
                    <a:pt x="2585" y="2168"/>
                    <a:pt x="2636" y="2354"/>
                    <a:pt x="2717" y="2518"/>
                  </a:cubicBezTo>
                  <a:lnTo>
                    <a:pt x="2717" y="2522"/>
                  </a:lnTo>
                  <a:cubicBezTo>
                    <a:pt x="2579" y="2676"/>
                    <a:pt x="2397" y="2784"/>
                    <a:pt x="2243" y="2784"/>
                  </a:cubicBezTo>
                  <a:cubicBezTo>
                    <a:pt x="2073" y="2784"/>
                    <a:pt x="1936" y="2652"/>
                    <a:pt x="1929" y="2306"/>
                  </a:cubicBezTo>
                  <a:cubicBezTo>
                    <a:pt x="1925" y="2073"/>
                    <a:pt x="1992" y="1909"/>
                    <a:pt x="2142" y="1909"/>
                  </a:cubicBezTo>
                  <a:close/>
                  <a:moveTo>
                    <a:pt x="2094" y="0"/>
                  </a:moveTo>
                  <a:cubicBezTo>
                    <a:pt x="970" y="0"/>
                    <a:pt x="41" y="928"/>
                    <a:pt x="17" y="2054"/>
                  </a:cubicBezTo>
                  <a:cubicBezTo>
                    <a:pt x="1" y="3067"/>
                    <a:pt x="633" y="4093"/>
                    <a:pt x="1636" y="4373"/>
                  </a:cubicBezTo>
                  <a:cubicBezTo>
                    <a:pt x="1797" y="4414"/>
                    <a:pt x="1964" y="4436"/>
                    <a:pt x="2130" y="4436"/>
                  </a:cubicBezTo>
                  <a:cubicBezTo>
                    <a:pt x="2193" y="4436"/>
                    <a:pt x="2256" y="4433"/>
                    <a:pt x="2319" y="4427"/>
                  </a:cubicBezTo>
                  <a:cubicBezTo>
                    <a:pt x="2353" y="4427"/>
                    <a:pt x="2387" y="4433"/>
                    <a:pt x="2420" y="4433"/>
                  </a:cubicBezTo>
                  <a:cubicBezTo>
                    <a:pt x="2424" y="4433"/>
                    <a:pt x="2429" y="4433"/>
                    <a:pt x="2433" y="4433"/>
                  </a:cubicBezTo>
                  <a:cubicBezTo>
                    <a:pt x="3687" y="4433"/>
                    <a:pt x="4386" y="3407"/>
                    <a:pt x="4433" y="2377"/>
                  </a:cubicBezTo>
                  <a:cubicBezTo>
                    <a:pt x="4534" y="1657"/>
                    <a:pt x="4292" y="917"/>
                    <a:pt x="3659" y="462"/>
                  </a:cubicBezTo>
                  <a:cubicBezTo>
                    <a:pt x="3376" y="267"/>
                    <a:pt x="3050" y="139"/>
                    <a:pt x="2710" y="95"/>
                  </a:cubicBezTo>
                  <a:cubicBezTo>
                    <a:pt x="2528" y="38"/>
                    <a:pt x="2340" y="8"/>
                    <a:pt x="2148" y="1"/>
                  </a:cubicBezTo>
                  <a:cubicBezTo>
                    <a:pt x="2130" y="1"/>
                    <a:pt x="2112" y="0"/>
                    <a:pt x="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2379600" y="695600"/>
              <a:ext cx="152500" cy="127975"/>
            </a:xfrm>
            <a:custGeom>
              <a:avLst/>
              <a:gdLst/>
              <a:ahLst/>
              <a:cxnLst/>
              <a:rect l="l" t="t" r="r" b="b"/>
              <a:pathLst>
                <a:path w="6100" h="5119" extrusionOk="0">
                  <a:moveTo>
                    <a:pt x="2656" y="1944"/>
                  </a:moveTo>
                  <a:lnTo>
                    <a:pt x="2656" y="1944"/>
                  </a:lnTo>
                  <a:cubicBezTo>
                    <a:pt x="2569" y="2510"/>
                    <a:pt x="2886" y="3231"/>
                    <a:pt x="3487" y="3231"/>
                  </a:cubicBezTo>
                  <a:cubicBezTo>
                    <a:pt x="3555" y="3231"/>
                    <a:pt x="3625" y="3222"/>
                    <a:pt x="3700" y="3203"/>
                  </a:cubicBezTo>
                  <a:cubicBezTo>
                    <a:pt x="4245" y="3061"/>
                    <a:pt x="4386" y="2566"/>
                    <a:pt x="4342" y="2048"/>
                  </a:cubicBezTo>
                  <a:lnTo>
                    <a:pt x="4342" y="2048"/>
                  </a:lnTo>
                  <a:cubicBezTo>
                    <a:pt x="5260" y="3049"/>
                    <a:pt x="4123" y="4304"/>
                    <a:pt x="2950" y="4304"/>
                  </a:cubicBezTo>
                  <a:cubicBezTo>
                    <a:pt x="2932" y="4304"/>
                    <a:pt x="2914" y="4304"/>
                    <a:pt x="2895" y="4303"/>
                  </a:cubicBezTo>
                  <a:cubicBezTo>
                    <a:pt x="2300" y="4286"/>
                    <a:pt x="1714" y="4088"/>
                    <a:pt x="1472" y="3505"/>
                  </a:cubicBezTo>
                  <a:cubicBezTo>
                    <a:pt x="1277" y="3031"/>
                    <a:pt x="1297" y="2506"/>
                    <a:pt x="1576" y="2072"/>
                  </a:cubicBezTo>
                  <a:cubicBezTo>
                    <a:pt x="1579" y="2065"/>
                    <a:pt x="1583" y="2062"/>
                    <a:pt x="1586" y="2058"/>
                  </a:cubicBezTo>
                  <a:lnTo>
                    <a:pt x="1586" y="2058"/>
                  </a:lnTo>
                  <a:cubicBezTo>
                    <a:pt x="1421" y="2688"/>
                    <a:pt x="1563" y="3394"/>
                    <a:pt x="2165" y="3929"/>
                  </a:cubicBezTo>
                  <a:cubicBezTo>
                    <a:pt x="2198" y="3958"/>
                    <a:pt x="2236" y="3970"/>
                    <a:pt x="2273" y="3970"/>
                  </a:cubicBezTo>
                  <a:cubicBezTo>
                    <a:pt x="2386" y="3970"/>
                    <a:pt x="2491" y="3858"/>
                    <a:pt x="2417" y="3734"/>
                  </a:cubicBezTo>
                  <a:cubicBezTo>
                    <a:pt x="2057" y="3135"/>
                    <a:pt x="2236" y="2381"/>
                    <a:pt x="2656" y="1944"/>
                  </a:cubicBezTo>
                  <a:close/>
                  <a:moveTo>
                    <a:pt x="2345" y="0"/>
                  </a:moveTo>
                  <a:cubicBezTo>
                    <a:pt x="1156" y="0"/>
                    <a:pt x="0" y="1149"/>
                    <a:pt x="169" y="2590"/>
                  </a:cubicBezTo>
                  <a:cubicBezTo>
                    <a:pt x="260" y="3364"/>
                    <a:pt x="792" y="3970"/>
                    <a:pt x="1482" y="4340"/>
                  </a:cubicBezTo>
                  <a:cubicBezTo>
                    <a:pt x="1418" y="4454"/>
                    <a:pt x="1445" y="4599"/>
                    <a:pt x="1546" y="4683"/>
                  </a:cubicBezTo>
                  <a:cubicBezTo>
                    <a:pt x="1653" y="4788"/>
                    <a:pt x="1761" y="4902"/>
                    <a:pt x="1892" y="4976"/>
                  </a:cubicBezTo>
                  <a:cubicBezTo>
                    <a:pt x="2027" y="5050"/>
                    <a:pt x="2189" y="5077"/>
                    <a:pt x="2343" y="5111"/>
                  </a:cubicBezTo>
                  <a:cubicBezTo>
                    <a:pt x="2367" y="5116"/>
                    <a:pt x="2391" y="5119"/>
                    <a:pt x="2415" y="5119"/>
                  </a:cubicBezTo>
                  <a:cubicBezTo>
                    <a:pt x="2617" y="5119"/>
                    <a:pt x="2795" y="4924"/>
                    <a:pt x="2774" y="4737"/>
                  </a:cubicBezTo>
                  <a:lnTo>
                    <a:pt x="2774" y="4737"/>
                  </a:lnTo>
                  <a:cubicBezTo>
                    <a:pt x="2878" y="4749"/>
                    <a:pt x="2982" y="4754"/>
                    <a:pt x="3086" y="4754"/>
                  </a:cubicBezTo>
                  <a:cubicBezTo>
                    <a:pt x="3346" y="4754"/>
                    <a:pt x="3605" y="4718"/>
                    <a:pt x="3858" y="4646"/>
                  </a:cubicBezTo>
                  <a:cubicBezTo>
                    <a:pt x="5702" y="4094"/>
                    <a:pt x="6099" y="1641"/>
                    <a:pt x="4268" y="763"/>
                  </a:cubicBezTo>
                  <a:cubicBezTo>
                    <a:pt x="4083" y="675"/>
                    <a:pt x="3888" y="615"/>
                    <a:pt x="3686" y="588"/>
                  </a:cubicBezTo>
                  <a:cubicBezTo>
                    <a:pt x="3287" y="179"/>
                    <a:pt x="2813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2362275" y="1100975"/>
              <a:ext cx="143575" cy="117200"/>
            </a:xfrm>
            <a:custGeom>
              <a:avLst/>
              <a:gdLst/>
              <a:ahLst/>
              <a:cxnLst/>
              <a:rect l="l" t="t" r="r" b="b"/>
              <a:pathLst>
                <a:path w="5743" h="4688" extrusionOk="0">
                  <a:moveTo>
                    <a:pt x="3209" y="1"/>
                  </a:moveTo>
                  <a:cubicBezTo>
                    <a:pt x="3071" y="1"/>
                    <a:pt x="2931" y="11"/>
                    <a:pt x="2787" y="32"/>
                  </a:cubicBezTo>
                  <a:cubicBezTo>
                    <a:pt x="2309" y="99"/>
                    <a:pt x="1922" y="284"/>
                    <a:pt x="1653" y="564"/>
                  </a:cubicBezTo>
                  <a:cubicBezTo>
                    <a:pt x="893" y="826"/>
                    <a:pt x="277" y="1516"/>
                    <a:pt x="145" y="2307"/>
                  </a:cubicBezTo>
                  <a:cubicBezTo>
                    <a:pt x="1" y="2754"/>
                    <a:pt x="55" y="3239"/>
                    <a:pt x="294" y="3643"/>
                  </a:cubicBezTo>
                  <a:cubicBezTo>
                    <a:pt x="681" y="4310"/>
                    <a:pt x="1447" y="4687"/>
                    <a:pt x="2206" y="4687"/>
                  </a:cubicBezTo>
                  <a:cubicBezTo>
                    <a:pt x="2251" y="4687"/>
                    <a:pt x="2295" y="4685"/>
                    <a:pt x="2340" y="4683"/>
                  </a:cubicBezTo>
                  <a:cubicBezTo>
                    <a:pt x="2393" y="4686"/>
                    <a:pt x="2446" y="4688"/>
                    <a:pt x="2499" y="4688"/>
                  </a:cubicBezTo>
                  <a:cubicBezTo>
                    <a:pt x="2722" y="4688"/>
                    <a:pt x="2943" y="4659"/>
                    <a:pt x="3161" y="4602"/>
                  </a:cubicBezTo>
                  <a:cubicBezTo>
                    <a:pt x="4255" y="4303"/>
                    <a:pt x="5022" y="3320"/>
                    <a:pt x="5517" y="2357"/>
                  </a:cubicBezTo>
                  <a:cubicBezTo>
                    <a:pt x="5682" y="2034"/>
                    <a:pt x="5742" y="1593"/>
                    <a:pt x="5517" y="1277"/>
                  </a:cubicBezTo>
                  <a:cubicBezTo>
                    <a:pt x="4956" y="481"/>
                    <a:pt x="4151" y="1"/>
                    <a:pt x="3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2282775" y="878000"/>
              <a:ext cx="148350" cy="138025"/>
            </a:xfrm>
            <a:custGeom>
              <a:avLst/>
              <a:gdLst/>
              <a:ahLst/>
              <a:cxnLst/>
              <a:rect l="l" t="t" r="r" b="b"/>
              <a:pathLst>
                <a:path w="5934" h="5521" extrusionOk="0">
                  <a:moveTo>
                    <a:pt x="2557" y="2526"/>
                  </a:moveTo>
                  <a:cubicBezTo>
                    <a:pt x="2943" y="2526"/>
                    <a:pt x="3403" y="2861"/>
                    <a:pt x="3070" y="3203"/>
                  </a:cubicBezTo>
                  <a:cubicBezTo>
                    <a:pt x="2939" y="3338"/>
                    <a:pt x="2793" y="3394"/>
                    <a:pt x="2647" y="3394"/>
                  </a:cubicBezTo>
                  <a:cubicBezTo>
                    <a:pt x="2498" y="3394"/>
                    <a:pt x="2349" y="3336"/>
                    <a:pt x="2215" y="3246"/>
                  </a:cubicBezTo>
                  <a:cubicBezTo>
                    <a:pt x="2144" y="3108"/>
                    <a:pt x="2107" y="2960"/>
                    <a:pt x="2138" y="2826"/>
                  </a:cubicBezTo>
                  <a:cubicBezTo>
                    <a:pt x="2184" y="2612"/>
                    <a:pt x="2361" y="2526"/>
                    <a:pt x="2557" y="2526"/>
                  </a:cubicBezTo>
                  <a:close/>
                  <a:moveTo>
                    <a:pt x="3287" y="1"/>
                  </a:moveTo>
                  <a:cubicBezTo>
                    <a:pt x="3044" y="1"/>
                    <a:pt x="2810" y="49"/>
                    <a:pt x="2609" y="167"/>
                  </a:cubicBezTo>
                  <a:cubicBezTo>
                    <a:pt x="2447" y="265"/>
                    <a:pt x="2309" y="399"/>
                    <a:pt x="2208" y="561"/>
                  </a:cubicBezTo>
                  <a:cubicBezTo>
                    <a:pt x="2052" y="492"/>
                    <a:pt x="1884" y="457"/>
                    <a:pt x="1714" y="457"/>
                  </a:cubicBezTo>
                  <a:cubicBezTo>
                    <a:pt x="1686" y="457"/>
                    <a:pt x="1658" y="458"/>
                    <a:pt x="1629" y="460"/>
                  </a:cubicBezTo>
                  <a:cubicBezTo>
                    <a:pt x="987" y="507"/>
                    <a:pt x="502" y="1002"/>
                    <a:pt x="290" y="1581"/>
                  </a:cubicBezTo>
                  <a:cubicBezTo>
                    <a:pt x="0" y="2371"/>
                    <a:pt x="192" y="3270"/>
                    <a:pt x="677" y="3946"/>
                  </a:cubicBezTo>
                  <a:cubicBezTo>
                    <a:pt x="960" y="4552"/>
                    <a:pt x="1458" y="5064"/>
                    <a:pt x="2057" y="5326"/>
                  </a:cubicBezTo>
                  <a:cubicBezTo>
                    <a:pt x="2361" y="5459"/>
                    <a:pt x="2673" y="5520"/>
                    <a:pt x="2979" y="5520"/>
                  </a:cubicBezTo>
                  <a:cubicBezTo>
                    <a:pt x="3912" y="5520"/>
                    <a:pt x="4793" y="4948"/>
                    <a:pt x="5267" y="4091"/>
                  </a:cubicBezTo>
                  <a:cubicBezTo>
                    <a:pt x="5934" y="2886"/>
                    <a:pt x="5873" y="1146"/>
                    <a:pt x="4581" y="379"/>
                  </a:cubicBezTo>
                  <a:cubicBezTo>
                    <a:pt x="4231" y="173"/>
                    <a:pt x="3744" y="1"/>
                    <a:pt x="3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3013725" y="1390275"/>
              <a:ext cx="189675" cy="151875"/>
            </a:xfrm>
            <a:custGeom>
              <a:avLst/>
              <a:gdLst/>
              <a:ahLst/>
              <a:cxnLst/>
              <a:rect l="l" t="t" r="r" b="b"/>
              <a:pathLst>
                <a:path w="7587" h="6075" extrusionOk="0">
                  <a:moveTo>
                    <a:pt x="3292" y="1898"/>
                  </a:moveTo>
                  <a:cubicBezTo>
                    <a:pt x="3387" y="1975"/>
                    <a:pt x="3467" y="2066"/>
                    <a:pt x="3531" y="2170"/>
                  </a:cubicBezTo>
                  <a:cubicBezTo>
                    <a:pt x="3406" y="2274"/>
                    <a:pt x="3250" y="2328"/>
                    <a:pt x="3093" y="2328"/>
                  </a:cubicBezTo>
                  <a:cubicBezTo>
                    <a:pt x="3009" y="2328"/>
                    <a:pt x="2925" y="2313"/>
                    <a:pt x="2845" y="2282"/>
                  </a:cubicBezTo>
                  <a:cubicBezTo>
                    <a:pt x="2973" y="2133"/>
                    <a:pt x="3124" y="2006"/>
                    <a:pt x="3289" y="1901"/>
                  </a:cubicBezTo>
                  <a:lnTo>
                    <a:pt x="3292" y="1898"/>
                  </a:lnTo>
                  <a:close/>
                  <a:moveTo>
                    <a:pt x="4601" y="1555"/>
                  </a:moveTo>
                  <a:cubicBezTo>
                    <a:pt x="4877" y="1578"/>
                    <a:pt x="5143" y="1662"/>
                    <a:pt x="5362" y="1831"/>
                  </a:cubicBezTo>
                  <a:cubicBezTo>
                    <a:pt x="5655" y="2063"/>
                    <a:pt x="5843" y="2335"/>
                    <a:pt x="6001" y="2628"/>
                  </a:cubicBezTo>
                  <a:cubicBezTo>
                    <a:pt x="5938" y="2609"/>
                    <a:pt x="5874" y="2599"/>
                    <a:pt x="5811" y="2599"/>
                  </a:cubicBezTo>
                  <a:cubicBezTo>
                    <a:pt x="5536" y="2599"/>
                    <a:pt x="5281" y="2775"/>
                    <a:pt x="5194" y="3049"/>
                  </a:cubicBezTo>
                  <a:cubicBezTo>
                    <a:pt x="5116" y="3284"/>
                    <a:pt x="4948" y="3507"/>
                    <a:pt x="4763" y="3705"/>
                  </a:cubicBezTo>
                  <a:cubicBezTo>
                    <a:pt x="4871" y="3493"/>
                    <a:pt x="4945" y="3261"/>
                    <a:pt x="4982" y="3025"/>
                  </a:cubicBezTo>
                  <a:cubicBezTo>
                    <a:pt x="5063" y="2477"/>
                    <a:pt x="4898" y="1972"/>
                    <a:pt x="4601" y="1555"/>
                  </a:cubicBezTo>
                  <a:close/>
                  <a:moveTo>
                    <a:pt x="1785" y="2133"/>
                  </a:moveTo>
                  <a:cubicBezTo>
                    <a:pt x="1933" y="2709"/>
                    <a:pt x="2401" y="3187"/>
                    <a:pt x="3084" y="3217"/>
                  </a:cubicBezTo>
                  <a:cubicBezTo>
                    <a:pt x="3096" y="3217"/>
                    <a:pt x="3108" y="3217"/>
                    <a:pt x="3120" y="3217"/>
                  </a:cubicBezTo>
                  <a:cubicBezTo>
                    <a:pt x="3276" y="3217"/>
                    <a:pt x="3432" y="3197"/>
                    <a:pt x="3582" y="3153"/>
                  </a:cubicBezTo>
                  <a:lnTo>
                    <a:pt x="3582" y="3153"/>
                  </a:lnTo>
                  <a:cubicBezTo>
                    <a:pt x="3511" y="3355"/>
                    <a:pt x="3403" y="3544"/>
                    <a:pt x="3262" y="3705"/>
                  </a:cubicBezTo>
                  <a:cubicBezTo>
                    <a:pt x="3056" y="3838"/>
                    <a:pt x="2819" y="3918"/>
                    <a:pt x="2588" y="3918"/>
                  </a:cubicBezTo>
                  <a:cubicBezTo>
                    <a:pt x="2237" y="3918"/>
                    <a:pt x="1897" y="3733"/>
                    <a:pt x="1690" y="3261"/>
                  </a:cubicBezTo>
                  <a:cubicBezTo>
                    <a:pt x="1492" y="2803"/>
                    <a:pt x="1566" y="2416"/>
                    <a:pt x="1785" y="2137"/>
                  </a:cubicBezTo>
                  <a:lnTo>
                    <a:pt x="1785" y="2133"/>
                  </a:lnTo>
                  <a:close/>
                  <a:moveTo>
                    <a:pt x="4610" y="1"/>
                  </a:moveTo>
                  <a:cubicBezTo>
                    <a:pt x="4103" y="1"/>
                    <a:pt x="3579" y="134"/>
                    <a:pt x="3151" y="380"/>
                  </a:cubicBezTo>
                  <a:cubicBezTo>
                    <a:pt x="3101" y="374"/>
                    <a:pt x="3052" y="371"/>
                    <a:pt x="3002" y="371"/>
                  </a:cubicBezTo>
                  <a:cubicBezTo>
                    <a:pt x="2801" y="371"/>
                    <a:pt x="2603" y="421"/>
                    <a:pt x="2424" y="518"/>
                  </a:cubicBezTo>
                  <a:cubicBezTo>
                    <a:pt x="1734" y="572"/>
                    <a:pt x="1071" y="905"/>
                    <a:pt x="698" y="1538"/>
                  </a:cubicBezTo>
                  <a:cubicBezTo>
                    <a:pt x="1" y="2706"/>
                    <a:pt x="563" y="4395"/>
                    <a:pt x="1805" y="4930"/>
                  </a:cubicBezTo>
                  <a:cubicBezTo>
                    <a:pt x="2057" y="5038"/>
                    <a:pt x="2325" y="5094"/>
                    <a:pt x="2597" y="5094"/>
                  </a:cubicBezTo>
                  <a:cubicBezTo>
                    <a:pt x="2688" y="5094"/>
                    <a:pt x="2780" y="5088"/>
                    <a:pt x="2872" y="5075"/>
                  </a:cubicBezTo>
                  <a:lnTo>
                    <a:pt x="2872" y="5075"/>
                  </a:lnTo>
                  <a:cubicBezTo>
                    <a:pt x="2845" y="5145"/>
                    <a:pt x="2841" y="5223"/>
                    <a:pt x="2858" y="5297"/>
                  </a:cubicBezTo>
                  <a:cubicBezTo>
                    <a:pt x="2973" y="5738"/>
                    <a:pt x="3494" y="5963"/>
                    <a:pt x="3905" y="6044"/>
                  </a:cubicBezTo>
                  <a:cubicBezTo>
                    <a:pt x="4005" y="6065"/>
                    <a:pt x="4105" y="6074"/>
                    <a:pt x="4204" y="6074"/>
                  </a:cubicBezTo>
                  <a:cubicBezTo>
                    <a:pt x="4623" y="6074"/>
                    <a:pt x="5030" y="5903"/>
                    <a:pt x="5376" y="5664"/>
                  </a:cubicBezTo>
                  <a:cubicBezTo>
                    <a:pt x="6065" y="5186"/>
                    <a:pt x="6526" y="4408"/>
                    <a:pt x="6493" y="3584"/>
                  </a:cubicBezTo>
                  <a:lnTo>
                    <a:pt x="6493" y="3584"/>
                  </a:lnTo>
                  <a:cubicBezTo>
                    <a:pt x="6658" y="3813"/>
                    <a:pt x="6836" y="4045"/>
                    <a:pt x="6870" y="4267"/>
                  </a:cubicBezTo>
                  <a:cubicBezTo>
                    <a:pt x="6878" y="4327"/>
                    <a:pt x="6930" y="4355"/>
                    <a:pt x="6984" y="4355"/>
                  </a:cubicBezTo>
                  <a:cubicBezTo>
                    <a:pt x="7040" y="4355"/>
                    <a:pt x="7097" y="4325"/>
                    <a:pt x="7109" y="4267"/>
                  </a:cubicBezTo>
                  <a:cubicBezTo>
                    <a:pt x="7179" y="3914"/>
                    <a:pt x="7482" y="3655"/>
                    <a:pt x="7533" y="3268"/>
                  </a:cubicBezTo>
                  <a:cubicBezTo>
                    <a:pt x="7587" y="2827"/>
                    <a:pt x="7412" y="2335"/>
                    <a:pt x="7250" y="1938"/>
                  </a:cubicBezTo>
                  <a:cubicBezTo>
                    <a:pt x="6900" y="1090"/>
                    <a:pt x="6240" y="377"/>
                    <a:pt x="5345" y="104"/>
                  </a:cubicBezTo>
                  <a:cubicBezTo>
                    <a:pt x="5114" y="34"/>
                    <a:pt x="4864" y="1"/>
                    <a:pt x="4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2795900" y="1400775"/>
              <a:ext cx="143150" cy="119375"/>
            </a:xfrm>
            <a:custGeom>
              <a:avLst/>
              <a:gdLst/>
              <a:ahLst/>
              <a:cxnLst/>
              <a:rect l="l" t="t" r="r" b="b"/>
              <a:pathLst>
                <a:path w="5726" h="4775" extrusionOk="0">
                  <a:moveTo>
                    <a:pt x="3582" y="2501"/>
                  </a:moveTo>
                  <a:cubicBezTo>
                    <a:pt x="3656" y="2868"/>
                    <a:pt x="3555" y="3241"/>
                    <a:pt x="3097" y="3376"/>
                  </a:cubicBezTo>
                  <a:cubicBezTo>
                    <a:pt x="3043" y="3392"/>
                    <a:pt x="2990" y="3399"/>
                    <a:pt x="2938" y="3399"/>
                  </a:cubicBezTo>
                  <a:cubicBezTo>
                    <a:pt x="2766" y="3399"/>
                    <a:pt x="2609" y="3320"/>
                    <a:pt x="2488" y="3201"/>
                  </a:cubicBezTo>
                  <a:cubicBezTo>
                    <a:pt x="2518" y="3174"/>
                    <a:pt x="2549" y="3147"/>
                    <a:pt x="2579" y="3120"/>
                  </a:cubicBezTo>
                  <a:lnTo>
                    <a:pt x="2784" y="3120"/>
                  </a:lnTo>
                  <a:cubicBezTo>
                    <a:pt x="3225" y="3120"/>
                    <a:pt x="3488" y="2837"/>
                    <a:pt x="3582" y="2501"/>
                  </a:cubicBezTo>
                  <a:close/>
                  <a:moveTo>
                    <a:pt x="2286" y="0"/>
                  </a:moveTo>
                  <a:cubicBezTo>
                    <a:pt x="1843" y="0"/>
                    <a:pt x="1403" y="123"/>
                    <a:pt x="1017" y="364"/>
                  </a:cubicBezTo>
                  <a:cubicBezTo>
                    <a:pt x="963" y="361"/>
                    <a:pt x="910" y="350"/>
                    <a:pt x="856" y="347"/>
                  </a:cubicBezTo>
                  <a:cubicBezTo>
                    <a:pt x="846" y="347"/>
                    <a:pt x="837" y="346"/>
                    <a:pt x="828" y="346"/>
                  </a:cubicBezTo>
                  <a:cubicBezTo>
                    <a:pt x="465" y="346"/>
                    <a:pt x="262" y="732"/>
                    <a:pt x="334" y="1047"/>
                  </a:cubicBezTo>
                  <a:cubicBezTo>
                    <a:pt x="95" y="1458"/>
                    <a:pt x="1" y="1966"/>
                    <a:pt x="142" y="2538"/>
                  </a:cubicBezTo>
                  <a:cubicBezTo>
                    <a:pt x="263" y="3036"/>
                    <a:pt x="566" y="3450"/>
                    <a:pt x="967" y="3618"/>
                  </a:cubicBezTo>
                  <a:cubicBezTo>
                    <a:pt x="1342" y="4303"/>
                    <a:pt x="2026" y="4775"/>
                    <a:pt x="2797" y="4775"/>
                  </a:cubicBezTo>
                  <a:cubicBezTo>
                    <a:pt x="3167" y="4775"/>
                    <a:pt x="3556" y="4667"/>
                    <a:pt x="3942" y="4423"/>
                  </a:cubicBezTo>
                  <a:cubicBezTo>
                    <a:pt x="5726" y="3288"/>
                    <a:pt x="4898" y="886"/>
                    <a:pt x="3191" y="179"/>
                  </a:cubicBezTo>
                  <a:cubicBezTo>
                    <a:pt x="2900" y="59"/>
                    <a:pt x="2592" y="0"/>
                    <a:pt x="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541150" y="1410500"/>
              <a:ext cx="136075" cy="116950"/>
            </a:xfrm>
            <a:custGeom>
              <a:avLst/>
              <a:gdLst/>
              <a:ahLst/>
              <a:cxnLst/>
              <a:rect l="l" t="t" r="r" b="b"/>
              <a:pathLst>
                <a:path w="5443" h="4678" extrusionOk="0">
                  <a:moveTo>
                    <a:pt x="3155" y="1"/>
                  </a:moveTo>
                  <a:cubicBezTo>
                    <a:pt x="2701" y="1"/>
                    <a:pt x="2244" y="124"/>
                    <a:pt x="1862" y="355"/>
                  </a:cubicBezTo>
                  <a:cubicBezTo>
                    <a:pt x="1" y="1483"/>
                    <a:pt x="791" y="4340"/>
                    <a:pt x="2841" y="4663"/>
                  </a:cubicBezTo>
                  <a:cubicBezTo>
                    <a:pt x="2905" y="4673"/>
                    <a:pt x="2966" y="4678"/>
                    <a:pt x="3025" y="4678"/>
                  </a:cubicBezTo>
                  <a:cubicBezTo>
                    <a:pt x="3444" y="4678"/>
                    <a:pt x="3748" y="4436"/>
                    <a:pt x="3952" y="4094"/>
                  </a:cubicBezTo>
                  <a:cubicBezTo>
                    <a:pt x="4527" y="3879"/>
                    <a:pt x="4971" y="3411"/>
                    <a:pt x="5160" y="2825"/>
                  </a:cubicBezTo>
                  <a:cubicBezTo>
                    <a:pt x="5442" y="1967"/>
                    <a:pt x="5200" y="958"/>
                    <a:pt x="4460" y="409"/>
                  </a:cubicBezTo>
                  <a:cubicBezTo>
                    <a:pt x="4085" y="131"/>
                    <a:pt x="3621" y="1"/>
                    <a:pt x="31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2315800" y="1374225"/>
              <a:ext cx="178850" cy="129375"/>
            </a:xfrm>
            <a:custGeom>
              <a:avLst/>
              <a:gdLst/>
              <a:ahLst/>
              <a:cxnLst/>
              <a:rect l="l" t="t" r="r" b="b"/>
              <a:pathLst>
                <a:path w="7154" h="5175" extrusionOk="0">
                  <a:moveTo>
                    <a:pt x="3398" y="1"/>
                  </a:moveTo>
                  <a:cubicBezTo>
                    <a:pt x="2965" y="1"/>
                    <a:pt x="2519" y="137"/>
                    <a:pt x="2156" y="403"/>
                  </a:cubicBezTo>
                  <a:cubicBezTo>
                    <a:pt x="1" y="1981"/>
                    <a:pt x="1677" y="5175"/>
                    <a:pt x="3936" y="5175"/>
                  </a:cubicBezTo>
                  <a:cubicBezTo>
                    <a:pt x="4235" y="5175"/>
                    <a:pt x="4544" y="5119"/>
                    <a:pt x="4855" y="4997"/>
                  </a:cubicBezTo>
                  <a:cubicBezTo>
                    <a:pt x="7154" y="4088"/>
                    <a:pt x="6666" y="80"/>
                    <a:pt x="4064" y="66"/>
                  </a:cubicBezTo>
                  <a:cubicBezTo>
                    <a:pt x="4024" y="66"/>
                    <a:pt x="3980" y="76"/>
                    <a:pt x="3940" y="76"/>
                  </a:cubicBezTo>
                  <a:cubicBezTo>
                    <a:pt x="3767" y="26"/>
                    <a:pt x="3584" y="1"/>
                    <a:pt x="3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5"/>
          <p:cNvGrpSpPr/>
          <p:nvPr/>
        </p:nvGrpSpPr>
        <p:grpSpPr>
          <a:xfrm>
            <a:off x="294846" y="3391515"/>
            <a:ext cx="3486588" cy="3664295"/>
            <a:chOff x="1025550" y="238100"/>
            <a:chExt cx="1159375" cy="913850"/>
          </a:xfrm>
        </p:grpSpPr>
        <p:sp>
          <p:nvSpPr>
            <p:cNvPr id="177" name="Google Shape;177;p5"/>
            <p:cNvSpPr/>
            <p:nvPr/>
          </p:nvSpPr>
          <p:spPr>
            <a:xfrm>
              <a:off x="1025550" y="720025"/>
              <a:ext cx="377625" cy="257725"/>
            </a:xfrm>
            <a:custGeom>
              <a:avLst/>
              <a:gdLst/>
              <a:ahLst/>
              <a:cxnLst/>
              <a:rect l="l" t="t" r="r" b="b"/>
              <a:pathLst>
                <a:path w="15105" h="10309" extrusionOk="0">
                  <a:moveTo>
                    <a:pt x="5150" y="3225"/>
                  </a:moveTo>
                  <a:cubicBezTo>
                    <a:pt x="5607" y="3323"/>
                    <a:pt x="6095" y="3342"/>
                    <a:pt x="6589" y="3342"/>
                  </a:cubicBezTo>
                  <a:cubicBezTo>
                    <a:pt x="6910" y="3342"/>
                    <a:pt x="7233" y="3334"/>
                    <a:pt x="7553" y="3334"/>
                  </a:cubicBezTo>
                  <a:cubicBezTo>
                    <a:pt x="8017" y="3334"/>
                    <a:pt x="8473" y="3351"/>
                    <a:pt x="8902" y="3434"/>
                  </a:cubicBezTo>
                  <a:cubicBezTo>
                    <a:pt x="10241" y="3696"/>
                    <a:pt x="10790" y="4174"/>
                    <a:pt x="10396" y="5480"/>
                  </a:cubicBezTo>
                  <a:cubicBezTo>
                    <a:pt x="10107" y="6439"/>
                    <a:pt x="9619" y="7196"/>
                    <a:pt x="8838" y="7832"/>
                  </a:cubicBezTo>
                  <a:cubicBezTo>
                    <a:pt x="8031" y="8486"/>
                    <a:pt x="6933" y="8883"/>
                    <a:pt x="5871" y="8883"/>
                  </a:cubicBezTo>
                  <a:cubicBezTo>
                    <a:pt x="4719" y="8883"/>
                    <a:pt x="3609" y="8416"/>
                    <a:pt x="2955" y="7304"/>
                  </a:cubicBezTo>
                  <a:cubicBezTo>
                    <a:pt x="1902" y="5503"/>
                    <a:pt x="3561" y="4278"/>
                    <a:pt x="5150" y="3232"/>
                  </a:cubicBezTo>
                  <a:lnTo>
                    <a:pt x="5150" y="3225"/>
                  </a:lnTo>
                  <a:close/>
                  <a:moveTo>
                    <a:pt x="6222" y="0"/>
                  </a:moveTo>
                  <a:cubicBezTo>
                    <a:pt x="6126" y="0"/>
                    <a:pt x="6029" y="14"/>
                    <a:pt x="5934" y="41"/>
                  </a:cubicBezTo>
                  <a:cubicBezTo>
                    <a:pt x="3248" y="802"/>
                    <a:pt x="1" y="4719"/>
                    <a:pt x="1390" y="7600"/>
                  </a:cubicBezTo>
                  <a:cubicBezTo>
                    <a:pt x="2309" y="9515"/>
                    <a:pt x="4301" y="10308"/>
                    <a:pt x="6312" y="10308"/>
                  </a:cubicBezTo>
                  <a:cubicBezTo>
                    <a:pt x="7365" y="10308"/>
                    <a:pt x="8424" y="10091"/>
                    <a:pt x="9336" y="9703"/>
                  </a:cubicBezTo>
                  <a:cubicBezTo>
                    <a:pt x="11884" y="8620"/>
                    <a:pt x="15104" y="5019"/>
                    <a:pt x="13099" y="2125"/>
                  </a:cubicBezTo>
                  <a:cubicBezTo>
                    <a:pt x="12291" y="967"/>
                    <a:pt x="10183" y="244"/>
                    <a:pt x="8202" y="244"/>
                  </a:cubicBezTo>
                  <a:cubicBezTo>
                    <a:pt x="7788" y="244"/>
                    <a:pt x="7380" y="275"/>
                    <a:pt x="6990" y="341"/>
                  </a:cubicBezTo>
                  <a:cubicBezTo>
                    <a:pt x="6791" y="121"/>
                    <a:pt x="6510" y="0"/>
                    <a:pt x="62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410725" y="867950"/>
              <a:ext cx="367850" cy="284000"/>
            </a:xfrm>
            <a:custGeom>
              <a:avLst/>
              <a:gdLst/>
              <a:ahLst/>
              <a:cxnLst/>
              <a:rect l="l" t="t" r="r" b="b"/>
              <a:pathLst>
                <a:path w="14714" h="11360" extrusionOk="0">
                  <a:moveTo>
                    <a:pt x="7695" y="2273"/>
                  </a:moveTo>
                  <a:cubicBezTo>
                    <a:pt x="7753" y="2273"/>
                    <a:pt x="7812" y="2274"/>
                    <a:pt x="7872" y="2275"/>
                  </a:cubicBezTo>
                  <a:cubicBezTo>
                    <a:pt x="10228" y="2349"/>
                    <a:pt x="12785" y="4254"/>
                    <a:pt x="12220" y="6920"/>
                  </a:cubicBezTo>
                  <a:cubicBezTo>
                    <a:pt x="11888" y="8488"/>
                    <a:pt x="10697" y="8875"/>
                    <a:pt x="9309" y="8875"/>
                  </a:cubicBezTo>
                  <a:cubicBezTo>
                    <a:pt x="8711" y="8875"/>
                    <a:pt x="8076" y="8804"/>
                    <a:pt x="7458" y="8724"/>
                  </a:cubicBezTo>
                  <a:cubicBezTo>
                    <a:pt x="6691" y="7667"/>
                    <a:pt x="5371" y="6906"/>
                    <a:pt x="4591" y="5870"/>
                  </a:cubicBezTo>
                  <a:cubicBezTo>
                    <a:pt x="3702" y="4695"/>
                    <a:pt x="3615" y="3908"/>
                    <a:pt x="4890" y="3107"/>
                  </a:cubicBezTo>
                  <a:cubicBezTo>
                    <a:pt x="5775" y="2550"/>
                    <a:pt x="6675" y="2273"/>
                    <a:pt x="7695" y="2273"/>
                  </a:cubicBezTo>
                  <a:close/>
                  <a:moveTo>
                    <a:pt x="6297" y="1"/>
                  </a:moveTo>
                  <a:cubicBezTo>
                    <a:pt x="3617" y="1"/>
                    <a:pt x="627" y="1105"/>
                    <a:pt x="249" y="3951"/>
                  </a:cubicBezTo>
                  <a:cubicBezTo>
                    <a:pt x="0" y="5809"/>
                    <a:pt x="1760" y="8498"/>
                    <a:pt x="3854" y="9797"/>
                  </a:cubicBezTo>
                  <a:cubicBezTo>
                    <a:pt x="3860" y="10201"/>
                    <a:pt x="4056" y="10598"/>
                    <a:pt x="4486" y="10800"/>
                  </a:cubicBezTo>
                  <a:cubicBezTo>
                    <a:pt x="5268" y="11171"/>
                    <a:pt x="6278" y="11360"/>
                    <a:pt x="7346" y="11360"/>
                  </a:cubicBezTo>
                  <a:cubicBezTo>
                    <a:pt x="9993" y="11360"/>
                    <a:pt x="12988" y="10200"/>
                    <a:pt x="13701" y="7795"/>
                  </a:cubicBezTo>
                  <a:cubicBezTo>
                    <a:pt x="14714" y="4375"/>
                    <a:pt x="11813" y="1336"/>
                    <a:pt x="8844" y="371"/>
                  </a:cubicBezTo>
                  <a:cubicBezTo>
                    <a:pt x="8113" y="133"/>
                    <a:pt x="7224" y="1"/>
                    <a:pt x="6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1760550" y="654000"/>
              <a:ext cx="274600" cy="256850"/>
            </a:xfrm>
            <a:custGeom>
              <a:avLst/>
              <a:gdLst/>
              <a:ahLst/>
              <a:cxnLst/>
              <a:rect l="l" t="t" r="r" b="b"/>
              <a:pathLst>
                <a:path w="10984" h="10274" extrusionOk="0">
                  <a:moveTo>
                    <a:pt x="4991" y="2374"/>
                  </a:moveTo>
                  <a:cubicBezTo>
                    <a:pt x="6530" y="2374"/>
                    <a:pt x="7934" y="3724"/>
                    <a:pt x="7610" y="5435"/>
                  </a:cubicBezTo>
                  <a:cubicBezTo>
                    <a:pt x="7324" y="6933"/>
                    <a:pt x="6085" y="7909"/>
                    <a:pt x="4806" y="8653"/>
                  </a:cubicBezTo>
                  <a:cubicBezTo>
                    <a:pt x="4722" y="8639"/>
                    <a:pt x="4638" y="8619"/>
                    <a:pt x="4554" y="8595"/>
                  </a:cubicBezTo>
                  <a:cubicBezTo>
                    <a:pt x="2158" y="7818"/>
                    <a:pt x="1347" y="4072"/>
                    <a:pt x="3672" y="2733"/>
                  </a:cubicBezTo>
                  <a:lnTo>
                    <a:pt x="3672" y="2730"/>
                  </a:lnTo>
                  <a:cubicBezTo>
                    <a:pt x="4098" y="2484"/>
                    <a:pt x="4550" y="2374"/>
                    <a:pt x="4991" y="2374"/>
                  </a:cubicBezTo>
                  <a:close/>
                  <a:moveTo>
                    <a:pt x="5496" y="0"/>
                  </a:moveTo>
                  <a:cubicBezTo>
                    <a:pt x="4368" y="0"/>
                    <a:pt x="3236" y="423"/>
                    <a:pt x="2333" y="1373"/>
                  </a:cubicBezTo>
                  <a:cubicBezTo>
                    <a:pt x="1" y="3820"/>
                    <a:pt x="489" y="7943"/>
                    <a:pt x="3517" y="9629"/>
                  </a:cubicBezTo>
                  <a:cubicBezTo>
                    <a:pt x="3568" y="9659"/>
                    <a:pt x="3622" y="9682"/>
                    <a:pt x="3676" y="9709"/>
                  </a:cubicBezTo>
                  <a:cubicBezTo>
                    <a:pt x="3729" y="9831"/>
                    <a:pt x="3827" y="9928"/>
                    <a:pt x="3952" y="9982"/>
                  </a:cubicBezTo>
                  <a:cubicBezTo>
                    <a:pt x="4443" y="10182"/>
                    <a:pt x="4934" y="10273"/>
                    <a:pt x="5416" y="10273"/>
                  </a:cubicBezTo>
                  <a:cubicBezTo>
                    <a:pt x="8410" y="10273"/>
                    <a:pt x="10984" y="6735"/>
                    <a:pt x="10285" y="3810"/>
                  </a:cubicBezTo>
                  <a:cubicBezTo>
                    <a:pt x="9733" y="1501"/>
                    <a:pt x="7621" y="0"/>
                    <a:pt x="54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1827700" y="238100"/>
              <a:ext cx="357225" cy="334175"/>
            </a:xfrm>
            <a:custGeom>
              <a:avLst/>
              <a:gdLst/>
              <a:ahLst/>
              <a:cxnLst/>
              <a:rect l="l" t="t" r="r" b="b"/>
              <a:pathLst>
                <a:path w="14289" h="13367" extrusionOk="0">
                  <a:moveTo>
                    <a:pt x="6490" y="3091"/>
                  </a:moveTo>
                  <a:cubicBezTo>
                    <a:pt x="8493" y="3091"/>
                    <a:pt x="10319" y="4852"/>
                    <a:pt x="9898" y="7078"/>
                  </a:cubicBezTo>
                  <a:cubicBezTo>
                    <a:pt x="9528" y="9027"/>
                    <a:pt x="7916" y="10296"/>
                    <a:pt x="6253" y="11262"/>
                  </a:cubicBezTo>
                  <a:cubicBezTo>
                    <a:pt x="6142" y="11241"/>
                    <a:pt x="6031" y="11218"/>
                    <a:pt x="5920" y="11188"/>
                  </a:cubicBezTo>
                  <a:cubicBezTo>
                    <a:pt x="2807" y="10171"/>
                    <a:pt x="1753" y="5298"/>
                    <a:pt x="4776" y="3555"/>
                  </a:cubicBezTo>
                  <a:cubicBezTo>
                    <a:pt x="5329" y="3236"/>
                    <a:pt x="5917" y="3091"/>
                    <a:pt x="6490" y="3091"/>
                  </a:cubicBezTo>
                  <a:close/>
                  <a:moveTo>
                    <a:pt x="7151" y="0"/>
                  </a:moveTo>
                  <a:cubicBezTo>
                    <a:pt x="5683" y="0"/>
                    <a:pt x="4211" y="550"/>
                    <a:pt x="3036" y="1785"/>
                  </a:cubicBezTo>
                  <a:cubicBezTo>
                    <a:pt x="0" y="4972"/>
                    <a:pt x="633" y="10336"/>
                    <a:pt x="4574" y="12530"/>
                  </a:cubicBezTo>
                  <a:cubicBezTo>
                    <a:pt x="4641" y="12567"/>
                    <a:pt x="4712" y="12598"/>
                    <a:pt x="4779" y="12631"/>
                  </a:cubicBezTo>
                  <a:cubicBezTo>
                    <a:pt x="4850" y="12793"/>
                    <a:pt x="4978" y="12921"/>
                    <a:pt x="5139" y="12988"/>
                  </a:cubicBezTo>
                  <a:cubicBezTo>
                    <a:pt x="5778" y="13248"/>
                    <a:pt x="6419" y="13367"/>
                    <a:pt x="7045" y="13367"/>
                  </a:cubicBezTo>
                  <a:cubicBezTo>
                    <a:pt x="10942" y="13367"/>
                    <a:pt x="14289" y="8765"/>
                    <a:pt x="13384" y="4955"/>
                  </a:cubicBezTo>
                  <a:cubicBezTo>
                    <a:pt x="12665" y="1952"/>
                    <a:pt x="9916" y="0"/>
                    <a:pt x="7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1394350" y="411600"/>
              <a:ext cx="322975" cy="272875"/>
            </a:xfrm>
            <a:custGeom>
              <a:avLst/>
              <a:gdLst/>
              <a:ahLst/>
              <a:cxnLst/>
              <a:rect l="l" t="t" r="r" b="b"/>
              <a:pathLst>
                <a:path w="12919" h="10915" extrusionOk="0">
                  <a:moveTo>
                    <a:pt x="6307" y="2885"/>
                  </a:moveTo>
                  <a:cubicBezTo>
                    <a:pt x="6435" y="2885"/>
                    <a:pt x="6565" y="2891"/>
                    <a:pt x="6696" y="2905"/>
                  </a:cubicBezTo>
                  <a:cubicBezTo>
                    <a:pt x="7756" y="3012"/>
                    <a:pt x="8978" y="3618"/>
                    <a:pt x="9298" y="4725"/>
                  </a:cubicBezTo>
                  <a:cubicBezTo>
                    <a:pt x="9543" y="5584"/>
                    <a:pt x="9257" y="6654"/>
                    <a:pt x="8352" y="6923"/>
                  </a:cubicBezTo>
                  <a:cubicBezTo>
                    <a:pt x="7578" y="7155"/>
                    <a:pt x="7628" y="8047"/>
                    <a:pt x="8180" y="8397"/>
                  </a:cubicBezTo>
                  <a:cubicBezTo>
                    <a:pt x="7675" y="8730"/>
                    <a:pt x="7167" y="8976"/>
                    <a:pt x="6753" y="9084"/>
                  </a:cubicBezTo>
                  <a:cubicBezTo>
                    <a:pt x="6304" y="9200"/>
                    <a:pt x="5781" y="9266"/>
                    <a:pt x="5250" y="9266"/>
                  </a:cubicBezTo>
                  <a:cubicBezTo>
                    <a:pt x="3450" y="9266"/>
                    <a:pt x="1564" y="8504"/>
                    <a:pt x="2170" y="6354"/>
                  </a:cubicBezTo>
                  <a:cubicBezTo>
                    <a:pt x="2695" y="4486"/>
                    <a:pt x="4315" y="2885"/>
                    <a:pt x="6307" y="2885"/>
                  </a:cubicBezTo>
                  <a:close/>
                  <a:moveTo>
                    <a:pt x="6967" y="1"/>
                  </a:moveTo>
                  <a:cubicBezTo>
                    <a:pt x="3578" y="1"/>
                    <a:pt x="445" y="2888"/>
                    <a:pt x="211" y="6408"/>
                  </a:cubicBezTo>
                  <a:cubicBezTo>
                    <a:pt x="1" y="9543"/>
                    <a:pt x="2637" y="10915"/>
                    <a:pt x="5335" y="10915"/>
                  </a:cubicBezTo>
                  <a:cubicBezTo>
                    <a:pt x="6440" y="10915"/>
                    <a:pt x="7555" y="10685"/>
                    <a:pt x="8490" y="10251"/>
                  </a:cubicBezTo>
                  <a:cubicBezTo>
                    <a:pt x="9644" y="9720"/>
                    <a:pt x="10825" y="8808"/>
                    <a:pt x="11468" y="7647"/>
                  </a:cubicBezTo>
                  <a:cubicBezTo>
                    <a:pt x="12057" y="7145"/>
                    <a:pt x="12448" y="6452"/>
                    <a:pt x="12569" y="5691"/>
                  </a:cubicBezTo>
                  <a:cubicBezTo>
                    <a:pt x="12919" y="3443"/>
                    <a:pt x="11206" y="1266"/>
                    <a:pt x="9224" y="448"/>
                  </a:cubicBezTo>
                  <a:cubicBezTo>
                    <a:pt x="8478" y="142"/>
                    <a:pt x="7716" y="1"/>
                    <a:pt x="6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5"/>
          <p:cNvSpPr txBox="1">
            <a:spLocks noGrp="1"/>
          </p:cNvSpPr>
          <p:nvPr>
            <p:ph type="ctrTitle"/>
          </p:nvPr>
        </p:nvSpPr>
        <p:spPr>
          <a:xfrm flipH="1">
            <a:off x="720004" y="1340900"/>
            <a:ext cx="2101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3" name="Google Shape;183;p5"/>
          <p:cNvSpPr txBox="1">
            <a:spLocks noGrp="1"/>
          </p:cNvSpPr>
          <p:nvPr>
            <p:ph type="subTitle" idx="1"/>
          </p:nvPr>
        </p:nvSpPr>
        <p:spPr>
          <a:xfrm flipH="1">
            <a:off x="720450" y="1987600"/>
            <a:ext cx="3299100" cy="1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4" name="Google Shape;184;p5"/>
          <p:cNvSpPr txBox="1">
            <a:spLocks noGrp="1"/>
          </p:cNvSpPr>
          <p:nvPr>
            <p:ph type="ctrTitle" idx="2"/>
          </p:nvPr>
        </p:nvSpPr>
        <p:spPr>
          <a:xfrm flipH="1">
            <a:off x="6322207" y="4274551"/>
            <a:ext cx="2101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5" name="Google Shape;185;p5"/>
          <p:cNvSpPr txBox="1">
            <a:spLocks noGrp="1"/>
          </p:cNvSpPr>
          <p:nvPr>
            <p:ph type="subTitle" idx="3"/>
          </p:nvPr>
        </p:nvSpPr>
        <p:spPr>
          <a:xfrm flipH="1">
            <a:off x="5124900" y="4921267"/>
            <a:ext cx="3299100" cy="1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 txBox="1">
            <a:spLocks noGrp="1"/>
          </p:cNvSpPr>
          <p:nvPr>
            <p:ph type="title"/>
          </p:nvPr>
        </p:nvSpPr>
        <p:spPr>
          <a:xfrm>
            <a:off x="546675" y="258091"/>
            <a:ext cx="805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 flipH="1">
            <a:off x="621567" y="1637067"/>
            <a:ext cx="3609900" cy="44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 Light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200"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200"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200"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200"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200"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200"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Google Shape;190;p7"/>
          <p:cNvSpPr txBox="1">
            <a:spLocks noGrp="1"/>
          </p:cNvSpPr>
          <p:nvPr>
            <p:ph type="title"/>
          </p:nvPr>
        </p:nvSpPr>
        <p:spPr>
          <a:xfrm>
            <a:off x="546675" y="258091"/>
            <a:ext cx="805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8"/>
          <p:cNvGrpSpPr/>
          <p:nvPr/>
        </p:nvGrpSpPr>
        <p:grpSpPr>
          <a:xfrm>
            <a:off x="-862837" y="4211794"/>
            <a:ext cx="2707604" cy="2845607"/>
            <a:chOff x="1025550" y="238100"/>
            <a:chExt cx="1159375" cy="913850"/>
          </a:xfrm>
        </p:grpSpPr>
        <p:sp>
          <p:nvSpPr>
            <p:cNvPr id="193" name="Google Shape;193;p8"/>
            <p:cNvSpPr/>
            <p:nvPr/>
          </p:nvSpPr>
          <p:spPr>
            <a:xfrm>
              <a:off x="1025550" y="720025"/>
              <a:ext cx="377625" cy="257725"/>
            </a:xfrm>
            <a:custGeom>
              <a:avLst/>
              <a:gdLst/>
              <a:ahLst/>
              <a:cxnLst/>
              <a:rect l="l" t="t" r="r" b="b"/>
              <a:pathLst>
                <a:path w="15105" h="10309" extrusionOk="0">
                  <a:moveTo>
                    <a:pt x="5150" y="3225"/>
                  </a:moveTo>
                  <a:cubicBezTo>
                    <a:pt x="5607" y="3323"/>
                    <a:pt x="6095" y="3342"/>
                    <a:pt x="6589" y="3342"/>
                  </a:cubicBezTo>
                  <a:cubicBezTo>
                    <a:pt x="6910" y="3342"/>
                    <a:pt x="7233" y="3334"/>
                    <a:pt x="7553" y="3334"/>
                  </a:cubicBezTo>
                  <a:cubicBezTo>
                    <a:pt x="8017" y="3334"/>
                    <a:pt x="8473" y="3351"/>
                    <a:pt x="8902" y="3434"/>
                  </a:cubicBezTo>
                  <a:cubicBezTo>
                    <a:pt x="10241" y="3696"/>
                    <a:pt x="10790" y="4174"/>
                    <a:pt x="10396" y="5480"/>
                  </a:cubicBezTo>
                  <a:cubicBezTo>
                    <a:pt x="10107" y="6439"/>
                    <a:pt x="9619" y="7196"/>
                    <a:pt x="8838" y="7832"/>
                  </a:cubicBezTo>
                  <a:cubicBezTo>
                    <a:pt x="8031" y="8486"/>
                    <a:pt x="6933" y="8883"/>
                    <a:pt x="5871" y="8883"/>
                  </a:cubicBezTo>
                  <a:cubicBezTo>
                    <a:pt x="4719" y="8883"/>
                    <a:pt x="3609" y="8416"/>
                    <a:pt x="2955" y="7304"/>
                  </a:cubicBezTo>
                  <a:cubicBezTo>
                    <a:pt x="1902" y="5503"/>
                    <a:pt x="3561" y="4278"/>
                    <a:pt x="5150" y="3232"/>
                  </a:cubicBezTo>
                  <a:lnTo>
                    <a:pt x="5150" y="3225"/>
                  </a:lnTo>
                  <a:close/>
                  <a:moveTo>
                    <a:pt x="6222" y="0"/>
                  </a:moveTo>
                  <a:cubicBezTo>
                    <a:pt x="6126" y="0"/>
                    <a:pt x="6029" y="14"/>
                    <a:pt x="5934" y="41"/>
                  </a:cubicBezTo>
                  <a:cubicBezTo>
                    <a:pt x="3248" y="802"/>
                    <a:pt x="1" y="4719"/>
                    <a:pt x="1390" y="7600"/>
                  </a:cubicBezTo>
                  <a:cubicBezTo>
                    <a:pt x="2309" y="9515"/>
                    <a:pt x="4301" y="10308"/>
                    <a:pt x="6312" y="10308"/>
                  </a:cubicBezTo>
                  <a:cubicBezTo>
                    <a:pt x="7365" y="10308"/>
                    <a:pt x="8424" y="10091"/>
                    <a:pt x="9336" y="9703"/>
                  </a:cubicBezTo>
                  <a:cubicBezTo>
                    <a:pt x="11884" y="8620"/>
                    <a:pt x="15104" y="5019"/>
                    <a:pt x="13099" y="2125"/>
                  </a:cubicBezTo>
                  <a:cubicBezTo>
                    <a:pt x="12291" y="967"/>
                    <a:pt x="10183" y="244"/>
                    <a:pt x="8202" y="244"/>
                  </a:cubicBezTo>
                  <a:cubicBezTo>
                    <a:pt x="7788" y="244"/>
                    <a:pt x="7380" y="275"/>
                    <a:pt x="6990" y="341"/>
                  </a:cubicBezTo>
                  <a:cubicBezTo>
                    <a:pt x="6791" y="121"/>
                    <a:pt x="6510" y="0"/>
                    <a:pt x="62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1410725" y="867950"/>
              <a:ext cx="367850" cy="284000"/>
            </a:xfrm>
            <a:custGeom>
              <a:avLst/>
              <a:gdLst/>
              <a:ahLst/>
              <a:cxnLst/>
              <a:rect l="l" t="t" r="r" b="b"/>
              <a:pathLst>
                <a:path w="14714" h="11360" extrusionOk="0">
                  <a:moveTo>
                    <a:pt x="7695" y="2273"/>
                  </a:moveTo>
                  <a:cubicBezTo>
                    <a:pt x="7753" y="2273"/>
                    <a:pt x="7812" y="2274"/>
                    <a:pt x="7872" y="2275"/>
                  </a:cubicBezTo>
                  <a:cubicBezTo>
                    <a:pt x="10228" y="2349"/>
                    <a:pt x="12785" y="4254"/>
                    <a:pt x="12220" y="6920"/>
                  </a:cubicBezTo>
                  <a:cubicBezTo>
                    <a:pt x="11888" y="8488"/>
                    <a:pt x="10697" y="8875"/>
                    <a:pt x="9309" y="8875"/>
                  </a:cubicBezTo>
                  <a:cubicBezTo>
                    <a:pt x="8711" y="8875"/>
                    <a:pt x="8076" y="8804"/>
                    <a:pt x="7458" y="8724"/>
                  </a:cubicBezTo>
                  <a:cubicBezTo>
                    <a:pt x="6691" y="7667"/>
                    <a:pt x="5371" y="6906"/>
                    <a:pt x="4591" y="5870"/>
                  </a:cubicBezTo>
                  <a:cubicBezTo>
                    <a:pt x="3702" y="4695"/>
                    <a:pt x="3615" y="3908"/>
                    <a:pt x="4890" y="3107"/>
                  </a:cubicBezTo>
                  <a:cubicBezTo>
                    <a:pt x="5775" y="2550"/>
                    <a:pt x="6675" y="2273"/>
                    <a:pt x="7695" y="2273"/>
                  </a:cubicBezTo>
                  <a:close/>
                  <a:moveTo>
                    <a:pt x="6297" y="1"/>
                  </a:moveTo>
                  <a:cubicBezTo>
                    <a:pt x="3617" y="1"/>
                    <a:pt x="627" y="1105"/>
                    <a:pt x="249" y="3951"/>
                  </a:cubicBezTo>
                  <a:cubicBezTo>
                    <a:pt x="0" y="5809"/>
                    <a:pt x="1760" y="8498"/>
                    <a:pt x="3854" y="9797"/>
                  </a:cubicBezTo>
                  <a:cubicBezTo>
                    <a:pt x="3860" y="10201"/>
                    <a:pt x="4056" y="10598"/>
                    <a:pt x="4486" y="10800"/>
                  </a:cubicBezTo>
                  <a:cubicBezTo>
                    <a:pt x="5268" y="11171"/>
                    <a:pt x="6278" y="11360"/>
                    <a:pt x="7346" y="11360"/>
                  </a:cubicBezTo>
                  <a:cubicBezTo>
                    <a:pt x="9993" y="11360"/>
                    <a:pt x="12988" y="10200"/>
                    <a:pt x="13701" y="7795"/>
                  </a:cubicBezTo>
                  <a:cubicBezTo>
                    <a:pt x="14714" y="4375"/>
                    <a:pt x="11813" y="1336"/>
                    <a:pt x="8844" y="371"/>
                  </a:cubicBezTo>
                  <a:cubicBezTo>
                    <a:pt x="8113" y="133"/>
                    <a:pt x="7224" y="1"/>
                    <a:pt x="6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1760550" y="654000"/>
              <a:ext cx="274600" cy="256850"/>
            </a:xfrm>
            <a:custGeom>
              <a:avLst/>
              <a:gdLst/>
              <a:ahLst/>
              <a:cxnLst/>
              <a:rect l="l" t="t" r="r" b="b"/>
              <a:pathLst>
                <a:path w="10984" h="10274" extrusionOk="0">
                  <a:moveTo>
                    <a:pt x="4991" y="2374"/>
                  </a:moveTo>
                  <a:cubicBezTo>
                    <a:pt x="6530" y="2374"/>
                    <a:pt x="7934" y="3724"/>
                    <a:pt x="7610" y="5435"/>
                  </a:cubicBezTo>
                  <a:cubicBezTo>
                    <a:pt x="7324" y="6933"/>
                    <a:pt x="6085" y="7909"/>
                    <a:pt x="4806" y="8653"/>
                  </a:cubicBezTo>
                  <a:cubicBezTo>
                    <a:pt x="4722" y="8639"/>
                    <a:pt x="4638" y="8619"/>
                    <a:pt x="4554" y="8595"/>
                  </a:cubicBezTo>
                  <a:cubicBezTo>
                    <a:pt x="2158" y="7818"/>
                    <a:pt x="1347" y="4072"/>
                    <a:pt x="3672" y="2733"/>
                  </a:cubicBezTo>
                  <a:lnTo>
                    <a:pt x="3672" y="2730"/>
                  </a:lnTo>
                  <a:cubicBezTo>
                    <a:pt x="4098" y="2484"/>
                    <a:pt x="4550" y="2374"/>
                    <a:pt x="4991" y="2374"/>
                  </a:cubicBezTo>
                  <a:close/>
                  <a:moveTo>
                    <a:pt x="5496" y="0"/>
                  </a:moveTo>
                  <a:cubicBezTo>
                    <a:pt x="4368" y="0"/>
                    <a:pt x="3236" y="423"/>
                    <a:pt x="2333" y="1373"/>
                  </a:cubicBezTo>
                  <a:cubicBezTo>
                    <a:pt x="1" y="3820"/>
                    <a:pt x="489" y="7943"/>
                    <a:pt x="3517" y="9629"/>
                  </a:cubicBezTo>
                  <a:cubicBezTo>
                    <a:pt x="3568" y="9659"/>
                    <a:pt x="3622" y="9682"/>
                    <a:pt x="3676" y="9709"/>
                  </a:cubicBezTo>
                  <a:cubicBezTo>
                    <a:pt x="3729" y="9831"/>
                    <a:pt x="3827" y="9928"/>
                    <a:pt x="3952" y="9982"/>
                  </a:cubicBezTo>
                  <a:cubicBezTo>
                    <a:pt x="4443" y="10182"/>
                    <a:pt x="4934" y="10273"/>
                    <a:pt x="5416" y="10273"/>
                  </a:cubicBezTo>
                  <a:cubicBezTo>
                    <a:pt x="8410" y="10273"/>
                    <a:pt x="10984" y="6735"/>
                    <a:pt x="10285" y="3810"/>
                  </a:cubicBezTo>
                  <a:cubicBezTo>
                    <a:pt x="9733" y="1501"/>
                    <a:pt x="7621" y="0"/>
                    <a:pt x="54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827700" y="238100"/>
              <a:ext cx="357225" cy="334175"/>
            </a:xfrm>
            <a:custGeom>
              <a:avLst/>
              <a:gdLst/>
              <a:ahLst/>
              <a:cxnLst/>
              <a:rect l="l" t="t" r="r" b="b"/>
              <a:pathLst>
                <a:path w="14289" h="13367" extrusionOk="0">
                  <a:moveTo>
                    <a:pt x="6490" y="3091"/>
                  </a:moveTo>
                  <a:cubicBezTo>
                    <a:pt x="8493" y="3091"/>
                    <a:pt x="10319" y="4852"/>
                    <a:pt x="9898" y="7078"/>
                  </a:cubicBezTo>
                  <a:cubicBezTo>
                    <a:pt x="9528" y="9027"/>
                    <a:pt x="7916" y="10296"/>
                    <a:pt x="6253" y="11262"/>
                  </a:cubicBezTo>
                  <a:cubicBezTo>
                    <a:pt x="6142" y="11241"/>
                    <a:pt x="6031" y="11218"/>
                    <a:pt x="5920" y="11188"/>
                  </a:cubicBezTo>
                  <a:cubicBezTo>
                    <a:pt x="2807" y="10171"/>
                    <a:pt x="1753" y="5298"/>
                    <a:pt x="4776" y="3555"/>
                  </a:cubicBezTo>
                  <a:cubicBezTo>
                    <a:pt x="5329" y="3236"/>
                    <a:pt x="5917" y="3091"/>
                    <a:pt x="6490" y="3091"/>
                  </a:cubicBezTo>
                  <a:close/>
                  <a:moveTo>
                    <a:pt x="7151" y="0"/>
                  </a:moveTo>
                  <a:cubicBezTo>
                    <a:pt x="5683" y="0"/>
                    <a:pt x="4211" y="550"/>
                    <a:pt x="3036" y="1785"/>
                  </a:cubicBezTo>
                  <a:cubicBezTo>
                    <a:pt x="0" y="4972"/>
                    <a:pt x="633" y="10336"/>
                    <a:pt x="4574" y="12530"/>
                  </a:cubicBezTo>
                  <a:cubicBezTo>
                    <a:pt x="4641" y="12567"/>
                    <a:pt x="4712" y="12598"/>
                    <a:pt x="4779" y="12631"/>
                  </a:cubicBezTo>
                  <a:cubicBezTo>
                    <a:pt x="4850" y="12793"/>
                    <a:pt x="4978" y="12921"/>
                    <a:pt x="5139" y="12988"/>
                  </a:cubicBezTo>
                  <a:cubicBezTo>
                    <a:pt x="5778" y="13248"/>
                    <a:pt x="6419" y="13367"/>
                    <a:pt x="7045" y="13367"/>
                  </a:cubicBezTo>
                  <a:cubicBezTo>
                    <a:pt x="10942" y="13367"/>
                    <a:pt x="14289" y="8765"/>
                    <a:pt x="13384" y="4955"/>
                  </a:cubicBezTo>
                  <a:cubicBezTo>
                    <a:pt x="12665" y="1952"/>
                    <a:pt x="9916" y="0"/>
                    <a:pt x="7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1394350" y="411600"/>
              <a:ext cx="322975" cy="272875"/>
            </a:xfrm>
            <a:custGeom>
              <a:avLst/>
              <a:gdLst/>
              <a:ahLst/>
              <a:cxnLst/>
              <a:rect l="l" t="t" r="r" b="b"/>
              <a:pathLst>
                <a:path w="12919" h="10915" extrusionOk="0">
                  <a:moveTo>
                    <a:pt x="6307" y="2885"/>
                  </a:moveTo>
                  <a:cubicBezTo>
                    <a:pt x="6435" y="2885"/>
                    <a:pt x="6565" y="2891"/>
                    <a:pt x="6696" y="2905"/>
                  </a:cubicBezTo>
                  <a:cubicBezTo>
                    <a:pt x="7756" y="3012"/>
                    <a:pt x="8978" y="3618"/>
                    <a:pt x="9298" y="4725"/>
                  </a:cubicBezTo>
                  <a:cubicBezTo>
                    <a:pt x="9543" y="5584"/>
                    <a:pt x="9257" y="6654"/>
                    <a:pt x="8352" y="6923"/>
                  </a:cubicBezTo>
                  <a:cubicBezTo>
                    <a:pt x="7578" y="7155"/>
                    <a:pt x="7628" y="8047"/>
                    <a:pt x="8180" y="8397"/>
                  </a:cubicBezTo>
                  <a:cubicBezTo>
                    <a:pt x="7675" y="8730"/>
                    <a:pt x="7167" y="8976"/>
                    <a:pt x="6753" y="9084"/>
                  </a:cubicBezTo>
                  <a:cubicBezTo>
                    <a:pt x="6304" y="9200"/>
                    <a:pt x="5781" y="9266"/>
                    <a:pt x="5250" y="9266"/>
                  </a:cubicBezTo>
                  <a:cubicBezTo>
                    <a:pt x="3450" y="9266"/>
                    <a:pt x="1564" y="8504"/>
                    <a:pt x="2170" y="6354"/>
                  </a:cubicBezTo>
                  <a:cubicBezTo>
                    <a:pt x="2695" y="4486"/>
                    <a:pt x="4315" y="2885"/>
                    <a:pt x="6307" y="2885"/>
                  </a:cubicBezTo>
                  <a:close/>
                  <a:moveTo>
                    <a:pt x="6967" y="1"/>
                  </a:moveTo>
                  <a:cubicBezTo>
                    <a:pt x="3578" y="1"/>
                    <a:pt x="445" y="2888"/>
                    <a:pt x="211" y="6408"/>
                  </a:cubicBezTo>
                  <a:cubicBezTo>
                    <a:pt x="1" y="9543"/>
                    <a:pt x="2637" y="10915"/>
                    <a:pt x="5335" y="10915"/>
                  </a:cubicBezTo>
                  <a:cubicBezTo>
                    <a:pt x="6440" y="10915"/>
                    <a:pt x="7555" y="10685"/>
                    <a:pt x="8490" y="10251"/>
                  </a:cubicBezTo>
                  <a:cubicBezTo>
                    <a:pt x="9644" y="9720"/>
                    <a:pt x="10825" y="8808"/>
                    <a:pt x="11468" y="7647"/>
                  </a:cubicBezTo>
                  <a:cubicBezTo>
                    <a:pt x="12057" y="7145"/>
                    <a:pt x="12448" y="6452"/>
                    <a:pt x="12569" y="5691"/>
                  </a:cubicBezTo>
                  <a:cubicBezTo>
                    <a:pt x="12919" y="3443"/>
                    <a:pt x="11206" y="1266"/>
                    <a:pt x="9224" y="448"/>
                  </a:cubicBezTo>
                  <a:cubicBezTo>
                    <a:pt x="8478" y="142"/>
                    <a:pt x="7716" y="1"/>
                    <a:pt x="6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8"/>
          <p:cNvGrpSpPr/>
          <p:nvPr/>
        </p:nvGrpSpPr>
        <p:grpSpPr>
          <a:xfrm>
            <a:off x="6786713" y="-661461"/>
            <a:ext cx="2649792" cy="2866781"/>
            <a:chOff x="2282775" y="694625"/>
            <a:chExt cx="1044500" cy="847525"/>
          </a:xfrm>
        </p:grpSpPr>
        <p:sp>
          <p:nvSpPr>
            <p:cNvPr id="199" name="Google Shape;199;p8"/>
            <p:cNvSpPr/>
            <p:nvPr/>
          </p:nvSpPr>
          <p:spPr>
            <a:xfrm>
              <a:off x="3129750" y="707825"/>
              <a:ext cx="142400" cy="149050"/>
            </a:xfrm>
            <a:custGeom>
              <a:avLst/>
              <a:gdLst/>
              <a:ahLst/>
              <a:cxnLst/>
              <a:rect l="l" t="t" r="r" b="b"/>
              <a:pathLst>
                <a:path w="5696" h="5962" extrusionOk="0">
                  <a:moveTo>
                    <a:pt x="1796" y="1"/>
                  </a:moveTo>
                  <a:cubicBezTo>
                    <a:pt x="1779" y="1"/>
                    <a:pt x="1761" y="1"/>
                    <a:pt x="1744" y="1"/>
                  </a:cubicBezTo>
                  <a:cubicBezTo>
                    <a:pt x="1293" y="14"/>
                    <a:pt x="1007" y="284"/>
                    <a:pt x="842" y="674"/>
                  </a:cubicBezTo>
                  <a:cubicBezTo>
                    <a:pt x="398" y="1078"/>
                    <a:pt x="115" y="1657"/>
                    <a:pt x="135" y="2404"/>
                  </a:cubicBezTo>
                  <a:cubicBezTo>
                    <a:pt x="135" y="2414"/>
                    <a:pt x="142" y="2421"/>
                    <a:pt x="146" y="2431"/>
                  </a:cubicBezTo>
                  <a:cubicBezTo>
                    <a:pt x="1" y="3020"/>
                    <a:pt x="78" y="3676"/>
                    <a:pt x="368" y="4194"/>
                  </a:cubicBezTo>
                  <a:cubicBezTo>
                    <a:pt x="704" y="4797"/>
                    <a:pt x="1236" y="5110"/>
                    <a:pt x="1811" y="5204"/>
                  </a:cubicBezTo>
                  <a:cubicBezTo>
                    <a:pt x="1680" y="5520"/>
                    <a:pt x="1835" y="5961"/>
                    <a:pt x="2276" y="5961"/>
                  </a:cubicBezTo>
                  <a:cubicBezTo>
                    <a:pt x="2559" y="5961"/>
                    <a:pt x="2717" y="5779"/>
                    <a:pt x="2767" y="5564"/>
                  </a:cubicBezTo>
                  <a:cubicBezTo>
                    <a:pt x="2956" y="5503"/>
                    <a:pt x="3137" y="5372"/>
                    <a:pt x="3326" y="5224"/>
                  </a:cubicBezTo>
                  <a:cubicBezTo>
                    <a:pt x="3753" y="4888"/>
                    <a:pt x="4127" y="4565"/>
                    <a:pt x="4500" y="4161"/>
                  </a:cubicBezTo>
                  <a:cubicBezTo>
                    <a:pt x="5295" y="3299"/>
                    <a:pt x="5695" y="2044"/>
                    <a:pt x="4897" y="1034"/>
                  </a:cubicBezTo>
                  <a:cubicBezTo>
                    <a:pt x="4347" y="340"/>
                    <a:pt x="3501" y="10"/>
                    <a:pt x="2673" y="10"/>
                  </a:cubicBezTo>
                  <a:cubicBezTo>
                    <a:pt x="2534" y="10"/>
                    <a:pt x="2395" y="20"/>
                    <a:pt x="2259" y="38"/>
                  </a:cubicBezTo>
                  <a:cubicBezTo>
                    <a:pt x="2108" y="14"/>
                    <a:pt x="1951" y="1"/>
                    <a:pt x="1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2956125" y="710550"/>
              <a:ext cx="169200" cy="160025"/>
            </a:xfrm>
            <a:custGeom>
              <a:avLst/>
              <a:gdLst/>
              <a:ahLst/>
              <a:cxnLst/>
              <a:rect l="l" t="t" r="r" b="b"/>
              <a:pathLst>
                <a:path w="6768" h="6401" extrusionOk="0">
                  <a:moveTo>
                    <a:pt x="2011" y="2334"/>
                  </a:moveTo>
                  <a:lnTo>
                    <a:pt x="2011" y="2334"/>
                  </a:lnTo>
                  <a:cubicBezTo>
                    <a:pt x="2071" y="2400"/>
                    <a:pt x="2141" y="2464"/>
                    <a:pt x="2207" y="2531"/>
                  </a:cubicBezTo>
                  <a:cubicBezTo>
                    <a:pt x="2265" y="2588"/>
                    <a:pt x="2342" y="2625"/>
                    <a:pt x="2423" y="2635"/>
                  </a:cubicBezTo>
                  <a:cubicBezTo>
                    <a:pt x="2217" y="2840"/>
                    <a:pt x="2184" y="3160"/>
                    <a:pt x="2339" y="3406"/>
                  </a:cubicBezTo>
                  <a:cubicBezTo>
                    <a:pt x="1949" y="3305"/>
                    <a:pt x="1663" y="2764"/>
                    <a:pt x="2011" y="2334"/>
                  </a:cubicBezTo>
                  <a:close/>
                  <a:moveTo>
                    <a:pt x="2899" y="1916"/>
                  </a:moveTo>
                  <a:cubicBezTo>
                    <a:pt x="3126" y="1916"/>
                    <a:pt x="3341" y="1989"/>
                    <a:pt x="3540" y="2106"/>
                  </a:cubicBezTo>
                  <a:cubicBezTo>
                    <a:pt x="3813" y="2500"/>
                    <a:pt x="3947" y="2938"/>
                    <a:pt x="3870" y="3412"/>
                  </a:cubicBezTo>
                  <a:cubicBezTo>
                    <a:pt x="3840" y="3342"/>
                    <a:pt x="3796" y="3278"/>
                    <a:pt x="3745" y="3220"/>
                  </a:cubicBezTo>
                  <a:lnTo>
                    <a:pt x="3210" y="2642"/>
                  </a:lnTo>
                  <a:cubicBezTo>
                    <a:pt x="3089" y="2509"/>
                    <a:pt x="2954" y="2456"/>
                    <a:pt x="2824" y="2456"/>
                  </a:cubicBezTo>
                  <a:cubicBezTo>
                    <a:pt x="2795" y="2456"/>
                    <a:pt x="2767" y="2458"/>
                    <a:pt x="2739" y="2463"/>
                  </a:cubicBezTo>
                  <a:cubicBezTo>
                    <a:pt x="2793" y="2379"/>
                    <a:pt x="2817" y="2281"/>
                    <a:pt x="2803" y="2184"/>
                  </a:cubicBezTo>
                  <a:cubicBezTo>
                    <a:pt x="2790" y="2096"/>
                    <a:pt x="2779" y="2012"/>
                    <a:pt x="2759" y="1928"/>
                  </a:cubicBezTo>
                  <a:lnTo>
                    <a:pt x="2759" y="1925"/>
                  </a:lnTo>
                  <a:cubicBezTo>
                    <a:pt x="2806" y="1919"/>
                    <a:pt x="2853" y="1916"/>
                    <a:pt x="2899" y="1916"/>
                  </a:cubicBezTo>
                  <a:close/>
                  <a:moveTo>
                    <a:pt x="3779" y="4028"/>
                  </a:moveTo>
                  <a:cubicBezTo>
                    <a:pt x="3837" y="4314"/>
                    <a:pt x="4113" y="4477"/>
                    <a:pt x="4401" y="4477"/>
                  </a:cubicBezTo>
                  <a:cubicBezTo>
                    <a:pt x="4428" y="4477"/>
                    <a:pt x="4455" y="4475"/>
                    <a:pt x="4482" y="4472"/>
                  </a:cubicBezTo>
                  <a:lnTo>
                    <a:pt x="4482" y="4472"/>
                  </a:lnTo>
                  <a:cubicBezTo>
                    <a:pt x="4425" y="4607"/>
                    <a:pt x="4334" y="4721"/>
                    <a:pt x="4217" y="4809"/>
                  </a:cubicBezTo>
                  <a:cubicBezTo>
                    <a:pt x="4067" y="4917"/>
                    <a:pt x="3904" y="4962"/>
                    <a:pt x="3737" y="4962"/>
                  </a:cubicBezTo>
                  <a:cubicBezTo>
                    <a:pt x="3493" y="4962"/>
                    <a:pt x="3242" y="4867"/>
                    <a:pt x="3018" y="4735"/>
                  </a:cubicBezTo>
                  <a:cubicBezTo>
                    <a:pt x="2981" y="4698"/>
                    <a:pt x="2941" y="4668"/>
                    <a:pt x="2901" y="4641"/>
                  </a:cubicBezTo>
                  <a:cubicBezTo>
                    <a:pt x="3234" y="4550"/>
                    <a:pt x="3533" y="4355"/>
                    <a:pt x="3749" y="4082"/>
                  </a:cubicBezTo>
                  <a:cubicBezTo>
                    <a:pt x="3762" y="4065"/>
                    <a:pt x="3766" y="4045"/>
                    <a:pt x="3779" y="4028"/>
                  </a:cubicBezTo>
                  <a:close/>
                  <a:moveTo>
                    <a:pt x="2663" y="1"/>
                  </a:moveTo>
                  <a:cubicBezTo>
                    <a:pt x="2357" y="1"/>
                    <a:pt x="2074" y="97"/>
                    <a:pt x="1864" y="336"/>
                  </a:cubicBezTo>
                  <a:cubicBezTo>
                    <a:pt x="1773" y="430"/>
                    <a:pt x="1767" y="575"/>
                    <a:pt x="1841" y="680"/>
                  </a:cubicBezTo>
                  <a:cubicBezTo>
                    <a:pt x="1184" y="912"/>
                    <a:pt x="649" y="1393"/>
                    <a:pt x="447" y="2113"/>
                  </a:cubicBezTo>
                  <a:cubicBezTo>
                    <a:pt x="435" y="2112"/>
                    <a:pt x="424" y="2111"/>
                    <a:pt x="412" y="2111"/>
                  </a:cubicBezTo>
                  <a:cubicBezTo>
                    <a:pt x="191" y="2111"/>
                    <a:pt x="0" y="2318"/>
                    <a:pt x="134" y="2571"/>
                  </a:cubicBezTo>
                  <a:cubicBezTo>
                    <a:pt x="215" y="2722"/>
                    <a:pt x="303" y="2894"/>
                    <a:pt x="390" y="3069"/>
                  </a:cubicBezTo>
                  <a:cubicBezTo>
                    <a:pt x="467" y="3436"/>
                    <a:pt x="649" y="3772"/>
                    <a:pt x="915" y="4038"/>
                  </a:cubicBezTo>
                  <a:cubicBezTo>
                    <a:pt x="1080" y="4331"/>
                    <a:pt x="1262" y="4614"/>
                    <a:pt x="1457" y="4886"/>
                  </a:cubicBezTo>
                  <a:cubicBezTo>
                    <a:pt x="1221" y="5324"/>
                    <a:pt x="1373" y="6017"/>
                    <a:pt x="1921" y="6101"/>
                  </a:cubicBezTo>
                  <a:lnTo>
                    <a:pt x="2194" y="6145"/>
                  </a:lnTo>
                  <a:cubicBezTo>
                    <a:pt x="2247" y="6152"/>
                    <a:pt x="2300" y="6156"/>
                    <a:pt x="2353" y="6156"/>
                  </a:cubicBezTo>
                  <a:cubicBezTo>
                    <a:pt x="2469" y="6156"/>
                    <a:pt x="2585" y="6138"/>
                    <a:pt x="2695" y="6101"/>
                  </a:cubicBezTo>
                  <a:cubicBezTo>
                    <a:pt x="3017" y="6288"/>
                    <a:pt x="3367" y="6400"/>
                    <a:pt x="3750" y="6400"/>
                  </a:cubicBezTo>
                  <a:cubicBezTo>
                    <a:pt x="4075" y="6400"/>
                    <a:pt x="4424" y="6319"/>
                    <a:pt x="4799" y="6135"/>
                  </a:cubicBezTo>
                  <a:cubicBezTo>
                    <a:pt x="6767" y="5162"/>
                    <a:pt x="6061" y="2275"/>
                    <a:pt x="4671" y="1134"/>
                  </a:cubicBezTo>
                  <a:lnTo>
                    <a:pt x="4667" y="1130"/>
                  </a:lnTo>
                  <a:cubicBezTo>
                    <a:pt x="4624" y="1063"/>
                    <a:pt x="4580" y="996"/>
                    <a:pt x="4530" y="935"/>
                  </a:cubicBezTo>
                  <a:cubicBezTo>
                    <a:pt x="4179" y="498"/>
                    <a:pt x="3360" y="1"/>
                    <a:pt x="2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2769400" y="694625"/>
              <a:ext cx="152475" cy="166875"/>
            </a:xfrm>
            <a:custGeom>
              <a:avLst/>
              <a:gdLst/>
              <a:ahLst/>
              <a:cxnLst/>
              <a:rect l="l" t="t" r="r" b="b"/>
              <a:pathLst>
                <a:path w="6099" h="6675" extrusionOk="0">
                  <a:moveTo>
                    <a:pt x="2740" y="4938"/>
                  </a:moveTo>
                  <a:cubicBezTo>
                    <a:pt x="2899" y="4969"/>
                    <a:pt x="3060" y="4984"/>
                    <a:pt x="3220" y="4984"/>
                  </a:cubicBezTo>
                  <a:cubicBezTo>
                    <a:pt x="3303" y="4984"/>
                    <a:pt x="3387" y="4979"/>
                    <a:pt x="3471" y="4971"/>
                  </a:cubicBezTo>
                  <a:cubicBezTo>
                    <a:pt x="3582" y="5193"/>
                    <a:pt x="3622" y="5443"/>
                    <a:pt x="3528" y="5685"/>
                  </a:cubicBezTo>
                  <a:cubicBezTo>
                    <a:pt x="3427" y="5944"/>
                    <a:pt x="3168" y="6223"/>
                    <a:pt x="2888" y="6307"/>
                  </a:cubicBezTo>
                  <a:cubicBezTo>
                    <a:pt x="2993" y="6267"/>
                    <a:pt x="3070" y="6173"/>
                    <a:pt x="3087" y="6062"/>
                  </a:cubicBezTo>
                  <a:cubicBezTo>
                    <a:pt x="3094" y="5991"/>
                    <a:pt x="3111" y="5920"/>
                    <a:pt x="3131" y="5853"/>
                  </a:cubicBezTo>
                  <a:cubicBezTo>
                    <a:pt x="3218" y="5587"/>
                    <a:pt x="3067" y="5294"/>
                    <a:pt x="2845" y="5153"/>
                  </a:cubicBezTo>
                  <a:cubicBezTo>
                    <a:pt x="2784" y="5113"/>
                    <a:pt x="2720" y="5082"/>
                    <a:pt x="2656" y="5055"/>
                  </a:cubicBezTo>
                  <a:cubicBezTo>
                    <a:pt x="2686" y="5018"/>
                    <a:pt x="2717" y="4978"/>
                    <a:pt x="2740" y="4938"/>
                  </a:cubicBezTo>
                  <a:close/>
                  <a:moveTo>
                    <a:pt x="3713" y="1"/>
                  </a:moveTo>
                  <a:cubicBezTo>
                    <a:pt x="3707" y="1"/>
                    <a:pt x="3700" y="1"/>
                    <a:pt x="3693" y="1"/>
                  </a:cubicBezTo>
                  <a:cubicBezTo>
                    <a:pt x="3299" y="7"/>
                    <a:pt x="2946" y="192"/>
                    <a:pt x="2838" y="590"/>
                  </a:cubicBezTo>
                  <a:cubicBezTo>
                    <a:pt x="2811" y="684"/>
                    <a:pt x="2804" y="781"/>
                    <a:pt x="2814" y="876"/>
                  </a:cubicBezTo>
                  <a:cubicBezTo>
                    <a:pt x="2710" y="889"/>
                    <a:pt x="2606" y="909"/>
                    <a:pt x="2505" y="936"/>
                  </a:cubicBezTo>
                  <a:cubicBezTo>
                    <a:pt x="2279" y="1010"/>
                    <a:pt x="2071" y="1131"/>
                    <a:pt x="1892" y="1286"/>
                  </a:cubicBezTo>
                  <a:cubicBezTo>
                    <a:pt x="1728" y="959"/>
                    <a:pt x="1394" y="764"/>
                    <a:pt x="1066" y="764"/>
                  </a:cubicBezTo>
                  <a:cubicBezTo>
                    <a:pt x="803" y="764"/>
                    <a:pt x="544" y="889"/>
                    <a:pt x="378" y="1172"/>
                  </a:cubicBezTo>
                  <a:cubicBezTo>
                    <a:pt x="1" y="1811"/>
                    <a:pt x="65" y="2602"/>
                    <a:pt x="317" y="3349"/>
                  </a:cubicBezTo>
                  <a:cubicBezTo>
                    <a:pt x="321" y="3417"/>
                    <a:pt x="344" y="3477"/>
                    <a:pt x="381" y="3531"/>
                  </a:cubicBezTo>
                  <a:cubicBezTo>
                    <a:pt x="543" y="3945"/>
                    <a:pt x="748" y="4339"/>
                    <a:pt x="997" y="4709"/>
                  </a:cubicBezTo>
                  <a:cubicBezTo>
                    <a:pt x="947" y="5217"/>
                    <a:pt x="1074" y="5732"/>
                    <a:pt x="1435" y="6102"/>
                  </a:cubicBezTo>
                  <a:cubicBezTo>
                    <a:pt x="1789" y="6463"/>
                    <a:pt x="2365" y="6675"/>
                    <a:pt x="2917" y="6675"/>
                  </a:cubicBezTo>
                  <a:cubicBezTo>
                    <a:pt x="3451" y="6675"/>
                    <a:pt x="3963" y="6478"/>
                    <a:pt x="4235" y="6028"/>
                  </a:cubicBezTo>
                  <a:cubicBezTo>
                    <a:pt x="4347" y="6118"/>
                    <a:pt x="4490" y="6164"/>
                    <a:pt x="4633" y="6164"/>
                  </a:cubicBezTo>
                  <a:cubicBezTo>
                    <a:pt x="4928" y="6164"/>
                    <a:pt x="5219" y="5971"/>
                    <a:pt x="5224" y="5584"/>
                  </a:cubicBezTo>
                  <a:cubicBezTo>
                    <a:pt x="5224" y="5362"/>
                    <a:pt x="5194" y="5140"/>
                    <a:pt x="5136" y="4928"/>
                  </a:cubicBezTo>
                  <a:cubicBezTo>
                    <a:pt x="5873" y="4120"/>
                    <a:pt x="6099" y="3252"/>
                    <a:pt x="5793" y="2192"/>
                  </a:cubicBezTo>
                  <a:cubicBezTo>
                    <a:pt x="5535" y="1299"/>
                    <a:pt x="4786" y="1"/>
                    <a:pt x="3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2551575" y="699150"/>
              <a:ext cx="158375" cy="166800"/>
            </a:xfrm>
            <a:custGeom>
              <a:avLst/>
              <a:gdLst/>
              <a:ahLst/>
              <a:cxnLst/>
              <a:rect l="l" t="t" r="r" b="b"/>
              <a:pathLst>
                <a:path w="6335" h="6672" extrusionOk="0">
                  <a:moveTo>
                    <a:pt x="4453" y="4043"/>
                  </a:moveTo>
                  <a:lnTo>
                    <a:pt x="4453" y="4043"/>
                  </a:lnTo>
                  <a:cubicBezTo>
                    <a:pt x="4339" y="4269"/>
                    <a:pt x="4124" y="4420"/>
                    <a:pt x="3878" y="4454"/>
                  </a:cubicBezTo>
                  <a:cubicBezTo>
                    <a:pt x="3850" y="4458"/>
                    <a:pt x="3819" y="4460"/>
                    <a:pt x="3787" y="4460"/>
                  </a:cubicBezTo>
                  <a:cubicBezTo>
                    <a:pt x="3617" y="4460"/>
                    <a:pt x="3399" y="4400"/>
                    <a:pt x="3269" y="4279"/>
                  </a:cubicBezTo>
                  <a:cubicBezTo>
                    <a:pt x="3673" y="4262"/>
                    <a:pt x="4073" y="4185"/>
                    <a:pt x="4453" y="4043"/>
                  </a:cubicBezTo>
                  <a:close/>
                  <a:moveTo>
                    <a:pt x="2886" y="0"/>
                  </a:moveTo>
                  <a:cubicBezTo>
                    <a:pt x="2363" y="0"/>
                    <a:pt x="1834" y="132"/>
                    <a:pt x="1344" y="425"/>
                  </a:cubicBezTo>
                  <a:cubicBezTo>
                    <a:pt x="519" y="920"/>
                    <a:pt x="1" y="1886"/>
                    <a:pt x="314" y="2822"/>
                  </a:cubicBezTo>
                  <a:cubicBezTo>
                    <a:pt x="125" y="3505"/>
                    <a:pt x="233" y="4151"/>
                    <a:pt x="533" y="4716"/>
                  </a:cubicBezTo>
                  <a:lnTo>
                    <a:pt x="533" y="4723"/>
                  </a:lnTo>
                  <a:cubicBezTo>
                    <a:pt x="563" y="4854"/>
                    <a:pt x="600" y="4982"/>
                    <a:pt x="647" y="5107"/>
                  </a:cubicBezTo>
                  <a:cubicBezTo>
                    <a:pt x="748" y="5366"/>
                    <a:pt x="920" y="5608"/>
                    <a:pt x="1058" y="5850"/>
                  </a:cubicBezTo>
                  <a:cubicBezTo>
                    <a:pt x="1080" y="5884"/>
                    <a:pt x="1114" y="5899"/>
                    <a:pt x="1147" y="5899"/>
                  </a:cubicBezTo>
                  <a:cubicBezTo>
                    <a:pt x="1201" y="5899"/>
                    <a:pt x="1254" y="5861"/>
                    <a:pt x="1256" y="5797"/>
                  </a:cubicBezTo>
                  <a:cubicBezTo>
                    <a:pt x="1256" y="5753"/>
                    <a:pt x="1260" y="5706"/>
                    <a:pt x="1263" y="5659"/>
                  </a:cubicBezTo>
                  <a:cubicBezTo>
                    <a:pt x="1727" y="6089"/>
                    <a:pt x="2276" y="6416"/>
                    <a:pt x="2875" y="6621"/>
                  </a:cubicBezTo>
                  <a:cubicBezTo>
                    <a:pt x="2977" y="6656"/>
                    <a:pt x="3073" y="6671"/>
                    <a:pt x="3164" y="6671"/>
                  </a:cubicBezTo>
                  <a:cubicBezTo>
                    <a:pt x="3569" y="6671"/>
                    <a:pt x="3856" y="6357"/>
                    <a:pt x="3955" y="5988"/>
                  </a:cubicBezTo>
                  <a:cubicBezTo>
                    <a:pt x="4066" y="5982"/>
                    <a:pt x="4174" y="5965"/>
                    <a:pt x="4285" y="5941"/>
                  </a:cubicBezTo>
                  <a:cubicBezTo>
                    <a:pt x="5372" y="5712"/>
                    <a:pt x="6038" y="4780"/>
                    <a:pt x="6224" y="3727"/>
                  </a:cubicBezTo>
                  <a:cubicBezTo>
                    <a:pt x="6335" y="3091"/>
                    <a:pt x="6234" y="2438"/>
                    <a:pt x="5937" y="1866"/>
                  </a:cubicBezTo>
                  <a:cubicBezTo>
                    <a:pt x="5832" y="1034"/>
                    <a:pt x="5222" y="266"/>
                    <a:pt x="4325" y="266"/>
                  </a:cubicBezTo>
                  <a:cubicBezTo>
                    <a:pt x="4304" y="266"/>
                    <a:pt x="4283" y="266"/>
                    <a:pt x="4261" y="267"/>
                  </a:cubicBezTo>
                  <a:cubicBezTo>
                    <a:pt x="4245" y="267"/>
                    <a:pt x="4224" y="274"/>
                    <a:pt x="4208" y="277"/>
                  </a:cubicBezTo>
                  <a:cubicBezTo>
                    <a:pt x="3790" y="99"/>
                    <a:pt x="3340" y="0"/>
                    <a:pt x="28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2664750" y="891750"/>
              <a:ext cx="169050" cy="167975"/>
            </a:xfrm>
            <a:custGeom>
              <a:avLst/>
              <a:gdLst/>
              <a:ahLst/>
              <a:cxnLst/>
              <a:rect l="l" t="t" r="r" b="b"/>
              <a:pathLst>
                <a:path w="6762" h="6719" extrusionOk="0">
                  <a:moveTo>
                    <a:pt x="3012" y="2676"/>
                  </a:moveTo>
                  <a:cubicBezTo>
                    <a:pt x="3635" y="2676"/>
                    <a:pt x="3652" y="3413"/>
                    <a:pt x="3362" y="3797"/>
                  </a:cubicBezTo>
                  <a:cubicBezTo>
                    <a:pt x="3158" y="4069"/>
                    <a:pt x="2923" y="4180"/>
                    <a:pt x="2688" y="4180"/>
                  </a:cubicBezTo>
                  <a:cubicBezTo>
                    <a:pt x="2528" y="4180"/>
                    <a:pt x="2368" y="4129"/>
                    <a:pt x="2218" y="4043"/>
                  </a:cubicBezTo>
                  <a:cubicBezTo>
                    <a:pt x="2279" y="3598"/>
                    <a:pt x="2454" y="2676"/>
                    <a:pt x="3012" y="2676"/>
                  </a:cubicBezTo>
                  <a:close/>
                  <a:moveTo>
                    <a:pt x="3655" y="4780"/>
                  </a:moveTo>
                  <a:lnTo>
                    <a:pt x="3655" y="4780"/>
                  </a:lnTo>
                  <a:cubicBezTo>
                    <a:pt x="3534" y="4975"/>
                    <a:pt x="3389" y="5153"/>
                    <a:pt x="3228" y="5318"/>
                  </a:cubicBezTo>
                  <a:cubicBezTo>
                    <a:pt x="3009" y="5247"/>
                    <a:pt x="2804" y="5136"/>
                    <a:pt x="2629" y="4992"/>
                  </a:cubicBezTo>
                  <a:lnTo>
                    <a:pt x="2629" y="4992"/>
                  </a:lnTo>
                  <a:cubicBezTo>
                    <a:pt x="2653" y="4992"/>
                    <a:pt x="2677" y="4993"/>
                    <a:pt x="2701" y="4993"/>
                  </a:cubicBezTo>
                  <a:cubicBezTo>
                    <a:pt x="2892" y="4993"/>
                    <a:pt x="3083" y="4969"/>
                    <a:pt x="3272" y="4921"/>
                  </a:cubicBezTo>
                  <a:lnTo>
                    <a:pt x="3272" y="4924"/>
                  </a:lnTo>
                  <a:cubicBezTo>
                    <a:pt x="3403" y="4887"/>
                    <a:pt x="3534" y="4840"/>
                    <a:pt x="3655" y="4780"/>
                  </a:cubicBezTo>
                  <a:close/>
                  <a:moveTo>
                    <a:pt x="3788" y="0"/>
                  </a:moveTo>
                  <a:cubicBezTo>
                    <a:pt x="3048" y="0"/>
                    <a:pt x="2406" y="309"/>
                    <a:pt x="2131" y="1010"/>
                  </a:cubicBezTo>
                  <a:cubicBezTo>
                    <a:pt x="2030" y="960"/>
                    <a:pt x="1922" y="920"/>
                    <a:pt x="1814" y="893"/>
                  </a:cubicBezTo>
                  <a:cubicBezTo>
                    <a:pt x="1710" y="868"/>
                    <a:pt x="1607" y="857"/>
                    <a:pt x="1508" y="857"/>
                  </a:cubicBezTo>
                  <a:cubicBezTo>
                    <a:pt x="833" y="857"/>
                    <a:pt x="293" y="1385"/>
                    <a:pt x="135" y="2054"/>
                  </a:cubicBezTo>
                  <a:cubicBezTo>
                    <a:pt x="0" y="2626"/>
                    <a:pt x="115" y="3171"/>
                    <a:pt x="384" y="3639"/>
                  </a:cubicBezTo>
                  <a:cubicBezTo>
                    <a:pt x="334" y="4218"/>
                    <a:pt x="589" y="4847"/>
                    <a:pt x="899" y="5318"/>
                  </a:cubicBezTo>
                  <a:cubicBezTo>
                    <a:pt x="1470" y="6181"/>
                    <a:pt x="2371" y="6718"/>
                    <a:pt x="3364" y="6718"/>
                  </a:cubicBezTo>
                  <a:cubicBezTo>
                    <a:pt x="3587" y="6718"/>
                    <a:pt x="3816" y="6691"/>
                    <a:pt x="4046" y="6634"/>
                  </a:cubicBezTo>
                  <a:cubicBezTo>
                    <a:pt x="4429" y="6540"/>
                    <a:pt x="4550" y="6129"/>
                    <a:pt x="4456" y="5806"/>
                  </a:cubicBezTo>
                  <a:cubicBezTo>
                    <a:pt x="5065" y="5597"/>
                    <a:pt x="5594" y="5271"/>
                    <a:pt x="6024" y="4685"/>
                  </a:cubicBezTo>
                  <a:cubicBezTo>
                    <a:pt x="6667" y="3800"/>
                    <a:pt x="6761" y="2633"/>
                    <a:pt x="6267" y="1657"/>
                  </a:cubicBezTo>
                  <a:cubicBezTo>
                    <a:pt x="5846" y="832"/>
                    <a:pt x="5035" y="115"/>
                    <a:pt x="4096" y="18"/>
                  </a:cubicBezTo>
                  <a:cubicBezTo>
                    <a:pt x="3992" y="6"/>
                    <a:pt x="3889" y="0"/>
                    <a:pt x="37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2860025" y="891275"/>
              <a:ext cx="123700" cy="153675"/>
            </a:xfrm>
            <a:custGeom>
              <a:avLst/>
              <a:gdLst/>
              <a:ahLst/>
              <a:cxnLst/>
              <a:rect l="l" t="t" r="r" b="b"/>
              <a:pathLst>
                <a:path w="4948" h="6147" extrusionOk="0">
                  <a:moveTo>
                    <a:pt x="2245" y="2056"/>
                  </a:moveTo>
                  <a:cubicBezTo>
                    <a:pt x="2265" y="2116"/>
                    <a:pt x="2302" y="2170"/>
                    <a:pt x="2353" y="2211"/>
                  </a:cubicBezTo>
                  <a:cubicBezTo>
                    <a:pt x="2423" y="2261"/>
                    <a:pt x="2494" y="2312"/>
                    <a:pt x="2565" y="2362"/>
                  </a:cubicBezTo>
                  <a:cubicBezTo>
                    <a:pt x="2584" y="2508"/>
                    <a:pt x="2684" y="2636"/>
                    <a:pt x="2850" y="2636"/>
                  </a:cubicBezTo>
                  <a:cubicBezTo>
                    <a:pt x="2860" y="2636"/>
                    <a:pt x="2871" y="2636"/>
                    <a:pt x="2881" y="2635"/>
                  </a:cubicBezTo>
                  <a:lnTo>
                    <a:pt x="2908" y="2635"/>
                  </a:lnTo>
                  <a:cubicBezTo>
                    <a:pt x="3029" y="2739"/>
                    <a:pt x="3140" y="2857"/>
                    <a:pt x="3235" y="2988"/>
                  </a:cubicBezTo>
                  <a:cubicBezTo>
                    <a:pt x="3204" y="3012"/>
                    <a:pt x="3174" y="3035"/>
                    <a:pt x="3144" y="3059"/>
                  </a:cubicBezTo>
                  <a:cubicBezTo>
                    <a:pt x="2923" y="2965"/>
                    <a:pt x="2688" y="2919"/>
                    <a:pt x="2454" y="2919"/>
                  </a:cubicBezTo>
                  <a:cubicBezTo>
                    <a:pt x="2224" y="2919"/>
                    <a:pt x="1994" y="2964"/>
                    <a:pt x="1777" y="3052"/>
                  </a:cubicBezTo>
                  <a:cubicBezTo>
                    <a:pt x="1697" y="3086"/>
                    <a:pt x="1623" y="3123"/>
                    <a:pt x="1548" y="3163"/>
                  </a:cubicBezTo>
                  <a:cubicBezTo>
                    <a:pt x="1464" y="2928"/>
                    <a:pt x="1589" y="2598"/>
                    <a:pt x="1808" y="2362"/>
                  </a:cubicBezTo>
                  <a:cubicBezTo>
                    <a:pt x="1973" y="2184"/>
                    <a:pt x="2114" y="2090"/>
                    <a:pt x="2245" y="2056"/>
                  </a:cubicBezTo>
                  <a:close/>
                  <a:moveTo>
                    <a:pt x="2535" y="4099"/>
                  </a:moveTo>
                  <a:cubicBezTo>
                    <a:pt x="2588" y="4099"/>
                    <a:pt x="2639" y="4105"/>
                    <a:pt x="2689" y="4119"/>
                  </a:cubicBezTo>
                  <a:cubicBezTo>
                    <a:pt x="2905" y="4183"/>
                    <a:pt x="3120" y="4321"/>
                    <a:pt x="3325" y="4496"/>
                  </a:cubicBezTo>
                  <a:cubicBezTo>
                    <a:pt x="3218" y="4688"/>
                    <a:pt x="3053" y="4842"/>
                    <a:pt x="2854" y="4940"/>
                  </a:cubicBezTo>
                  <a:cubicBezTo>
                    <a:pt x="2804" y="4657"/>
                    <a:pt x="2706" y="4388"/>
                    <a:pt x="2561" y="4139"/>
                  </a:cubicBezTo>
                  <a:cubicBezTo>
                    <a:pt x="2555" y="4129"/>
                    <a:pt x="2541" y="4112"/>
                    <a:pt x="2535" y="4099"/>
                  </a:cubicBezTo>
                  <a:close/>
                  <a:moveTo>
                    <a:pt x="2345" y="0"/>
                  </a:moveTo>
                  <a:cubicBezTo>
                    <a:pt x="1601" y="0"/>
                    <a:pt x="875" y="344"/>
                    <a:pt x="461" y="1063"/>
                  </a:cubicBezTo>
                  <a:cubicBezTo>
                    <a:pt x="0" y="1871"/>
                    <a:pt x="48" y="2921"/>
                    <a:pt x="724" y="3510"/>
                  </a:cubicBezTo>
                  <a:cubicBezTo>
                    <a:pt x="744" y="3648"/>
                    <a:pt x="791" y="3782"/>
                    <a:pt x="862" y="3907"/>
                  </a:cubicBezTo>
                  <a:cubicBezTo>
                    <a:pt x="791" y="4055"/>
                    <a:pt x="751" y="4216"/>
                    <a:pt x="748" y="4381"/>
                  </a:cubicBezTo>
                  <a:cubicBezTo>
                    <a:pt x="734" y="4987"/>
                    <a:pt x="1259" y="5408"/>
                    <a:pt x="1777" y="5620"/>
                  </a:cubicBezTo>
                  <a:cubicBezTo>
                    <a:pt x="1838" y="5643"/>
                    <a:pt x="1902" y="5664"/>
                    <a:pt x="1966" y="5677"/>
                  </a:cubicBezTo>
                  <a:cubicBezTo>
                    <a:pt x="2023" y="5765"/>
                    <a:pt x="2094" y="5839"/>
                    <a:pt x="2178" y="5899"/>
                  </a:cubicBezTo>
                  <a:cubicBezTo>
                    <a:pt x="2218" y="5936"/>
                    <a:pt x="2269" y="5963"/>
                    <a:pt x="2323" y="5977"/>
                  </a:cubicBezTo>
                  <a:cubicBezTo>
                    <a:pt x="2344" y="5972"/>
                    <a:pt x="2363" y="5969"/>
                    <a:pt x="2379" y="5969"/>
                  </a:cubicBezTo>
                  <a:cubicBezTo>
                    <a:pt x="2442" y="5969"/>
                    <a:pt x="2460" y="6007"/>
                    <a:pt x="2430" y="6084"/>
                  </a:cubicBezTo>
                  <a:cubicBezTo>
                    <a:pt x="2451" y="6128"/>
                    <a:pt x="2487" y="6147"/>
                    <a:pt x="2524" y="6147"/>
                  </a:cubicBezTo>
                  <a:cubicBezTo>
                    <a:pt x="2589" y="6147"/>
                    <a:pt x="2658" y="6091"/>
                    <a:pt x="2662" y="6020"/>
                  </a:cubicBezTo>
                  <a:cubicBezTo>
                    <a:pt x="2673" y="5889"/>
                    <a:pt x="2777" y="5832"/>
                    <a:pt x="2834" y="5707"/>
                  </a:cubicBezTo>
                  <a:cubicBezTo>
                    <a:pt x="3265" y="5633"/>
                    <a:pt x="3669" y="5462"/>
                    <a:pt x="4022" y="5206"/>
                  </a:cubicBezTo>
                  <a:cubicBezTo>
                    <a:pt x="4096" y="5290"/>
                    <a:pt x="4170" y="5374"/>
                    <a:pt x="4234" y="5448"/>
                  </a:cubicBezTo>
                  <a:cubicBezTo>
                    <a:pt x="4293" y="5513"/>
                    <a:pt x="4369" y="5541"/>
                    <a:pt x="4446" y="5541"/>
                  </a:cubicBezTo>
                  <a:cubicBezTo>
                    <a:pt x="4643" y="5541"/>
                    <a:pt x="4844" y="5355"/>
                    <a:pt x="4769" y="5139"/>
                  </a:cubicBezTo>
                  <a:cubicBezTo>
                    <a:pt x="4709" y="4964"/>
                    <a:pt x="4645" y="4792"/>
                    <a:pt x="4577" y="4624"/>
                  </a:cubicBezTo>
                  <a:cubicBezTo>
                    <a:pt x="4688" y="4455"/>
                    <a:pt x="4769" y="4270"/>
                    <a:pt x="4813" y="4075"/>
                  </a:cubicBezTo>
                  <a:cubicBezTo>
                    <a:pt x="4887" y="3725"/>
                    <a:pt x="4840" y="3345"/>
                    <a:pt x="4705" y="2988"/>
                  </a:cubicBezTo>
                  <a:cubicBezTo>
                    <a:pt x="4722" y="2971"/>
                    <a:pt x="4739" y="2961"/>
                    <a:pt x="4756" y="2944"/>
                  </a:cubicBezTo>
                  <a:cubicBezTo>
                    <a:pt x="4934" y="2790"/>
                    <a:pt x="4948" y="2500"/>
                    <a:pt x="4833" y="2298"/>
                  </a:cubicBezTo>
                  <a:cubicBezTo>
                    <a:pt x="4863" y="1699"/>
                    <a:pt x="4473" y="1087"/>
                    <a:pt x="4069" y="696"/>
                  </a:cubicBezTo>
                  <a:cubicBezTo>
                    <a:pt x="3594" y="238"/>
                    <a:pt x="2963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3062025" y="875025"/>
              <a:ext cx="150200" cy="150350"/>
            </a:xfrm>
            <a:custGeom>
              <a:avLst/>
              <a:gdLst/>
              <a:ahLst/>
              <a:cxnLst/>
              <a:rect l="l" t="t" r="r" b="b"/>
              <a:pathLst>
                <a:path w="6008" h="6014" extrusionOk="0">
                  <a:moveTo>
                    <a:pt x="1872" y="2144"/>
                  </a:moveTo>
                  <a:cubicBezTo>
                    <a:pt x="1852" y="2406"/>
                    <a:pt x="2107" y="2568"/>
                    <a:pt x="2333" y="2598"/>
                  </a:cubicBezTo>
                  <a:cubicBezTo>
                    <a:pt x="2403" y="2605"/>
                    <a:pt x="2476" y="2609"/>
                    <a:pt x="2548" y="2609"/>
                  </a:cubicBezTo>
                  <a:cubicBezTo>
                    <a:pt x="2611" y="2609"/>
                    <a:pt x="2674" y="2606"/>
                    <a:pt x="2737" y="2602"/>
                  </a:cubicBezTo>
                  <a:lnTo>
                    <a:pt x="2737" y="2625"/>
                  </a:lnTo>
                  <a:cubicBezTo>
                    <a:pt x="2730" y="2817"/>
                    <a:pt x="2703" y="3009"/>
                    <a:pt x="2659" y="3197"/>
                  </a:cubicBezTo>
                  <a:cubicBezTo>
                    <a:pt x="2622" y="3248"/>
                    <a:pt x="2582" y="3295"/>
                    <a:pt x="2545" y="3349"/>
                  </a:cubicBezTo>
                  <a:cubicBezTo>
                    <a:pt x="2437" y="3389"/>
                    <a:pt x="2331" y="3411"/>
                    <a:pt x="2231" y="3411"/>
                  </a:cubicBezTo>
                  <a:cubicBezTo>
                    <a:pt x="1992" y="3411"/>
                    <a:pt x="1784" y="3284"/>
                    <a:pt x="1646" y="2955"/>
                  </a:cubicBezTo>
                  <a:cubicBezTo>
                    <a:pt x="1552" y="2726"/>
                    <a:pt x="1687" y="2544"/>
                    <a:pt x="1673" y="2332"/>
                  </a:cubicBezTo>
                  <a:cubicBezTo>
                    <a:pt x="1667" y="2295"/>
                    <a:pt x="1673" y="2258"/>
                    <a:pt x="1694" y="2228"/>
                  </a:cubicBezTo>
                  <a:cubicBezTo>
                    <a:pt x="1754" y="2204"/>
                    <a:pt x="1815" y="2177"/>
                    <a:pt x="1872" y="2144"/>
                  </a:cubicBezTo>
                  <a:close/>
                  <a:moveTo>
                    <a:pt x="997" y="3379"/>
                  </a:moveTo>
                  <a:lnTo>
                    <a:pt x="997" y="3379"/>
                  </a:lnTo>
                  <a:cubicBezTo>
                    <a:pt x="1041" y="3413"/>
                    <a:pt x="1084" y="3443"/>
                    <a:pt x="1131" y="3473"/>
                  </a:cubicBezTo>
                  <a:cubicBezTo>
                    <a:pt x="1576" y="3766"/>
                    <a:pt x="2060" y="3887"/>
                    <a:pt x="2558" y="3897"/>
                  </a:cubicBezTo>
                  <a:cubicBezTo>
                    <a:pt x="2565" y="3924"/>
                    <a:pt x="2582" y="3954"/>
                    <a:pt x="2606" y="3975"/>
                  </a:cubicBezTo>
                  <a:cubicBezTo>
                    <a:pt x="2737" y="4076"/>
                    <a:pt x="2898" y="4129"/>
                    <a:pt x="3063" y="4129"/>
                  </a:cubicBezTo>
                  <a:cubicBezTo>
                    <a:pt x="2949" y="4167"/>
                    <a:pt x="2832" y="4186"/>
                    <a:pt x="2715" y="4186"/>
                  </a:cubicBezTo>
                  <a:cubicBezTo>
                    <a:pt x="2541" y="4186"/>
                    <a:pt x="2367" y="4145"/>
                    <a:pt x="2208" y="4062"/>
                  </a:cubicBezTo>
                  <a:cubicBezTo>
                    <a:pt x="2081" y="3995"/>
                    <a:pt x="1955" y="3965"/>
                    <a:pt x="1837" y="3965"/>
                  </a:cubicBezTo>
                  <a:cubicBezTo>
                    <a:pt x="1606" y="3965"/>
                    <a:pt x="1403" y="4079"/>
                    <a:pt x="1269" y="4251"/>
                  </a:cubicBezTo>
                  <a:cubicBezTo>
                    <a:pt x="1108" y="3971"/>
                    <a:pt x="1041" y="3678"/>
                    <a:pt x="997" y="3379"/>
                  </a:cubicBezTo>
                  <a:close/>
                  <a:moveTo>
                    <a:pt x="2162" y="0"/>
                  </a:moveTo>
                  <a:cubicBezTo>
                    <a:pt x="1666" y="0"/>
                    <a:pt x="1176" y="149"/>
                    <a:pt x="778" y="478"/>
                  </a:cubicBezTo>
                  <a:cubicBezTo>
                    <a:pt x="300" y="875"/>
                    <a:pt x="28" y="1504"/>
                    <a:pt x="108" y="2120"/>
                  </a:cubicBezTo>
                  <a:cubicBezTo>
                    <a:pt x="135" y="2336"/>
                    <a:pt x="213" y="2544"/>
                    <a:pt x="334" y="2726"/>
                  </a:cubicBezTo>
                  <a:cubicBezTo>
                    <a:pt x="1" y="3339"/>
                    <a:pt x="327" y="4190"/>
                    <a:pt x="728" y="4725"/>
                  </a:cubicBezTo>
                  <a:cubicBezTo>
                    <a:pt x="919" y="4988"/>
                    <a:pt x="1155" y="5213"/>
                    <a:pt x="1424" y="5395"/>
                  </a:cubicBezTo>
                  <a:cubicBezTo>
                    <a:pt x="1680" y="5681"/>
                    <a:pt x="2023" y="5876"/>
                    <a:pt x="2404" y="5950"/>
                  </a:cubicBezTo>
                  <a:cubicBezTo>
                    <a:pt x="2551" y="5993"/>
                    <a:pt x="2703" y="6014"/>
                    <a:pt x="2856" y="6014"/>
                  </a:cubicBezTo>
                  <a:cubicBezTo>
                    <a:pt x="3018" y="6014"/>
                    <a:pt x="3180" y="5990"/>
                    <a:pt x="3336" y="5943"/>
                  </a:cubicBezTo>
                  <a:cubicBezTo>
                    <a:pt x="3396" y="5923"/>
                    <a:pt x="3450" y="5890"/>
                    <a:pt x="3494" y="5842"/>
                  </a:cubicBezTo>
                  <a:cubicBezTo>
                    <a:pt x="4160" y="5610"/>
                    <a:pt x="4796" y="5105"/>
                    <a:pt x="5227" y="4500"/>
                  </a:cubicBezTo>
                  <a:cubicBezTo>
                    <a:pt x="5253" y="4530"/>
                    <a:pt x="5286" y="4543"/>
                    <a:pt x="5319" y="4543"/>
                  </a:cubicBezTo>
                  <a:cubicBezTo>
                    <a:pt x="5391" y="4543"/>
                    <a:pt x="5460" y="4478"/>
                    <a:pt x="5439" y="4392"/>
                  </a:cubicBezTo>
                  <a:cubicBezTo>
                    <a:pt x="5429" y="4338"/>
                    <a:pt x="5416" y="4288"/>
                    <a:pt x="5406" y="4237"/>
                  </a:cubicBezTo>
                  <a:cubicBezTo>
                    <a:pt x="5523" y="4039"/>
                    <a:pt x="5621" y="3827"/>
                    <a:pt x="5692" y="3604"/>
                  </a:cubicBezTo>
                  <a:cubicBezTo>
                    <a:pt x="6008" y="2595"/>
                    <a:pt x="5900" y="1346"/>
                    <a:pt x="5042" y="633"/>
                  </a:cubicBezTo>
                  <a:cubicBezTo>
                    <a:pt x="4701" y="349"/>
                    <a:pt x="4356" y="216"/>
                    <a:pt x="4025" y="216"/>
                  </a:cubicBezTo>
                  <a:cubicBezTo>
                    <a:pt x="3834" y="216"/>
                    <a:pt x="3648" y="260"/>
                    <a:pt x="3470" y="347"/>
                  </a:cubicBezTo>
                  <a:cubicBezTo>
                    <a:pt x="3072" y="124"/>
                    <a:pt x="2615" y="0"/>
                    <a:pt x="2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2942800" y="1061600"/>
              <a:ext cx="161675" cy="154750"/>
            </a:xfrm>
            <a:custGeom>
              <a:avLst/>
              <a:gdLst/>
              <a:ahLst/>
              <a:cxnLst/>
              <a:rect l="l" t="t" r="r" b="b"/>
              <a:pathLst>
                <a:path w="6467" h="6190" extrusionOk="0">
                  <a:moveTo>
                    <a:pt x="3922" y="2619"/>
                  </a:moveTo>
                  <a:cubicBezTo>
                    <a:pt x="3950" y="2619"/>
                    <a:pt x="3978" y="2621"/>
                    <a:pt x="4006" y="2627"/>
                  </a:cubicBezTo>
                  <a:cubicBezTo>
                    <a:pt x="4107" y="2647"/>
                    <a:pt x="4198" y="2734"/>
                    <a:pt x="4275" y="2852"/>
                  </a:cubicBezTo>
                  <a:cubicBezTo>
                    <a:pt x="4236" y="2858"/>
                    <a:pt x="4197" y="2861"/>
                    <a:pt x="4158" y="2861"/>
                  </a:cubicBezTo>
                  <a:cubicBezTo>
                    <a:pt x="4059" y="2861"/>
                    <a:pt x="3962" y="2843"/>
                    <a:pt x="3868" y="2812"/>
                  </a:cubicBezTo>
                  <a:cubicBezTo>
                    <a:pt x="3599" y="2710"/>
                    <a:pt x="3750" y="2619"/>
                    <a:pt x="3922" y="2619"/>
                  </a:cubicBezTo>
                  <a:close/>
                  <a:moveTo>
                    <a:pt x="4551" y="3734"/>
                  </a:moveTo>
                  <a:cubicBezTo>
                    <a:pt x="4564" y="3828"/>
                    <a:pt x="4564" y="3922"/>
                    <a:pt x="4551" y="4013"/>
                  </a:cubicBezTo>
                  <a:cubicBezTo>
                    <a:pt x="4486" y="4287"/>
                    <a:pt x="4327" y="4389"/>
                    <a:pt x="4139" y="4389"/>
                  </a:cubicBezTo>
                  <a:cubicBezTo>
                    <a:pt x="3876" y="4389"/>
                    <a:pt x="3558" y="4191"/>
                    <a:pt x="3366" y="3983"/>
                  </a:cubicBezTo>
                  <a:cubicBezTo>
                    <a:pt x="3339" y="3949"/>
                    <a:pt x="3316" y="3912"/>
                    <a:pt x="3296" y="3875"/>
                  </a:cubicBezTo>
                  <a:lnTo>
                    <a:pt x="3296" y="3875"/>
                  </a:lnTo>
                  <a:cubicBezTo>
                    <a:pt x="3418" y="3894"/>
                    <a:pt x="3541" y="3903"/>
                    <a:pt x="3663" y="3903"/>
                  </a:cubicBezTo>
                  <a:cubicBezTo>
                    <a:pt x="3967" y="3903"/>
                    <a:pt x="4268" y="3846"/>
                    <a:pt x="4551" y="3734"/>
                  </a:cubicBezTo>
                  <a:close/>
                  <a:moveTo>
                    <a:pt x="4094" y="1"/>
                  </a:moveTo>
                  <a:cubicBezTo>
                    <a:pt x="4076" y="1"/>
                    <a:pt x="4058" y="1"/>
                    <a:pt x="4039" y="2"/>
                  </a:cubicBezTo>
                  <a:cubicBezTo>
                    <a:pt x="3521" y="15"/>
                    <a:pt x="3030" y="217"/>
                    <a:pt x="2646" y="567"/>
                  </a:cubicBezTo>
                  <a:cubicBezTo>
                    <a:pt x="2623" y="490"/>
                    <a:pt x="2579" y="419"/>
                    <a:pt x="2525" y="362"/>
                  </a:cubicBezTo>
                  <a:cubicBezTo>
                    <a:pt x="2491" y="331"/>
                    <a:pt x="2458" y="304"/>
                    <a:pt x="2421" y="281"/>
                  </a:cubicBezTo>
                  <a:cubicBezTo>
                    <a:pt x="2352" y="233"/>
                    <a:pt x="2253" y="208"/>
                    <a:pt x="2155" y="208"/>
                  </a:cubicBezTo>
                  <a:cubicBezTo>
                    <a:pt x="2061" y="208"/>
                    <a:pt x="1967" y="231"/>
                    <a:pt x="1902" y="281"/>
                  </a:cubicBezTo>
                  <a:cubicBezTo>
                    <a:pt x="1" y="1711"/>
                    <a:pt x="587" y="4663"/>
                    <a:pt x="2061" y="6147"/>
                  </a:cubicBezTo>
                  <a:cubicBezTo>
                    <a:pt x="2090" y="6177"/>
                    <a:pt x="2123" y="6190"/>
                    <a:pt x="2156" y="6190"/>
                  </a:cubicBezTo>
                  <a:cubicBezTo>
                    <a:pt x="2251" y="6190"/>
                    <a:pt x="2338" y="6080"/>
                    <a:pt x="2283" y="5975"/>
                  </a:cubicBezTo>
                  <a:cubicBezTo>
                    <a:pt x="1896" y="5255"/>
                    <a:pt x="1768" y="4545"/>
                    <a:pt x="1798" y="3781"/>
                  </a:cubicBezTo>
                  <a:lnTo>
                    <a:pt x="1798" y="3781"/>
                  </a:lnTo>
                  <a:cubicBezTo>
                    <a:pt x="1862" y="4020"/>
                    <a:pt x="1953" y="4245"/>
                    <a:pt x="2074" y="4457"/>
                  </a:cubicBezTo>
                  <a:cubicBezTo>
                    <a:pt x="2499" y="5189"/>
                    <a:pt x="3348" y="5776"/>
                    <a:pt x="4213" y="5776"/>
                  </a:cubicBezTo>
                  <a:cubicBezTo>
                    <a:pt x="4334" y="5776"/>
                    <a:pt x="4457" y="5764"/>
                    <a:pt x="4578" y="5740"/>
                  </a:cubicBezTo>
                  <a:cubicBezTo>
                    <a:pt x="5658" y="5521"/>
                    <a:pt x="6126" y="4380"/>
                    <a:pt x="6146" y="3377"/>
                  </a:cubicBezTo>
                  <a:cubicBezTo>
                    <a:pt x="6146" y="3131"/>
                    <a:pt x="6119" y="2889"/>
                    <a:pt x="6065" y="2653"/>
                  </a:cubicBezTo>
                  <a:cubicBezTo>
                    <a:pt x="6467" y="1532"/>
                    <a:pt x="5389" y="1"/>
                    <a:pt x="40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2748975" y="1075500"/>
              <a:ext cx="160425" cy="150150"/>
            </a:xfrm>
            <a:custGeom>
              <a:avLst/>
              <a:gdLst/>
              <a:ahLst/>
              <a:cxnLst/>
              <a:rect l="l" t="t" r="r" b="b"/>
              <a:pathLst>
                <a:path w="6417" h="6006" extrusionOk="0">
                  <a:moveTo>
                    <a:pt x="4419" y="2289"/>
                  </a:moveTo>
                  <a:cubicBezTo>
                    <a:pt x="4543" y="2330"/>
                    <a:pt x="4661" y="2394"/>
                    <a:pt x="4762" y="2478"/>
                  </a:cubicBezTo>
                  <a:lnTo>
                    <a:pt x="4759" y="2478"/>
                  </a:lnTo>
                  <a:cubicBezTo>
                    <a:pt x="4850" y="2649"/>
                    <a:pt x="4887" y="2845"/>
                    <a:pt x="4870" y="3036"/>
                  </a:cubicBezTo>
                  <a:cubicBezTo>
                    <a:pt x="4843" y="2902"/>
                    <a:pt x="4786" y="2774"/>
                    <a:pt x="4688" y="2693"/>
                  </a:cubicBezTo>
                  <a:cubicBezTo>
                    <a:pt x="4597" y="2622"/>
                    <a:pt x="4503" y="2559"/>
                    <a:pt x="4402" y="2508"/>
                  </a:cubicBezTo>
                  <a:cubicBezTo>
                    <a:pt x="4402" y="2434"/>
                    <a:pt x="4409" y="2363"/>
                    <a:pt x="4419" y="2289"/>
                  </a:cubicBezTo>
                  <a:close/>
                  <a:moveTo>
                    <a:pt x="3179" y="0"/>
                  </a:moveTo>
                  <a:cubicBezTo>
                    <a:pt x="3164" y="0"/>
                    <a:pt x="3148" y="0"/>
                    <a:pt x="3133" y="1"/>
                  </a:cubicBezTo>
                  <a:cubicBezTo>
                    <a:pt x="1740" y="51"/>
                    <a:pt x="767" y="1371"/>
                    <a:pt x="407" y="2609"/>
                  </a:cubicBezTo>
                  <a:cubicBezTo>
                    <a:pt x="0" y="3999"/>
                    <a:pt x="576" y="4972"/>
                    <a:pt x="1531" y="5917"/>
                  </a:cubicBezTo>
                  <a:cubicBezTo>
                    <a:pt x="1594" y="5979"/>
                    <a:pt x="1669" y="6005"/>
                    <a:pt x="1743" y="6005"/>
                  </a:cubicBezTo>
                  <a:cubicBezTo>
                    <a:pt x="1969" y="6005"/>
                    <a:pt x="2187" y="5763"/>
                    <a:pt x="2033" y="5530"/>
                  </a:cubicBezTo>
                  <a:cubicBezTo>
                    <a:pt x="2019" y="5510"/>
                    <a:pt x="2013" y="5483"/>
                    <a:pt x="2003" y="5463"/>
                  </a:cubicBezTo>
                  <a:lnTo>
                    <a:pt x="2003" y="5463"/>
                  </a:lnTo>
                  <a:cubicBezTo>
                    <a:pt x="2117" y="5513"/>
                    <a:pt x="2241" y="5547"/>
                    <a:pt x="2369" y="5554"/>
                  </a:cubicBezTo>
                  <a:lnTo>
                    <a:pt x="3211" y="5608"/>
                  </a:lnTo>
                  <a:cubicBezTo>
                    <a:pt x="3223" y="5608"/>
                    <a:pt x="3235" y="5609"/>
                    <a:pt x="3247" y="5609"/>
                  </a:cubicBezTo>
                  <a:cubicBezTo>
                    <a:pt x="3455" y="5609"/>
                    <a:pt x="3647" y="5501"/>
                    <a:pt x="3793" y="5352"/>
                  </a:cubicBezTo>
                  <a:cubicBezTo>
                    <a:pt x="3864" y="5342"/>
                    <a:pt x="3931" y="5318"/>
                    <a:pt x="3988" y="5278"/>
                  </a:cubicBezTo>
                  <a:cubicBezTo>
                    <a:pt x="4934" y="5278"/>
                    <a:pt x="5863" y="4702"/>
                    <a:pt x="6098" y="3740"/>
                  </a:cubicBezTo>
                  <a:cubicBezTo>
                    <a:pt x="6417" y="2459"/>
                    <a:pt x="5633" y="1047"/>
                    <a:pt x="4215" y="1047"/>
                  </a:cubicBezTo>
                  <a:cubicBezTo>
                    <a:pt x="4210" y="1047"/>
                    <a:pt x="4205" y="1047"/>
                    <a:pt x="4200" y="1047"/>
                  </a:cubicBezTo>
                  <a:cubicBezTo>
                    <a:pt x="4173" y="1047"/>
                    <a:pt x="4143" y="1058"/>
                    <a:pt x="4113" y="1058"/>
                  </a:cubicBezTo>
                  <a:cubicBezTo>
                    <a:pt x="4123" y="1034"/>
                    <a:pt x="4133" y="1010"/>
                    <a:pt x="4143" y="984"/>
                  </a:cubicBezTo>
                  <a:cubicBezTo>
                    <a:pt x="4287" y="361"/>
                    <a:pt x="3736" y="0"/>
                    <a:pt x="3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2548725" y="1056300"/>
              <a:ext cx="154925" cy="147875"/>
            </a:xfrm>
            <a:custGeom>
              <a:avLst/>
              <a:gdLst/>
              <a:ahLst/>
              <a:cxnLst/>
              <a:rect l="l" t="t" r="r" b="b"/>
              <a:pathLst>
                <a:path w="6197" h="5915" extrusionOk="0">
                  <a:moveTo>
                    <a:pt x="3110" y="3110"/>
                  </a:moveTo>
                  <a:cubicBezTo>
                    <a:pt x="3139" y="3110"/>
                    <a:pt x="3170" y="3113"/>
                    <a:pt x="3201" y="3118"/>
                  </a:cubicBezTo>
                  <a:cubicBezTo>
                    <a:pt x="3241" y="3273"/>
                    <a:pt x="3272" y="3427"/>
                    <a:pt x="3292" y="3589"/>
                  </a:cubicBezTo>
                  <a:cubicBezTo>
                    <a:pt x="3204" y="3636"/>
                    <a:pt x="3108" y="3661"/>
                    <a:pt x="3025" y="3661"/>
                  </a:cubicBezTo>
                  <a:cubicBezTo>
                    <a:pt x="2834" y="3661"/>
                    <a:pt x="2704" y="3533"/>
                    <a:pt x="2868" y="3246"/>
                  </a:cubicBezTo>
                  <a:lnTo>
                    <a:pt x="2864" y="3246"/>
                  </a:lnTo>
                  <a:cubicBezTo>
                    <a:pt x="2920" y="3146"/>
                    <a:pt x="3007" y="3110"/>
                    <a:pt x="3110" y="3110"/>
                  </a:cubicBezTo>
                  <a:close/>
                  <a:moveTo>
                    <a:pt x="1656" y="1"/>
                  </a:moveTo>
                  <a:cubicBezTo>
                    <a:pt x="1398" y="1"/>
                    <a:pt x="1142" y="262"/>
                    <a:pt x="1162" y="520"/>
                  </a:cubicBezTo>
                  <a:cubicBezTo>
                    <a:pt x="1175" y="735"/>
                    <a:pt x="1212" y="944"/>
                    <a:pt x="1266" y="1149"/>
                  </a:cubicBezTo>
                  <a:cubicBezTo>
                    <a:pt x="660" y="1590"/>
                    <a:pt x="260" y="2260"/>
                    <a:pt x="162" y="3007"/>
                  </a:cubicBezTo>
                  <a:cubicBezTo>
                    <a:pt x="0" y="4286"/>
                    <a:pt x="761" y="5740"/>
                    <a:pt x="2151" y="5901"/>
                  </a:cubicBezTo>
                  <a:cubicBezTo>
                    <a:pt x="2227" y="5910"/>
                    <a:pt x="2300" y="5914"/>
                    <a:pt x="2371" y="5914"/>
                  </a:cubicBezTo>
                  <a:cubicBezTo>
                    <a:pt x="2775" y="5914"/>
                    <a:pt x="3100" y="5771"/>
                    <a:pt x="3352" y="5531"/>
                  </a:cubicBezTo>
                  <a:cubicBezTo>
                    <a:pt x="3574" y="5652"/>
                    <a:pt x="3828" y="5712"/>
                    <a:pt x="4088" y="5712"/>
                  </a:cubicBezTo>
                  <a:cubicBezTo>
                    <a:pt x="4500" y="5712"/>
                    <a:pt x="4926" y="5561"/>
                    <a:pt x="5254" y="5268"/>
                  </a:cubicBezTo>
                  <a:cubicBezTo>
                    <a:pt x="6196" y="4427"/>
                    <a:pt x="5957" y="3094"/>
                    <a:pt x="5247" y="2192"/>
                  </a:cubicBezTo>
                  <a:cubicBezTo>
                    <a:pt x="4880" y="1338"/>
                    <a:pt x="3992" y="718"/>
                    <a:pt x="3033" y="638"/>
                  </a:cubicBezTo>
                  <a:cubicBezTo>
                    <a:pt x="3019" y="638"/>
                    <a:pt x="3004" y="639"/>
                    <a:pt x="2990" y="639"/>
                  </a:cubicBezTo>
                  <a:cubicBezTo>
                    <a:pt x="2983" y="639"/>
                    <a:pt x="2975" y="639"/>
                    <a:pt x="2969" y="638"/>
                  </a:cubicBezTo>
                  <a:cubicBezTo>
                    <a:pt x="2619" y="271"/>
                    <a:pt x="2188" y="32"/>
                    <a:pt x="1680" y="2"/>
                  </a:cubicBezTo>
                  <a:cubicBezTo>
                    <a:pt x="1672" y="1"/>
                    <a:pt x="1664" y="1"/>
                    <a:pt x="1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3170475" y="1070175"/>
              <a:ext cx="156800" cy="124250"/>
            </a:xfrm>
            <a:custGeom>
              <a:avLst/>
              <a:gdLst/>
              <a:ahLst/>
              <a:cxnLst/>
              <a:rect l="l" t="t" r="r" b="b"/>
              <a:pathLst>
                <a:path w="6272" h="4970" extrusionOk="0">
                  <a:moveTo>
                    <a:pt x="3114" y="1"/>
                  </a:moveTo>
                  <a:cubicBezTo>
                    <a:pt x="2659" y="1"/>
                    <a:pt x="2191" y="122"/>
                    <a:pt x="1754" y="392"/>
                  </a:cubicBezTo>
                  <a:cubicBezTo>
                    <a:pt x="1455" y="406"/>
                    <a:pt x="1172" y="480"/>
                    <a:pt x="973" y="665"/>
                  </a:cubicBezTo>
                  <a:cubicBezTo>
                    <a:pt x="721" y="904"/>
                    <a:pt x="573" y="1294"/>
                    <a:pt x="506" y="1674"/>
                  </a:cubicBezTo>
                  <a:cubicBezTo>
                    <a:pt x="48" y="1981"/>
                    <a:pt x="1" y="2718"/>
                    <a:pt x="559" y="2943"/>
                  </a:cubicBezTo>
                  <a:cubicBezTo>
                    <a:pt x="798" y="3838"/>
                    <a:pt x="1455" y="4633"/>
                    <a:pt x="2367" y="4885"/>
                  </a:cubicBezTo>
                  <a:cubicBezTo>
                    <a:pt x="2570" y="4942"/>
                    <a:pt x="2775" y="4969"/>
                    <a:pt x="2977" y="4969"/>
                  </a:cubicBezTo>
                  <a:cubicBezTo>
                    <a:pt x="3952" y="4969"/>
                    <a:pt x="4870" y="4344"/>
                    <a:pt x="5321" y="3472"/>
                  </a:cubicBezTo>
                  <a:cubicBezTo>
                    <a:pt x="6271" y="1635"/>
                    <a:pt x="4785" y="1"/>
                    <a:pt x="3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3083650" y="1218425"/>
              <a:ext cx="169800" cy="149800"/>
            </a:xfrm>
            <a:custGeom>
              <a:avLst/>
              <a:gdLst/>
              <a:ahLst/>
              <a:cxnLst/>
              <a:rect l="l" t="t" r="r" b="b"/>
              <a:pathLst>
                <a:path w="6792" h="5992" extrusionOk="0">
                  <a:moveTo>
                    <a:pt x="3597" y="765"/>
                  </a:moveTo>
                  <a:cubicBezTo>
                    <a:pt x="3946" y="765"/>
                    <a:pt x="4249" y="965"/>
                    <a:pt x="4466" y="1264"/>
                  </a:cubicBezTo>
                  <a:cubicBezTo>
                    <a:pt x="4130" y="1294"/>
                    <a:pt x="3800" y="1392"/>
                    <a:pt x="3497" y="1546"/>
                  </a:cubicBezTo>
                  <a:cubicBezTo>
                    <a:pt x="3462" y="1542"/>
                    <a:pt x="3427" y="1540"/>
                    <a:pt x="3392" y="1540"/>
                  </a:cubicBezTo>
                  <a:cubicBezTo>
                    <a:pt x="3237" y="1540"/>
                    <a:pt x="3082" y="1581"/>
                    <a:pt x="2945" y="1661"/>
                  </a:cubicBezTo>
                  <a:cubicBezTo>
                    <a:pt x="2797" y="1583"/>
                    <a:pt x="2639" y="1519"/>
                    <a:pt x="2478" y="1476"/>
                  </a:cubicBezTo>
                  <a:cubicBezTo>
                    <a:pt x="2579" y="1321"/>
                    <a:pt x="2700" y="1183"/>
                    <a:pt x="2838" y="1065"/>
                  </a:cubicBezTo>
                  <a:lnTo>
                    <a:pt x="2841" y="1065"/>
                  </a:lnTo>
                  <a:cubicBezTo>
                    <a:pt x="3107" y="855"/>
                    <a:pt x="3362" y="765"/>
                    <a:pt x="3597" y="765"/>
                  </a:cubicBezTo>
                  <a:close/>
                  <a:moveTo>
                    <a:pt x="5079" y="2216"/>
                  </a:moveTo>
                  <a:lnTo>
                    <a:pt x="5079" y="2216"/>
                  </a:lnTo>
                  <a:cubicBezTo>
                    <a:pt x="5170" y="2236"/>
                    <a:pt x="5251" y="2280"/>
                    <a:pt x="5325" y="2337"/>
                  </a:cubicBezTo>
                  <a:cubicBezTo>
                    <a:pt x="5658" y="2620"/>
                    <a:pt x="5739" y="3545"/>
                    <a:pt x="5540" y="3932"/>
                  </a:cubicBezTo>
                  <a:cubicBezTo>
                    <a:pt x="5419" y="4165"/>
                    <a:pt x="5224" y="4360"/>
                    <a:pt x="5002" y="4515"/>
                  </a:cubicBezTo>
                  <a:cubicBezTo>
                    <a:pt x="4985" y="4303"/>
                    <a:pt x="4938" y="4094"/>
                    <a:pt x="4857" y="3899"/>
                  </a:cubicBezTo>
                  <a:cubicBezTo>
                    <a:pt x="4941" y="3710"/>
                    <a:pt x="4981" y="3508"/>
                    <a:pt x="4985" y="3303"/>
                  </a:cubicBezTo>
                  <a:cubicBezTo>
                    <a:pt x="5069" y="2946"/>
                    <a:pt x="5103" y="2580"/>
                    <a:pt x="5079" y="2216"/>
                  </a:cubicBezTo>
                  <a:close/>
                  <a:moveTo>
                    <a:pt x="2690" y="3821"/>
                  </a:moveTo>
                  <a:cubicBezTo>
                    <a:pt x="2854" y="3990"/>
                    <a:pt x="3033" y="4033"/>
                    <a:pt x="3309" y="4091"/>
                  </a:cubicBezTo>
                  <a:cubicBezTo>
                    <a:pt x="3320" y="4093"/>
                    <a:pt x="3331" y="4094"/>
                    <a:pt x="3343" y="4094"/>
                  </a:cubicBezTo>
                  <a:cubicBezTo>
                    <a:pt x="3448" y="4094"/>
                    <a:pt x="3567" y="4001"/>
                    <a:pt x="3528" y="3885"/>
                  </a:cubicBezTo>
                  <a:lnTo>
                    <a:pt x="3528" y="3885"/>
                  </a:lnTo>
                  <a:cubicBezTo>
                    <a:pt x="3639" y="3976"/>
                    <a:pt x="3642" y="4138"/>
                    <a:pt x="3602" y="4484"/>
                  </a:cubicBezTo>
                  <a:cubicBezTo>
                    <a:pt x="3612" y="4548"/>
                    <a:pt x="3615" y="4616"/>
                    <a:pt x="3612" y="4683"/>
                  </a:cubicBezTo>
                  <a:cubicBezTo>
                    <a:pt x="3511" y="4737"/>
                    <a:pt x="3403" y="4784"/>
                    <a:pt x="3295" y="4821"/>
                  </a:cubicBezTo>
                  <a:cubicBezTo>
                    <a:pt x="3013" y="4760"/>
                    <a:pt x="2750" y="4622"/>
                    <a:pt x="2538" y="4427"/>
                  </a:cubicBezTo>
                  <a:cubicBezTo>
                    <a:pt x="2538" y="4336"/>
                    <a:pt x="2548" y="4245"/>
                    <a:pt x="2572" y="4158"/>
                  </a:cubicBezTo>
                  <a:cubicBezTo>
                    <a:pt x="2605" y="4043"/>
                    <a:pt x="2646" y="3929"/>
                    <a:pt x="2690" y="3821"/>
                  </a:cubicBezTo>
                  <a:close/>
                  <a:moveTo>
                    <a:pt x="3505" y="0"/>
                  </a:moveTo>
                  <a:cubicBezTo>
                    <a:pt x="3161" y="0"/>
                    <a:pt x="2766" y="142"/>
                    <a:pt x="2323" y="476"/>
                  </a:cubicBezTo>
                  <a:cubicBezTo>
                    <a:pt x="1996" y="722"/>
                    <a:pt x="1737" y="1052"/>
                    <a:pt x="1576" y="1429"/>
                  </a:cubicBezTo>
                  <a:cubicBezTo>
                    <a:pt x="1343" y="1462"/>
                    <a:pt x="1121" y="1536"/>
                    <a:pt x="913" y="1647"/>
                  </a:cubicBezTo>
                  <a:cubicBezTo>
                    <a:pt x="219" y="2028"/>
                    <a:pt x="1" y="2633"/>
                    <a:pt x="88" y="3273"/>
                  </a:cubicBezTo>
                  <a:cubicBezTo>
                    <a:pt x="118" y="3529"/>
                    <a:pt x="192" y="3778"/>
                    <a:pt x="314" y="4006"/>
                  </a:cubicBezTo>
                  <a:cubicBezTo>
                    <a:pt x="805" y="5050"/>
                    <a:pt x="1955" y="5991"/>
                    <a:pt x="3045" y="5991"/>
                  </a:cubicBezTo>
                  <a:cubicBezTo>
                    <a:pt x="3238" y="5991"/>
                    <a:pt x="3430" y="5962"/>
                    <a:pt x="3615" y="5898"/>
                  </a:cubicBezTo>
                  <a:cubicBezTo>
                    <a:pt x="3675" y="5905"/>
                    <a:pt x="3734" y="5909"/>
                    <a:pt x="3793" y="5909"/>
                  </a:cubicBezTo>
                  <a:cubicBezTo>
                    <a:pt x="4248" y="5909"/>
                    <a:pt x="4667" y="5683"/>
                    <a:pt x="4914" y="5117"/>
                  </a:cubicBezTo>
                  <a:cubicBezTo>
                    <a:pt x="4954" y="5016"/>
                    <a:pt x="4985" y="4912"/>
                    <a:pt x="4998" y="4804"/>
                  </a:cubicBezTo>
                  <a:cubicBezTo>
                    <a:pt x="6058" y="4242"/>
                    <a:pt x="6792" y="3078"/>
                    <a:pt x="5978" y="1954"/>
                  </a:cubicBezTo>
                  <a:cubicBezTo>
                    <a:pt x="5725" y="1593"/>
                    <a:pt x="5338" y="1348"/>
                    <a:pt x="4901" y="1280"/>
                  </a:cubicBezTo>
                  <a:cubicBezTo>
                    <a:pt x="4657" y="554"/>
                    <a:pt x="4182" y="0"/>
                    <a:pt x="35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2875075" y="1242650"/>
              <a:ext cx="136925" cy="121400"/>
            </a:xfrm>
            <a:custGeom>
              <a:avLst/>
              <a:gdLst/>
              <a:ahLst/>
              <a:cxnLst/>
              <a:rect l="l" t="t" r="r" b="b"/>
              <a:pathLst>
                <a:path w="5477" h="4856" extrusionOk="0">
                  <a:moveTo>
                    <a:pt x="2460" y="2389"/>
                  </a:moveTo>
                  <a:cubicBezTo>
                    <a:pt x="2775" y="2389"/>
                    <a:pt x="3101" y="2639"/>
                    <a:pt x="3329" y="2906"/>
                  </a:cubicBezTo>
                  <a:cubicBezTo>
                    <a:pt x="3329" y="2940"/>
                    <a:pt x="3329" y="2974"/>
                    <a:pt x="3326" y="3007"/>
                  </a:cubicBezTo>
                  <a:cubicBezTo>
                    <a:pt x="3127" y="3303"/>
                    <a:pt x="2796" y="3528"/>
                    <a:pt x="2465" y="3528"/>
                  </a:cubicBezTo>
                  <a:cubicBezTo>
                    <a:pt x="2298" y="3528"/>
                    <a:pt x="2131" y="3471"/>
                    <a:pt x="1980" y="3337"/>
                  </a:cubicBezTo>
                  <a:cubicBezTo>
                    <a:pt x="1906" y="3270"/>
                    <a:pt x="1845" y="3189"/>
                    <a:pt x="1801" y="3101"/>
                  </a:cubicBezTo>
                  <a:cubicBezTo>
                    <a:pt x="1852" y="2883"/>
                    <a:pt x="1933" y="2674"/>
                    <a:pt x="2054" y="2560"/>
                  </a:cubicBezTo>
                  <a:cubicBezTo>
                    <a:pt x="2181" y="2439"/>
                    <a:pt x="2319" y="2389"/>
                    <a:pt x="2460" y="2389"/>
                  </a:cubicBezTo>
                  <a:close/>
                  <a:moveTo>
                    <a:pt x="2543" y="1"/>
                  </a:moveTo>
                  <a:cubicBezTo>
                    <a:pt x="1988" y="1"/>
                    <a:pt x="1433" y="162"/>
                    <a:pt x="984" y="490"/>
                  </a:cubicBezTo>
                  <a:cubicBezTo>
                    <a:pt x="146" y="1102"/>
                    <a:pt x="1" y="2041"/>
                    <a:pt x="260" y="2869"/>
                  </a:cubicBezTo>
                  <a:cubicBezTo>
                    <a:pt x="334" y="3505"/>
                    <a:pt x="664" y="4118"/>
                    <a:pt x="1199" y="4491"/>
                  </a:cubicBezTo>
                  <a:cubicBezTo>
                    <a:pt x="1560" y="4743"/>
                    <a:pt x="1959" y="4855"/>
                    <a:pt x="2355" y="4855"/>
                  </a:cubicBezTo>
                  <a:cubicBezTo>
                    <a:pt x="2919" y="4855"/>
                    <a:pt x="3478" y="4627"/>
                    <a:pt x="3915" y="4246"/>
                  </a:cubicBezTo>
                  <a:cubicBezTo>
                    <a:pt x="4015" y="4440"/>
                    <a:pt x="4223" y="4572"/>
                    <a:pt x="4428" y="4572"/>
                  </a:cubicBezTo>
                  <a:cubicBezTo>
                    <a:pt x="4589" y="4572"/>
                    <a:pt x="4749" y="4491"/>
                    <a:pt x="4854" y="4296"/>
                  </a:cubicBezTo>
                  <a:cubicBezTo>
                    <a:pt x="5476" y="3142"/>
                    <a:pt x="5342" y="1631"/>
                    <a:pt x="4369" y="699"/>
                  </a:cubicBezTo>
                  <a:cubicBezTo>
                    <a:pt x="3885" y="236"/>
                    <a:pt x="3214" y="1"/>
                    <a:pt x="2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2639350" y="1256150"/>
              <a:ext cx="145975" cy="134025"/>
            </a:xfrm>
            <a:custGeom>
              <a:avLst/>
              <a:gdLst/>
              <a:ahLst/>
              <a:cxnLst/>
              <a:rect l="l" t="t" r="r" b="b"/>
              <a:pathLst>
                <a:path w="5839" h="5361" extrusionOk="0">
                  <a:moveTo>
                    <a:pt x="2824" y="3234"/>
                  </a:moveTo>
                  <a:cubicBezTo>
                    <a:pt x="2999" y="3386"/>
                    <a:pt x="3194" y="3514"/>
                    <a:pt x="3402" y="3615"/>
                  </a:cubicBezTo>
                  <a:cubicBezTo>
                    <a:pt x="3396" y="3625"/>
                    <a:pt x="3399" y="3635"/>
                    <a:pt x="3396" y="3645"/>
                  </a:cubicBezTo>
                  <a:cubicBezTo>
                    <a:pt x="3365" y="3702"/>
                    <a:pt x="3325" y="3756"/>
                    <a:pt x="3278" y="3797"/>
                  </a:cubicBezTo>
                  <a:cubicBezTo>
                    <a:pt x="3147" y="3786"/>
                    <a:pt x="3019" y="3736"/>
                    <a:pt x="2911" y="3655"/>
                  </a:cubicBezTo>
                  <a:cubicBezTo>
                    <a:pt x="2871" y="3517"/>
                    <a:pt x="2840" y="3376"/>
                    <a:pt x="2824" y="3234"/>
                  </a:cubicBezTo>
                  <a:close/>
                  <a:moveTo>
                    <a:pt x="2051" y="0"/>
                  </a:moveTo>
                  <a:cubicBezTo>
                    <a:pt x="1495" y="0"/>
                    <a:pt x="968" y="363"/>
                    <a:pt x="818" y="922"/>
                  </a:cubicBezTo>
                  <a:cubicBezTo>
                    <a:pt x="687" y="1417"/>
                    <a:pt x="646" y="1932"/>
                    <a:pt x="703" y="2440"/>
                  </a:cubicBezTo>
                  <a:cubicBezTo>
                    <a:pt x="0" y="3675"/>
                    <a:pt x="1124" y="4867"/>
                    <a:pt x="2383" y="5143"/>
                  </a:cubicBezTo>
                  <a:cubicBezTo>
                    <a:pt x="2604" y="5267"/>
                    <a:pt x="2852" y="5361"/>
                    <a:pt x="3095" y="5361"/>
                  </a:cubicBezTo>
                  <a:cubicBezTo>
                    <a:pt x="3225" y="5361"/>
                    <a:pt x="3354" y="5334"/>
                    <a:pt x="3476" y="5271"/>
                  </a:cubicBezTo>
                  <a:cubicBezTo>
                    <a:pt x="3611" y="5193"/>
                    <a:pt x="3736" y="5096"/>
                    <a:pt x="3843" y="4981"/>
                  </a:cubicBezTo>
                  <a:cubicBezTo>
                    <a:pt x="3897" y="4951"/>
                    <a:pt x="3951" y="4921"/>
                    <a:pt x="4001" y="4884"/>
                  </a:cubicBezTo>
                  <a:cubicBezTo>
                    <a:pt x="4136" y="4833"/>
                    <a:pt x="4264" y="4769"/>
                    <a:pt x="4385" y="4692"/>
                  </a:cubicBezTo>
                  <a:cubicBezTo>
                    <a:pt x="4742" y="4453"/>
                    <a:pt x="5035" y="4052"/>
                    <a:pt x="5213" y="3605"/>
                  </a:cubicBezTo>
                  <a:cubicBezTo>
                    <a:pt x="5681" y="3187"/>
                    <a:pt x="5839" y="2457"/>
                    <a:pt x="5274" y="1848"/>
                  </a:cubicBezTo>
                  <a:cubicBezTo>
                    <a:pt x="4493" y="1013"/>
                    <a:pt x="3483" y="330"/>
                    <a:pt x="2369" y="41"/>
                  </a:cubicBezTo>
                  <a:cubicBezTo>
                    <a:pt x="2264" y="13"/>
                    <a:pt x="2157" y="0"/>
                    <a:pt x="2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446100" y="889450"/>
              <a:ext cx="177700" cy="127625"/>
            </a:xfrm>
            <a:custGeom>
              <a:avLst/>
              <a:gdLst/>
              <a:ahLst/>
              <a:cxnLst/>
              <a:rect l="l" t="t" r="r" b="b"/>
              <a:pathLst>
                <a:path w="7108" h="5105" extrusionOk="0">
                  <a:moveTo>
                    <a:pt x="2060" y="1789"/>
                  </a:moveTo>
                  <a:cubicBezTo>
                    <a:pt x="2120" y="1789"/>
                    <a:pt x="2181" y="1808"/>
                    <a:pt x="2238" y="1853"/>
                  </a:cubicBezTo>
                  <a:cubicBezTo>
                    <a:pt x="2244" y="1856"/>
                    <a:pt x="2248" y="1860"/>
                    <a:pt x="2255" y="1863"/>
                  </a:cubicBezTo>
                  <a:cubicBezTo>
                    <a:pt x="2255" y="1903"/>
                    <a:pt x="2261" y="1947"/>
                    <a:pt x="2265" y="1991"/>
                  </a:cubicBezTo>
                  <a:cubicBezTo>
                    <a:pt x="2117" y="2142"/>
                    <a:pt x="1992" y="2314"/>
                    <a:pt x="1894" y="2502"/>
                  </a:cubicBezTo>
                  <a:cubicBezTo>
                    <a:pt x="1837" y="2613"/>
                    <a:pt x="1787" y="2731"/>
                    <a:pt x="1746" y="2852"/>
                  </a:cubicBezTo>
                  <a:cubicBezTo>
                    <a:pt x="1595" y="2674"/>
                    <a:pt x="1501" y="2455"/>
                    <a:pt x="1575" y="2206"/>
                  </a:cubicBezTo>
                  <a:cubicBezTo>
                    <a:pt x="1622" y="2042"/>
                    <a:pt x="1840" y="1789"/>
                    <a:pt x="2060" y="1789"/>
                  </a:cubicBezTo>
                  <a:close/>
                  <a:moveTo>
                    <a:pt x="3693" y="3077"/>
                  </a:moveTo>
                  <a:cubicBezTo>
                    <a:pt x="3811" y="3077"/>
                    <a:pt x="3909" y="3155"/>
                    <a:pt x="3991" y="3263"/>
                  </a:cubicBezTo>
                  <a:cubicBezTo>
                    <a:pt x="3833" y="3317"/>
                    <a:pt x="3671" y="3357"/>
                    <a:pt x="3506" y="3381"/>
                  </a:cubicBezTo>
                  <a:cubicBezTo>
                    <a:pt x="3274" y="3276"/>
                    <a:pt x="3426" y="3101"/>
                    <a:pt x="3675" y="3078"/>
                  </a:cubicBezTo>
                  <a:lnTo>
                    <a:pt x="3671" y="3078"/>
                  </a:lnTo>
                  <a:cubicBezTo>
                    <a:pt x="3679" y="3077"/>
                    <a:pt x="3686" y="3077"/>
                    <a:pt x="3693" y="3077"/>
                  </a:cubicBezTo>
                  <a:close/>
                  <a:moveTo>
                    <a:pt x="4246" y="1"/>
                  </a:moveTo>
                  <a:cubicBezTo>
                    <a:pt x="3671" y="1"/>
                    <a:pt x="3103" y="242"/>
                    <a:pt x="2699" y="699"/>
                  </a:cubicBezTo>
                  <a:cubicBezTo>
                    <a:pt x="2467" y="589"/>
                    <a:pt x="2217" y="538"/>
                    <a:pt x="1966" y="538"/>
                  </a:cubicBezTo>
                  <a:cubicBezTo>
                    <a:pt x="984" y="538"/>
                    <a:pt x="1" y="1322"/>
                    <a:pt x="138" y="2435"/>
                  </a:cubicBezTo>
                  <a:cubicBezTo>
                    <a:pt x="242" y="3276"/>
                    <a:pt x="881" y="3983"/>
                    <a:pt x="1629" y="4333"/>
                  </a:cubicBezTo>
                  <a:cubicBezTo>
                    <a:pt x="1790" y="4407"/>
                    <a:pt x="1955" y="4464"/>
                    <a:pt x="2127" y="4501"/>
                  </a:cubicBezTo>
                  <a:cubicBezTo>
                    <a:pt x="2550" y="4890"/>
                    <a:pt x="3192" y="5105"/>
                    <a:pt x="3843" y="5105"/>
                  </a:cubicBezTo>
                  <a:cubicBezTo>
                    <a:pt x="4274" y="5105"/>
                    <a:pt x="4708" y="5011"/>
                    <a:pt x="5085" y="4811"/>
                  </a:cubicBezTo>
                  <a:cubicBezTo>
                    <a:pt x="6831" y="3886"/>
                    <a:pt x="7107" y="1304"/>
                    <a:pt x="5270" y="275"/>
                  </a:cubicBezTo>
                  <a:cubicBezTo>
                    <a:pt x="4949" y="90"/>
                    <a:pt x="4596" y="1"/>
                    <a:pt x="4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2478300" y="1255625"/>
              <a:ext cx="113350" cy="110925"/>
            </a:xfrm>
            <a:custGeom>
              <a:avLst/>
              <a:gdLst/>
              <a:ahLst/>
              <a:cxnLst/>
              <a:rect l="l" t="t" r="r" b="b"/>
              <a:pathLst>
                <a:path w="4534" h="4437" extrusionOk="0">
                  <a:moveTo>
                    <a:pt x="2142" y="1909"/>
                  </a:moveTo>
                  <a:cubicBezTo>
                    <a:pt x="2217" y="1909"/>
                    <a:pt x="2313" y="1950"/>
                    <a:pt x="2430" y="2044"/>
                  </a:cubicBezTo>
                  <a:cubicBezTo>
                    <a:pt x="2585" y="2168"/>
                    <a:pt x="2636" y="2354"/>
                    <a:pt x="2717" y="2518"/>
                  </a:cubicBezTo>
                  <a:lnTo>
                    <a:pt x="2717" y="2522"/>
                  </a:lnTo>
                  <a:cubicBezTo>
                    <a:pt x="2579" y="2676"/>
                    <a:pt x="2397" y="2784"/>
                    <a:pt x="2243" y="2784"/>
                  </a:cubicBezTo>
                  <a:cubicBezTo>
                    <a:pt x="2073" y="2784"/>
                    <a:pt x="1936" y="2652"/>
                    <a:pt x="1929" y="2306"/>
                  </a:cubicBezTo>
                  <a:cubicBezTo>
                    <a:pt x="1925" y="2073"/>
                    <a:pt x="1992" y="1909"/>
                    <a:pt x="2142" y="1909"/>
                  </a:cubicBezTo>
                  <a:close/>
                  <a:moveTo>
                    <a:pt x="2094" y="0"/>
                  </a:moveTo>
                  <a:cubicBezTo>
                    <a:pt x="970" y="0"/>
                    <a:pt x="41" y="928"/>
                    <a:pt x="17" y="2054"/>
                  </a:cubicBezTo>
                  <a:cubicBezTo>
                    <a:pt x="1" y="3067"/>
                    <a:pt x="633" y="4093"/>
                    <a:pt x="1636" y="4373"/>
                  </a:cubicBezTo>
                  <a:cubicBezTo>
                    <a:pt x="1797" y="4414"/>
                    <a:pt x="1964" y="4436"/>
                    <a:pt x="2130" y="4436"/>
                  </a:cubicBezTo>
                  <a:cubicBezTo>
                    <a:pt x="2193" y="4436"/>
                    <a:pt x="2256" y="4433"/>
                    <a:pt x="2319" y="4427"/>
                  </a:cubicBezTo>
                  <a:cubicBezTo>
                    <a:pt x="2353" y="4427"/>
                    <a:pt x="2387" y="4433"/>
                    <a:pt x="2420" y="4433"/>
                  </a:cubicBezTo>
                  <a:cubicBezTo>
                    <a:pt x="2424" y="4433"/>
                    <a:pt x="2429" y="4433"/>
                    <a:pt x="2433" y="4433"/>
                  </a:cubicBezTo>
                  <a:cubicBezTo>
                    <a:pt x="3687" y="4433"/>
                    <a:pt x="4386" y="3407"/>
                    <a:pt x="4433" y="2377"/>
                  </a:cubicBezTo>
                  <a:cubicBezTo>
                    <a:pt x="4534" y="1657"/>
                    <a:pt x="4292" y="917"/>
                    <a:pt x="3659" y="462"/>
                  </a:cubicBezTo>
                  <a:cubicBezTo>
                    <a:pt x="3376" y="267"/>
                    <a:pt x="3050" y="139"/>
                    <a:pt x="2710" y="95"/>
                  </a:cubicBezTo>
                  <a:cubicBezTo>
                    <a:pt x="2528" y="38"/>
                    <a:pt x="2340" y="8"/>
                    <a:pt x="2148" y="1"/>
                  </a:cubicBezTo>
                  <a:cubicBezTo>
                    <a:pt x="2130" y="1"/>
                    <a:pt x="2112" y="0"/>
                    <a:pt x="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2379600" y="695600"/>
              <a:ext cx="152500" cy="127975"/>
            </a:xfrm>
            <a:custGeom>
              <a:avLst/>
              <a:gdLst/>
              <a:ahLst/>
              <a:cxnLst/>
              <a:rect l="l" t="t" r="r" b="b"/>
              <a:pathLst>
                <a:path w="6100" h="5119" extrusionOk="0">
                  <a:moveTo>
                    <a:pt x="2656" y="1944"/>
                  </a:moveTo>
                  <a:lnTo>
                    <a:pt x="2656" y="1944"/>
                  </a:lnTo>
                  <a:cubicBezTo>
                    <a:pt x="2569" y="2510"/>
                    <a:pt x="2886" y="3231"/>
                    <a:pt x="3487" y="3231"/>
                  </a:cubicBezTo>
                  <a:cubicBezTo>
                    <a:pt x="3555" y="3231"/>
                    <a:pt x="3625" y="3222"/>
                    <a:pt x="3700" y="3203"/>
                  </a:cubicBezTo>
                  <a:cubicBezTo>
                    <a:pt x="4245" y="3061"/>
                    <a:pt x="4386" y="2566"/>
                    <a:pt x="4342" y="2048"/>
                  </a:cubicBezTo>
                  <a:lnTo>
                    <a:pt x="4342" y="2048"/>
                  </a:lnTo>
                  <a:cubicBezTo>
                    <a:pt x="5260" y="3049"/>
                    <a:pt x="4123" y="4304"/>
                    <a:pt x="2950" y="4304"/>
                  </a:cubicBezTo>
                  <a:cubicBezTo>
                    <a:pt x="2932" y="4304"/>
                    <a:pt x="2914" y="4304"/>
                    <a:pt x="2895" y="4303"/>
                  </a:cubicBezTo>
                  <a:cubicBezTo>
                    <a:pt x="2300" y="4286"/>
                    <a:pt x="1714" y="4088"/>
                    <a:pt x="1472" y="3505"/>
                  </a:cubicBezTo>
                  <a:cubicBezTo>
                    <a:pt x="1277" y="3031"/>
                    <a:pt x="1297" y="2506"/>
                    <a:pt x="1576" y="2072"/>
                  </a:cubicBezTo>
                  <a:cubicBezTo>
                    <a:pt x="1579" y="2065"/>
                    <a:pt x="1583" y="2062"/>
                    <a:pt x="1586" y="2058"/>
                  </a:cubicBezTo>
                  <a:lnTo>
                    <a:pt x="1586" y="2058"/>
                  </a:lnTo>
                  <a:cubicBezTo>
                    <a:pt x="1421" y="2688"/>
                    <a:pt x="1563" y="3394"/>
                    <a:pt x="2165" y="3929"/>
                  </a:cubicBezTo>
                  <a:cubicBezTo>
                    <a:pt x="2198" y="3958"/>
                    <a:pt x="2236" y="3970"/>
                    <a:pt x="2273" y="3970"/>
                  </a:cubicBezTo>
                  <a:cubicBezTo>
                    <a:pt x="2386" y="3970"/>
                    <a:pt x="2491" y="3858"/>
                    <a:pt x="2417" y="3734"/>
                  </a:cubicBezTo>
                  <a:cubicBezTo>
                    <a:pt x="2057" y="3135"/>
                    <a:pt x="2236" y="2381"/>
                    <a:pt x="2656" y="1944"/>
                  </a:cubicBezTo>
                  <a:close/>
                  <a:moveTo>
                    <a:pt x="2345" y="0"/>
                  </a:moveTo>
                  <a:cubicBezTo>
                    <a:pt x="1156" y="0"/>
                    <a:pt x="0" y="1149"/>
                    <a:pt x="169" y="2590"/>
                  </a:cubicBezTo>
                  <a:cubicBezTo>
                    <a:pt x="260" y="3364"/>
                    <a:pt x="792" y="3970"/>
                    <a:pt x="1482" y="4340"/>
                  </a:cubicBezTo>
                  <a:cubicBezTo>
                    <a:pt x="1418" y="4454"/>
                    <a:pt x="1445" y="4599"/>
                    <a:pt x="1546" y="4683"/>
                  </a:cubicBezTo>
                  <a:cubicBezTo>
                    <a:pt x="1653" y="4788"/>
                    <a:pt x="1761" y="4902"/>
                    <a:pt x="1892" y="4976"/>
                  </a:cubicBezTo>
                  <a:cubicBezTo>
                    <a:pt x="2027" y="5050"/>
                    <a:pt x="2189" y="5077"/>
                    <a:pt x="2343" y="5111"/>
                  </a:cubicBezTo>
                  <a:cubicBezTo>
                    <a:pt x="2367" y="5116"/>
                    <a:pt x="2391" y="5119"/>
                    <a:pt x="2415" y="5119"/>
                  </a:cubicBezTo>
                  <a:cubicBezTo>
                    <a:pt x="2617" y="5119"/>
                    <a:pt x="2795" y="4924"/>
                    <a:pt x="2774" y="4737"/>
                  </a:cubicBezTo>
                  <a:lnTo>
                    <a:pt x="2774" y="4737"/>
                  </a:lnTo>
                  <a:cubicBezTo>
                    <a:pt x="2878" y="4749"/>
                    <a:pt x="2982" y="4754"/>
                    <a:pt x="3086" y="4754"/>
                  </a:cubicBezTo>
                  <a:cubicBezTo>
                    <a:pt x="3346" y="4754"/>
                    <a:pt x="3605" y="4718"/>
                    <a:pt x="3858" y="4646"/>
                  </a:cubicBezTo>
                  <a:cubicBezTo>
                    <a:pt x="5702" y="4094"/>
                    <a:pt x="6099" y="1641"/>
                    <a:pt x="4268" y="763"/>
                  </a:cubicBezTo>
                  <a:cubicBezTo>
                    <a:pt x="4083" y="675"/>
                    <a:pt x="3888" y="615"/>
                    <a:pt x="3686" y="588"/>
                  </a:cubicBezTo>
                  <a:cubicBezTo>
                    <a:pt x="3287" y="179"/>
                    <a:pt x="2813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2362275" y="1100975"/>
              <a:ext cx="143575" cy="117200"/>
            </a:xfrm>
            <a:custGeom>
              <a:avLst/>
              <a:gdLst/>
              <a:ahLst/>
              <a:cxnLst/>
              <a:rect l="l" t="t" r="r" b="b"/>
              <a:pathLst>
                <a:path w="5743" h="4688" extrusionOk="0">
                  <a:moveTo>
                    <a:pt x="3209" y="1"/>
                  </a:moveTo>
                  <a:cubicBezTo>
                    <a:pt x="3071" y="1"/>
                    <a:pt x="2931" y="11"/>
                    <a:pt x="2787" y="32"/>
                  </a:cubicBezTo>
                  <a:cubicBezTo>
                    <a:pt x="2309" y="99"/>
                    <a:pt x="1922" y="284"/>
                    <a:pt x="1653" y="564"/>
                  </a:cubicBezTo>
                  <a:cubicBezTo>
                    <a:pt x="893" y="826"/>
                    <a:pt x="277" y="1516"/>
                    <a:pt x="145" y="2307"/>
                  </a:cubicBezTo>
                  <a:cubicBezTo>
                    <a:pt x="1" y="2754"/>
                    <a:pt x="55" y="3239"/>
                    <a:pt x="294" y="3643"/>
                  </a:cubicBezTo>
                  <a:cubicBezTo>
                    <a:pt x="681" y="4310"/>
                    <a:pt x="1447" y="4687"/>
                    <a:pt x="2206" y="4687"/>
                  </a:cubicBezTo>
                  <a:cubicBezTo>
                    <a:pt x="2251" y="4687"/>
                    <a:pt x="2295" y="4685"/>
                    <a:pt x="2340" y="4683"/>
                  </a:cubicBezTo>
                  <a:cubicBezTo>
                    <a:pt x="2393" y="4686"/>
                    <a:pt x="2446" y="4688"/>
                    <a:pt x="2499" y="4688"/>
                  </a:cubicBezTo>
                  <a:cubicBezTo>
                    <a:pt x="2722" y="4688"/>
                    <a:pt x="2943" y="4659"/>
                    <a:pt x="3161" y="4602"/>
                  </a:cubicBezTo>
                  <a:cubicBezTo>
                    <a:pt x="4255" y="4303"/>
                    <a:pt x="5022" y="3320"/>
                    <a:pt x="5517" y="2357"/>
                  </a:cubicBezTo>
                  <a:cubicBezTo>
                    <a:pt x="5682" y="2034"/>
                    <a:pt x="5742" y="1593"/>
                    <a:pt x="5517" y="1277"/>
                  </a:cubicBezTo>
                  <a:cubicBezTo>
                    <a:pt x="4956" y="481"/>
                    <a:pt x="4151" y="1"/>
                    <a:pt x="3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2282775" y="878000"/>
              <a:ext cx="148350" cy="138025"/>
            </a:xfrm>
            <a:custGeom>
              <a:avLst/>
              <a:gdLst/>
              <a:ahLst/>
              <a:cxnLst/>
              <a:rect l="l" t="t" r="r" b="b"/>
              <a:pathLst>
                <a:path w="5934" h="5521" extrusionOk="0">
                  <a:moveTo>
                    <a:pt x="2557" y="2526"/>
                  </a:moveTo>
                  <a:cubicBezTo>
                    <a:pt x="2943" y="2526"/>
                    <a:pt x="3403" y="2861"/>
                    <a:pt x="3070" y="3203"/>
                  </a:cubicBezTo>
                  <a:cubicBezTo>
                    <a:pt x="2939" y="3338"/>
                    <a:pt x="2793" y="3394"/>
                    <a:pt x="2647" y="3394"/>
                  </a:cubicBezTo>
                  <a:cubicBezTo>
                    <a:pt x="2498" y="3394"/>
                    <a:pt x="2349" y="3336"/>
                    <a:pt x="2215" y="3246"/>
                  </a:cubicBezTo>
                  <a:cubicBezTo>
                    <a:pt x="2144" y="3108"/>
                    <a:pt x="2107" y="2960"/>
                    <a:pt x="2138" y="2826"/>
                  </a:cubicBezTo>
                  <a:cubicBezTo>
                    <a:pt x="2184" y="2612"/>
                    <a:pt x="2361" y="2526"/>
                    <a:pt x="2557" y="2526"/>
                  </a:cubicBezTo>
                  <a:close/>
                  <a:moveTo>
                    <a:pt x="3287" y="1"/>
                  </a:moveTo>
                  <a:cubicBezTo>
                    <a:pt x="3044" y="1"/>
                    <a:pt x="2810" y="49"/>
                    <a:pt x="2609" y="167"/>
                  </a:cubicBezTo>
                  <a:cubicBezTo>
                    <a:pt x="2447" y="265"/>
                    <a:pt x="2309" y="399"/>
                    <a:pt x="2208" y="561"/>
                  </a:cubicBezTo>
                  <a:cubicBezTo>
                    <a:pt x="2052" y="492"/>
                    <a:pt x="1884" y="457"/>
                    <a:pt x="1714" y="457"/>
                  </a:cubicBezTo>
                  <a:cubicBezTo>
                    <a:pt x="1686" y="457"/>
                    <a:pt x="1658" y="458"/>
                    <a:pt x="1629" y="460"/>
                  </a:cubicBezTo>
                  <a:cubicBezTo>
                    <a:pt x="987" y="507"/>
                    <a:pt x="502" y="1002"/>
                    <a:pt x="290" y="1581"/>
                  </a:cubicBezTo>
                  <a:cubicBezTo>
                    <a:pt x="0" y="2371"/>
                    <a:pt x="192" y="3270"/>
                    <a:pt x="677" y="3946"/>
                  </a:cubicBezTo>
                  <a:cubicBezTo>
                    <a:pt x="960" y="4552"/>
                    <a:pt x="1458" y="5064"/>
                    <a:pt x="2057" y="5326"/>
                  </a:cubicBezTo>
                  <a:cubicBezTo>
                    <a:pt x="2361" y="5459"/>
                    <a:pt x="2673" y="5520"/>
                    <a:pt x="2979" y="5520"/>
                  </a:cubicBezTo>
                  <a:cubicBezTo>
                    <a:pt x="3912" y="5520"/>
                    <a:pt x="4793" y="4948"/>
                    <a:pt x="5267" y="4091"/>
                  </a:cubicBezTo>
                  <a:cubicBezTo>
                    <a:pt x="5934" y="2886"/>
                    <a:pt x="5873" y="1146"/>
                    <a:pt x="4581" y="379"/>
                  </a:cubicBezTo>
                  <a:cubicBezTo>
                    <a:pt x="4231" y="173"/>
                    <a:pt x="3744" y="1"/>
                    <a:pt x="3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3013725" y="1390275"/>
              <a:ext cx="189675" cy="151875"/>
            </a:xfrm>
            <a:custGeom>
              <a:avLst/>
              <a:gdLst/>
              <a:ahLst/>
              <a:cxnLst/>
              <a:rect l="l" t="t" r="r" b="b"/>
              <a:pathLst>
                <a:path w="7587" h="6075" extrusionOk="0">
                  <a:moveTo>
                    <a:pt x="3292" y="1898"/>
                  </a:moveTo>
                  <a:cubicBezTo>
                    <a:pt x="3387" y="1975"/>
                    <a:pt x="3467" y="2066"/>
                    <a:pt x="3531" y="2170"/>
                  </a:cubicBezTo>
                  <a:cubicBezTo>
                    <a:pt x="3406" y="2274"/>
                    <a:pt x="3250" y="2328"/>
                    <a:pt x="3093" y="2328"/>
                  </a:cubicBezTo>
                  <a:cubicBezTo>
                    <a:pt x="3009" y="2328"/>
                    <a:pt x="2925" y="2313"/>
                    <a:pt x="2845" y="2282"/>
                  </a:cubicBezTo>
                  <a:cubicBezTo>
                    <a:pt x="2973" y="2133"/>
                    <a:pt x="3124" y="2006"/>
                    <a:pt x="3289" y="1901"/>
                  </a:cubicBezTo>
                  <a:lnTo>
                    <a:pt x="3292" y="1898"/>
                  </a:lnTo>
                  <a:close/>
                  <a:moveTo>
                    <a:pt x="4601" y="1555"/>
                  </a:moveTo>
                  <a:cubicBezTo>
                    <a:pt x="4877" y="1578"/>
                    <a:pt x="5143" y="1662"/>
                    <a:pt x="5362" y="1831"/>
                  </a:cubicBezTo>
                  <a:cubicBezTo>
                    <a:pt x="5655" y="2063"/>
                    <a:pt x="5843" y="2335"/>
                    <a:pt x="6001" y="2628"/>
                  </a:cubicBezTo>
                  <a:cubicBezTo>
                    <a:pt x="5938" y="2609"/>
                    <a:pt x="5874" y="2599"/>
                    <a:pt x="5811" y="2599"/>
                  </a:cubicBezTo>
                  <a:cubicBezTo>
                    <a:pt x="5536" y="2599"/>
                    <a:pt x="5281" y="2775"/>
                    <a:pt x="5194" y="3049"/>
                  </a:cubicBezTo>
                  <a:cubicBezTo>
                    <a:pt x="5116" y="3284"/>
                    <a:pt x="4948" y="3507"/>
                    <a:pt x="4763" y="3705"/>
                  </a:cubicBezTo>
                  <a:cubicBezTo>
                    <a:pt x="4871" y="3493"/>
                    <a:pt x="4945" y="3261"/>
                    <a:pt x="4982" y="3025"/>
                  </a:cubicBezTo>
                  <a:cubicBezTo>
                    <a:pt x="5063" y="2477"/>
                    <a:pt x="4898" y="1972"/>
                    <a:pt x="4601" y="1555"/>
                  </a:cubicBezTo>
                  <a:close/>
                  <a:moveTo>
                    <a:pt x="1785" y="2133"/>
                  </a:moveTo>
                  <a:cubicBezTo>
                    <a:pt x="1933" y="2709"/>
                    <a:pt x="2401" y="3187"/>
                    <a:pt x="3084" y="3217"/>
                  </a:cubicBezTo>
                  <a:cubicBezTo>
                    <a:pt x="3096" y="3217"/>
                    <a:pt x="3108" y="3217"/>
                    <a:pt x="3120" y="3217"/>
                  </a:cubicBezTo>
                  <a:cubicBezTo>
                    <a:pt x="3276" y="3217"/>
                    <a:pt x="3432" y="3197"/>
                    <a:pt x="3582" y="3153"/>
                  </a:cubicBezTo>
                  <a:lnTo>
                    <a:pt x="3582" y="3153"/>
                  </a:lnTo>
                  <a:cubicBezTo>
                    <a:pt x="3511" y="3355"/>
                    <a:pt x="3403" y="3544"/>
                    <a:pt x="3262" y="3705"/>
                  </a:cubicBezTo>
                  <a:cubicBezTo>
                    <a:pt x="3056" y="3838"/>
                    <a:pt x="2819" y="3918"/>
                    <a:pt x="2588" y="3918"/>
                  </a:cubicBezTo>
                  <a:cubicBezTo>
                    <a:pt x="2237" y="3918"/>
                    <a:pt x="1897" y="3733"/>
                    <a:pt x="1690" y="3261"/>
                  </a:cubicBezTo>
                  <a:cubicBezTo>
                    <a:pt x="1492" y="2803"/>
                    <a:pt x="1566" y="2416"/>
                    <a:pt x="1785" y="2137"/>
                  </a:cubicBezTo>
                  <a:lnTo>
                    <a:pt x="1785" y="2133"/>
                  </a:lnTo>
                  <a:close/>
                  <a:moveTo>
                    <a:pt x="4610" y="1"/>
                  </a:moveTo>
                  <a:cubicBezTo>
                    <a:pt x="4103" y="1"/>
                    <a:pt x="3579" y="134"/>
                    <a:pt x="3151" y="380"/>
                  </a:cubicBezTo>
                  <a:cubicBezTo>
                    <a:pt x="3101" y="374"/>
                    <a:pt x="3052" y="371"/>
                    <a:pt x="3002" y="371"/>
                  </a:cubicBezTo>
                  <a:cubicBezTo>
                    <a:pt x="2801" y="371"/>
                    <a:pt x="2603" y="421"/>
                    <a:pt x="2424" y="518"/>
                  </a:cubicBezTo>
                  <a:cubicBezTo>
                    <a:pt x="1734" y="572"/>
                    <a:pt x="1071" y="905"/>
                    <a:pt x="698" y="1538"/>
                  </a:cubicBezTo>
                  <a:cubicBezTo>
                    <a:pt x="1" y="2706"/>
                    <a:pt x="563" y="4395"/>
                    <a:pt x="1805" y="4930"/>
                  </a:cubicBezTo>
                  <a:cubicBezTo>
                    <a:pt x="2057" y="5038"/>
                    <a:pt x="2325" y="5094"/>
                    <a:pt x="2597" y="5094"/>
                  </a:cubicBezTo>
                  <a:cubicBezTo>
                    <a:pt x="2688" y="5094"/>
                    <a:pt x="2780" y="5088"/>
                    <a:pt x="2872" y="5075"/>
                  </a:cubicBezTo>
                  <a:lnTo>
                    <a:pt x="2872" y="5075"/>
                  </a:lnTo>
                  <a:cubicBezTo>
                    <a:pt x="2845" y="5145"/>
                    <a:pt x="2841" y="5223"/>
                    <a:pt x="2858" y="5297"/>
                  </a:cubicBezTo>
                  <a:cubicBezTo>
                    <a:pt x="2973" y="5738"/>
                    <a:pt x="3494" y="5963"/>
                    <a:pt x="3905" y="6044"/>
                  </a:cubicBezTo>
                  <a:cubicBezTo>
                    <a:pt x="4005" y="6065"/>
                    <a:pt x="4105" y="6074"/>
                    <a:pt x="4204" y="6074"/>
                  </a:cubicBezTo>
                  <a:cubicBezTo>
                    <a:pt x="4623" y="6074"/>
                    <a:pt x="5030" y="5903"/>
                    <a:pt x="5376" y="5664"/>
                  </a:cubicBezTo>
                  <a:cubicBezTo>
                    <a:pt x="6065" y="5186"/>
                    <a:pt x="6526" y="4408"/>
                    <a:pt x="6493" y="3584"/>
                  </a:cubicBezTo>
                  <a:lnTo>
                    <a:pt x="6493" y="3584"/>
                  </a:lnTo>
                  <a:cubicBezTo>
                    <a:pt x="6658" y="3813"/>
                    <a:pt x="6836" y="4045"/>
                    <a:pt x="6870" y="4267"/>
                  </a:cubicBezTo>
                  <a:cubicBezTo>
                    <a:pt x="6878" y="4327"/>
                    <a:pt x="6930" y="4355"/>
                    <a:pt x="6984" y="4355"/>
                  </a:cubicBezTo>
                  <a:cubicBezTo>
                    <a:pt x="7040" y="4355"/>
                    <a:pt x="7097" y="4325"/>
                    <a:pt x="7109" y="4267"/>
                  </a:cubicBezTo>
                  <a:cubicBezTo>
                    <a:pt x="7179" y="3914"/>
                    <a:pt x="7482" y="3655"/>
                    <a:pt x="7533" y="3268"/>
                  </a:cubicBezTo>
                  <a:cubicBezTo>
                    <a:pt x="7587" y="2827"/>
                    <a:pt x="7412" y="2335"/>
                    <a:pt x="7250" y="1938"/>
                  </a:cubicBezTo>
                  <a:cubicBezTo>
                    <a:pt x="6900" y="1090"/>
                    <a:pt x="6240" y="377"/>
                    <a:pt x="5345" y="104"/>
                  </a:cubicBezTo>
                  <a:cubicBezTo>
                    <a:pt x="5114" y="34"/>
                    <a:pt x="4864" y="1"/>
                    <a:pt x="4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2795900" y="1400775"/>
              <a:ext cx="143150" cy="119375"/>
            </a:xfrm>
            <a:custGeom>
              <a:avLst/>
              <a:gdLst/>
              <a:ahLst/>
              <a:cxnLst/>
              <a:rect l="l" t="t" r="r" b="b"/>
              <a:pathLst>
                <a:path w="5726" h="4775" extrusionOk="0">
                  <a:moveTo>
                    <a:pt x="3582" y="2501"/>
                  </a:moveTo>
                  <a:cubicBezTo>
                    <a:pt x="3656" y="2868"/>
                    <a:pt x="3555" y="3241"/>
                    <a:pt x="3097" y="3376"/>
                  </a:cubicBezTo>
                  <a:cubicBezTo>
                    <a:pt x="3043" y="3392"/>
                    <a:pt x="2990" y="3399"/>
                    <a:pt x="2938" y="3399"/>
                  </a:cubicBezTo>
                  <a:cubicBezTo>
                    <a:pt x="2766" y="3399"/>
                    <a:pt x="2609" y="3320"/>
                    <a:pt x="2488" y="3201"/>
                  </a:cubicBezTo>
                  <a:cubicBezTo>
                    <a:pt x="2518" y="3174"/>
                    <a:pt x="2549" y="3147"/>
                    <a:pt x="2579" y="3120"/>
                  </a:cubicBezTo>
                  <a:lnTo>
                    <a:pt x="2784" y="3120"/>
                  </a:lnTo>
                  <a:cubicBezTo>
                    <a:pt x="3225" y="3120"/>
                    <a:pt x="3488" y="2837"/>
                    <a:pt x="3582" y="2501"/>
                  </a:cubicBezTo>
                  <a:close/>
                  <a:moveTo>
                    <a:pt x="2286" y="0"/>
                  </a:moveTo>
                  <a:cubicBezTo>
                    <a:pt x="1843" y="0"/>
                    <a:pt x="1403" y="123"/>
                    <a:pt x="1017" y="364"/>
                  </a:cubicBezTo>
                  <a:cubicBezTo>
                    <a:pt x="963" y="361"/>
                    <a:pt x="910" y="350"/>
                    <a:pt x="856" y="347"/>
                  </a:cubicBezTo>
                  <a:cubicBezTo>
                    <a:pt x="846" y="347"/>
                    <a:pt x="837" y="346"/>
                    <a:pt x="828" y="346"/>
                  </a:cubicBezTo>
                  <a:cubicBezTo>
                    <a:pt x="465" y="346"/>
                    <a:pt x="262" y="732"/>
                    <a:pt x="334" y="1047"/>
                  </a:cubicBezTo>
                  <a:cubicBezTo>
                    <a:pt x="95" y="1458"/>
                    <a:pt x="1" y="1966"/>
                    <a:pt x="142" y="2538"/>
                  </a:cubicBezTo>
                  <a:cubicBezTo>
                    <a:pt x="263" y="3036"/>
                    <a:pt x="566" y="3450"/>
                    <a:pt x="967" y="3618"/>
                  </a:cubicBezTo>
                  <a:cubicBezTo>
                    <a:pt x="1342" y="4303"/>
                    <a:pt x="2026" y="4775"/>
                    <a:pt x="2797" y="4775"/>
                  </a:cubicBezTo>
                  <a:cubicBezTo>
                    <a:pt x="3167" y="4775"/>
                    <a:pt x="3556" y="4667"/>
                    <a:pt x="3942" y="4423"/>
                  </a:cubicBezTo>
                  <a:cubicBezTo>
                    <a:pt x="5726" y="3288"/>
                    <a:pt x="4898" y="886"/>
                    <a:pt x="3191" y="179"/>
                  </a:cubicBezTo>
                  <a:cubicBezTo>
                    <a:pt x="2900" y="59"/>
                    <a:pt x="2592" y="0"/>
                    <a:pt x="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2541150" y="1410500"/>
              <a:ext cx="136075" cy="116950"/>
            </a:xfrm>
            <a:custGeom>
              <a:avLst/>
              <a:gdLst/>
              <a:ahLst/>
              <a:cxnLst/>
              <a:rect l="l" t="t" r="r" b="b"/>
              <a:pathLst>
                <a:path w="5443" h="4678" extrusionOk="0">
                  <a:moveTo>
                    <a:pt x="3155" y="1"/>
                  </a:moveTo>
                  <a:cubicBezTo>
                    <a:pt x="2701" y="1"/>
                    <a:pt x="2244" y="124"/>
                    <a:pt x="1862" y="355"/>
                  </a:cubicBezTo>
                  <a:cubicBezTo>
                    <a:pt x="1" y="1483"/>
                    <a:pt x="791" y="4340"/>
                    <a:pt x="2841" y="4663"/>
                  </a:cubicBezTo>
                  <a:cubicBezTo>
                    <a:pt x="2905" y="4673"/>
                    <a:pt x="2966" y="4678"/>
                    <a:pt x="3025" y="4678"/>
                  </a:cubicBezTo>
                  <a:cubicBezTo>
                    <a:pt x="3444" y="4678"/>
                    <a:pt x="3748" y="4436"/>
                    <a:pt x="3952" y="4094"/>
                  </a:cubicBezTo>
                  <a:cubicBezTo>
                    <a:pt x="4527" y="3879"/>
                    <a:pt x="4971" y="3411"/>
                    <a:pt x="5160" y="2825"/>
                  </a:cubicBezTo>
                  <a:cubicBezTo>
                    <a:pt x="5442" y="1967"/>
                    <a:pt x="5200" y="958"/>
                    <a:pt x="4460" y="409"/>
                  </a:cubicBezTo>
                  <a:cubicBezTo>
                    <a:pt x="4085" y="131"/>
                    <a:pt x="3621" y="1"/>
                    <a:pt x="31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2315800" y="1374225"/>
              <a:ext cx="178850" cy="129375"/>
            </a:xfrm>
            <a:custGeom>
              <a:avLst/>
              <a:gdLst/>
              <a:ahLst/>
              <a:cxnLst/>
              <a:rect l="l" t="t" r="r" b="b"/>
              <a:pathLst>
                <a:path w="7154" h="5175" extrusionOk="0">
                  <a:moveTo>
                    <a:pt x="3398" y="1"/>
                  </a:moveTo>
                  <a:cubicBezTo>
                    <a:pt x="2965" y="1"/>
                    <a:pt x="2519" y="137"/>
                    <a:pt x="2156" y="403"/>
                  </a:cubicBezTo>
                  <a:cubicBezTo>
                    <a:pt x="1" y="1981"/>
                    <a:pt x="1677" y="5175"/>
                    <a:pt x="3936" y="5175"/>
                  </a:cubicBezTo>
                  <a:cubicBezTo>
                    <a:pt x="4235" y="5175"/>
                    <a:pt x="4544" y="5119"/>
                    <a:pt x="4855" y="4997"/>
                  </a:cubicBezTo>
                  <a:cubicBezTo>
                    <a:pt x="7154" y="4088"/>
                    <a:pt x="6666" y="80"/>
                    <a:pt x="4064" y="66"/>
                  </a:cubicBezTo>
                  <a:cubicBezTo>
                    <a:pt x="4024" y="66"/>
                    <a:pt x="3980" y="76"/>
                    <a:pt x="3940" y="76"/>
                  </a:cubicBezTo>
                  <a:cubicBezTo>
                    <a:pt x="3767" y="26"/>
                    <a:pt x="3584" y="1"/>
                    <a:pt x="3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8"/>
          <p:cNvSpPr/>
          <p:nvPr/>
        </p:nvSpPr>
        <p:spPr>
          <a:xfrm rot="10800000">
            <a:off x="2127572" y="130789"/>
            <a:ext cx="7308930" cy="7002828"/>
          </a:xfrm>
          <a:custGeom>
            <a:avLst/>
            <a:gdLst/>
            <a:ahLst/>
            <a:cxnLst/>
            <a:rect l="l" t="t" r="r" b="b"/>
            <a:pathLst>
              <a:path w="89851" h="64566" extrusionOk="0">
                <a:moveTo>
                  <a:pt x="81503" y="750"/>
                </a:moveTo>
                <a:lnTo>
                  <a:pt x="81526" y="757"/>
                </a:lnTo>
                <a:lnTo>
                  <a:pt x="81432" y="757"/>
                </a:lnTo>
                <a:lnTo>
                  <a:pt x="81503" y="750"/>
                </a:lnTo>
                <a:close/>
                <a:moveTo>
                  <a:pt x="89363" y="3314"/>
                </a:moveTo>
                <a:lnTo>
                  <a:pt x="89360" y="3315"/>
                </a:lnTo>
                <a:lnTo>
                  <a:pt x="89360" y="3315"/>
                </a:lnTo>
                <a:lnTo>
                  <a:pt x="89363" y="3324"/>
                </a:lnTo>
                <a:lnTo>
                  <a:pt x="89363" y="3314"/>
                </a:lnTo>
                <a:close/>
                <a:moveTo>
                  <a:pt x="74898" y="20820"/>
                </a:moveTo>
                <a:lnTo>
                  <a:pt x="74898" y="20820"/>
                </a:lnTo>
                <a:cubicBezTo>
                  <a:pt x="74894" y="20826"/>
                  <a:pt x="74890" y="20832"/>
                  <a:pt x="74885" y="20838"/>
                </a:cubicBezTo>
                <a:lnTo>
                  <a:pt x="74885" y="20838"/>
                </a:lnTo>
                <a:cubicBezTo>
                  <a:pt x="74890" y="20832"/>
                  <a:pt x="74894" y="20826"/>
                  <a:pt x="74898" y="20820"/>
                </a:cubicBezTo>
                <a:close/>
                <a:moveTo>
                  <a:pt x="63412" y="35268"/>
                </a:moveTo>
                <a:lnTo>
                  <a:pt x="63412" y="35268"/>
                </a:lnTo>
                <a:cubicBezTo>
                  <a:pt x="63415" y="35320"/>
                  <a:pt x="63405" y="35372"/>
                  <a:pt x="63383" y="35417"/>
                </a:cubicBezTo>
                <a:cubicBezTo>
                  <a:pt x="63173" y="35656"/>
                  <a:pt x="63072" y="35705"/>
                  <a:pt x="63017" y="35708"/>
                </a:cubicBezTo>
                <a:cubicBezTo>
                  <a:pt x="63121" y="35601"/>
                  <a:pt x="63240" y="35475"/>
                  <a:pt x="63402" y="35310"/>
                </a:cubicBezTo>
                <a:cubicBezTo>
                  <a:pt x="63402" y="35298"/>
                  <a:pt x="63412" y="35278"/>
                  <a:pt x="63412" y="35268"/>
                </a:cubicBezTo>
                <a:close/>
                <a:moveTo>
                  <a:pt x="36865" y="0"/>
                </a:moveTo>
                <a:cubicBezTo>
                  <a:pt x="35679" y="0"/>
                  <a:pt x="34633" y="252"/>
                  <a:pt x="33644" y="252"/>
                </a:cubicBezTo>
                <a:cubicBezTo>
                  <a:pt x="33291" y="252"/>
                  <a:pt x="32945" y="220"/>
                  <a:pt x="32602" y="133"/>
                </a:cubicBezTo>
                <a:lnTo>
                  <a:pt x="32602" y="133"/>
                </a:lnTo>
                <a:cubicBezTo>
                  <a:pt x="32078" y="288"/>
                  <a:pt x="33685" y="214"/>
                  <a:pt x="33216" y="391"/>
                </a:cubicBezTo>
                <a:cubicBezTo>
                  <a:pt x="32312" y="382"/>
                  <a:pt x="31366" y="113"/>
                  <a:pt x="31067" y="113"/>
                </a:cubicBezTo>
                <a:cubicBezTo>
                  <a:pt x="31063" y="113"/>
                  <a:pt x="31060" y="113"/>
                  <a:pt x="31056" y="113"/>
                </a:cubicBezTo>
                <a:cubicBezTo>
                  <a:pt x="30941" y="106"/>
                  <a:pt x="30836" y="102"/>
                  <a:pt x="30741" y="102"/>
                </a:cubicBezTo>
                <a:cubicBezTo>
                  <a:pt x="29860" y="102"/>
                  <a:pt x="29781" y="404"/>
                  <a:pt x="28768" y="404"/>
                </a:cubicBezTo>
                <a:cubicBezTo>
                  <a:pt x="28710" y="404"/>
                  <a:pt x="28650" y="403"/>
                  <a:pt x="28586" y="401"/>
                </a:cubicBezTo>
                <a:lnTo>
                  <a:pt x="28586" y="401"/>
                </a:lnTo>
                <a:cubicBezTo>
                  <a:pt x="28755" y="469"/>
                  <a:pt x="28919" y="660"/>
                  <a:pt x="27943" y="760"/>
                </a:cubicBezTo>
                <a:cubicBezTo>
                  <a:pt x="27028" y="760"/>
                  <a:pt x="26812" y="485"/>
                  <a:pt x="27384" y="408"/>
                </a:cubicBezTo>
                <a:cubicBezTo>
                  <a:pt x="27432" y="405"/>
                  <a:pt x="27475" y="403"/>
                  <a:pt x="27512" y="403"/>
                </a:cubicBezTo>
                <a:cubicBezTo>
                  <a:pt x="27645" y="403"/>
                  <a:pt x="27708" y="420"/>
                  <a:pt x="27701" y="440"/>
                </a:cubicBezTo>
                <a:cubicBezTo>
                  <a:pt x="27998" y="404"/>
                  <a:pt x="28383" y="362"/>
                  <a:pt x="28017" y="291"/>
                </a:cubicBezTo>
                <a:lnTo>
                  <a:pt x="28017" y="291"/>
                </a:lnTo>
                <a:lnTo>
                  <a:pt x="27901" y="369"/>
                </a:lnTo>
                <a:cubicBezTo>
                  <a:pt x="27448" y="307"/>
                  <a:pt x="26191" y="353"/>
                  <a:pt x="26482" y="223"/>
                </a:cubicBezTo>
                <a:lnTo>
                  <a:pt x="26482" y="223"/>
                </a:lnTo>
                <a:cubicBezTo>
                  <a:pt x="25893" y="304"/>
                  <a:pt x="26097" y="343"/>
                  <a:pt x="26488" y="366"/>
                </a:cubicBezTo>
                <a:cubicBezTo>
                  <a:pt x="26306" y="358"/>
                  <a:pt x="26135" y="354"/>
                  <a:pt x="25972" y="354"/>
                </a:cubicBezTo>
                <a:cubicBezTo>
                  <a:pt x="25314" y="354"/>
                  <a:pt x="24776" y="406"/>
                  <a:pt x="24050" y="406"/>
                </a:cubicBezTo>
                <a:cubicBezTo>
                  <a:pt x="23927" y="406"/>
                  <a:pt x="23798" y="405"/>
                  <a:pt x="23663" y="401"/>
                </a:cubicBezTo>
                <a:lnTo>
                  <a:pt x="23663" y="401"/>
                </a:lnTo>
                <a:cubicBezTo>
                  <a:pt x="23857" y="437"/>
                  <a:pt x="24034" y="514"/>
                  <a:pt x="23844" y="524"/>
                </a:cubicBezTo>
                <a:cubicBezTo>
                  <a:pt x="23711" y="522"/>
                  <a:pt x="23595" y="520"/>
                  <a:pt x="23491" y="520"/>
                </a:cubicBezTo>
                <a:cubicBezTo>
                  <a:pt x="22209" y="520"/>
                  <a:pt x="22982" y="695"/>
                  <a:pt x="21872" y="766"/>
                </a:cubicBezTo>
                <a:cubicBezTo>
                  <a:pt x="21361" y="699"/>
                  <a:pt x="21748" y="576"/>
                  <a:pt x="21467" y="576"/>
                </a:cubicBezTo>
                <a:cubicBezTo>
                  <a:pt x="21373" y="576"/>
                  <a:pt x="21204" y="590"/>
                  <a:pt x="20902" y="624"/>
                </a:cubicBezTo>
                <a:cubicBezTo>
                  <a:pt x="20165" y="576"/>
                  <a:pt x="20740" y="437"/>
                  <a:pt x="21031" y="366"/>
                </a:cubicBezTo>
                <a:lnTo>
                  <a:pt x="21031" y="366"/>
                </a:lnTo>
                <a:cubicBezTo>
                  <a:pt x="20692" y="422"/>
                  <a:pt x="20365" y="441"/>
                  <a:pt x="20057" y="441"/>
                </a:cubicBezTo>
                <a:cubicBezTo>
                  <a:pt x="19372" y="441"/>
                  <a:pt x="18779" y="345"/>
                  <a:pt x="18345" y="343"/>
                </a:cubicBezTo>
                <a:lnTo>
                  <a:pt x="18923" y="262"/>
                </a:lnTo>
                <a:lnTo>
                  <a:pt x="18923" y="262"/>
                </a:lnTo>
                <a:cubicBezTo>
                  <a:pt x="18619" y="301"/>
                  <a:pt x="18312" y="323"/>
                  <a:pt x="18005" y="327"/>
                </a:cubicBezTo>
                <a:lnTo>
                  <a:pt x="18341" y="462"/>
                </a:lnTo>
                <a:cubicBezTo>
                  <a:pt x="18002" y="450"/>
                  <a:pt x="17714" y="459"/>
                  <a:pt x="17717" y="398"/>
                </a:cubicBezTo>
                <a:lnTo>
                  <a:pt x="17717" y="398"/>
                </a:lnTo>
                <a:cubicBezTo>
                  <a:pt x="17371" y="508"/>
                  <a:pt x="17995" y="634"/>
                  <a:pt x="17303" y="789"/>
                </a:cubicBezTo>
                <a:cubicBezTo>
                  <a:pt x="17238" y="781"/>
                  <a:pt x="17162" y="777"/>
                  <a:pt x="17080" y="777"/>
                </a:cubicBezTo>
                <a:cubicBezTo>
                  <a:pt x="16880" y="777"/>
                  <a:pt x="16642" y="797"/>
                  <a:pt x="16424" y="808"/>
                </a:cubicBezTo>
                <a:cubicBezTo>
                  <a:pt x="16334" y="813"/>
                  <a:pt x="16247" y="817"/>
                  <a:pt x="16166" y="817"/>
                </a:cubicBezTo>
                <a:cubicBezTo>
                  <a:pt x="15972" y="817"/>
                  <a:pt x="15818" y="797"/>
                  <a:pt x="15761" y="731"/>
                </a:cubicBezTo>
                <a:lnTo>
                  <a:pt x="15761" y="731"/>
                </a:lnTo>
                <a:cubicBezTo>
                  <a:pt x="15799" y="731"/>
                  <a:pt x="15834" y="731"/>
                  <a:pt x="15867" y="731"/>
                </a:cubicBezTo>
                <a:cubicBezTo>
                  <a:pt x="16985" y="731"/>
                  <a:pt x="15903" y="576"/>
                  <a:pt x="16521" y="488"/>
                </a:cubicBezTo>
                <a:lnTo>
                  <a:pt x="16521" y="488"/>
                </a:lnTo>
                <a:cubicBezTo>
                  <a:pt x="16435" y="493"/>
                  <a:pt x="16345" y="496"/>
                  <a:pt x="16249" y="496"/>
                </a:cubicBezTo>
                <a:cubicBezTo>
                  <a:pt x="16153" y="496"/>
                  <a:pt x="16051" y="493"/>
                  <a:pt x="15942" y="488"/>
                </a:cubicBezTo>
                <a:cubicBezTo>
                  <a:pt x="15891" y="469"/>
                  <a:pt x="15991" y="450"/>
                  <a:pt x="16085" y="433"/>
                </a:cubicBezTo>
                <a:cubicBezTo>
                  <a:pt x="15894" y="416"/>
                  <a:pt x="15744" y="409"/>
                  <a:pt x="15623" y="409"/>
                </a:cubicBezTo>
                <a:cubicBezTo>
                  <a:pt x="15307" y="409"/>
                  <a:pt x="15193" y="460"/>
                  <a:pt x="15076" y="521"/>
                </a:cubicBezTo>
                <a:cubicBezTo>
                  <a:pt x="14918" y="605"/>
                  <a:pt x="14753" y="708"/>
                  <a:pt x="14041" y="744"/>
                </a:cubicBezTo>
                <a:cubicBezTo>
                  <a:pt x="14184" y="646"/>
                  <a:pt x="13870" y="581"/>
                  <a:pt x="13624" y="581"/>
                </a:cubicBezTo>
                <a:cubicBezTo>
                  <a:pt x="13568" y="581"/>
                  <a:pt x="13515" y="585"/>
                  <a:pt x="13472" y="592"/>
                </a:cubicBezTo>
                <a:cubicBezTo>
                  <a:pt x="13515" y="589"/>
                  <a:pt x="13553" y="588"/>
                  <a:pt x="13586" y="588"/>
                </a:cubicBezTo>
                <a:cubicBezTo>
                  <a:pt x="14001" y="588"/>
                  <a:pt x="13718" y="765"/>
                  <a:pt x="13236" y="873"/>
                </a:cubicBezTo>
                <a:cubicBezTo>
                  <a:pt x="13159" y="871"/>
                  <a:pt x="13087" y="869"/>
                  <a:pt x="13021" y="869"/>
                </a:cubicBezTo>
                <a:cubicBezTo>
                  <a:pt x="12310" y="869"/>
                  <a:pt x="12213" y="1001"/>
                  <a:pt x="11778" y="1022"/>
                </a:cubicBezTo>
                <a:lnTo>
                  <a:pt x="12325" y="1025"/>
                </a:lnTo>
                <a:cubicBezTo>
                  <a:pt x="12147" y="1145"/>
                  <a:pt x="11694" y="1161"/>
                  <a:pt x="11064" y="1242"/>
                </a:cubicBezTo>
                <a:cubicBezTo>
                  <a:pt x="11045" y="1216"/>
                  <a:pt x="11093" y="1196"/>
                  <a:pt x="11161" y="1180"/>
                </a:cubicBezTo>
                <a:lnTo>
                  <a:pt x="11161" y="1180"/>
                </a:lnTo>
                <a:cubicBezTo>
                  <a:pt x="11021" y="1204"/>
                  <a:pt x="10873" y="1213"/>
                  <a:pt x="10719" y="1213"/>
                </a:cubicBezTo>
                <a:cubicBezTo>
                  <a:pt x="10380" y="1213"/>
                  <a:pt x="10009" y="1172"/>
                  <a:pt x="9621" y="1172"/>
                </a:cubicBezTo>
                <a:cubicBezTo>
                  <a:pt x="9366" y="1172"/>
                  <a:pt x="9103" y="1190"/>
                  <a:pt x="8836" y="1248"/>
                </a:cubicBezTo>
                <a:cubicBezTo>
                  <a:pt x="8377" y="1213"/>
                  <a:pt x="8775" y="1044"/>
                  <a:pt x="8374" y="1028"/>
                </a:cubicBezTo>
                <a:cubicBezTo>
                  <a:pt x="7987" y="1115"/>
                  <a:pt x="7723" y="1134"/>
                  <a:pt x="7492" y="1134"/>
                </a:cubicBezTo>
                <a:cubicBezTo>
                  <a:pt x="7300" y="1134"/>
                  <a:pt x="7131" y="1121"/>
                  <a:pt x="6934" y="1121"/>
                </a:cubicBezTo>
                <a:cubicBezTo>
                  <a:pt x="6699" y="1121"/>
                  <a:pt x="6424" y="1140"/>
                  <a:pt x="6024" y="1222"/>
                </a:cubicBezTo>
                <a:cubicBezTo>
                  <a:pt x="6373" y="1335"/>
                  <a:pt x="6428" y="1290"/>
                  <a:pt x="5633" y="1523"/>
                </a:cubicBezTo>
                <a:cubicBezTo>
                  <a:pt x="6260" y="1419"/>
                  <a:pt x="6887" y="1319"/>
                  <a:pt x="7517" y="1225"/>
                </a:cubicBezTo>
                <a:lnTo>
                  <a:pt x="7517" y="1225"/>
                </a:lnTo>
                <a:cubicBezTo>
                  <a:pt x="7116" y="1335"/>
                  <a:pt x="6719" y="1449"/>
                  <a:pt x="6321" y="1562"/>
                </a:cubicBezTo>
                <a:cubicBezTo>
                  <a:pt x="6893" y="1503"/>
                  <a:pt x="7517" y="1348"/>
                  <a:pt x="7863" y="1342"/>
                </a:cubicBezTo>
                <a:lnTo>
                  <a:pt x="7863" y="1342"/>
                </a:lnTo>
                <a:cubicBezTo>
                  <a:pt x="7294" y="1516"/>
                  <a:pt x="7352" y="1474"/>
                  <a:pt x="7637" y="1571"/>
                </a:cubicBezTo>
                <a:cubicBezTo>
                  <a:pt x="7517" y="1549"/>
                  <a:pt x="7398" y="1540"/>
                  <a:pt x="7280" y="1540"/>
                </a:cubicBezTo>
                <a:cubicBezTo>
                  <a:pt x="6649" y="1540"/>
                  <a:pt x="6041" y="1808"/>
                  <a:pt x="5322" y="1808"/>
                </a:cubicBezTo>
                <a:cubicBezTo>
                  <a:pt x="5276" y="1808"/>
                  <a:pt x="5230" y="1806"/>
                  <a:pt x="5183" y="1804"/>
                </a:cubicBezTo>
                <a:lnTo>
                  <a:pt x="5170" y="1439"/>
                </a:lnTo>
                <a:cubicBezTo>
                  <a:pt x="4478" y="1439"/>
                  <a:pt x="3877" y="1562"/>
                  <a:pt x="3227" y="1717"/>
                </a:cubicBezTo>
                <a:lnTo>
                  <a:pt x="2193" y="1979"/>
                </a:lnTo>
                <a:lnTo>
                  <a:pt x="1873" y="2060"/>
                </a:lnTo>
                <a:cubicBezTo>
                  <a:pt x="1730" y="2095"/>
                  <a:pt x="1582" y="2134"/>
                  <a:pt x="1436" y="2182"/>
                </a:cubicBezTo>
                <a:cubicBezTo>
                  <a:pt x="1294" y="2224"/>
                  <a:pt x="1152" y="2283"/>
                  <a:pt x="1019" y="2354"/>
                </a:cubicBezTo>
                <a:cubicBezTo>
                  <a:pt x="887" y="2422"/>
                  <a:pt x="767" y="2515"/>
                  <a:pt x="673" y="2629"/>
                </a:cubicBezTo>
                <a:cubicBezTo>
                  <a:pt x="761" y="2532"/>
                  <a:pt x="867" y="2451"/>
                  <a:pt x="987" y="2396"/>
                </a:cubicBezTo>
                <a:cubicBezTo>
                  <a:pt x="1110" y="2334"/>
                  <a:pt x="1242" y="2286"/>
                  <a:pt x="1375" y="2254"/>
                </a:cubicBezTo>
                <a:lnTo>
                  <a:pt x="1375" y="2254"/>
                </a:lnTo>
                <a:cubicBezTo>
                  <a:pt x="1291" y="2341"/>
                  <a:pt x="1084" y="2428"/>
                  <a:pt x="890" y="2593"/>
                </a:cubicBezTo>
                <a:cubicBezTo>
                  <a:pt x="838" y="2635"/>
                  <a:pt x="793" y="2690"/>
                  <a:pt x="761" y="2748"/>
                </a:cubicBezTo>
                <a:cubicBezTo>
                  <a:pt x="751" y="2764"/>
                  <a:pt x="744" y="2781"/>
                  <a:pt x="741" y="2797"/>
                </a:cubicBezTo>
                <a:cubicBezTo>
                  <a:pt x="738" y="2813"/>
                  <a:pt x="738" y="2832"/>
                  <a:pt x="738" y="2848"/>
                </a:cubicBezTo>
                <a:lnTo>
                  <a:pt x="748" y="2952"/>
                </a:lnTo>
                <a:cubicBezTo>
                  <a:pt x="751" y="3023"/>
                  <a:pt x="754" y="3097"/>
                  <a:pt x="761" y="3172"/>
                </a:cubicBezTo>
                <a:lnTo>
                  <a:pt x="767" y="3282"/>
                </a:lnTo>
                <a:lnTo>
                  <a:pt x="767" y="3307"/>
                </a:lnTo>
                <a:cubicBezTo>
                  <a:pt x="767" y="3317"/>
                  <a:pt x="770" y="3330"/>
                  <a:pt x="773" y="3340"/>
                </a:cubicBezTo>
                <a:lnTo>
                  <a:pt x="790" y="3404"/>
                </a:lnTo>
                <a:cubicBezTo>
                  <a:pt x="819" y="3527"/>
                  <a:pt x="848" y="3650"/>
                  <a:pt x="877" y="3770"/>
                </a:cubicBezTo>
                <a:lnTo>
                  <a:pt x="890" y="3815"/>
                </a:lnTo>
                <a:cubicBezTo>
                  <a:pt x="893" y="3828"/>
                  <a:pt x="900" y="3847"/>
                  <a:pt x="900" y="3857"/>
                </a:cubicBezTo>
                <a:lnTo>
                  <a:pt x="909" y="3915"/>
                </a:lnTo>
                <a:cubicBezTo>
                  <a:pt x="919" y="3954"/>
                  <a:pt x="925" y="3990"/>
                  <a:pt x="935" y="4025"/>
                </a:cubicBezTo>
                <a:cubicBezTo>
                  <a:pt x="929" y="4024"/>
                  <a:pt x="923" y="4023"/>
                  <a:pt x="918" y="4023"/>
                </a:cubicBezTo>
                <a:cubicBezTo>
                  <a:pt x="865" y="4023"/>
                  <a:pt x="836" y="4093"/>
                  <a:pt x="819" y="4190"/>
                </a:cubicBezTo>
                <a:cubicBezTo>
                  <a:pt x="796" y="4294"/>
                  <a:pt x="770" y="4436"/>
                  <a:pt x="741" y="4546"/>
                </a:cubicBezTo>
                <a:cubicBezTo>
                  <a:pt x="742" y="4545"/>
                  <a:pt x="743" y="4545"/>
                  <a:pt x="744" y="4545"/>
                </a:cubicBezTo>
                <a:cubicBezTo>
                  <a:pt x="753" y="4545"/>
                  <a:pt x="761" y="4558"/>
                  <a:pt x="770" y="4584"/>
                </a:cubicBezTo>
                <a:cubicBezTo>
                  <a:pt x="777" y="4630"/>
                  <a:pt x="783" y="4675"/>
                  <a:pt x="786" y="4717"/>
                </a:cubicBezTo>
                <a:cubicBezTo>
                  <a:pt x="790" y="4775"/>
                  <a:pt x="793" y="4840"/>
                  <a:pt x="799" y="4914"/>
                </a:cubicBezTo>
                <a:cubicBezTo>
                  <a:pt x="803" y="4989"/>
                  <a:pt x="799" y="5066"/>
                  <a:pt x="803" y="5147"/>
                </a:cubicBezTo>
                <a:cubicBezTo>
                  <a:pt x="812" y="5470"/>
                  <a:pt x="815" y="5832"/>
                  <a:pt x="929" y="5923"/>
                </a:cubicBezTo>
                <a:lnTo>
                  <a:pt x="870" y="6107"/>
                </a:lnTo>
                <a:lnTo>
                  <a:pt x="812" y="6298"/>
                </a:lnTo>
                <a:cubicBezTo>
                  <a:pt x="773" y="6421"/>
                  <a:pt x="728" y="6547"/>
                  <a:pt x="686" y="6673"/>
                </a:cubicBezTo>
                <a:cubicBezTo>
                  <a:pt x="586" y="7177"/>
                  <a:pt x="573" y="7698"/>
                  <a:pt x="641" y="8209"/>
                </a:cubicBezTo>
                <a:cubicBezTo>
                  <a:pt x="654" y="8315"/>
                  <a:pt x="667" y="8419"/>
                  <a:pt x="680" y="8525"/>
                </a:cubicBezTo>
                <a:cubicBezTo>
                  <a:pt x="689" y="8632"/>
                  <a:pt x="706" y="8749"/>
                  <a:pt x="715" y="8868"/>
                </a:cubicBezTo>
                <a:cubicBezTo>
                  <a:pt x="722" y="8988"/>
                  <a:pt x="735" y="9120"/>
                  <a:pt x="738" y="9266"/>
                </a:cubicBezTo>
                <a:cubicBezTo>
                  <a:pt x="738" y="9408"/>
                  <a:pt x="744" y="9557"/>
                  <a:pt x="738" y="9731"/>
                </a:cubicBezTo>
                <a:cubicBezTo>
                  <a:pt x="691" y="9581"/>
                  <a:pt x="649" y="9567"/>
                  <a:pt x="610" y="9567"/>
                </a:cubicBezTo>
                <a:cubicBezTo>
                  <a:pt x="601" y="9567"/>
                  <a:pt x="592" y="9568"/>
                  <a:pt x="584" y="9568"/>
                </a:cubicBezTo>
                <a:cubicBezTo>
                  <a:pt x="578" y="9568"/>
                  <a:pt x="572" y="9568"/>
                  <a:pt x="567" y="9566"/>
                </a:cubicBezTo>
                <a:cubicBezTo>
                  <a:pt x="541" y="9560"/>
                  <a:pt x="518" y="9541"/>
                  <a:pt x="495" y="9463"/>
                </a:cubicBezTo>
                <a:cubicBezTo>
                  <a:pt x="479" y="9408"/>
                  <a:pt x="466" y="9353"/>
                  <a:pt x="460" y="9298"/>
                </a:cubicBezTo>
                <a:cubicBezTo>
                  <a:pt x="450" y="9221"/>
                  <a:pt x="440" y="9124"/>
                  <a:pt x="431" y="9001"/>
                </a:cubicBezTo>
                <a:cubicBezTo>
                  <a:pt x="428" y="9120"/>
                  <a:pt x="424" y="9243"/>
                  <a:pt x="421" y="9350"/>
                </a:cubicBezTo>
                <a:lnTo>
                  <a:pt x="421" y="9628"/>
                </a:lnTo>
                <a:cubicBezTo>
                  <a:pt x="424" y="9790"/>
                  <a:pt x="440" y="9896"/>
                  <a:pt x="482" y="9899"/>
                </a:cubicBezTo>
                <a:cubicBezTo>
                  <a:pt x="408" y="10165"/>
                  <a:pt x="647" y="11167"/>
                  <a:pt x="531" y="11587"/>
                </a:cubicBezTo>
                <a:cubicBezTo>
                  <a:pt x="586" y="11781"/>
                  <a:pt x="715" y="11846"/>
                  <a:pt x="702" y="12357"/>
                </a:cubicBezTo>
                <a:cubicBezTo>
                  <a:pt x="695" y="12375"/>
                  <a:pt x="686" y="12381"/>
                  <a:pt x="677" y="12381"/>
                </a:cubicBezTo>
                <a:cubicBezTo>
                  <a:pt x="670" y="12381"/>
                  <a:pt x="663" y="12377"/>
                  <a:pt x="657" y="12373"/>
                </a:cubicBezTo>
                <a:lnTo>
                  <a:pt x="657" y="12373"/>
                </a:lnTo>
                <a:cubicBezTo>
                  <a:pt x="696" y="12459"/>
                  <a:pt x="723" y="12846"/>
                  <a:pt x="787" y="12846"/>
                </a:cubicBezTo>
                <a:cubicBezTo>
                  <a:pt x="807" y="12846"/>
                  <a:pt x="831" y="12807"/>
                  <a:pt x="861" y="12709"/>
                </a:cubicBezTo>
                <a:lnTo>
                  <a:pt x="861" y="12709"/>
                </a:lnTo>
                <a:cubicBezTo>
                  <a:pt x="476" y="14118"/>
                  <a:pt x="887" y="16650"/>
                  <a:pt x="557" y="17878"/>
                </a:cubicBezTo>
                <a:cubicBezTo>
                  <a:pt x="599" y="18874"/>
                  <a:pt x="638" y="20080"/>
                  <a:pt x="647" y="20985"/>
                </a:cubicBezTo>
                <a:cubicBezTo>
                  <a:pt x="609" y="20927"/>
                  <a:pt x="586" y="20982"/>
                  <a:pt x="599" y="20811"/>
                </a:cubicBezTo>
                <a:lnTo>
                  <a:pt x="599" y="20811"/>
                </a:lnTo>
                <a:cubicBezTo>
                  <a:pt x="482" y="22062"/>
                  <a:pt x="948" y="21580"/>
                  <a:pt x="822" y="23003"/>
                </a:cubicBezTo>
                <a:cubicBezTo>
                  <a:pt x="782" y="23150"/>
                  <a:pt x="754" y="23207"/>
                  <a:pt x="734" y="23207"/>
                </a:cubicBezTo>
                <a:cubicBezTo>
                  <a:pt x="668" y="23207"/>
                  <a:pt x="688" y="22613"/>
                  <a:pt x="663" y="22613"/>
                </a:cubicBezTo>
                <a:cubicBezTo>
                  <a:pt x="658" y="22613"/>
                  <a:pt x="651" y="22639"/>
                  <a:pt x="641" y="22702"/>
                </a:cubicBezTo>
                <a:cubicBezTo>
                  <a:pt x="237" y="22899"/>
                  <a:pt x="693" y="24419"/>
                  <a:pt x="460" y="25376"/>
                </a:cubicBezTo>
                <a:lnTo>
                  <a:pt x="434" y="25143"/>
                </a:lnTo>
                <a:lnTo>
                  <a:pt x="434" y="25143"/>
                </a:lnTo>
                <a:cubicBezTo>
                  <a:pt x="298" y="25877"/>
                  <a:pt x="586" y="26931"/>
                  <a:pt x="557" y="28127"/>
                </a:cubicBezTo>
                <a:cubicBezTo>
                  <a:pt x="557" y="28127"/>
                  <a:pt x="540" y="28099"/>
                  <a:pt x="521" y="28099"/>
                </a:cubicBezTo>
                <a:cubicBezTo>
                  <a:pt x="512" y="28099"/>
                  <a:pt x="503" y="28104"/>
                  <a:pt x="495" y="28120"/>
                </a:cubicBezTo>
                <a:cubicBezTo>
                  <a:pt x="699" y="28938"/>
                  <a:pt x="767" y="30487"/>
                  <a:pt x="825" y="31635"/>
                </a:cubicBezTo>
                <a:cubicBezTo>
                  <a:pt x="715" y="31388"/>
                  <a:pt x="717" y="31234"/>
                  <a:pt x="676" y="31234"/>
                </a:cubicBezTo>
                <a:cubicBezTo>
                  <a:pt x="658" y="31234"/>
                  <a:pt x="631" y="31264"/>
                  <a:pt x="583" y="31331"/>
                </a:cubicBezTo>
                <a:cubicBezTo>
                  <a:pt x="605" y="31848"/>
                  <a:pt x="838" y="31179"/>
                  <a:pt x="883" y="32210"/>
                </a:cubicBezTo>
                <a:cubicBezTo>
                  <a:pt x="796" y="32543"/>
                  <a:pt x="722" y="33287"/>
                  <a:pt x="550" y="33387"/>
                </a:cubicBezTo>
                <a:lnTo>
                  <a:pt x="541" y="32417"/>
                </a:lnTo>
                <a:lnTo>
                  <a:pt x="541" y="32417"/>
                </a:lnTo>
                <a:cubicBezTo>
                  <a:pt x="321" y="32915"/>
                  <a:pt x="550" y="33671"/>
                  <a:pt x="512" y="34185"/>
                </a:cubicBezTo>
                <a:lnTo>
                  <a:pt x="415" y="34121"/>
                </a:lnTo>
                <a:lnTo>
                  <a:pt x="415" y="34121"/>
                </a:lnTo>
                <a:cubicBezTo>
                  <a:pt x="444" y="35608"/>
                  <a:pt x="689" y="35627"/>
                  <a:pt x="670" y="37228"/>
                </a:cubicBezTo>
                <a:lnTo>
                  <a:pt x="744" y="37063"/>
                </a:lnTo>
                <a:lnTo>
                  <a:pt x="744" y="37063"/>
                </a:lnTo>
                <a:cubicBezTo>
                  <a:pt x="987" y="37936"/>
                  <a:pt x="609" y="37797"/>
                  <a:pt x="786" y="38666"/>
                </a:cubicBezTo>
                <a:lnTo>
                  <a:pt x="541" y="38931"/>
                </a:lnTo>
                <a:cubicBezTo>
                  <a:pt x="602" y="39507"/>
                  <a:pt x="777" y="40952"/>
                  <a:pt x="825" y="41986"/>
                </a:cubicBezTo>
                <a:cubicBezTo>
                  <a:pt x="644" y="41401"/>
                  <a:pt x="550" y="40189"/>
                  <a:pt x="444" y="39439"/>
                </a:cubicBezTo>
                <a:lnTo>
                  <a:pt x="444" y="39439"/>
                </a:lnTo>
                <a:cubicBezTo>
                  <a:pt x="444" y="40011"/>
                  <a:pt x="460" y="41382"/>
                  <a:pt x="579" y="41683"/>
                </a:cubicBezTo>
                <a:cubicBezTo>
                  <a:pt x="557" y="41450"/>
                  <a:pt x="499" y="41162"/>
                  <a:pt x="534" y="40933"/>
                </a:cubicBezTo>
                <a:lnTo>
                  <a:pt x="534" y="40933"/>
                </a:lnTo>
                <a:cubicBezTo>
                  <a:pt x="728" y="41634"/>
                  <a:pt x="822" y="42559"/>
                  <a:pt x="819" y="43697"/>
                </a:cubicBezTo>
                <a:cubicBezTo>
                  <a:pt x="804" y="43691"/>
                  <a:pt x="790" y="43688"/>
                  <a:pt x="777" y="43688"/>
                </a:cubicBezTo>
                <a:cubicBezTo>
                  <a:pt x="364" y="43688"/>
                  <a:pt x="685" y="46693"/>
                  <a:pt x="327" y="47492"/>
                </a:cubicBezTo>
                <a:cubicBezTo>
                  <a:pt x="502" y="49510"/>
                  <a:pt x="253" y="51491"/>
                  <a:pt x="279" y="53838"/>
                </a:cubicBezTo>
                <a:cubicBezTo>
                  <a:pt x="360" y="53657"/>
                  <a:pt x="406" y="53587"/>
                  <a:pt x="432" y="53587"/>
                </a:cubicBezTo>
                <a:cubicBezTo>
                  <a:pt x="523" y="53587"/>
                  <a:pt x="389" y="54388"/>
                  <a:pt x="622" y="54388"/>
                </a:cubicBezTo>
                <a:cubicBezTo>
                  <a:pt x="636" y="54388"/>
                  <a:pt x="652" y="54385"/>
                  <a:pt x="670" y="54378"/>
                </a:cubicBezTo>
                <a:lnTo>
                  <a:pt x="670" y="54378"/>
                </a:lnTo>
                <a:cubicBezTo>
                  <a:pt x="693" y="54922"/>
                  <a:pt x="686" y="55132"/>
                  <a:pt x="664" y="55183"/>
                </a:cubicBezTo>
                <a:lnTo>
                  <a:pt x="680" y="55067"/>
                </a:lnTo>
                <a:lnTo>
                  <a:pt x="680" y="55067"/>
                </a:lnTo>
                <a:cubicBezTo>
                  <a:pt x="670" y="55115"/>
                  <a:pt x="667" y="55145"/>
                  <a:pt x="660" y="55187"/>
                </a:cubicBezTo>
                <a:lnTo>
                  <a:pt x="434" y="56842"/>
                </a:lnTo>
                <a:cubicBezTo>
                  <a:pt x="414" y="56911"/>
                  <a:pt x="399" y="56940"/>
                  <a:pt x="387" y="56940"/>
                </a:cubicBezTo>
                <a:cubicBezTo>
                  <a:pt x="332" y="56940"/>
                  <a:pt x="335" y="56368"/>
                  <a:pt x="272" y="56368"/>
                </a:cubicBezTo>
                <a:cubicBezTo>
                  <a:pt x="270" y="56368"/>
                  <a:pt x="268" y="56369"/>
                  <a:pt x="266" y="56370"/>
                </a:cubicBezTo>
                <a:cubicBezTo>
                  <a:pt x="237" y="57569"/>
                  <a:pt x="104" y="56874"/>
                  <a:pt x="4" y="57663"/>
                </a:cubicBezTo>
                <a:cubicBezTo>
                  <a:pt x="20" y="57644"/>
                  <a:pt x="34" y="57636"/>
                  <a:pt x="48" y="57636"/>
                </a:cubicBezTo>
                <a:cubicBezTo>
                  <a:pt x="152" y="57636"/>
                  <a:pt x="192" y="58158"/>
                  <a:pt x="146" y="58762"/>
                </a:cubicBezTo>
                <a:lnTo>
                  <a:pt x="321" y="57802"/>
                </a:lnTo>
                <a:lnTo>
                  <a:pt x="321" y="57802"/>
                </a:lnTo>
                <a:cubicBezTo>
                  <a:pt x="521" y="59473"/>
                  <a:pt x="1" y="59247"/>
                  <a:pt x="198" y="60935"/>
                </a:cubicBezTo>
                <a:lnTo>
                  <a:pt x="85" y="60408"/>
                </a:lnTo>
                <a:lnTo>
                  <a:pt x="85" y="60408"/>
                </a:lnTo>
                <a:cubicBezTo>
                  <a:pt x="104" y="60657"/>
                  <a:pt x="114" y="61025"/>
                  <a:pt x="124" y="61446"/>
                </a:cubicBezTo>
                <a:cubicBezTo>
                  <a:pt x="127" y="61656"/>
                  <a:pt x="133" y="61879"/>
                  <a:pt x="137" y="62105"/>
                </a:cubicBezTo>
                <a:cubicBezTo>
                  <a:pt x="140" y="62218"/>
                  <a:pt x="143" y="62331"/>
                  <a:pt x="149" y="62445"/>
                </a:cubicBezTo>
                <a:lnTo>
                  <a:pt x="153" y="62532"/>
                </a:lnTo>
                <a:lnTo>
                  <a:pt x="153" y="62554"/>
                </a:lnTo>
                <a:lnTo>
                  <a:pt x="153" y="62564"/>
                </a:lnTo>
                <a:cubicBezTo>
                  <a:pt x="153" y="62567"/>
                  <a:pt x="143" y="62571"/>
                  <a:pt x="166" y="62574"/>
                </a:cubicBezTo>
                <a:lnTo>
                  <a:pt x="334" y="62616"/>
                </a:lnTo>
                <a:lnTo>
                  <a:pt x="1006" y="62787"/>
                </a:lnTo>
                <a:lnTo>
                  <a:pt x="1006" y="63789"/>
                </a:lnTo>
                <a:lnTo>
                  <a:pt x="486" y="64349"/>
                </a:lnTo>
                <a:lnTo>
                  <a:pt x="502" y="64349"/>
                </a:lnTo>
                <a:lnTo>
                  <a:pt x="534" y="64355"/>
                </a:lnTo>
                <a:cubicBezTo>
                  <a:pt x="618" y="64371"/>
                  <a:pt x="699" y="64384"/>
                  <a:pt x="780" y="64397"/>
                </a:cubicBezTo>
                <a:cubicBezTo>
                  <a:pt x="919" y="64420"/>
                  <a:pt x="1064" y="64433"/>
                  <a:pt x="1207" y="64439"/>
                </a:cubicBezTo>
                <a:cubicBezTo>
                  <a:pt x="1310" y="64420"/>
                  <a:pt x="1384" y="64401"/>
                  <a:pt x="1449" y="64384"/>
                </a:cubicBezTo>
                <a:cubicBezTo>
                  <a:pt x="1566" y="64401"/>
                  <a:pt x="1705" y="64426"/>
                  <a:pt x="1737" y="64462"/>
                </a:cubicBezTo>
                <a:cubicBezTo>
                  <a:pt x="1769" y="64494"/>
                  <a:pt x="1688" y="64530"/>
                  <a:pt x="1342" y="64565"/>
                </a:cubicBezTo>
                <a:cubicBezTo>
                  <a:pt x="1572" y="64552"/>
                  <a:pt x="1811" y="64546"/>
                  <a:pt x="2041" y="64527"/>
                </a:cubicBezTo>
                <a:lnTo>
                  <a:pt x="2309" y="64497"/>
                </a:lnTo>
                <a:lnTo>
                  <a:pt x="2516" y="64472"/>
                </a:lnTo>
                <a:cubicBezTo>
                  <a:pt x="2658" y="64452"/>
                  <a:pt x="2801" y="64439"/>
                  <a:pt x="2940" y="64410"/>
                </a:cubicBezTo>
                <a:lnTo>
                  <a:pt x="3360" y="64329"/>
                </a:lnTo>
                <a:cubicBezTo>
                  <a:pt x="3502" y="64300"/>
                  <a:pt x="3644" y="64274"/>
                  <a:pt x="3783" y="64242"/>
                </a:cubicBezTo>
                <a:lnTo>
                  <a:pt x="4204" y="64139"/>
                </a:lnTo>
                <a:lnTo>
                  <a:pt x="4621" y="64032"/>
                </a:lnTo>
                <a:lnTo>
                  <a:pt x="5031" y="63909"/>
                </a:lnTo>
                <a:lnTo>
                  <a:pt x="5435" y="63789"/>
                </a:lnTo>
                <a:cubicBezTo>
                  <a:pt x="5568" y="63747"/>
                  <a:pt x="5697" y="63702"/>
                  <a:pt x="5827" y="63660"/>
                </a:cubicBezTo>
                <a:cubicBezTo>
                  <a:pt x="6082" y="63573"/>
                  <a:pt x="6337" y="63502"/>
                  <a:pt x="6577" y="63414"/>
                </a:cubicBezTo>
                <a:cubicBezTo>
                  <a:pt x="6816" y="63330"/>
                  <a:pt x="7052" y="63263"/>
                  <a:pt x="7275" y="63195"/>
                </a:cubicBezTo>
                <a:cubicBezTo>
                  <a:pt x="7498" y="63127"/>
                  <a:pt x="7708" y="63062"/>
                  <a:pt x="7912" y="63014"/>
                </a:cubicBezTo>
                <a:lnTo>
                  <a:pt x="7912" y="63014"/>
                </a:lnTo>
                <a:lnTo>
                  <a:pt x="7789" y="63156"/>
                </a:lnTo>
                <a:cubicBezTo>
                  <a:pt x="7957" y="63075"/>
                  <a:pt x="8122" y="62981"/>
                  <a:pt x="8280" y="62878"/>
                </a:cubicBezTo>
                <a:cubicBezTo>
                  <a:pt x="8458" y="62768"/>
                  <a:pt x="8659" y="62690"/>
                  <a:pt x="8866" y="62648"/>
                </a:cubicBezTo>
                <a:lnTo>
                  <a:pt x="8866" y="62648"/>
                </a:lnTo>
                <a:cubicBezTo>
                  <a:pt x="8858" y="62683"/>
                  <a:pt x="8795" y="62750"/>
                  <a:pt x="8844" y="62750"/>
                </a:cubicBezTo>
                <a:cubicBezTo>
                  <a:pt x="8859" y="62750"/>
                  <a:pt x="8884" y="62744"/>
                  <a:pt x="8924" y="62729"/>
                </a:cubicBezTo>
                <a:cubicBezTo>
                  <a:pt x="9017" y="62674"/>
                  <a:pt x="9241" y="62532"/>
                  <a:pt x="9506" y="62383"/>
                </a:cubicBezTo>
                <a:cubicBezTo>
                  <a:pt x="9771" y="62234"/>
                  <a:pt x="10068" y="62070"/>
                  <a:pt x="10317" y="61982"/>
                </a:cubicBezTo>
                <a:lnTo>
                  <a:pt x="10317" y="61982"/>
                </a:lnTo>
                <a:lnTo>
                  <a:pt x="9955" y="62270"/>
                </a:lnTo>
                <a:cubicBezTo>
                  <a:pt x="10197" y="62173"/>
                  <a:pt x="10421" y="62076"/>
                  <a:pt x="10631" y="61976"/>
                </a:cubicBezTo>
                <a:cubicBezTo>
                  <a:pt x="10838" y="61879"/>
                  <a:pt x="11028" y="61769"/>
                  <a:pt x="11213" y="61665"/>
                </a:cubicBezTo>
                <a:cubicBezTo>
                  <a:pt x="11397" y="61559"/>
                  <a:pt x="11568" y="61452"/>
                  <a:pt x="11730" y="61342"/>
                </a:cubicBezTo>
                <a:cubicBezTo>
                  <a:pt x="11895" y="61235"/>
                  <a:pt x="12053" y="61126"/>
                  <a:pt x="12205" y="61016"/>
                </a:cubicBezTo>
                <a:lnTo>
                  <a:pt x="12651" y="60679"/>
                </a:lnTo>
                <a:lnTo>
                  <a:pt x="12874" y="60511"/>
                </a:lnTo>
                <a:lnTo>
                  <a:pt x="13097" y="60337"/>
                </a:lnTo>
                <a:cubicBezTo>
                  <a:pt x="13246" y="60220"/>
                  <a:pt x="13398" y="60104"/>
                  <a:pt x="13560" y="59988"/>
                </a:cubicBezTo>
                <a:cubicBezTo>
                  <a:pt x="13718" y="59871"/>
                  <a:pt x="13883" y="59745"/>
                  <a:pt x="14058" y="59625"/>
                </a:cubicBezTo>
                <a:cubicBezTo>
                  <a:pt x="14075" y="59653"/>
                  <a:pt x="14112" y="59665"/>
                  <a:pt x="14165" y="59665"/>
                </a:cubicBezTo>
                <a:cubicBezTo>
                  <a:pt x="14219" y="59665"/>
                  <a:pt x="14289" y="59652"/>
                  <a:pt x="14371" y="59625"/>
                </a:cubicBezTo>
                <a:cubicBezTo>
                  <a:pt x="14578" y="59558"/>
                  <a:pt x="14779" y="59470"/>
                  <a:pt x="14969" y="59370"/>
                </a:cubicBezTo>
                <a:cubicBezTo>
                  <a:pt x="15422" y="59141"/>
                  <a:pt x="15933" y="58824"/>
                  <a:pt x="16272" y="58610"/>
                </a:cubicBezTo>
                <a:lnTo>
                  <a:pt x="16272" y="58659"/>
                </a:lnTo>
                <a:cubicBezTo>
                  <a:pt x="17249" y="57990"/>
                  <a:pt x="18021" y="57359"/>
                  <a:pt x="18771" y="56745"/>
                </a:cubicBezTo>
                <a:cubicBezTo>
                  <a:pt x="19521" y="56131"/>
                  <a:pt x="20249" y="55526"/>
                  <a:pt x="21135" y="54925"/>
                </a:cubicBezTo>
                <a:cubicBezTo>
                  <a:pt x="21778" y="54708"/>
                  <a:pt x="22754" y="54178"/>
                  <a:pt x="23860" y="53719"/>
                </a:cubicBezTo>
                <a:lnTo>
                  <a:pt x="24277" y="53548"/>
                </a:lnTo>
                <a:cubicBezTo>
                  <a:pt x="24348" y="53518"/>
                  <a:pt x="24419" y="53493"/>
                  <a:pt x="24490" y="53467"/>
                </a:cubicBezTo>
                <a:lnTo>
                  <a:pt x="24704" y="53389"/>
                </a:lnTo>
                <a:cubicBezTo>
                  <a:pt x="24849" y="53341"/>
                  <a:pt x="24988" y="53282"/>
                  <a:pt x="25134" y="53240"/>
                </a:cubicBezTo>
                <a:lnTo>
                  <a:pt x="25567" y="53111"/>
                </a:lnTo>
                <a:cubicBezTo>
                  <a:pt x="25641" y="53088"/>
                  <a:pt x="25712" y="53066"/>
                  <a:pt x="25784" y="53050"/>
                </a:cubicBezTo>
                <a:lnTo>
                  <a:pt x="26000" y="52998"/>
                </a:lnTo>
                <a:lnTo>
                  <a:pt x="26424" y="52898"/>
                </a:lnTo>
                <a:cubicBezTo>
                  <a:pt x="26563" y="52872"/>
                  <a:pt x="26702" y="52846"/>
                  <a:pt x="26837" y="52823"/>
                </a:cubicBezTo>
                <a:cubicBezTo>
                  <a:pt x="26973" y="52801"/>
                  <a:pt x="27103" y="52778"/>
                  <a:pt x="27235" y="52765"/>
                </a:cubicBezTo>
                <a:lnTo>
                  <a:pt x="27235" y="52765"/>
                </a:lnTo>
                <a:cubicBezTo>
                  <a:pt x="27226" y="52765"/>
                  <a:pt x="27218" y="52766"/>
                  <a:pt x="27210" y="52766"/>
                </a:cubicBezTo>
                <a:cubicBezTo>
                  <a:pt x="26930" y="52766"/>
                  <a:pt x="27252" y="52546"/>
                  <a:pt x="27607" y="52452"/>
                </a:cubicBezTo>
                <a:cubicBezTo>
                  <a:pt x="27675" y="52445"/>
                  <a:pt x="27739" y="52435"/>
                  <a:pt x="27804" y="52422"/>
                </a:cubicBezTo>
                <a:cubicBezTo>
                  <a:pt x="27875" y="52410"/>
                  <a:pt x="27950" y="52397"/>
                  <a:pt x="28021" y="52377"/>
                </a:cubicBezTo>
                <a:cubicBezTo>
                  <a:pt x="28169" y="52345"/>
                  <a:pt x="28318" y="52303"/>
                  <a:pt x="28451" y="52270"/>
                </a:cubicBezTo>
                <a:cubicBezTo>
                  <a:pt x="28574" y="52244"/>
                  <a:pt x="28683" y="52224"/>
                  <a:pt x="28762" y="52224"/>
                </a:cubicBezTo>
                <a:cubicBezTo>
                  <a:pt x="28854" y="52224"/>
                  <a:pt x="28906" y="52251"/>
                  <a:pt x="28894" y="52322"/>
                </a:cubicBezTo>
                <a:lnTo>
                  <a:pt x="28716" y="52338"/>
                </a:lnTo>
                <a:cubicBezTo>
                  <a:pt x="28858" y="52408"/>
                  <a:pt x="29069" y="52428"/>
                  <a:pt x="29319" y="52428"/>
                </a:cubicBezTo>
                <a:cubicBezTo>
                  <a:pt x="29428" y="52428"/>
                  <a:pt x="29545" y="52424"/>
                  <a:pt x="29666" y="52419"/>
                </a:cubicBezTo>
                <a:cubicBezTo>
                  <a:pt x="29767" y="52413"/>
                  <a:pt x="29867" y="52406"/>
                  <a:pt x="29973" y="52397"/>
                </a:cubicBezTo>
                <a:lnTo>
                  <a:pt x="30290" y="52374"/>
                </a:lnTo>
                <a:cubicBezTo>
                  <a:pt x="30504" y="52358"/>
                  <a:pt x="30717" y="52338"/>
                  <a:pt x="30917" y="52329"/>
                </a:cubicBezTo>
                <a:lnTo>
                  <a:pt x="31031" y="51996"/>
                </a:lnTo>
                <a:cubicBezTo>
                  <a:pt x="31166" y="52018"/>
                  <a:pt x="31302" y="52038"/>
                  <a:pt x="31444" y="52051"/>
                </a:cubicBezTo>
                <a:cubicBezTo>
                  <a:pt x="31587" y="52067"/>
                  <a:pt x="31732" y="52080"/>
                  <a:pt x="31881" y="52089"/>
                </a:cubicBezTo>
                <a:cubicBezTo>
                  <a:pt x="32150" y="52104"/>
                  <a:pt x="32427" y="52116"/>
                  <a:pt x="32712" y="52116"/>
                </a:cubicBezTo>
                <a:cubicBezTo>
                  <a:pt x="32745" y="52116"/>
                  <a:pt x="32779" y="52116"/>
                  <a:pt x="32812" y="52115"/>
                </a:cubicBezTo>
                <a:cubicBezTo>
                  <a:pt x="32848" y="52115"/>
                  <a:pt x="32885" y="52116"/>
                  <a:pt x="32921" y="52116"/>
                </a:cubicBezTo>
                <a:cubicBezTo>
                  <a:pt x="33525" y="52116"/>
                  <a:pt x="34151" y="52091"/>
                  <a:pt x="34755" y="52067"/>
                </a:cubicBezTo>
                <a:cubicBezTo>
                  <a:pt x="35355" y="52042"/>
                  <a:pt x="35933" y="52018"/>
                  <a:pt x="36436" y="52018"/>
                </a:cubicBezTo>
                <a:cubicBezTo>
                  <a:pt x="36466" y="52018"/>
                  <a:pt x="36497" y="52018"/>
                  <a:pt x="36527" y="52018"/>
                </a:cubicBezTo>
                <a:cubicBezTo>
                  <a:pt x="37050" y="52025"/>
                  <a:pt x="37493" y="52057"/>
                  <a:pt x="37791" y="52157"/>
                </a:cubicBezTo>
                <a:cubicBezTo>
                  <a:pt x="38308" y="52064"/>
                  <a:pt x="38955" y="52041"/>
                  <a:pt x="39469" y="51934"/>
                </a:cubicBezTo>
                <a:lnTo>
                  <a:pt x="39469" y="51934"/>
                </a:lnTo>
                <a:lnTo>
                  <a:pt x="39449" y="52112"/>
                </a:lnTo>
                <a:cubicBezTo>
                  <a:pt x="40177" y="52099"/>
                  <a:pt x="40723" y="52077"/>
                  <a:pt x="41308" y="52028"/>
                </a:cubicBezTo>
                <a:cubicBezTo>
                  <a:pt x="41897" y="51983"/>
                  <a:pt x="42527" y="51912"/>
                  <a:pt x="43422" y="51756"/>
                </a:cubicBezTo>
                <a:lnTo>
                  <a:pt x="43422" y="51756"/>
                </a:lnTo>
                <a:cubicBezTo>
                  <a:pt x="43306" y="51818"/>
                  <a:pt x="43190" y="51876"/>
                  <a:pt x="43073" y="51934"/>
                </a:cubicBezTo>
                <a:cubicBezTo>
                  <a:pt x="43581" y="51870"/>
                  <a:pt x="43882" y="51692"/>
                  <a:pt x="44169" y="51511"/>
                </a:cubicBezTo>
                <a:cubicBezTo>
                  <a:pt x="44312" y="51420"/>
                  <a:pt x="44451" y="51326"/>
                  <a:pt x="44609" y="51246"/>
                </a:cubicBezTo>
                <a:cubicBezTo>
                  <a:pt x="44790" y="51155"/>
                  <a:pt x="44981" y="51084"/>
                  <a:pt x="45178" y="51042"/>
                </a:cubicBezTo>
                <a:cubicBezTo>
                  <a:pt x="45288" y="51107"/>
                  <a:pt x="45398" y="51175"/>
                  <a:pt x="45511" y="51236"/>
                </a:cubicBezTo>
                <a:cubicBezTo>
                  <a:pt x="46381" y="51036"/>
                  <a:pt x="47266" y="50848"/>
                  <a:pt x="48130" y="50567"/>
                </a:cubicBezTo>
                <a:cubicBezTo>
                  <a:pt x="48993" y="50289"/>
                  <a:pt x="49833" y="49920"/>
                  <a:pt x="50567" y="49396"/>
                </a:cubicBezTo>
                <a:lnTo>
                  <a:pt x="50567" y="49396"/>
                </a:lnTo>
                <a:cubicBezTo>
                  <a:pt x="50561" y="49445"/>
                  <a:pt x="50548" y="49535"/>
                  <a:pt x="50289" y="49678"/>
                </a:cubicBezTo>
                <a:lnTo>
                  <a:pt x="50642" y="49510"/>
                </a:lnTo>
                <a:lnTo>
                  <a:pt x="51075" y="49286"/>
                </a:lnTo>
                <a:cubicBezTo>
                  <a:pt x="51230" y="49202"/>
                  <a:pt x="51388" y="49112"/>
                  <a:pt x="51547" y="49021"/>
                </a:cubicBezTo>
                <a:cubicBezTo>
                  <a:pt x="51705" y="48934"/>
                  <a:pt x="51854" y="48831"/>
                  <a:pt x="51999" y="48737"/>
                </a:cubicBezTo>
                <a:cubicBezTo>
                  <a:pt x="52284" y="48543"/>
                  <a:pt x="52530" y="48355"/>
                  <a:pt x="52669" y="48203"/>
                </a:cubicBezTo>
                <a:cubicBezTo>
                  <a:pt x="52788" y="48077"/>
                  <a:pt x="52837" y="47984"/>
                  <a:pt x="52772" y="47945"/>
                </a:cubicBezTo>
                <a:cubicBezTo>
                  <a:pt x="52798" y="47945"/>
                  <a:pt x="52821" y="47938"/>
                  <a:pt x="52843" y="47929"/>
                </a:cubicBezTo>
                <a:cubicBezTo>
                  <a:pt x="52914" y="47896"/>
                  <a:pt x="52982" y="47854"/>
                  <a:pt x="53044" y="47809"/>
                </a:cubicBezTo>
                <a:cubicBezTo>
                  <a:pt x="53121" y="47751"/>
                  <a:pt x="53212" y="47680"/>
                  <a:pt x="53309" y="47596"/>
                </a:cubicBezTo>
                <a:cubicBezTo>
                  <a:pt x="53406" y="47515"/>
                  <a:pt x="53503" y="47411"/>
                  <a:pt x="53606" y="47308"/>
                </a:cubicBezTo>
                <a:cubicBezTo>
                  <a:pt x="54030" y="46891"/>
                  <a:pt x="54460" y="46325"/>
                  <a:pt x="54747" y="45934"/>
                </a:cubicBezTo>
                <a:lnTo>
                  <a:pt x="54770" y="46163"/>
                </a:lnTo>
                <a:lnTo>
                  <a:pt x="54903" y="45911"/>
                </a:lnTo>
                <a:cubicBezTo>
                  <a:pt x="54938" y="45834"/>
                  <a:pt x="54971" y="45766"/>
                  <a:pt x="55000" y="45701"/>
                </a:cubicBezTo>
                <a:cubicBezTo>
                  <a:pt x="55058" y="45575"/>
                  <a:pt x="55110" y="45468"/>
                  <a:pt x="55174" y="45358"/>
                </a:cubicBezTo>
                <a:cubicBezTo>
                  <a:pt x="55236" y="45249"/>
                  <a:pt x="55304" y="45132"/>
                  <a:pt x="55401" y="44983"/>
                </a:cubicBezTo>
                <a:cubicBezTo>
                  <a:pt x="55446" y="44912"/>
                  <a:pt x="55501" y="44831"/>
                  <a:pt x="55565" y="44741"/>
                </a:cubicBezTo>
                <a:lnTo>
                  <a:pt x="55666" y="44599"/>
                </a:lnTo>
                <a:lnTo>
                  <a:pt x="55776" y="44434"/>
                </a:lnTo>
                <a:cubicBezTo>
                  <a:pt x="55841" y="44362"/>
                  <a:pt x="55892" y="44329"/>
                  <a:pt x="55918" y="44329"/>
                </a:cubicBezTo>
                <a:cubicBezTo>
                  <a:pt x="55957" y="44329"/>
                  <a:pt x="55941" y="44401"/>
                  <a:pt x="55837" y="44524"/>
                </a:cubicBezTo>
                <a:cubicBezTo>
                  <a:pt x="56092" y="44240"/>
                  <a:pt x="56164" y="44088"/>
                  <a:pt x="56241" y="43917"/>
                </a:cubicBezTo>
                <a:cubicBezTo>
                  <a:pt x="56286" y="43810"/>
                  <a:pt x="56345" y="43706"/>
                  <a:pt x="56406" y="43606"/>
                </a:cubicBezTo>
                <a:cubicBezTo>
                  <a:pt x="56445" y="43545"/>
                  <a:pt x="56493" y="43477"/>
                  <a:pt x="56551" y="43399"/>
                </a:cubicBezTo>
                <a:cubicBezTo>
                  <a:pt x="56613" y="43318"/>
                  <a:pt x="56681" y="43228"/>
                  <a:pt x="56768" y="43128"/>
                </a:cubicBezTo>
                <a:lnTo>
                  <a:pt x="56768" y="43128"/>
                </a:lnTo>
                <a:cubicBezTo>
                  <a:pt x="56720" y="43257"/>
                  <a:pt x="56674" y="43386"/>
                  <a:pt x="56626" y="43516"/>
                </a:cubicBezTo>
                <a:cubicBezTo>
                  <a:pt x="57162" y="42785"/>
                  <a:pt x="57072" y="42808"/>
                  <a:pt x="57247" y="42326"/>
                </a:cubicBezTo>
                <a:cubicBezTo>
                  <a:pt x="57512" y="41818"/>
                  <a:pt x="58246" y="40939"/>
                  <a:pt x="58449" y="40920"/>
                </a:cubicBezTo>
                <a:cubicBezTo>
                  <a:pt x="58440" y="40768"/>
                  <a:pt x="58611" y="40289"/>
                  <a:pt x="58954" y="39885"/>
                </a:cubicBezTo>
                <a:cubicBezTo>
                  <a:pt x="58959" y="39884"/>
                  <a:pt x="58964" y="39883"/>
                  <a:pt x="58968" y="39883"/>
                </a:cubicBezTo>
                <a:cubicBezTo>
                  <a:pt x="59035" y="39883"/>
                  <a:pt x="58961" y="40042"/>
                  <a:pt x="58921" y="40128"/>
                </a:cubicBezTo>
                <a:cubicBezTo>
                  <a:pt x="59396" y="39549"/>
                  <a:pt x="59687" y="39080"/>
                  <a:pt x="59953" y="38663"/>
                </a:cubicBezTo>
                <a:cubicBezTo>
                  <a:pt x="60218" y="38243"/>
                  <a:pt x="60467" y="37884"/>
                  <a:pt x="60864" y="37554"/>
                </a:cubicBezTo>
                <a:cubicBezTo>
                  <a:pt x="60877" y="37559"/>
                  <a:pt x="60891" y="37561"/>
                  <a:pt x="60904" y="37561"/>
                </a:cubicBezTo>
                <a:cubicBezTo>
                  <a:pt x="60951" y="37561"/>
                  <a:pt x="61002" y="37534"/>
                  <a:pt x="61055" y="37496"/>
                </a:cubicBezTo>
                <a:lnTo>
                  <a:pt x="61055" y="37496"/>
                </a:lnTo>
                <a:cubicBezTo>
                  <a:pt x="60955" y="37603"/>
                  <a:pt x="60867" y="37713"/>
                  <a:pt x="60777" y="37819"/>
                </a:cubicBezTo>
                <a:cubicBezTo>
                  <a:pt x="60683" y="37923"/>
                  <a:pt x="60599" y="38020"/>
                  <a:pt x="60518" y="38120"/>
                </a:cubicBezTo>
                <a:lnTo>
                  <a:pt x="60101" y="38631"/>
                </a:lnTo>
                <a:cubicBezTo>
                  <a:pt x="59910" y="38873"/>
                  <a:pt x="59788" y="39028"/>
                  <a:pt x="59762" y="39054"/>
                </a:cubicBezTo>
                <a:cubicBezTo>
                  <a:pt x="59769" y="39059"/>
                  <a:pt x="59778" y="39061"/>
                  <a:pt x="59788" y="39061"/>
                </a:cubicBezTo>
                <a:cubicBezTo>
                  <a:pt x="59895" y="39061"/>
                  <a:pt x="60139" y="38817"/>
                  <a:pt x="60235" y="38817"/>
                </a:cubicBezTo>
                <a:cubicBezTo>
                  <a:pt x="60289" y="38817"/>
                  <a:pt x="60296" y="38896"/>
                  <a:pt x="60201" y="39145"/>
                </a:cubicBezTo>
                <a:cubicBezTo>
                  <a:pt x="60243" y="39061"/>
                  <a:pt x="60295" y="38970"/>
                  <a:pt x="60344" y="38870"/>
                </a:cubicBezTo>
                <a:cubicBezTo>
                  <a:pt x="60395" y="38773"/>
                  <a:pt x="60454" y="38673"/>
                  <a:pt x="60515" y="38566"/>
                </a:cubicBezTo>
                <a:lnTo>
                  <a:pt x="60699" y="38236"/>
                </a:lnTo>
                <a:cubicBezTo>
                  <a:pt x="60767" y="38126"/>
                  <a:pt x="60838" y="38016"/>
                  <a:pt x="60909" y="37903"/>
                </a:cubicBezTo>
                <a:cubicBezTo>
                  <a:pt x="61197" y="37451"/>
                  <a:pt x="61543" y="37014"/>
                  <a:pt x="61889" y="36704"/>
                </a:cubicBezTo>
                <a:cubicBezTo>
                  <a:pt x="61928" y="36681"/>
                  <a:pt x="61970" y="36662"/>
                  <a:pt x="62012" y="36652"/>
                </a:cubicBezTo>
                <a:lnTo>
                  <a:pt x="62012" y="36652"/>
                </a:lnTo>
                <a:lnTo>
                  <a:pt x="61957" y="36733"/>
                </a:lnTo>
                <a:cubicBezTo>
                  <a:pt x="62106" y="36604"/>
                  <a:pt x="62235" y="36458"/>
                  <a:pt x="62348" y="36300"/>
                </a:cubicBezTo>
                <a:cubicBezTo>
                  <a:pt x="62574" y="36109"/>
                  <a:pt x="62723" y="35989"/>
                  <a:pt x="62927" y="35792"/>
                </a:cubicBezTo>
                <a:cubicBezTo>
                  <a:pt x="62929" y="35792"/>
                  <a:pt x="62931" y="35793"/>
                  <a:pt x="62934" y="35793"/>
                </a:cubicBezTo>
                <a:cubicBezTo>
                  <a:pt x="63025" y="35793"/>
                  <a:pt x="63227" y="35618"/>
                  <a:pt x="63451" y="35407"/>
                </a:cubicBezTo>
                <a:cubicBezTo>
                  <a:pt x="63683" y="35188"/>
                  <a:pt x="63942" y="34929"/>
                  <a:pt x="64120" y="34767"/>
                </a:cubicBezTo>
                <a:cubicBezTo>
                  <a:pt x="64008" y="34692"/>
                  <a:pt x="64243" y="34450"/>
                  <a:pt x="64157" y="34450"/>
                </a:cubicBezTo>
                <a:cubicBezTo>
                  <a:pt x="64127" y="34450"/>
                  <a:pt x="64062" y="34478"/>
                  <a:pt x="63936" y="34547"/>
                </a:cubicBezTo>
                <a:cubicBezTo>
                  <a:pt x="63936" y="34547"/>
                  <a:pt x="63937" y="34547"/>
                  <a:pt x="63937" y="34547"/>
                </a:cubicBezTo>
                <a:cubicBezTo>
                  <a:pt x="63952" y="34547"/>
                  <a:pt x="63836" y="34663"/>
                  <a:pt x="63641" y="34855"/>
                </a:cubicBezTo>
                <a:cubicBezTo>
                  <a:pt x="63593" y="34903"/>
                  <a:pt x="63548" y="34955"/>
                  <a:pt x="63506" y="35007"/>
                </a:cubicBezTo>
                <a:cubicBezTo>
                  <a:pt x="63509" y="34997"/>
                  <a:pt x="63515" y="34984"/>
                  <a:pt x="63518" y="34974"/>
                </a:cubicBezTo>
                <a:lnTo>
                  <a:pt x="63518" y="34974"/>
                </a:lnTo>
                <a:cubicBezTo>
                  <a:pt x="63295" y="35191"/>
                  <a:pt x="63001" y="35479"/>
                  <a:pt x="62671" y="35802"/>
                </a:cubicBezTo>
                <a:cubicBezTo>
                  <a:pt x="62875" y="35479"/>
                  <a:pt x="63111" y="35149"/>
                  <a:pt x="63560" y="34858"/>
                </a:cubicBezTo>
                <a:cubicBezTo>
                  <a:pt x="63661" y="34606"/>
                  <a:pt x="63784" y="34337"/>
                  <a:pt x="63858" y="34195"/>
                </a:cubicBezTo>
                <a:cubicBezTo>
                  <a:pt x="64505" y="33927"/>
                  <a:pt x="65529" y="33167"/>
                  <a:pt x="65762" y="33154"/>
                </a:cubicBezTo>
                <a:cubicBezTo>
                  <a:pt x="66270" y="32617"/>
                  <a:pt x="66897" y="32006"/>
                  <a:pt x="67437" y="31405"/>
                </a:cubicBezTo>
                <a:cubicBezTo>
                  <a:pt x="67977" y="30800"/>
                  <a:pt x="68423" y="30202"/>
                  <a:pt x="68620" y="29753"/>
                </a:cubicBezTo>
                <a:cubicBezTo>
                  <a:pt x="68866" y="29407"/>
                  <a:pt x="69008" y="29449"/>
                  <a:pt x="69153" y="29365"/>
                </a:cubicBezTo>
                <a:lnTo>
                  <a:pt x="69153" y="29365"/>
                </a:lnTo>
                <a:cubicBezTo>
                  <a:pt x="69018" y="29569"/>
                  <a:pt x="68824" y="29785"/>
                  <a:pt x="68769" y="29915"/>
                </a:cubicBezTo>
                <a:cubicBezTo>
                  <a:pt x="68895" y="29743"/>
                  <a:pt x="69056" y="29536"/>
                  <a:pt x="69231" y="29320"/>
                </a:cubicBezTo>
                <a:lnTo>
                  <a:pt x="69499" y="28990"/>
                </a:lnTo>
                <a:cubicBezTo>
                  <a:pt x="69587" y="28880"/>
                  <a:pt x="69671" y="28764"/>
                  <a:pt x="69752" y="28657"/>
                </a:cubicBezTo>
                <a:cubicBezTo>
                  <a:pt x="69913" y="28437"/>
                  <a:pt x="70062" y="28230"/>
                  <a:pt x="70162" y="28059"/>
                </a:cubicBezTo>
                <a:cubicBezTo>
                  <a:pt x="70266" y="27888"/>
                  <a:pt x="70317" y="27752"/>
                  <a:pt x="70304" y="27677"/>
                </a:cubicBezTo>
                <a:cubicBezTo>
                  <a:pt x="70484" y="27485"/>
                  <a:pt x="70563" y="27424"/>
                  <a:pt x="70593" y="27424"/>
                </a:cubicBezTo>
                <a:cubicBezTo>
                  <a:pt x="70644" y="27424"/>
                  <a:pt x="70552" y="27600"/>
                  <a:pt x="70575" y="27600"/>
                </a:cubicBezTo>
                <a:cubicBezTo>
                  <a:pt x="70593" y="27600"/>
                  <a:pt x="70682" y="27491"/>
                  <a:pt x="70967" y="27099"/>
                </a:cubicBezTo>
                <a:lnTo>
                  <a:pt x="70967" y="27099"/>
                </a:lnTo>
                <a:lnTo>
                  <a:pt x="70903" y="27296"/>
                </a:lnTo>
                <a:cubicBezTo>
                  <a:pt x="70967" y="27231"/>
                  <a:pt x="71029" y="27167"/>
                  <a:pt x="71090" y="27102"/>
                </a:cubicBezTo>
                <a:cubicBezTo>
                  <a:pt x="71151" y="27037"/>
                  <a:pt x="71206" y="26973"/>
                  <a:pt x="71261" y="26905"/>
                </a:cubicBezTo>
                <a:cubicBezTo>
                  <a:pt x="71375" y="26775"/>
                  <a:pt x="71481" y="26643"/>
                  <a:pt x="71581" y="26510"/>
                </a:cubicBezTo>
                <a:cubicBezTo>
                  <a:pt x="71685" y="26381"/>
                  <a:pt x="71782" y="26248"/>
                  <a:pt x="71872" y="26119"/>
                </a:cubicBezTo>
                <a:cubicBezTo>
                  <a:pt x="71963" y="25987"/>
                  <a:pt x="72047" y="25851"/>
                  <a:pt x="72128" y="25718"/>
                </a:cubicBezTo>
                <a:cubicBezTo>
                  <a:pt x="72212" y="25586"/>
                  <a:pt x="72289" y="25453"/>
                  <a:pt x="72367" y="25321"/>
                </a:cubicBezTo>
                <a:lnTo>
                  <a:pt x="72480" y="25120"/>
                </a:lnTo>
                <a:lnTo>
                  <a:pt x="72587" y="24920"/>
                </a:lnTo>
                <a:cubicBezTo>
                  <a:pt x="72726" y="24651"/>
                  <a:pt x="72862" y="24380"/>
                  <a:pt x="72997" y="24112"/>
                </a:cubicBezTo>
                <a:cubicBezTo>
                  <a:pt x="73503" y="23079"/>
                  <a:pt x="74008" y="22024"/>
                  <a:pt x="74885" y="20838"/>
                </a:cubicBezTo>
                <a:lnTo>
                  <a:pt x="74885" y="20838"/>
                </a:lnTo>
                <a:cubicBezTo>
                  <a:pt x="74858" y="20872"/>
                  <a:pt x="74824" y="20901"/>
                  <a:pt x="74785" y="20921"/>
                </a:cubicBezTo>
                <a:cubicBezTo>
                  <a:pt x="75758" y="19395"/>
                  <a:pt x="76563" y="17714"/>
                  <a:pt x="77346" y="16036"/>
                </a:cubicBezTo>
                <a:lnTo>
                  <a:pt x="77931" y="14778"/>
                </a:lnTo>
                <a:cubicBezTo>
                  <a:pt x="78128" y="14361"/>
                  <a:pt x="78325" y="13954"/>
                  <a:pt x="78535" y="13553"/>
                </a:cubicBezTo>
                <a:cubicBezTo>
                  <a:pt x="78959" y="12751"/>
                  <a:pt x="79421" y="11981"/>
                  <a:pt x="79945" y="11277"/>
                </a:cubicBezTo>
                <a:cubicBezTo>
                  <a:pt x="80091" y="11073"/>
                  <a:pt x="80194" y="10908"/>
                  <a:pt x="80275" y="10772"/>
                </a:cubicBezTo>
                <a:cubicBezTo>
                  <a:pt x="80343" y="10656"/>
                  <a:pt x="80401" y="10536"/>
                  <a:pt x="80453" y="10414"/>
                </a:cubicBezTo>
                <a:cubicBezTo>
                  <a:pt x="80543" y="10200"/>
                  <a:pt x="80585" y="10016"/>
                  <a:pt x="80715" y="9735"/>
                </a:cubicBezTo>
                <a:lnTo>
                  <a:pt x="80989" y="9663"/>
                </a:lnTo>
                <a:lnTo>
                  <a:pt x="81203" y="9179"/>
                </a:lnTo>
                <a:lnTo>
                  <a:pt x="81429" y="8697"/>
                </a:lnTo>
                <a:cubicBezTo>
                  <a:pt x="81814" y="8060"/>
                  <a:pt x="82318" y="7636"/>
                  <a:pt x="82851" y="7200"/>
                </a:cubicBezTo>
                <a:cubicBezTo>
                  <a:pt x="82984" y="7090"/>
                  <a:pt x="83123" y="6983"/>
                  <a:pt x="83259" y="6867"/>
                </a:cubicBezTo>
                <a:cubicBezTo>
                  <a:pt x="83395" y="6751"/>
                  <a:pt x="83540" y="6634"/>
                  <a:pt x="83679" y="6502"/>
                </a:cubicBezTo>
                <a:cubicBezTo>
                  <a:pt x="83818" y="6369"/>
                  <a:pt x="83964" y="6240"/>
                  <a:pt x="84109" y="6091"/>
                </a:cubicBezTo>
                <a:cubicBezTo>
                  <a:pt x="84183" y="6017"/>
                  <a:pt x="84258" y="5942"/>
                  <a:pt x="84332" y="5862"/>
                </a:cubicBezTo>
                <a:lnTo>
                  <a:pt x="84558" y="5609"/>
                </a:lnTo>
                <a:lnTo>
                  <a:pt x="84558" y="5609"/>
                </a:lnTo>
                <a:cubicBezTo>
                  <a:pt x="84471" y="5626"/>
                  <a:pt x="84381" y="5642"/>
                  <a:pt x="84293" y="5664"/>
                </a:cubicBezTo>
                <a:cubicBezTo>
                  <a:pt x="84423" y="5561"/>
                  <a:pt x="84591" y="5425"/>
                  <a:pt x="84765" y="5276"/>
                </a:cubicBezTo>
                <a:lnTo>
                  <a:pt x="85037" y="5063"/>
                </a:lnTo>
                <a:lnTo>
                  <a:pt x="85170" y="4956"/>
                </a:lnTo>
                <a:lnTo>
                  <a:pt x="85305" y="4859"/>
                </a:lnTo>
                <a:cubicBezTo>
                  <a:pt x="85393" y="4798"/>
                  <a:pt x="85477" y="4740"/>
                  <a:pt x="85551" y="4688"/>
                </a:cubicBezTo>
                <a:cubicBezTo>
                  <a:pt x="85625" y="4636"/>
                  <a:pt x="85696" y="4597"/>
                  <a:pt x="85751" y="4565"/>
                </a:cubicBezTo>
                <a:cubicBezTo>
                  <a:pt x="85824" y="4527"/>
                  <a:pt x="85878" y="4505"/>
                  <a:pt x="85907" y="4505"/>
                </a:cubicBezTo>
                <a:cubicBezTo>
                  <a:pt x="85925" y="4505"/>
                  <a:pt x="85934" y="4513"/>
                  <a:pt x="85932" y="4530"/>
                </a:cubicBezTo>
                <a:cubicBezTo>
                  <a:pt x="85965" y="4478"/>
                  <a:pt x="86000" y="4429"/>
                  <a:pt x="86039" y="4384"/>
                </a:cubicBezTo>
                <a:cubicBezTo>
                  <a:pt x="86110" y="4310"/>
                  <a:pt x="86204" y="4255"/>
                  <a:pt x="86304" y="4226"/>
                </a:cubicBezTo>
                <a:lnTo>
                  <a:pt x="86372" y="4300"/>
                </a:lnTo>
                <a:cubicBezTo>
                  <a:pt x="86744" y="4028"/>
                  <a:pt x="87132" y="3776"/>
                  <a:pt x="87530" y="3547"/>
                </a:cubicBezTo>
                <a:cubicBezTo>
                  <a:pt x="87596" y="3612"/>
                  <a:pt x="87740" y="3654"/>
                  <a:pt x="88022" y="3654"/>
                </a:cubicBezTo>
                <a:cubicBezTo>
                  <a:pt x="88190" y="3654"/>
                  <a:pt x="88407" y="3639"/>
                  <a:pt x="88687" y="3605"/>
                </a:cubicBezTo>
                <a:lnTo>
                  <a:pt x="89360" y="3315"/>
                </a:lnTo>
                <a:lnTo>
                  <a:pt x="89360" y="3315"/>
                </a:lnTo>
                <a:lnTo>
                  <a:pt x="89220" y="2764"/>
                </a:lnTo>
                <a:lnTo>
                  <a:pt x="89851" y="2619"/>
                </a:lnTo>
                <a:cubicBezTo>
                  <a:pt x="89699" y="2554"/>
                  <a:pt x="89579" y="2435"/>
                  <a:pt x="89518" y="2283"/>
                </a:cubicBezTo>
                <a:cubicBezTo>
                  <a:pt x="89401" y="1953"/>
                  <a:pt x="89453" y="1568"/>
                  <a:pt x="89256" y="1280"/>
                </a:cubicBezTo>
                <a:cubicBezTo>
                  <a:pt x="89017" y="931"/>
                  <a:pt x="88525" y="889"/>
                  <a:pt x="88102" y="880"/>
                </a:cubicBezTo>
                <a:cubicBezTo>
                  <a:pt x="86689" y="850"/>
                  <a:pt x="85276" y="821"/>
                  <a:pt x="83867" y="799"/>
                </a:cubicBezTo>
                <a:lnTo>
                  <a:pt x="83915" y="770"/>
                </a:lnTo>
                <a:lnTo>
                  <a:pt x="83773" y="795"/>
                </a:lnTo>
                <a:cubicBezTo>
                  <a:pt x="83424" y="789"/>
                  <a:pt x="83075" y="786"/>
                  <a:pt x="82729" y="779"/>
                </a:cubicBezTo>
                <a:cubicBezTo>
                  <a:pt x="82774" y="750"/>
                  <a:pt x="82864" y="731"/>
                  <a:pt x="83023" y="721"/>
                </a:cubicBezTo>
                <a:cubicBezTo>
                  <a:pt x="82834" y="684"/>
                  <a:pt x="82701" y="673"/>
                  <a:pt x="82596" y="673"/>
                </a:cubicBezTo>
                <a:cubicBezTo>
                  <a:pt x="82417" y="673"/>
                  <a:pt x="82319" y="706"/>
                  <a:pt x="82166" y="706"/>
                </a:cubicBezTo>
                <a:cubicBezTo>
                  <a:pt x="82071" y="706"/>
                  <a:pt x="81953" y="693"/>
                  <a:pt x="81781" y="650"/>
                </a:cubicBezTo>
                <a:cubicBezTo>
                  <a:pt x="81713" y="627"/>
                  <a:pt x="81746" y="614"/>
                  <a:pt x="81807" y="605"/>
                </a:cubicBezTo>
                <a:lnTo>
                  <a:pt x="81807" y="605"/>
                </a:lnTo>
                <a:lnTo>
                  <a:pt x="81112" y="673"/>
                </a:lnTo>
                <a:cubicBezTo>
                  <a:pt x="81229" y="628"/>
                  <a:pt x="81062" y="524"/>
                  <a:pt x="81282" y="524"/>
                </a:cubicBezTo>
                <a:cubicBezTo>
                  <a:pt x="81318" y="524"/>
                  <a:pt x="81365" y="527"/>
                  <a:pt x="81426" y="534"/>
                </a:cubicBezTo>
                <a:cubicBezTo>
                  <a:pt x="81154" y="497"/>
                  <a:pt x="80904" y="484"/>
                  <a:pt x="80676" y="484"/>
                </a:cubicBezTo>
                <a:cubicBezTo>
                  <a:pt x="80121" y="484"/>
                  <a:pt x="79690" y="560"/>
                  <a:pt x="79357" y="560"/>
                </a:cubicBezTo>
                <a:cubicBezTo>
                  <a:pt x="79197" y="560"/>
                  <a:pt x="79060" y="543"/>
                  <a:pt x="78943" y="492"/>
                </a:cubicBezTo>
                <a:lnTo>
                  <a:pt x="79046" y="479"/>
                </a:lnTo>
                <a:lnTo>
                  <a:pt x="79046" y="479"/>
                </a:lnTo>
                <a:cubicBezTo>
                  <a:pt x="77831" y="521"/>
                  <a:pt x="78238" y="595"/>
                  <a:pt x="78138" y="705"/>
                </a:cubicBezTo>
                <a:lnTo>
                  <a:pt x="77262" y="695"/>
                </a:lnTo>
                <a:lnTo>
                  <a:pt x="76706" y="388"/>
                </a:lnTo>
                <a:lnTo>
                  <a:pt x="76534" y="572"/>
                </a:lnTo>
                <a:cubicBezTo>
                  <a:pt x="76356" y="563"/>
                  <a:pt x="76004" y="543"/>
                  <a:pt x="76069" y="469"/>
                </a:cubicBezTo>
                <a:lnTo>
                  <a:pt x="76069" y="469"/>
                </a:lnTo>
                <a:cubicBezTo>
                  <a:pt x="75403" y="592"/>
                  <a:pt x="76182" y="553"/>
                  <a:pt x="75794" y="673"/>
                </a:cubicBezTo>
                <a:cubicBezTo>
                  <a:pt x="74937" y="485"/>
                  <a:pt x="73421" y="718"/>
                  <a:pt x="73230" y="411"/>
                </a:cubicBezTo>
                <a:lnTo>
                  <a:pt x="73230" y="411"/>
                </a:lnTo>
                <a:cubicBezTo>
                  <a:pt x="72923" y="550"/>
                  <a:pt x="74051" y="537"/>
                  <a:pt x="73133" y="621"/>
                </a:cubicBezTo>
                <a:cubicBezTo>
                  <a:pt x="73047" y="512"/>
                  <a:pt x="72902" y="481"/>
                  <a:pt x="72716" y="481"/>
                </a:cubicBezTo>
                <a:cubicBezTo>
                  <a:pt x="72454" y="481"/>
                  <a:pt x="72113" y="544"/>
                  <a:pt x="71750" y="544"/>
                </a:cubicBezTo>
                <a:cubicBezTo>
                  <a:pt x="71598" y="544"/>
                  <a:pt x="71442" y="533"/>
                  <a:pt x="71287" y="501"/>
                </a:cubicBezTo>
                <a:cubicBezTo>
                  <a:pt x="71530" y="336"/>
                  <a:pt x="72273" y="437"/>
                  <a:pt x="71491" y="275"/>
                </a:cubicBezTo>
                <a:lnTo>
                  <a:pt x="71491" y="275"/>
                </a:lnTo>
                <a:cubicBezTo>
                  <a:pt x="71354" y="354"/>
                  <a:pt x="71170" y="381"/>
                  <a:pt x="70962" y="381"/>
                </a:cubicBezTo>
                <a:cubicBezTo>
                  <a:pt x="70491" y="381"/>
                  <a:pt x="69895" y="241"/>
                  <a:pt x="69435" y="241"/>
                </a:cubicBezTo>
                <a:cubicBezTo>
                  <a:pt x="69388" y="241"/>
                  <a:pt x="69343" y="243"/>
                  <a:pt x="69299" y="246"/>
                </a:cubicBezTo>
                <a:cubicBezTo>
                  <a:pt x="69281" y="360"/>
                  <a:pt x="68905" y="378"/>
                  <a:pt x="68393" y="378"/>
                </a:cubicBezTo>
                <a:cubicBezTo>
                  <a:pt x="68145" y="378"/>
                  <a:pt x="67865" y="374"/>
                  <a:pt x="67578" y="374"/>
                </a:cubicBezTo>
                <a:cubicBezTo>
                  <a:pt x="67299" y="374"/>
                  <a:pt x="67013" y="378"/>
                  <a:pt x="66745" y="395"/>
                </a:cubicBezTo>
                <a:cubicBezTo>
                  <a:pt x="66816" y="320"/>
                  <a:pt x="64653" y="259"/>
                  <a:pt x="63619" y="172"/>
                </a:cubicBezTo>
                <a:lnTo>
                  <a:pt x="63648" y="136"/>
                </a:lnTo>
                <a:lnTo>
                  <a:pt x="63648" y="136"/>
                </a:lnTo>
                <a:cubicBezTo>
                  <a:pt x="63447" y="362"/>
                  <a:pt x="62380" y="314"/>
                  <a:pt x="61605" y="359"/>
                </a:cubicBezTo>
                <a:cubicBezTo>
                  <a:pt x="61634" y="223"/>
                  <a:pt x="61773" y="168"/>
                  <a:pt x="62196" y="110"/>
                </a:cubicBezTo>
                <a:lnTo>
                  <a:pt x="61466" y="110"/>
                </a:lnTo>
                <a:cubicBezTo>
                  <a:pt x="61291" y="181"/>
                  <a:pt x="61065" y="220"/>
                  <a:pt x="60589" y="246"/>
                </a:cubicBezTo>
                <a:lnTo>
                  <a:pt x="60774" y="75"/>
                </a:lnTo>
                <a:lnTo>
                  <a:pt x="60774" y="75"/>
                </a:lnTo>
                <a:cubicBezTo>
                  <a:pt x="60027" y="79"/>
                  <a:pt x="59275" y="193"/>
                  <a:pt x="58400" y="193"/>
                </a:cubicBezTo>
                <a:cubicBezTo>
                  <a:pt x="58135" y="193"/>
                  <a:pt x="57858" y="182"/>
                  <a:pt x="57567" y="155"/>
                </a:cubicBezTo>
                <a:lnTo>
                  <a:pt x="57567" y="155"/>
                </a:lnTo>
                <a:cubicBezTo>
                  <a:pt x="57518" y="265"/>
                  <a:pt x="57990" y="430"/>
                  <a:pt x="57890" y="556"/>
                </a:cubicBezTo>
                <a:lnTo>
                  <a:pt x="57211" y="556"/>
                </a:lnTo>
                <a:cubicBezTo>
                  <a:pt x="57234" y="505"/>
                  <a:pt x="57308" y="456"/>
                  <a:pt x="57486" y="437"/>
                </a:cubicBezTo>
                <a:lnTo>
                  <a:pt x="57486" y="437"/>
                </a:lnTo>
                <a:cubicBezTo>
                  <a:pt x="57398" y="444"/>
                  <a:pt x="57201" y="483"/>
                  <a:pt x="57010" y="483"/>
                </a:cubicBezTo>
                <a:cubicBezTo>
                  <a:pt x="56956" y="483"/>
                  <a:pt x="56903" y="480"/>
                  <a:pt x="56852" y="472"/>
                </a:cubicBezTo>
                <a:lnTo>
                  <a:pt x="57382" y="327"/>
                </a:lnTo>
                <a:cubicBezTo>
                  <a:pt x="57296" y="317"/>
                  <a:pt x="57230" y="313"/>
                  <a:pt x="57176" y="313"/>
                </a:cubicBezTo>
                <a:cubicBezTo>
                  <a:pt x="56887" y="313"/>
                  <a:pt x="57003" y="434"/>
                  <a:pt x="56673" y="434"/>
                </a:cubicBezTo>
                <a:cubicBezTo>
                  <a:pt x="56659" y="434"/>
                  <a:pt x="56644" y="434"/>
                  <a:pt x="56629" y="433"/>
                </a:cubicBezTo>
                <a:cubicBezTo>
                  <a:pt x="56636" y="314"/>
                  <a:pt x="56290" y="346"/>
                  <a:pt x="56354" y="249"/>
                </a:cubicBezTo>
                <a:cubicBezTo>
                  <a:pt x="56365" y="248"/>
                  <a:pt x="56378" y="247"/>
                  <a:pt x="56391" y="247"/>
                </a:cubicBezTo>
                <a:cubicBezTo>
                  <a:pt x="56482" y="247"/>
                  <a:pt x="56627" y="271"/>
                  <a:pt x="56760" y="271"/>
                </a:cubicBezTo>
                <a:cubicBezTo>
                  <a:pt x="56820" y="271"/>
                  <a:pt x="56877" y="266"/>
                  <a:pt x="56926" y="252"/>
                </a:cubicBezTo>
                <a:cubicBezTo>
                  <a:pt x="56416" y="230"/>
                  <a:pt x="55792" y="159"/>
                  <a:pt x="55588" y="65"/>
                </a:cubicBezTo>
                <a:lnTo>
                  <a:pt x="55588" y="65"/>
                </a:lnTo>
                <a:cubicBezTo>
                  <a:pt x="55633" y="136"/>
                  <a:pt x="55588" y="230"/>
                  <a:pt x="55213" y="246"/>
                </a:cubicBezTo>
                <a:cubicBezTo>
                  <a:pt x="55184" y="246"/>
                  <a:pt x="55156" y="246"/>
                  <a:pt x="55129" y="246"/>
                </a:cubicBezTo>
                <a:cubicBezTo>
                  <a:pt x="54277" y="246"/>
                  <a:pt x="54863" y="98"/>
                  <a:pt x="54311" y="36"/>
                </a:cubicBezTo>
                <a:lnTo>
                  <a:pt x="54311" y="36"/>
                </a:lnTo>
                <a:cubicBezTo>
                  <a:pt x="54075" y="123"/>
                  <a:pt x="53454" y="36"/>
                  <a:pt x="53441" y="220"/>
                </a:cubicBezTo>
                <a:cubicBezTo>
                  <a:pt x="53157" y="220"/>
                  <a:pt x="53102" y="133"/>
                  <a:pt x="52992" y="84"/>
                </a:cubicBezTo>
                <a:cubicBezTo>
                  <a:pt x="52491" y="165"/>
                  <a:pt x="50642" y="117"/>
                  <a:pt x="51211" y="307"/>
                </a:cubicBezTo>
                <a:lnTo>
                  <a:pt x="51340" y="320"/>
                </a:lnTo>
                <a:cubicBezTo>
                  <a:pt x="51314" y="323"/>
                  <a:pt x="51288" y="323"/>
                  <a:pt x="51259" y="330"/>
                </a:cubicBezTo>
                <a:cubicBezTo>
                  <a:pt x="50820" y="380"/>
                  <a:pt x="50372" y="397"/>
                  <a:pt x="49920" y="397"/>
                </a:cubicBezTo>
                <a:cubicBezTo>
                  <a:pt x="48927" y="397"/>
                  <a:pt x="47914" y="314"/>
                  <a:pt x="46936" y="314"/>
                </a:cubicBezTo>
                <a:cubicBezTo>
                  <a:pt x="46687" y="314"/>
                  <a:pt x="46440" y="320"/>
                  <a:pt x="46196" y="333"/>
                </a:cubicBezTo>
                <a:lnTo>
                  <a:pt x="46196" y="272"/>
                </a:lnTo>
                <a:cubicBezTo>
                  <a:pt x="45220" y="349"/>
                  <a:pt x="44024" y="330"/>
                  <a:pt x="43329" y="469"/>
                </a:cubicBezTo>
                <a:cubicBezTo>
                  <a:pt x="43038" y="469"/>
                  <a:pt x="42643" y="362"/>
                  <a:pt x="42766" y="288"/>
                </a:cubicBezTo>
                <a:lnTo>
                  <a:pt x="42766" y="288"/>
                </a:lnTo>
                <a:cubicBezTo>
                  <a:pt x="42283" y="323"/>
                  <a:pt x="42079" y="364"/>
                  <a:pt x="41702" y="364"/>
                </a:cubicBezTo>
                <a:cubicBezTo>
                  <a:pt x="41497" y="364"/>
                  <a:pt x="41240" y="352"/>
                  <a:pt x="40859" y="320"/>
                </a:cubicBezTo>
                <a:cubicBezTo>
                  <a:pt x="41372" y="243"/>
                  <a:pt x="41060" y="229"/>
                  <a:pt x="41142" y="229"/>
                </a:cubicBezTo>
                <a:cubicBezTo>
                  <a:pt x="41179" y="229"/>
                  <a:pt x="41300" y="232"/>
                  <a:pt x="41625" y="233"/>
                </a:cubicBezTo>
                <a:cubicBezTo>
                  <a:pt x="41084" y="211"/>
                  <a:pt x="40776" y="172"/>
                  <a:pt x="40429" y="172"/>
                </a:cubicBezTo>
                <a:cubicBezTo>
                  <a:pt x="40154" y="172"/>
                  <a:pt x="39854" y="196"/>
                  <a:pt x="39394" y="275"/>
                </a:cubicBezTo>
                <a:cubicBezTo>
                  <a:pt x="39641" y="162"/>
                  <a:pt x="39185" y="114"/>
                  <a:pt x="38731" y="114"/>
                </a:cubicBezTo>
                <a:cubicBezTo>
                  <a:pt x="38536" y="114"/>
                  <a:pt x="38340" y="123"/>
                  <a:pt x="38201" y="139"/>
                </a:cubicBezTo>
                <a:lnTo>
                  <a:pt x="38883" y="243"/>
                </a:lnTo>
                <a:cubicBezTo>
                  <a:pt x="38602" y="258"/>
                  <a:pt x="38340" y="264"/>
                  <a:pt x="38084" y="264"/>
                </a:cubicBezTo>
                <a:cubicBezTo>
                  <a:pt x="37870" y="264"/>
                  <a:pt x="37661" y="260"/>
                  <a:pt x="37451" y="256"/>
                </a:cubicBezTo>
                <a:lnTo>
                  <a:pt x="37697" y="45"/>
                </a:lnTo>
                <a:cubicBezTo>
                  <a:pt x="37412" y="13"/>
                  <a:pt x="37135" y="0"/>
                  <a:pt x="368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" name="Google Shape;223;p8"/>
          <p:cNvGrpSpPr/>
          <p:nvPr/>
        </p:nvGrpSpPr>
        <p:grpSpPr>
          <a:xfrm rot="8812777">
            <a:off x="-614223" y="-207005"/>
            <a:ext cx="4447950" cy="2319228"/>
            <a:chOff x="3468250" y="1882875"/>
            <a:chExt cx="992875" cy="388275"/>
          </a:xfrm>
        </p:grpSpPr>
        <p:sp>
          <p:nvSpPr>
            <p:cNvPr id="224" name="Google Shape;224;p8"/>
            <p:cNvSpPr/>
            <p:nvPr/>
          </p:nvSpPr>
          <p:spPr>
            <a:xfrm>
              <a:off x="4306975" y="2208450"/>
              <a:ext cx="67800" cy="23975"/>
            </a:xfrm>
            <a:custGeom>
              <a:avLst/>
              <a:gdLst/>
              <a:ahLst/>
              <a:cxnLst/>
              <a:rect l="l" t="t" r="r" b="b"/>
              <a:pathLst>
                <a:path w="2712" h="959" extrusionOk="0">
                  <a:moveTo>
                    <a:pt x="535" y="0"/>
                  </a:moveTo>
                  <a:cubicBezTo>
                    <a:pt x="426" y="0"/>
                    <a:pt x="319" y="10"/>
                    <a:pt x="216" y="32"/>
                  </a:cubicBezTo>
                  <a:cubicBezTo>
                    <a:pt x="84" y="65"/>
                    <a:pt x="0" y="264"/>
                    <a:pt x="111" y="358"/>
                  </a:cubicBezTo>
                  <a:cubicBezTo>
                    <a:pt x="374" y="580"/>
                    <a:pt x="657" y="621"/>
                    <a:pt x="986" y="695"/>
                  </a:cubicBezTo>
                  <a:lnTo>
                    <a:pt x="2178" y="954"/>
                  </a:lnTo>
                  <a:cubicBezTo>
                    <a:pt x="2196" y="957"/>
                    <a:pt x="2214" y="959"/>
                    <a:pt x="2232" y="959"/>
                  </a:cubicBezTo>
                  <a:cubicBezTo>
                    <a:pt x="2335" y="959"/>
                    <a:pt x="2433" y="904"/>
                    <a:pt x="2487" y="812"/>
                  </a:cubicBezTo>
                  <a:lnTo>
                    <a:pt x="2605" y="829"/>
                  </a:lnTo>
                  <a:cubicBezTo>
                    <a:pt x="2606" y="829"/>
                    <a:pt x="2607" y="829"/>
                    <a:pt x="2608" y="829"/>
                  </a:cubicBezTo>
                  <a:cubicBezTo>
                    <a:pt x="2658" y="829"/>
                    <a:pt x="2712" y="755"/>
                    <a:pt x="2652" y="728"/>
                  </a:cubicBezTo>
                  <a:lnTo>
                    <a:pt x="2528" y="678"/>
                  </a:lnTo>
                  <a:cubicBezTo>
                    <a:pt x="2541" y="560"/>
                    <a:pt x="2447" y="456"/>
                    <a:pt x="2339" y="425"/>
                  </a:cubicBezTo>
                  <a:cubicBezTo>
                    <a:pt x="1790" y="286"/>
                    <a:pt x="1129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4168950" y="2186450"/>
              <a:ext cx="68725" cy="26200"/>
            </a:xfrm>
            <a:custGeom>
              <a:avLst/>
              <a:gdLst/>
              <a:ahLst/>
              <a:cxnLst/>
              <a:rect l="l" t="t" r="r" b="b"/>
              <a:pathLst>
                <a:path w="2749" h="1048" extrusionOk="0">
                  <a:moveTo>
                    <a:pt x="2449" y="1"/>
                  </a:moveTo>
                  <a:cubicBezTo>
                    <a:pt x="2393" y="1"/>
                    <a:pt x="2332" y="22"/>
                    <a:pt x="2274" y="70"/>
                  </a:cubicBezTo>
                  <a:cubicBezTo>
                    <a:pt x="1994" y="296"/>
                    <a:pt x="1648" y="424"/>
                    <a:pt x="1288" y="434"/>
                  </a:cubicBezTo>
                  <a:cubicBezTo>
                    <a:pt x="1280" y="434"/>
                    <a:pt x="1273" y="434"/>
                    <a:pt x="1266" y="434"/>
                  </a:cubicBezTo>
                  <a:cubicBezTo>
                    <a:pt x="935" y="434"/>
                    <a:pt x="651" y="285"/>
                    <a:pt x="332" y="249"/>
                  </a:cubicBezTo>
                  <a:cubicBezTo>
                    <a:pt x="323" y="247"/>
                    <a:pt x="314" y="247"/>
                    <a:pt x="306" y="247"/>
                  </a:cubicBezTo>
                  <a:cubicBezTo>
                    <a:pt x="158" y="247"/>
                    <a:pt x="1" y="402"/>
                    <a:pt x="90" y="555"/>
                  </a:cubicBezTo>
                  <a:cubicBezTo>
                    <a:pt x="297" y="909"/>
                    <a:pt x="658" y="1048"/>
                    <a:pt x="1049" y="1048"/>
                  </a:cubicBezTo>
                  <a:cubicBezTo>
                    <a:pt x="1629" y="1048"/>
                    <a:pt x="2275" y="744"/>
                    <a:pt x="2590" y="387"/>
                  </a:cubicBezTo>
                  <a:cubicBezTo>
                    <a:pt x="2748" y="205"/>
                    <a:pt x="2624" y="1"/>
                    <a:pt x="24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4203650" y="2130000"/>
              <a:ext cx="73050" cy="16150"/>
            </a:xfrm>
            <a:custGeom>
              <a:avLst/>
              <a:gdLst/>
              <a:ahLst/>
              <a:cxnLst/>
              <a:rect l="l" t="t" r="r" b="b"/>
              <a:pathLst>
                <a:path w="2922" h="646" extrusionOk="0">
                  <a:moveTo>
                    <a:pt x="894" y="1"/>
                  </a:moveTo>
                  <a:cubicBezTo>
                    <a:pt x="679" y="1"/>
                    <a:pt x="467" y="19"/>
                    <a:pt x="263" y="87"/>
                  </a:cubicBezTo>
                  <a:cubicBezTo>
                    <a:pt x="28" y="164"/>
                    <a:pt x="1" y="477"/>
                    <a:pt x="240" y="561"/>
                  </a:cubicBezTo>
                  <a:cubicBezTo>
                    <a:pt x="428" y="627"/>
                    <a:pt x="628" y="646"/>
                    <a:pt x="831" y="646"/>
                  </a:cubicBezTo>
                  <a:cubicBezTo>
                    <a:pt x="1053" y="646"/>
                    <a:pt x="1277" y="624"/>
                    <a:pt x="1492" y="619"/>
                  </a:cubicBezTo>
                  <a:cubicBezTo>
                    <a:pt x="1926" y="605"/>
                    <a:pt x="2316" y="588"/>
                    <a:pt x="2737" y="484"/>
                  </a:cubicBezTo>
                  <a:cubicBezTo>
                    <a:pt x="2898" y="440"/>
                    <a:pt x="2922" y="198"/>
                    <a:pt x="2750" y="154"/>
                  </a:cubicBezTo>
                  <a:cubicBezTo>
                    <a:pt x="2336" y="43"/>
                    <a:pt x="1949" y="33"/>
                    <a:pt x="1522" y="23"/>
                  </a:cubicBezTo>
                  <a:cubicBezTo>
                    <a:pt x="1314" y="18"/>
                    <a:pt x="1103" y="1"/>
                    <a:pt x="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4358050" y="2147725"/>
              <a:ext cx="46550" cy="20225"/>
            </a:xfrm>
            <a:custGeom>
              <a:avLst/>
              <a:gdLst/>
              <a:ahLst/>
              <a:cxnLst/>
              <a:rect l="l" t="t" r="r" b="b"/>
              <a:pathLst>
                <a:path w="1862" h="809" extrusionOk="0">
                  <a:moveTo>
                    <a:pt x="110" y="0"/>
                  </a:moveTo>
                  <a:cubicBezTo>
                    <a:pt x="51" y="0"/>
                    <a:pt x="0" y="81"/>
                    <a:pt x="30" y="132"/>
                  </a:cubicBezTo>
                  <a:cubicBezTo>
                    <a:pt x="222" y="485"/>
                    <a:pt x="431" y="637"/>
                    <a:pt x="821" y="738"/>
                  </a:cubicBezTo>
                  <a:cubicBezTo>
                    <a:pt x="993" y="781"/>
                    <a:pt x="1168" y="805"/>
                    <a:pt x="1346" y="808"/>
                  </a:cubicBezTo>
                  <a:cubicBezTo>
                    <a:pt x="1592" y="808"/>
                    <a:pt x="1626" y="768"/>
                    <a:pt x="1807" y="623"/>
                  </a:cubicBezTo>
                  <a:cubicBezTo>
                    <a:pt x="1841" y="596"/>
                    <a:pt x="1861" y="539"/>
                    <a:pt x="1811" y="512"/>
                  </a:cubicBezTo>
                  <a:cubicBezTo>
                    <a:pt x="1683" y="445"/>
                    <a:pt x="1653" y="398"/>
                    <a:pt x="1498" y="377"/>
                  </a:cubicBezTo>
                  <a:cubicBezTo>
                    <a:pt x="1333" y="364"/>
                    <a:pt x="1171" y="337"/>
                    <a:pt x="1010" y="297"/>
                  </a:cubicBezTo>
                  <a:cubicBezTo>
                    <a:pt x="858" y="253"/>
                    <a:pt x="727" y="169"/>
                    <a:pt x="579" y="118"/>
                  </a:cubicBezTo>
                  <a:cubicBezTo>
                    <a:pt x="431" y="68"/>
                    <a:pt x="279" y="51"/>
                    <a:pt x="131" y="4"/>
                  </a:cubicBezTo>
                  <a:cubicBezTo>
                    <a:pt x="124" y="1"/>
                    <a:pt x="117" y="0"/>
                    <a:pt x="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4401850" y="2241825"/>
              <a:ext cx="59275" cy="29325"/>
            </a:xfrm>
            <a:custGeom>
              <a:avLst/>
              <a:gdLst/>
              <a:ahLst/>
              <a:cxnLst/>
              <a:rect l="l" t="t" r="r" b="b"/>
              <a:pathLst>
                <a:path w="2371" h="1173" extrusionOk="0">
                  <a:moveTo>
                    <a:pt x="285" y="0"/>
                  </a:moveTo>
                  <a:cubicBezTo>
                    <a:pt x="135" y="0"/>
                    <a:pt x="0" y="241"/>
                    <a:pt x="173" y="305"/>
                  </a:cubicBezTo>
                  <a:cubicBezTo>
                    <a:pt x="850" y="558"/>
                    <a:pt x="1469" y="965"/>
                    <a:pt x="2172" y="1167"/>
                  </a:cubicBezTo>
                  <a:cubicBezTo>
                    <a:pt x="2185" y="1170"/>
                    <a:pt x="2197" y="1172"/>
                    <a:pt x="2208" y="1172"/>
                  </a:cubicBezTo>
                  <a:cubicBezTo>
                    <a:pt x="2314" y="1172"/>
                    <a:pt x="2371" y="1030"/>
                    <a:pt x="2307" y="948"/>
                  </a:cubicBezTo>
                  <a:cubicBezTo>
                    <a:pt x="2054" y="635"/>
                    <a:pt x="1768" y="463"/>
                    <a:pt x="1412" y="288"/>
                  </a:cubicBezTo>
                  <a:cubicBezTo>
                    <a:pt x="1041" y="107"/>
                    <a:pt x="702" y="73"/>
                    <a:pt x="308" y="2"/>
                  </a:cubicBezTo>
                  <a:cubicBezTo>
                    <a:pt x="300" y="1"/>
                    <a:pt x="292" y="0"/>
                    <a:pt x="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4057500" y="2147300"/>
              <a:ext cx="70200" cy="20950"/>
            </a:xfrm>
            <a:custGeom>
              <a:avLst/>
              <a:gdLst/>
              <a:ahLst/>
              <a:cxnLst/>
              <a:rect l="l" t="t" r="r" b="b"/>
              <a:pathLst>
                <a:path w="2808" h="838" extrusionOk="0">
                  <a:moveTo>
                    <a:pt x="882" y="1"/>
                  </a:moveTo>
                  <a:cubicBezTo>
                    <a:pt x="607" y="1"/>
                    <a:pt x="332" y="48"/>
                    <a:pt x="125" y="206"/>
                  </a:cubicBezTo>
                  <a:cubicBezTo>
                    <a:pt x="55" y="260"/>
                    <a:pt x="1" y="371"/>
                    <a:pt x="82" y="442"/>
                  </a:cubicBezTo>
                  <a:cubicBezTo>
                    <a:pt x="385" y="717"/>
                    <a:pt x="896" y="707"/>
                    <a:pt x="1283" y="748"/>
                  </a:cubicBezTo>
                  <a:cubicBezTo>
                    <a:pt x="1594" y="778"/>
                    <a:pt x="1902" y="837"/>
                    <a:pt x="2211" y="837"/>
                  </a:cubicBezTo>
                  <a:cubicBezTo>
                    <a:pt x="2342" y="837"/>
                    <a:pt x="2474" y="826"/>
                    <a:pt x="2606" y="798"/>
                  </a:cubicBezTo>
                  <a:cubicBezTo>
                    <a:pt x="2734" y="771"/>
                    <a:pt x="2808" y="580"/>
                    <a:pt x="2703" y="489"/>
                  </a:cubicBezTo>
                  <a:cubicBezTo>
                    <a:pt x="2350" y="176"/>
                    <a:pt x="1865" y="105"/>
                    <a:pt x="1411" y="44"/>
                  </a:cubicBezTo>
                  <a:cubicBezTo>
                    <a:pt x="1247" y="22"/>
                    <a:pt x="1065" y="1"/>
                    <a:pt x="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3995075" y="2185375"/>
              <a:ext cx="66400" cy="38250"/>
            </a:xfrm>
            <a:custGeom>
              <a:avLst/>
              <a:gdLst/>
              <a:ahLst/>
              <a:cxnLst/>
              <a:rect l="l" t="t" r="r" b="b"/>
              <a:pathLst>
                <a:path w="2656" h="1530" extrusionOk="0">
                  <a:moveTo>
                    <a:pt x="390" y="0"/>
                  </a:moveTo>
                  <a:cubicBezTo>
                    <a:pt x="365" y="0"/>
                    <a:pt x="341" y="1"/>
                    <a:pt x="317" y="2"/>
                  </a:cubicBezTo>
                  <a:cubicBezTo>
                    <a:pt x="159" y="12"/>
                    <a:pt x="1" y="211"/>
                    <a:pt x="98" y="366"/>
                  </a:cubicBezTo>
                  <a:cubicBezTo>
                    <a:pt x="310" y="699"/>
                    <a:pt x="630" y="870"/>
                    <a:pt x="980" y="1039"/>
                  </a:cubicBezTo>
                  <a:cubicBezTo>
                    <a:pt x="1347" y="1224"/>
                    <a:pt x="1731" y="1382"/>
                    <a:pt x="2121" y="1513"/>
                  </a:cubicBezTo>
                  <a:cubicBezTo>
                    <a:pt x="2156" y="1524"/>
                    <a:pt x="2189" y="1529"/>
                    <a:pt x="2220" y="1529"/>
                  </a:cubicBezTo>
                  <a:cubicBezTo>
                    <a:pt x="2518" y="1529"/>
                    <a:pt x="2656" y="1077"/>
                    <a:pt x="2397" y="894"/>
                  </a:cubicBezTo>
                  <a:cubicBezTo>
                    <a:pt x="1854" y="507"/>
                    <a:pt x="1090" y="0"/>
                    <a:pt x="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3968925" y="2062825"/>
              <a:ext cx="66400" cy="36450"/>
            </a:xfrm>
            <a:custGeom>
              <a:avLst/>
              <a:gdLst/>
              <a:ahLst/>
              <a:cxnLst/>
              <a:rect l="l" t="t" r="r" b="b"/>
              <a:pathLst>
                <a:path w="2656" h="1458" extrusionOk="0">
                  <a:moveTo>
                    <a:pt x="214" y="1"/>
                  </a:moveTo>
                  <a:cubicBezTo>
                    <a:pt x="148" y="1"/>
                    <a:pt x="90" y="50"/>
                    <a:pt x="84" y="122"/>
                  </a:cubicBezTo>
                  <a:cubicBezTo>
                    <a:pt x="0" y="697"/>
                    <a:pt x="535" y="1071"/>
                    <a:pt x="1000" y="1286"/>
                  </a:cubicBezTo>
                  <a:cubicBezTo>
                    <a:pt x="1255" y="1406"/>
                    <a:pt x="1498" y="1457"/>
                    <a:pt x="1740" y="1457"/>
                  </a:cubicBezTo>
                  <a:cubicBezTo>
                    <a:pt x="2015" y="1457"/>
                    <a:pt x="2290" y="1392"/>
                    <a:pt x="2585" y="1286"/>
                  </a:cubicBezTo>
                  <a:cubicBezTo>
                    <a:pt x="2648" y="1263"/>
                    <a:pt x="2655" y="1158"/>
                    <a:pt x="2578" y="1158"/>
                  </a:cubicBezTo>
                  <a:cubicBezTo>
                    <a:pt x="2577" y="1158"/>
                    <a:pt x="2576" y="1158"/>
                    <a:pt x="2575" y="1158"/>
                  </a:cubicBezTo>
                  <a:cubicBezTo>
                    <a:pt x="2547" y="1160"/>
                    <a:pt x="2519" y="1161"/>
                    <a:pt x="2491" y="1161"/>
                  </a:cubicBezTo>
                  <a:cubicBezTo>
                    <a:pt x="2067" y="1161"/>
                    <a:pt x="1592" y="976"/>
                    <a:pt x="1232" y="768"/>
                  </a:cubicBezTo>
                  <a:cubicBezTo>
                    <a:pt x="862" y="553"/>
                    <a:pt x="660" y="179"/>
                    <a:pt x="266" y="11"/>
                  </a:cubicBezTo>
                  <a:cubicBezTo>
                    <a:pt x="249" y="4"/>
                    <a:pt x="231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3817700" y="2021000"/>
              <a:ext cx="61350" cy="47850"/>
            </a:xfrm>
            <a:custGeom>
              <a:avLst/>
              <a:gdLst/>
              <a:ahLst/>
              <a:cxnLst/>
              <a:rect l="l" t="t" r="r" b="b"/>
              <a:pathLst>
                <a:path w="2454" h="1914" extrusionOk="0">
                  <a:moveTo>
                    <a:pt x="230" y="1"/>
                  </a:moveTo>
                  <a:cubicBezTo>
                    <a:pt x="106" y="1"/>
                    <a:pt x="0" y="147"/>
                    <a:pt x="59" y="267"/>
                  </a:cubicBezTo>
                  <a:cubicBezTo>
                    <a:pt x="278" y="698"/>
                    <a:pt x="695" y="920"/>
                    <a:pt x="1079" y="1196"/>
                  </a:cubicBezTo>
                  <a:cubicBezTo>
                    <a:pt x="1476" y="1485"/>
                    <a:pt x="1856" y="1792"/>
                    <a:pt x="2344" y="1913"/>
                  </a:cubicBezTo>
                  <a:cubicBezTo>
                    <a:pt x="2347" y="1913"/>
                    <a:pt x="2350" y="1913"/>
                    <a:pt x="2354" y="1913"/>
                  </a:cubicBezTo>
                  <a:cubicBezTo>
                    <a:pt x="2413" y="1913"/>
                    <a:pt x="2454" y="1856"/>
                    <a:pt x="2431" y="1798"/>
                  </a:cubicBezTo>
                  <a:cubicBezTo>
                    <a:pt x="2196" y="1357"/>
                    <a:pt x="1802" y="1065"/>
                    <a:pt x="1422" y="755"/>
                  </a:cubicBezTo>
                  <a:cubicBezTo>
                    <a:pt x="1058" y="452"/>
                    <a:pt x="735" y="112"/>
                    <a:pt x="264" y="5"/>
                  </a:cubicBezTo>
                  <a:cubicBezTo>
                    <a:pt x="253" y="2"/>
                    <a:pt x="241" y="1"/>
                    <a:pt x="2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3899600" y="2127075"/>
              <a:ext cx="55775" cy="32500"/>
            </a:xfrm>
            <a:custGeom>
              <a:avLst/>
              <a:gdLst/>
              <a:ahLst/>
              <a:cxnLst/>
              <a:rect l="l" t="t" r="r" b="b"/>
              <a:pathLst>
                <a:path w="2231" h="1300" extrusionOk="0">
                  <a:moveTo>
                    <a:pt x="359" y="0"/>
                  </a:moveTo>
                  <a:cubicBezTo>
                    <a:pt x="339" y="0"/>
                    <a:pt x="319" y="1"/>
                    <a:pt x="300" y="2"/>
                  </a:cubicBezTo>
                  <a:cubicBezTo>
                    <a:pt x="141" y="9"/>
                    <a:pt x="0" y="197"/>
                    <a:pt x="88" y="345"/>
                  </a:cubicBezTo>
                  <a:cubicBezTo>
                    <a:pt x="364" y="806"/>
                    <a:pt x="1070" y="1032"/>
                    <a:pt x="1528" y="1264"/>
                  </a:cubicBezTo>
                  <a:cubicBezTo>
                    <a:pt x="1577" y="1288"/>
                    <a:pt x="1627" y="1299"/>
                    <a:pt x="1675" y="1299"/>
                  </a:cubicBezTo>
                  <a:cubicBezTo>
                    <a:pt x="1989" y="1299"/>
                    <a:pt x="2231" y="830"/>
                    <a:pt x="1895" y="651"/>
                  </a:cubicBezTo>
                  <a:cubicBezTo>
                    <a:pt x="1447" y="418"/>
                    <a:pt x="884" y="0"/>
                    <a:pt x="3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3661075" y="2010750"/>
              <a:ext cx="69575" cy="26075"/>
            </a:xfrm>
            <a:custGeom>
              <a:avLst/>
              <a:gdLst/>
              <a:ahLst/>
              <a:cxnLst/>
              <a:rect l="l" t="t" r="r" b="b"/>
              <a:pathLst>
                <a:path w="2783" h="1043" extrusionOk="0">
                  <a:moveTo>
                    <a:pt x="814" y="0"/>
                  </a:moveTo>
                  <a:cubicBezTo>
                    <a:pt x="627" y="0"/>
                    <a:pt x="439" y="31"/>
                    <a:pt x="249" y="105"/>
                  </a:cubicBezTo>
                  <a:cubicBezTo>
                    <a:pt x="95" y="166"/>
                    <a:pt x="0" y="401"/>
                    <a:pt x="182" y="499"/>
                  </a:cubicBezTo>
                  <a:cubicBezTo>
                    <a:pt x="572" y="714"/>
                    <a:pt x="1010" y="738"/>
                    <a:pt x="1437" y="839"/>
                  </a:cubicBezTo>
                  <a:cubicBezTo>
                    <a:pt x="1656" y="892"/>
                    <a:pt x="1868" y="983"/>
                    <a:pt x="2090" y="1020"/>
                  </a:cubicBezTo>
                  <a:cubicBezTo>
                    <a:pt x="2126" y="1026"/>
                    <a:pt x="2164" y="1028"/>
                    <a:pt x="2203" y="1028"/>
                  </a:cubicBezTo>
                  <a:cubicBezTo>
                    <a:pt x="2300" y="1028"/>
                    <a:pt x="2403" y="1015"/>
                    <a:pt x="2501" y="1015"/>
                  </a:cubicBezTo>
                  <a:cubicBezTo>
                    <a:pt x="2567" y="1015"/>
                    <a:pt x="2630" y="1021"/>
                    <a:pt x="2689" y="1041"/>
                  </a:cubicBezTo>
                  <a:cubicBezTo>
                    <a:pt x="2694" y="1042"/>
                    <a:pt x="2699" y="1043"/>
                    <a:pt x="2703" y="1043"/>
                  </a:cubicBezTo>
                  <a:cubicBezTo>
                    <a:pt x="2746" y="1043"/>
                    <a:pt x="2783" y="980"/>
                    <a:pt x="2746" y="950"/>
                  </a:cubicBezTo>
                  <a:cubicBezTo>
                    <a:pt x="2575" y="808"/>
                    <a:pt x="2531" y="590"/>
                    <a:pt x="2339" y="452"/>
                  </a:cubicBezTo>
                  <a:cubicBezTo>
                    <a:pt x="2168" y="327"/>
                    <a:pt x="1932" y="256"/>
                    <a:pt x="1727" y="186"/>
                  </a:cubicBezTo>
                  <a:cubicBezTo>
                    <a:pt x="1424" y="81"/>
                    <a:pt x="1120" y="0"/>
                    <a:pt x="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3735950" y="2084775"/>
              <a:ext cx="62875" cy="22100"/>
            </a:xfrm>
            <a:custGeom>
              <a:avLst/>
              <a:gdLst/>
              <a:ahLst/>
              <a:cxnLst/>
              <a:rect l="l" t="t" r="r" b="b"/>
              <a:pathLst>
                <a:path w="2515" h="884" extrusionOk="0">
                  <a:moveTo>
                    <a:pt x="489" y="0"/>
                  </a:moveTo>
                  <a:cubicBezTo>
                    <a:pt x="378" y="0"/>
                    <a:pt x="264" y="17"/>
                    <a:pt x="142" y="58"/>
                  </a:cubicBezTo>
                  <a:cubicBezTo>
                    <a:pt x="41" y="89"/>
                    <a:pt x="0" y="213"/>
                    <a:pt x="68" y="294"/>
                  </a:cubicBezTo>
                  <a:cubicBezTo>
                    <a:pt x="334" y="610"/>
                    <a:pt x="684" y="630"/>
                    <a:pt x="1071" y="718"/>
                  </a:cubicBezTo>
                  <a:cubicBezTo>
                    <a:pt x="1426" y="802"/>
                    <a:pt x="1759" y="883"/>
                    <a:pt x="2119" y="883"/>
                  </a:cubicBezTo>
                  <a:cubicBezTo>
                    <a:pt x="2178" y="883"/>
                    <a:pt x="2238" y="881"/>
                    <a:pt x="2299" y="876"/>
                  </a:cubicBezTo>
                  <a:cubicBezTo>
                    <a:pt x="2444" y="863"/>
                    <a:pt x="2514" y="678"/>
                    <a:pt x="2387" y="590"/>
                  </a:cubicBezTo>
                  <a:cubicBezTo>
                    <a:pt x="2033" y="355"/>
                    <a:pt x="1646" y="264"/>
                    <a:pt x="1242" y="156"/>
                  </a:cubicBezTo>
                  <a:cubicBezTo>
                    <a:pt x="970" y="84"/>
                    <a:pt x="738" y="0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3885800" y="1987825"/>
              <a:ext cx="52350" cy="33525"/>
            </a:xfrm>
            <a:custGeom>
              <a:avLst/>
              <a:gdLst/>
              <a:ahLst/>
              <a:cxnLst/>
              <a:rect l="l" t="t" r="r" b="b"/>
              <a:pathLst>
                <a:path w="2094" h="1341" extrusionOk="0">
                  <a:moveTo>
                    <a:pt x="119" y="1"/>
                  </a:moveTo>
                  <a:cubicBezTo>
                    <a:pt x="47" y="1"/>
                    <a:pt x="0" y="84"/>
                    <a:pt x="47" y="147"/>
                  </a:cubicBezTo>
                  <a:cubicBezTo>
                    <a:pt x="455" y="689"/>
                    <a:pt x="1181" y="988"/>
                    <a:pt x="1760" y="1318"/>
                  </a:cubicBezTo>
                  <a:cubicBezTo>
                    <a:pt x="1787" y="1334"/>
                    <a:pt x="1814" y="1340"/>
                    <a:pt x="1840" y="1340"/>
                  </a:cubicBezTo>
                  <a:cubicBezTo>
                    <a:pt x="1987" y="1340"/>
                    <a:pt x="2094" y="1115"/>
                    <a:pt x="1942" y="1012"/>
                  </a:cubicBezTo>
                  <a:cubicBezTo>
                    <a:pt x="1390" y="638"/>
                    <a:pt x="808" y="130"/>
                    <a:pt x="135" y="2"/>
                  </a:cubicBezTo>
                  <a:cubicBezTo>
                    <a:pt x="129" y="1"/>
                    <a:pt x="124" y="1"/>
                    <a:pt x="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3675700" y="1945225"/>
              <a:ext cx="101350" cy="24575"/>
            </a:xfrm>
            <a:custGeom>
              <a:avLst/>
              <a:gdLst/>
              <a:ahLst/>
              <a:cxnLst/>
              <a:rect l="l" t="t" r="r" b="b"/>
              <a:pathLst>
                <a:path w="4054" h="983" extrusionOk="0">
                  <a:moveTo>
                    <a:pt x="1436" y="1"/>
                  </a:moveTo>
                  <a:cubicBezTo>
                    <a:pt x="1019" y="1"/>
                    <a:pt x="595" y="60"/>
                    <a:pt x="159" y="188"/>
                  </a:cubicBezTo>
                  <a:cubicBezTo>
                    <a:pt x="1" y="222"/>
                    <a:pt x="21" y="451"/>
                    <a:pt x="183" y="461"/>
                  </a:cubicBezTo>
                  <a:cubicBezTo>
                    <a:pt x="1357" y="555"/>
                    <a:pt x="2572" y="639"/>
                    <a:pt x="3710" y="976"/>
                  </a:cubicBezTo>
                  <a:cubicBezTo>
                    <a:pt x="3725" y="981"/>
                    <a:pt x="3741" y="983"/>
                    <a:pt x="3756" y="983"/>
                  </a:cubicBezTo>
                  <a:cubicBezTo>
                    <a:pt x="3929" y="983"/>
                    <a:pt x="4054" y="702"/>
                    <a:pt x="3871" y="616"/>
                  </a:cubicBezTo>
                  <a:cubicBezTo>
                    <a:pt x="3061" y="233"/>
                    <a:pt x="2263" y="1"/>
                    <a:pt x="1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3468250" y="1974800"/>
              <a:ext cx="70500" cy="17900"/>
            </a:xfrm>
            <a:custGeom>
              <a:avLst/>
              <a:gdLst/>
              <a:ahLst/>
              <a:cxnLst/>
              <a:rect l="l" t="t" r="r" b="b"/>
              <a:pathLst>
                <a:path w="2820" h="716" extrusionOk="0">
                  <a:moveTo>
                    <a:pt x="2762" y="1"/>
                  </a:moveTo>
                  <a:cubicBezTo>
                    <a:pt x="2759" y="1"/>
                    <a:pt x="2756" y="1"/>
                    <a:pt x="2753" y="2"/>
                  </a:cubicBezTo>
                  <a:cubicBezTo>
                    <a:pt x="1871" y="116"/>
                    <a:pt x="956" y="183"/>
                    <a:pt x="118" y="506"/>
                  </a:cubicBezTo>
                  <a:cubicBezTo>
                    <a:pt x="18" y="543"/>
                    <a:pt x="0" y="715"/>
                    <a:pt x="134" y="715"/>
                  </a:cubicBezTo>
                  <a:cubicBezTo>
                    <a:pt x="135" y="715"/>
                    <a:pt x="136" y="715"/>
                    <a:pt x="138" y="715"/>
                  </a:cubicBezTo>
                  <a:cubicBezTo>
                    <a:pt x="1036" y="675"/>
                    <a:pt x="1905" y="358"/>
                    <a:pt x="2763" y="106"/>
                  </a:cubicBezTo>
                  <a:cubicBezTo>
                    <a:pt x="2814" y="90"/>
                    <a:pt x="2820" y="1"/>
                    <a:pt x="2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3545600" y="2023625"/>
              <a:ext cx="81075" cy="21800"/>
            </a:xfrm>
            <a:custGeom>
              <a:avLst/>
              <a:gdLst/>
              <a:ahLst/>
              <a:cxnLst/>
              <a:rect l="l" t="t" r="r" b="b"/>
              <a:pathLst>
                <a:path w="3243" h="872" extrusionOk="0">
                  <a:moveTo>
                    <a:pt x="1811" y="0"/>
                  </a:moveTo>
                  <a:cubicBezTo>
                    <a:pt x="1198" y="0"/>
                    <a:pt x="585" y="263"/>
                    <a:pt x="69" y="690"/>
                  </a:cubicBezTo>
                  <a:cubicBezTo>
                    <a:pt x="0" y="750"/>
                    <a:pt x="49" y="871"/>
                    <a:pt x="134" y="871"/>
                  </a:cubicBezTo>
                  <a:cubicBezTo>
                    <a:pt x="144" y="871"/>
                    <a:pt x="155" y="870"/>
                    <a:pt x="167" y="865"/>
                  </a:cubicBezTo>
                  <a:cubicBezTo>
                    <a:pt x="619" y="689"/>
                    <a:pt x="1110" y="625"/>
                    <a:pt x="1604" y="625"/>
                  </a:cubicBezTo>
                  <a:cubicBezTo>
                    <a:pt x="2050" y="625"/>
                    <a:pt x="2500" y="677"/>
                    <a:pt x="2926" y="744"/>
                  </a:cubicBezTo>
                  <a:cubicBezTo>
                    <a:pt x="2933" y="745"/>
                    <a:pt x="2940" y="746"/>
                    <a:pt x="2946" y="746"/>
                  </a:cubicBezTo>
                  <a:cubicBezTo>
                    <a:pt x="3081" y="746"/>
                    <a:pt x="3243" y="557"/>
                    <a:pt x="3101" y="448"/>
                  </a:cubicBezTo>
                  <a:cubicBezTo>
                    <a:pt x="2696" y="137"/>
                    <a:pt x="2254" y="0"/>
                    <a:pt x="1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3566150" y="1882875"/>
              <a:ext cx="87900" cy="42825"/>
            </a:xfrm>
            <a:custGeom>
              <a:avLst/>
              <a:gdLst/>
              <a:ahLst/>
              <a:cxnLst/>
              <a:rect l="l" t="t" r="r" b="b"/>
              <a:pathLst>
                <a:path w="3516" h="1713" extrusionOk="0">
                  <a:moveTo>
                    <a:pt x="3440" y="1"/>
                  </a:moveTo>
                  <a:cubicBezTo>
                    <a:pt x="3434" y="1"/>
                    <a:pt x="3427" y="2"/>
                    <a:pt x="3420" y="4"/>
                  </a:cubicBezTo>
                  <a:cubicBezTo>
                    <a:pt x="3084" y="98"/>
                    <a:pt x="2778" y="68"/>
                    <a:pt x="2451" y="185"/>
                  </a:cubicBezTo>
                  <a:cubicBezTo>
                    <a:pt x="2179" y="283"/>
                    <a:pt x="1916" y="418"/>
                    <a:pt x="1650" y="532"/>
                  </a:cubicBezTo>
                  <a:cubicBezTo>
                    <a:pt x="1112" y="768"/>
                    <a:pt x="647" y="1060"/>
                    <a:pt x="153" y="1373"/>
                  </a:cubicBezTo>
                  <a:cubicBezTo>
                    <a:pt x="1" y="1470"/>
                    <a:pt x="46" y="1712"/>
                    <a:pt x="214" y="1712"/>
                  </a:cubicBezTo>
                  <a:cubicBezTo>
                    <a:pt x="233" y="1712"/>
                    <a:pt x="252" y="1709"/>
                    <a:pt x="274" y="1703"/>
                  </a:cubicBezTo>
                  <a:cubicBezTo>
                    <a:pt x="829" y="1535"/>
                    <a:pt x="1344" y="1383"/>
                    <a:pt x="1872" y="1131"/>
                  </a:cubicBezTo>
                  <a:cubicBezTo>
                    <a:pt x="2135" y="1003"/>
                    <a:pt x="2407" y="892"/>
                    <a:pt x="2663" y="751"/>
                  </a:cubicBezTo>
                  <a:cubicBezTo>
                    <a:pt x="2973" y="579"/>
                    <a:pt x="3168" y="320"/>
                    <a:pt x="3461" y="121"/>
                  </a:cubicBezTo>
                  <a:cubicBezTo>
                    <a:pt x="3516" y="85"/>
                    <a:pt x="3501" y="1"/>
                    <a:pt x="3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8"/>
          <p:cNvSpPr txBox="1">
            <a:spLocks noGrp="1"/>
          </p:cNvSpPr>
          <p:nvPr>
            <p:ph type="title"/>
          </p:nvPr>
        </p:nvSpPr>
        <p:spPr>
          <a:xfrm>
            <a:off x="2088750" y="1426400"/>
            <a:ext cx="4966500" cy="3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4" name="Google Shape;244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5" name="Google Shape;245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"/>
          <p:cNvSpPr txBox="1">
            <a:spLocks noGrp="1"/>
          </p:cNvSpPr>
          <p:nvPr>
            <p:ph type="title"/>
          </p:nvPr>
        </p:nvSpPr>
        <p:spPr>
          <a:xfrm>
            <a:off x="984950" y="2244033"/>
            <a:ext cx="3089400" cy="19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 sz="3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"/>
          <p:cNvSpPr txBox="1">
            <a:spLocks noGrp="1"/>
          </p:cNvSpPr>
          <p:nvPr>
            <p:ph type="title" hasCustomPrompt="1"/>
          </p:nvPr>
        </p:nvSpPr>
        <p:spPr>
          <a:xfrm>
            <a:off x="2386200" y="1079633"/>
            <a:ext cx="4371600" cy="12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0" name="Google Shape;250;p11"/>
          <p:cNvSpPr txBox="1">
            <a:spLocks noGrp="1"/>
          </p:cNvSpPr>
          <p:nvPr>
            <p:ph type="subTitle" idx="1"/>
          </p:nvPr>
        </p:nvSpPr>
        <p:spPr>
          <a:xfrm>
            <a:off x="2897250" y="2080384"/>
            <a:ext cx="33495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1" name="Google Shape;251;p11"/>
          <p:cNvSpPr txBox="1">
            <a:spLocks noGrp="1"/>
          </p:cNvSpPr>
          <p:nvPr>
            <p:ph type="title" idx="2" hasCustomPrompt="1"/>
          </p:nvPr>
        </p:nvSpPr>
        <p:spPr>
          <a:xfrm>
            <a:off x="3616950" y="2826007"/>
            <a:ext cx="1910100" cy="12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2" name="Google Shape;252;p11"/>
          <p:cNvSpPr txBox="1">
            <a:spLocks noGrp="1"/>
          </p:cNvSpPr>
          <p:nvPr>
            <p:ph type="subTitle" idx="3"/>
          </p:nvPr>
        </p:nvSpPr>
        <p:spPr>
          <a:xfrm>
            <a:off x="3122650" y="3828780"/>
            <a:ext cx="2898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3" name="Google Shape;253;p11"/>
          <p:cNvSpPr txBox="1">
            <a:spLocks noGrp="1"/>
          </p:cNvSpPr>
          <p:nvPr>
            <p:ph type="title" idx="4" hasCustomPrompt="1"/>
          </p:nvPr>
        </p:nvSpPr>
        <p:spPr>
          <a:xfrm>
            <a:off x="3122700" y="4296920"/>
            <a:ext cx="2898600" cy="12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5"/>
          </p:nvPr>
        </p:nvSpPr>
        <p:spPr>
          <a:xfrm>
            <a:off x="3477900" y="5296112"/>
            <a:ext cx="21882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5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34" Type="http://schemas.openxmlformats.org/officeDocument/2006/relationships/image" Target="../media/image1.jpg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8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26" Type="http://schemas.openxmlformats.org/officeDocument/2006/relationships/theme" Target="../theme/theme7.xml"/><Relationship Id="rId3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5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theme" Target="../theme/theme9.xm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 b="1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Char char="●"/>
              <a:defRPr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88D3F08D-5528-4EB1-AC61-E3C37D3C5E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36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98" name="Google Shape;798;p36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26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30" name="Google Shape;730;p26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3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3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8" name="Google Shape;168;p33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 sz="2800" b="1">
                <a:latin typeface="Signika"/>
                <a:ea typeface="Signika"/>
                <a:cs typeface="Signika"/>
                <a:sym typeface="Sign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792" r:id="rId21"/>
    <p:sldLayoutId id="2147483793" r:id="rId22"/>
    <p:sldLayoutId id="2147483794" r:id="rId23"/>
    <p:sldLayoutId id="2147483795" r:id="rId24"/>
    <p:sldLayoutId id="2147483796" r:id="rId25"/>
    <p:sldLayoutId id="2147483797" r:id="rId26"/>
    <p:sldLayoutId id="2147483798" r:id="rId27"/>
    <p:sldLayoutId id="2147483799" r:id="rId28"/>
    <p:sldLayoutId id="2147483800" r:id="rId29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p30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146" name="Google Shape;2146;p30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0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ansalva"/>
              <a:buNone/>
              <a:defRPr sz="3000">
                <a:solidFill>
                  <a:schemeClr val="accent5"/>
                </a:solidFill>
                <a:latin typeface="Mansalva"/>
                <a:ea typeface="Mansalva"/>
                <a:cs typeface="Mansalva"/>
                <a:sym typeface="Mansal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ansalva"/>
              <a:buNone/>
              <a:defRPr sz="3000">
                <a:solidFill>
                  <a:schemeClr val="accent5"/>
                </a:solidFill>
                <a:latin typeface="Mansalva"/>
                <a:ea typeface="Mansalva"/>
                <a:cs typeface="Mansalva"/>
                <a:sym typeface="Mansal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ansalva"/>
              <a:buNone/>
              <a:defRPr sz="3000">
                <a:solidFill>
                  <a:schemeClr val="accent5"/>
                </a:solidFill>
                <a:latin typeface="Mansalva"/>
                <a:ea typeface="Mansalva"/>
                <a:cs typeface="Mansalva"/>
                <a:sym typeface="Mansal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ansalva"/>
              <a:buNone/>
              <a:defRPr sz="3000">
                <a:solidFill>
                  <a:schemeClr val="accent5"/>
                </a:solidFill>
                <a:latin typeface="Mansalva"/>
                <a:ea typeface="Mansalva"/>
                <a:cs typeface="Mansalva"/>
                <a:sym typeface="Mansal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ansalva"/>
              <a:buNone/>
              <a:defRPr sz="3000">
                <a:solidFill>
                  <a:schemeClr val="accent5"/>
                </a:solidFill>
                <a:latin typeface="Mansalva"/>
                <a:ea typeface="Mansalva"/>
                <a:cs typeface="Mansalva"/>
                <a:sym typeface="Mansal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ansalva"/>
              <a:buNone/>
              <a:defRPr sz="3000">
                <a:solidFill>
                  <a:schemeClr val="accent5"/>
                </a:solidFill>
                <a:latin typeface="Mansalva"/>
                <a:ea typeface="Mansalva"/>
                <a:cs typeface="Mansalva"/>
                <a:sym typeface="Mansal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ansalva"/>
              <a:buNone/>
              <a:defRPr sz="3000">
                <a:solidFill>
                  <a:schemeClr val="accent5"/>
                </a:solidFill>
                <a:latin typeface="Mansalva"/>
                <a:ea typeface="Mansalva"/>
                <a:cs typeface="Mansalva"/>
                <a:sym typeface="Mansal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ansalva"/>
              <a:buNone/>
              <a:defRPr sz="3000">
                <a:solidFill>
                  <a:schemeClr val="accent5"/>
                </a:solidFill>
                <a:latin typeface="Mansalva"/>
                <a:ea typeface="Mansalva"/>
                <a:cs typeface="Mansalva"/>
                <a:sym typeface="Mansal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ansalva"/>
              <a:buNone/>
              <a:defRPr sz="3000">
                <a:solidFill>
                  <a:schemeClr val="accent5"/>
                </a:solidFill>
                <a:latin typeface="Mansalva"/>
                <a:ea typeface="Mansalva"/>
                <a:cs typeface="Mansalva"/>
                <a:sym typeface="Mansal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●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○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■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●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○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■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●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○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ivvic"/>
              <a:buChar char="■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  <p:sldLayoutId id="2147483825" r:id="rId22"/>
    <p:sldLayoutId id="2147483826" r:id="rId23"/>
    <p:sldLayoutId id="2147483827" r:id="rId24"/>
    <p:sldLayoutId id="2147483828" r:id="rId2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6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638" name="Google Shape;638;p26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3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719367"/>
            <a:ext cx="77175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468900"/>
            <a:ext cx="7717500" cy="4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ata"/>
              <a:buChar char="●"/>
              <a:defRPr sz="1800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○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■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●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○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■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●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○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lata"/>
              <a:buChar char="■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  <p:sldLayoutId id="2147483854" r:id="rId23"/>
    <p:sldLayoutId id="2147483855" r:id="rId24"/>
    <p:sldLayoutId id="2147483856" r:id="rId25"/>
    <p:sldLayoutId id="2147483857" r:id="rId26"/>
    <p:sldLayoutId id="2147483858" r:id="rId27"/>
    <p:sldLayoutId id="2147483859" r:id="rId28"/>
    <p:sldLayoutId id="2147483860" r:id="rId29"/>
    <p:sldLayoutId id="2147483861" r:id="rId30"/>
    <p:sldLayoutId id="2147483862" r:id="rId31"/>
    <p:sldLayoutId id="2147483863" r:id="rId32"/>
    <p:sldLayoutId id="2147483864" r:id="rId33"/>
    <p:sldLayoutId id="2147483865" r:id="rId34"/>
    <p:sldLayoutId id="2147483866" r:id="rId3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>
          <p15:clr>
            <a:srgbClr val="EA4335"/>
          </p15:clr>
        </p15:guide>
        <p15:guide id="4" pos="5760">
          <p15:clr>
            <a:srgbClr val="EA4335"/>
          </p15:clr>
        </p15:guide>
        <p15:guide id="5" pos="449">
          <p15:clr>
            <a:srgbClr val="EA4335"/>
          </p15:clr>
        </p15:guide>
        <p15:guide id="6" pos="5311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487460">
            <a:off x="2066081" y="2453909"/>
            <a:ext cx="4653846" cy="1552807"/>
          </a:xfrm>
        </p:spPr>
        <p:txBody>
          <a:bodyPr/>
          <a:lstStyle/>
          <a:p>
            <a:r>
              <a:rPr lang="en-US" dirty="0"/>
              <a:t>PITCHDESK</a:t>
            </a:r>
          </a:p>
        </p:txBody>
      </p:sp>
    </p:spTree>
    <p:extLst>
      <p:ext uri="{BB962C8B-B14F-4D97-AF65-F5344CB8AC3E}">
        <p14:creationId xmlns:p14="http://schemas.microsoft.com/office/powerpoint/2010/main" val="285210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0538"/>
            <a:ext cx="4073006" cy="36933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47975" y="257527"/>
            <a:ext cx="3448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/>
              <a:t>Pitch deck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2660B2-3CA8-DED3-8E35-AA84C1EB5298}"/>
              </a:ext>
            </a:extLst>
          </p:cNvPr>
          <p:cNvSpPr txBox="1"/>
          <p:nvPr/>
        </p:nvSpPr>
        <p:spPr>
          <a:xfrm>
            <a:off x="4106204" y="1556792"/>
            <a:ext cx="457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>
                <a:solidFill>
                  <a:srgbClr val="000000"/>
                </a:solidFill>
                <a:latin typeface="ui-sans-serif"/>
              </a:rPr>
              <a:t>P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resentasi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singkat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yang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menjelaskan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gambaran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umum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mengenai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rencana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bisnismu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.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Dengan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bantuan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tersebut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,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kamu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bisa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menjelaskan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seperti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apa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produkmu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kepada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calon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investor dan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membuat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mereka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tertarik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memberikan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pendanaan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untuk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bisnismu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. </a:t>
            </a:r>
            <a:r>
              <a:rPr lang="en-ID" sz="2000" b="0" i="1" dirty="0">
                <a:solidFill>
                  <a:srgbClr val="000000"/>
                </a:solidFill>
                <a:effectLst/>
                <a:latin typeface="ui-sans-serif"/>
              </a:rPr>
              <a:t>Pitch deck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 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biasanya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dibuat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menggunakan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berbagai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macam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 </a:t>
            </a:r>
            <a:r>
              <a:rPr lang="en-ID" sz="2000" b="0" i="1" dirty="0">
                <a:solidFill>
                  <a:srgbClr val="000000"/>
                </a:solidFill>
                <a:effectLst/>
                <a:latin typeface="ui-sans-serif"/>
              </a:rPr>
              <a:t>tools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 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umum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seperti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PowerPoint,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KeyNote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,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atau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Prezi.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Tak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hanya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untuk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menjelaskan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rencana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bisnis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, </a:t>
            </a:r>
            <a:r>
              <a:rPr lang="en-ID" sz="2000" b="0" i="1" dirty="0">
                <a:solidFill>
                  <a:srgbClr val="000000"/>
                </a:solidFill>
                <a:effectLst/>
                <a:latin typeface="ui-sans-serif"/>
              </a:rPr>
              <a:t>pitch deck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 juga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bisa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kamu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gunakan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saat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bertemu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dengan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perusahaan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lain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untuk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bekerja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sama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atau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orang yang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akan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menjadi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ui-sans-serif"/>
              </a:rPr>
              <a:t>calon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ui-sans-serif"/>
              </a:rPr>
              <a:t> </a:t>
            </a:r>
            <a:r>
              <a:rPr lang="en-ID" sz="2000" b="0" i="1" dirty="0">
                <a:solidFill>
                  <a:srgbClr val="000000"/>
                </a:solidFill>
                <a:effectLst/>
                <a:latin typeface="ui-sans-serif"/>
              </a:rPr>
              <a:t>Co-</a:t>
            </a:r>
            <a:r>
              <a:rPr lang="en-ID" sz="2000" b="0" i="1" dirty="0" err="1">
                <a:solidFill>
                  <a:srgbClr val="000000"/>
                </a:solidFill>
                <a:effectLst/>
                <a:latin typeface="ui-sans-serif"/>
              </a:rPr>
              <a:t>Founde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87845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F7B931-C0D3-FCAD-6BB0-A5252E75F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0" i="0" dirty="0">
                <a:solidFill>
                  <a:schemeClr val="bg1"/>
                </a:solidFill>
                <a:effectLst/>
                <a:latin typeface="ui-sans-serif"/>
              </a:rPr>
              <a:t>ELEMEN YANG PERLU DITAMPILKAN 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2A20496-C854-C121-1A86-FDBF251A5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125" y="1575732"/>
            <a:ext cx="7717500" cy="4805595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00000"/>
                </a:solidFill>
                <a:effectLst/>
                <a:latin typeface="ui-sans-serif"/>
              </a:rPr>
              <a:t>Latar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ui-sans-serif"/>
              </a:rPr>
              <a:t>belakang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ui-sans-serif"/>
              </a:rPr>
              <a:t>masalah</a:t>
            </a:r>
            <a:endParaRPr lang="en-ID" sz="2800" b="0" i="0" dirty="0">
              <a:solidFill>
                <a:srgbClr val="000000"/>
              </a:solidFill>
              <a:effectLst/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800" b="0" i="0" dirty="0">
                <a:solidFill>
                  <a:srgbClr val="000000"/>
                </a:solidFill>
                <a:effectLst/>
                <a:latin typeface="ui-sans-serif"/>
              </a:rPr>
              <a:t>Solusi yang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ui-sans-serif"/>
              </a:rPr>
              <a:t>ditawarkan</a:t>
            </a:r>
            <a:endParaRPr lang="en-ID" sz="2800" b="0" i="0" dirty="0">
              <a:solidFill>
                <a:srgbClr val="000000"/>
              </a:solidFill>
              <a:effectLst/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00000"/>
                </a:solidFill>
                <a:effectLst/>
                <a:latin typeface="ui-sans-serif"/>
              </a:rPr>
              <a:t>Produk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ui-sans-serif"/>
              </a:rPr>
              <a:t>atau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ui-sans-serif"/>
              </a:rPr>
              <a:t>layanan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ui-sans-serif"/>
              </a:rPr>
              <a:t>perusahaan</a:t>
            </a:r>
            <a:endParaRPr lang="en-ID" sz="2800" b="0" i="0" dirty="0">
              <a:solidFill>
                <a:srgbClr val="000000"/>
              </a:solidFill>
              <a:effectLst/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00000"/>
                </a:solidFill>
                <a:effectLst/>
                <a:latin typeface="ui-sans-serif"/>
              </a:rPr>
              <a:t>Kondisi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ui-sans-serif"/>
              </a:rPr>
              <a:t> dan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ui-sans-serif"/>
              </a:rPr>
              <a:t>potensi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ui-sans-serif"/>
              </a:rPr>
              <a:t> pasar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00000"/>
                </a:solidFill>
                <a:effectLst/>
                <a:latin typeface="ui-sans-serif"/>
              </a:rPr>
              <a:t>Rencana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ui-sans-serif"/>
              </a:rPr>
              <a:t>bisnis</a:t>
            </a:r>
            <a:endParaRPr lang="en-ID" sz="2800" b="0" i="0" dirty="0">
              <a:solidFill>
                <a:srgbClr val="000000"/>
              </a:solidFill>
              <a:effectLst/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00000"/>
                </a:solidFill>
                <a:effectLst/>
                <a:latin typeface="ui-sans-serif"/>
              </a:rPr>
              <a:t>Poin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ui-sans-serif"/>
              </a:rPr>
              <a:t>unik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ui-sans-serif"/>
              </a:rPr>
              <a:t> yang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ui-sans-serif"/>
              </a:rPr>
              <a:t>membedakan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ui-sans-serif"/>
              </a:rPr>
              <a:t>dengan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ui-sans-serif"/>
              </a:rPr>
              <a:t>perusahaan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ui-sans-serif"/>
              </a:rPr>
              <a:t> lain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00000"/>
                </a:solidFill>
                <a:effectLst/>
                <a:latin typeface="ui-sans-serif"/>
              </a:rPr>
              <a:t>Kompetitor</a:t>
            </a:r>
            <a:endParaRPr lang="en-ID" sz="2800" b="0" i="0" dirty="0">
              <a:solidFill>
                <a:srgbClr val="000000"/>
              </a:solidFill>
              <a:effectLst/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00000"/>
                </a:solidFill>
                <a:effectLst/>
                <a:latin typeface="ui-sans-serif"/>
              </a:rPr>
              <a:t>Rencana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ui-sans-serif"/>
              </a:rPr>
              <a:t>pemasaran</a:t>
            </a:r>
            <a:endParaRPr lang="en-ID" sz="2800" b="0" i="0" dirty="0">
              <a:solidFill>
                <a:srgbClr val="000000"/>
              </a:solidFill>
              <a:effectLst/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00000"/>
                </a:solidFill>
                <a:effectLst/>
                <a:latin typeface="ui-sans-serif"/>
              </a:rPr>
              <a:t>Perkenalan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ui-sans-serif"/>
              </a:rPr>
              <a:t>tim</a:t>
            </a:r>
            <a:endParaRPr lang="en-ID" sz="2800" b="0" i="0" dirty="0">
              <a:solidFill>
                <a:srgbClr val="000000"/>
              </a:solidFill>
              <a:effectLst/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00000"/>
                </a:solidFill>
                <a:effectLst/>
                <a:latin typeface="ui-sans-serif"/>
              </a:rPr>
              <a:t>Pencapaian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ui-sans-serif"/>
              </a:rPr>
              <a:t>bisnis</a:t>
            </a:r>
            <a:endParaRPr lang="en-ID" sz="2800" b="0" i="0" dirty="0">
              <a:solidFill>
                <a:srgbClr val="000000"/>
              </a:solidFill>
              <a:effectLst/>
              <a:latin typeface="ui-sans-serif"/>
            </a:endParaRPr>
          </a:p>
          <a:p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13434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720080"/>
          </a:xfrm>
        </p:spPr>
        <p:txBody>
          <a:bodyPr>
            <a:normAutofit/>
          </a:bodyPr>
          <a:lstStyle/>
          <a:p>
            <a:r>
              <a:rPr lang="en-US" b="1" dirty="0"/>
              <a:t>Cara </a:t>
            </a:r>
            <a:r>
              <a:rPr lang="en-US" b="1" dirty="0" err="1"/>
              <a:t>membuat</a:t>
            </a:r>
            <a:r>
              <a:rPr lang="en-US" b="1" dirty="0"/>
              <a:t> </a:t>
            </a:r>
            <a:r>
              <a:rPr lang="en-US" b="1" i="1" dirty="0"/>
              <a:t>pitch deck</a:t>
            </a:r>
            <a:r>
              <a:rPr lang="en-US" dirty="0"/>
              <a:t> yang </a:t>
            </a:r>
            <a:r>
              <a:rPr lang="en-US" dirty="0" err="1"/>
              <a:t>baik</a:t>
            </a:r>
            <a:r>
              <a:rPr lang="en-US" dirty="0"/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4077071"/>
            <a:ext cx="7848872" cy="27537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0851" y="1052736"/>
            <a:ext cx="8363272" cy="4525963"/>
          </a:xfrm>
        </p:spPr>
        <p:txBody>
          <a:bodyPr>
            <a:normAutofit/>
          </a:bodyPr>
          <a:lstStyle/>
          <a:p>
            <a:r>
              <a:rPr lang="sv-SE" sz="2400" b="1" dirty="0"/>
              <a:t>Buatlah </a:t>
            </a:r>
            <a:r>
              <a:rPr lang="sv-SE" sz="2400" b="1" i="1" dirty="0"/>
              <a:t>pitch deck</a:t>
            </a:r>
            <a:r>
              <a:rPr lang="sv-SE" sz="2400" b="1" dirty="0"/>
              <a:t> MAKSIMAL 12 </a:t>
            </a:r>
            <a:r>
              <a:rPr lang="sv-SE" sz="2400" b="1" i="1" dirty="0"/>
              <a:t>slide</a:t>
            </a:r>
            <a:r>
              <a:rPr lang="sv-SE" sz="2400" b="1" dirty="0"/>
              <a:t> presentasi</a:t>
            </a:r>
            <a:endParaRPr lang="sv-SE" sz="2400" dirty="0"/>
          </a:p>
          <a:p>
            <a:r>
              <a:rPr lang="en-US" sz="2400" b="1" dirty="0" err="1"/>
              <a:t>Jelaskan</a:t>
            </a:r>
            <a:r>
              <a:rPr lang="en-US" sz="2400" b="1" dirty="0"/>
              <a:t> </a:t>
            </a:r>
            <a:r>
              <a:rPr lang="en-US" sz="2400" b="1" dirty="0" err="1"/>
              <a:t>masalah</a:t>
            </a:r>
            <a:r>
              <a:rPr lang="en-US" sz="2400" b="1" dirty="0"/>
              <a:t> yang </a:t>
            </a:r>
            <a:r>
              <a:rPr lang="en-US" sz="2400" b="1" dirty="0" err="1"/>
              <a:t>terpecahkan</a:t>
            </a:r>
            <a:r>
              <a:rPr lang="en-US" sz="2400" b="1" dirty="0"/>
              <a:t> </a:t>
            </a:r>
            <a:r>
              <a:rPr lang="en-US" sz="2400" b="1" dirty="0" err="1"/>
              <a:t>oleh</a:t>
            </a:r>
            <a:r>
              <a:rPr lang="en-US" sz="2400" b="1" dirty="0"/>
              <a:t> </a:t>
            </a:r>
            <a:r>
              <a:rPr lang="en-US" sz="2400" b="1" dirty="0" err="1"/>
              <a:t>bisnis</a:t>
            </a:r>
            <a:r>
              <a:rPr lang="en-US" sz="2400" b="1" dirty="0"/>
              <a:t> </a:t>
            </a:r>
            <a:r>
              <a:rPr lang="en-US" sz="2400" b="1" dirty="0" err="1"/>
              <a:t>anda</a:t>
            </a:r>
            <a:endParaRPr lang="en-US" sz="2400" b="1" dirty="0"/>
          </a:p>
          <a:p>
            <a:r>
              <a:rPr lang="en-US" sz="2400" b="1" dirty="0" err="1"/>
              <a:t>Berikan</a:t>
            </a:r>
            <a:r>
              <a:rPr lang="en-US" sz="2400" b="1" dirty="0"/>
              <a:t> </a:t>
            </a:r>
            <a:r>
              <a:rPr lang="en-US" sz="2400" b="1" dirty="0" err="1"/>
              <a:t>gambaran</a:t>
            </a:r>
            <a:r>
              <a:rPr lang="en-US" sz="2400" b="1" dirty="0"/>
              <a:t> </a:t>
            </a:r>
            <a:r>
              <a:rPr lang="en-US" sz="2400" b="1" dirty="0" err="1"/>
              <a:t>contoh</a:t>
            </a:r>
            <a:r>
              <a:rPr lang="en-US" sz="2400" b="1" dirty="0"/>
              <a:t> </a:t>
            </a:r>
            <a:r>
              <a:rPr lang="en-US" sz="2400" b="1" dirty="0" err="1"/>
              <a:t>produk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bagaimana</a:t>
            </a:r>
            <a:r>
              <a:rPr lang="en-US" sz="2400" b="1" dirty="0"/>
              <a:t> </a:t>
            </a:r>
            <a:r>
              <a:rPr lang="en-US" sz="2400" b="1" dirty="0" err="1"/>
              <a:t>cara</a:t>
            </a:r>
            <a:r>
              <a:rPr lang="en-US" sz="2400" b="1" dirty="0"/>
              <a:t> </a:t>
            </a:r>
            <a:r>
              <a:rPr lang="en-US" sz="2400" b="1" dirty="0" err="1"/>
              <a:t>memasarkan</a:t>
            </a:r>
            <a:endParaRPr lang="en-US" sz="2400" dirty="0"/>
          </a:p>
          <a:p>
            <a:r>
              <a:rPr lang="en-US" sz="2400" b="1" dirty="0" err="1"/>
              <a:t>Beri</a:t>
            </a:r>
            <a:r>
              <a:rPr lang="en-US" sz="2400" b="1" dirty="0"/>
              <a:t> </a:t>
            </a:r>
            <a:r>
              <a:rPr lang="en-US" sz="2400" b="1" dirty="0" err="1"/>
              <a:t>informasi</a:t>
            </a:r>
            <a:r>
              <a:rPr lang="en-US" sz="2400" b="1" dirty="0"/>
              <a:t> </a:t>
            </a:r>
            <a:r>
              <a:rPr lang="en-US" sz="2400" b="1" dirty="0" err="1"/>
              <a:t>potensi</a:t>
            </a:r>
            <a:r>
              <a:rPr lang="en-US" sz="2400" b="1" dirty="0"/>
              <a:t> </a:t>
            </a:r>
            <a:r>
              <a:rPr lang="en-US" sz="2400" b="1" dirty="0" err="1"/>
              <a:t>pasar</a:t>
            </a:r>
            <a:endParaRPr lang="en-US" sz="2400" dirty="0"/>
          </a:p>
          <a:p>
            <a:r>
              <a:rPr lang="en-US" sz="2400" b="1" dirty="0" err="1"/>
              <a:t>Cantumkan</a:t>
            </a:r>
            <a:r>
              <a:rPr lang="en-US" sz="2400" b="1" dirty="0"/>
              <a:t> </a:t>
            </a:r>
            <a:r>
              <a:rPr lang="en-US" sz="2400" b="1" dirty="0" err="1"/>
              <a:t>nama</a:t>
            </a:r>
            <a:r>
              <a:rPr lang="en-US" sz="2400" b="1" dirty="0"/>
              <a:t> </a:t>
            </a:r>
            <a:r>
              <a:rPr lang="en-US" sz="2400" b="1" i="1" dirty="0"/>
              <a:t>Founder</a:t>
            </a:r>
            <a:r>
              <a:rPr lang="en-US" sz="2400" b="1" dirty="0"/>
              <a:t> 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tim</a:t>
            </a:r>
            <a:r>
              <a:rPr lang="en-US" sz="2400" b="1" dirty="0"/>
              <a:t> </a:t>
            </a:r>
            <a:r>
              <a:rPr lang="en-US" sz="2400" b="1" dirty="0" err="1"/>
              <a:t>serta</a:t>
            </a:r>
            <a:r>
              <a:rPr lang="en-US" sz="2400" b="1" dirty="0"/>
              <a:t> </a:t>
            </a:r>
            <a:r>
              <a:rPr lang="en-US" sz="2400" b="1" dirty="0" err="1"/>
              <a:t>keahlian</a:t>
            </a:r>
            <a:endParaRPr lang="en-US" sz="2400" dirty="0"/>
          </a:p>
          <a:p>
            <a:r>
              <a:rPr lang="en-US" sz="2400" b="1" dirty="0" err="1"/>
              <a:t>Jelaskan</a:t>
            </a:r>
            <a:r>
              <a:rPr lang="en-US" sz="2400" b="1" dirty="0"/>
              <a:t> </a:t>
            </a:r>
            <a:r>
              <a:rPr lang="en-US" sz="2400" b="1" dirty="0" err="1"/>
              <a:t>tentang</a:t>
            </a:r>
            <a:r>
              <a:rPr lang="en-US" sz="2400" b="1" dirty="0"/>
              <a:t> </a:t>
            </a:r>
            <a:r>
              <a:rPr lang="en-US" sz="2400" b="1" dirty="0" err="1"/>
              <a:t>pesaing</a:t>
            </a:r>
            <a:r>
              <a:rPr lang="en-US" sz="2400" b="1" dirty="0"/>
              <a:t> </a:t>
            </a:r>
            <a:r>
              <a:rPr lang="en-US" sz="2400" b="1" dirty="0" err="1"/>
              <a:t>bisnismu</a:t>
            </a:r>
            <a:endParaRPr lang="en-US" sz="2400" dirty="0"/>
          </a:p>
          <a:p>
            <a:r>
              <a:rPr lang="fi-FI" sz="2400" b="1" dirty="0"/>
              <a:t>Jelaskan risiko yang mungkin terjadi</a:t>
            </a:r>
            <a:endParaRPr lang="fi-FI" sz="2400" dirty="0"/>
          </a:p>
          <a:p>
            <a:endParaRPr lang="en-US" sz="2400" dirty="0"/>
          </a:p>
        </p:txBody>
      </p:sp>
      <p:sp>
        <p:nvSpPr>
          <p:cNvPr id="4" name="AutoShape 2" descr="20+ Pitch Deck Templates to Win New Clients + Inves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5379368" cy="792088"/>
          </a:xfrm>
        </p:spPr>
        <p:txBody>
          <a:bodyPr/>
          <a:lstStyle/>
          <a:p>
            <a:r>
              <a:rPr lang="en-US" sz="4000" dirty="0"/>
              <a:t>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95736" y="1196752"/>
            <a:ext cx="6608078" cy="5112568"/>
          </a:xfrm>
        </p:spPr>
        <p:txBody>
          <a:bodyPr>
            <a:normAutofit/>
          </a:bodyPr>
          <a:lstStyle/>
          <a:p>
            <a:r>
              <a:rPr lang="en-US" sz="2400" dirty="0" err="1"/>
              <a:t>Meringkas</a:t>
            </a:r>
            <a:r>
              <a:rPr lang="en-US" sz="2400" dirty="0"/>
              <a:t> ide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kalimat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slide </a:t>
            </a:r>
            <a:r>
              <a:rPr lang="en-US" sz="2400" dirty="0" err="1"/>
              <a:t>pembuka</a:t>
            </a:r>
            <a:r>
              <a:rPr lang="en-US" sz="2400" dirty="0"/>
              <a:t>: "Book rooms with locals, rather than hotels.“ (</a:t>
            </a:r>
            <a:r>
              <a:rPr lang="en-US" sz="2400" dirty="0" err="1"/>
              <a:t>contoh</a:t>
            </a:r>
            <a:r>
              <a:rPr lang="en-US" sz="2400" dirty="0"/>
              <a:t> air BNB)</a:t>
            </a:r>
            <a:endParaRPr lang="en-US" sz="2400" b="1" dirty="0"/>
          </a:p>
          <a:p>
            <a:r>
              <a:rPr lang="en-US" sz="2400" b="1" dirty="0" err="1"/>
              <a:t>Gunakan</a:t>
            </a:r>
            <a:r>
              <a:rPr lang="en-US" sz="2400" b="1" dirty="0"/>
              <a:t> </a:t>
            </a:r>
            <a:r>
              <a:rPr lang="en-US" sz="2400" b="1" dirty="0" err="1"/>
              <a:t>bahasa</a:t>
            </a:r>
            <a:r>
              <a:rPr lang="en-US" sz="2400" b="1" dirty="0"/>
              <a:t> yang </a:t>
            </a:r>
            <a:r>
              <a:rPr lang="en-US" sz="2400" b="1" dirty="0" err="1"/>
              <a:t>mudah</a:t>
            </a:r>
            <a:r>
              <a:rPr lang="en-US" sz="2400" b="1" dirty="0"/>
              <a:t> </a:t>
            </a:r>
            <a:r>
              <a:rPr lang="en-US" sz="2400" b="1" dirty="0" err="1"/>
              <a:t>dimengerti</a:t>
            </a:r>
            <a:r>
              <a:rPr lang="en-US" sz="2400" b="1" dirty="0"/>
              <a:t> investor</a:t>
            </a:r>
          </a:p>
          <a:p>
            <a:r>
              <a:rPr lang="pt-BR" sz="2400" dirty="0"/>
              <a:t>fokus pada penjelasan bisnis model utama Anda</a:t>
            </a:r>
          </a:p>
          <a:p>
            <a:r>
              <a:rPr lang="en-US" sz="2400" b="1" dirty="0"/>
              <a:t>investor </a:t>
            </a:r>
            <a:r>
              <a:rPr lang="en-US" sz="2400" b="1" dirty="0" err="1"/>
              <a:t>lebih</a:t>
            </a:r>
            <a:r>
              <a:rPr lang="en-US" sz="2400" b="1" dirty="0"/>
              <a:t> </a:t>
            </a:r>
            <a:r>
              <a:rPr lang="en-US" sz="2400" b="1" dirty="0" err="1"/>
              <a:t>suka</a:t>
            </a:r>
            <a:r>
              <a:rPr lang="en-US" sz="2400" b="1" dirty="0"/>
              <a:t> </a:t>
            </a:r>
            <a:r>
              <a:rPr lang="en-US" sz="2400" b="1" dirty="0" err="1"/>
              <a:t>berinvestasi</a:t>
            </a:r>
            <a:r>
              <a:rPr lang="en-US" sz="2400" b="1" dirty="0"/>
              <a:t> di </a:t>
            </a:r>
            <a:r>
              <a:rPr lang="en-US" sz="2400" b="1" dirty="0" err="1"/>
              <a:t>pasar</a:t>
            </a:r>
            <a:r>
              <a:rPr lang="en-US" sz="2400" b="1" dirty="0"/>
              <a:t> yang </a:t>
            </a:r>
            <a:r>
              <a:rPr lang="en-US" sz="2400" b="1" dirty="0" err="1"/>
              <a:t>sedang</a:t>
            </a:r>
            <a:r>
              <a:rPr lang="en-US" sz="2400" b="1" dirty="0"/>
              <a:t> </a:t>
            </a:r>
            <a:r>
              <a:rPr lang="en-US" sz="2400" b="1" dirty="0" err="1"/>
              <a:t>berkembang</a:t>
            </a:r>
            <a:r>
              <a:rPr lang="en-US" sz="2400" b="1" dirty="0"/>
              <a:t> </a:t>
            </a:r>
            <a:r>
              <a:rPr lang="en-US" sz="2400" b="1" dirty="0" err="1"/>
              <a:t>dibandingkan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pasar</a:t>
            </a:r>
            <a:r>
              <a:rPr lang="en-US" sz="2400" b="1" dirty="0"/>
              <a:t> yang </a:t>
            </a:r>
            <a:r>
              <a:rPr lang="en-US" sz="2400" b="1" dirty="0" err="1"/>
              <a:t>tersendat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merosot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Produk</a:t>
            </a:r>
            <a:r>
              <a:rPr lang="en-US" sz="2400" b="1" dirty="0"/>
              <a:t> yang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memiliki</a:t>
            </a:r>
            <a:r>
              <a:rPr lang="en-US" sz="2400" b="1" dirty="0"/>
              <a:t> </a:t>
            </a:r>
            <a:r>
              <a:rPr lang="en-US" sz="2400" b="1" dirty="0" err="1"/>
              <a:t>kompetitor</a:t>
            </a:r>
            <a:r>
              <a:rPr lang="en-US" sz="2400" b="1" dirty="0"/>
              <a:t> </a:t>
            </a:r>
            <a:r>
              <a:rPr lang="en-US" sz="2400" b="1" dirty="0" err="1"/>
              <a:t>bisa</a:t>
            </a:r>
            <a:r>
              <a:rPr lang="en-US" sz="2400" b="1" dirty="0"/>
              <a:t> </a:t>
            </a:r>
            <a:r>
              <a:rPr lang="en-US" sz="2400" b="1" dirty="0" err="1"/>
              <a:t>terkesan</a:t>
            </a:r>
            <a:r>
              <a:rPr lang="en-US" sz="2400" b="1" dirty="0"/>
              <a:t> </a:t>
            </a:r>
            <a:r>
              <a:rPr lang="en-US" sz="2400" b="1" dirty="0" err="1"/>
              <a:t>menjadi</a:t>
            </a:r>
            <a:r>
              <a:rPr lang="en-US" sz="2400" b="1" dirty="0"/>
              <a:t> </a:t>
            </a:r>
            <a:r>
              <a:rPr lang="en-US" sz="2400" b="1" dirty="0" err="1"/>
              <a:t>produk</a:t>
            </a:r>
            <a:r>
              <a:rPr lang="en-US" sz="2400" b="1" dirty="0"/>
              <a:t> yang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terlalu</a:t>
            </a:r>
            <a:r>
              <a:rPr lang="en-US" sz="2400" b="1" dirty="0"/>
              <a:t> </a:t>
            </a:r>
            <a:r>
              <a:rPr lang="en-US" sz="2400" b="1" dirty="0" err="1"/>
              <a:t>dibutuhkan</a:t>
            </a:r>
            <a:r>
              <a:rPr lang="en-US" sz="2400" b="1" dirty="0"/>
              <a:t> </a:t>
            </a:r>
            <a:r>
              <a:rPr lang="en-US" sz="2400" b="1" dirty="0" err="1"/>
              <a:t>oleh</a:t>
            </a:r>
            <a:r>
              <a:rPr lang="en-US" sz="2400" b="1" dirty="0"/>
              <a:t> </a:t>
            </a:r>
            <a:r>
              <a:rPr lang="en-US" sz="2400" b="1" dirty="0" err="1"/>
              <a:t>masyarakat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599">
            <a:off x="228151" y="370576"/>
            <a:ext cx="1905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946" y="4080811"/>
            <a:ext cx="32480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3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4E0D4-FEF0-6921-75CD-FBD3DBAD3A6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91264" cy="6069288"/>
          </a:xfrm>
        </p:spPr>
        <p:txBody>
          <a:bodyPr/>
          <a:lstStyle/>
          <a:p>
            <a:r>
              <a:rPr lang="en-ID" sz="2000" b="1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Gunakan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aturan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10/20/30 :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Aturan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yang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cukup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terkenal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oleh Guy Kawasaki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ini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maksudnya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adalah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,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pastikan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 </a:t>
            </a:r>
            <a:r>
              <a:rPr lang="en-ID" sz="2000" b="0" i="1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slide-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mu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tidak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lebih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dari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10 </a:t>
            </a:r>
            <a:r>
              <a:rPr lang="en-ID" sz="2000" b="0" i="1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slide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,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waktu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presentasi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tidak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lebih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dari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20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menit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, dan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ukuran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 </a:t>
            </a:r>
            <a:r>
              <a:rPr lang="en-ID" sz="2000" b="0" i="1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font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 yang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digunakan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tidak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kurang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dari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30.</a:t>
            </a:r>
          </a:p>
          <a:p>
            <a:r>
              <a:rPr lang="en-ID" sz="2000" b="1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Awali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dengan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 </a:t>
            </a:r>
            <a:r>
              <a:rPr lang="en-ID" sz="2000" b="1" i="1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elevator pitch :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penjelasan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 yang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luas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 dan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singkat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mengenai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perusahaan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.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Sampaikan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ini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 di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awal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dengan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satu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atau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dua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kalimat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pembuka</a:t>
            </a:r>
            <a:endParaRPr lang="en-ID" sz="2000" b="0" i="0" dirty="0">
              <a:solidFill>
                <a:srgbClr val="000000"/>
              </a:solidFill>
              <a:effectLst/>
              <a:latin typeface="PT Serif" panose="020A0603040505020204" pitchFamily="18" charset="0"/>
            </a:endParaRPr>
          </a:p>
          <a:p>
            <a:r>
              <a:rPr lang="en-ID" sz="20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Masukkan demo: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Jangan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lupa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untuk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memasukkan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beberapa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 video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atau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foto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 yang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menjelaskan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seperti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produk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 yang 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dikembangkan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perusahaanmu</a:t>
            </a:r>
            <a:endParaRPr lang="en-ID" sz="2000" b="0" i="0" dirty="0">
              <a:solidFill>
                <a:srgbClr val="000000"/>
              </a:solidFill>
              <a:effectLst/>
              <a:latin typeface="PT Serif" panose="020A0603040505020204" pitchFamily="18" charset="0"/>
            </a:endParaRPr>
          </a:p>
          <a:p>
            <a:r>
              <a:rPr lang="fi-FI" sz="20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Sampaikan kesempatan pasar yang akan diraih</a:t>
            </a:r>
          </a:p>
          <a:p>
            <a:r>
              <a:rPr lang="fi-FI" sz="20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Sampaikan bagaimana kamu bisa mendapatkan pemasukan</a:t>
            </a:r>
          </a:p>
          <a:p>
            <a:r>
              <a:rPr lang="en-ID" sz="20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Masukkan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elemen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grafis</a:t>
            </a:r>
            <a:endParaRPr lang="en-ID" sz="2000" b="1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  <a:p>
            <a:r>
              <a:rPr lang="fi-FI" sz="20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Sampaikan lebih dalam tentang poin-poin utama</a:t>
            </a:r>
          </a:p>
          <a:p>
            <a:r>
              <a:rPr lang="en-ID" sz="20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Jaga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percaya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diri</a:t>
            </a:r>
            <a:endParaRPr lang="en-ID" sz="2000" b="1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  <a:p>
            <a:endParaRPr lang="en-ID" sz="2000" b="1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  <a:p>
            <a:endParaRPr lang="en-ID" sz="2000" b="1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  <a:p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850527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/>
              <a:t>Setiap</a:t>
            </a:r>
            <a:r>
              <a:rPr lang="en-US" sz="3200" b="1" dirty="0"/>
              <a:t> </a:t>
            </a:r>
            <a:r>
              <a:rPr lang="en-US" sz="3200" b="1" dirty="0" err="1"/>
              <a:t>bisnis</a:t>
            </a:r>
            <a:r>
              <a:rPr lang="en-US" sz="3200" b="1" dirty="0"/>
              <a:t> yang </a:t>
            </a:r>
            <a:r>
              <a:rPr lang="en-US" sz="3200" b="1" dirty="0" err="1"/>
              <a:t>sukses</a:t>
            </a:r>
            <a:r>
              <a:rPr lang="en-US" sz="3200" b="1" dirty="0"/>
              <a:t> </a:t>
            </a:r>
            <a:r>
              <a:rPr lang="en-US" sz="3200" b="1" dirty="0" err="1"/>
              <a:t>mengeksekusi</a:t>
            </a:r>
            <a:r>
              <a:rPr lang="en-US" sz="3200" b="1" dirty="0"/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/>
              <a:t>baik</a:t>
            </a:r>
            <a:r>
              <a:rPr lang="en-US" sz="3200" b="1" dirty="0"/>
              <a:t> </a:t>
            </a:r>
            <a:r>
              <a:rPr lang="en-US" sz="3200" b="1" dirty="0" err="1"/>
              <a:t>pada</a:t>
            </a:r>
            <a:r>
              <a:rPr lang="en-US" sz="3200" b="1" dirty="0"/>
              <a:t> </a:t>
            </a:r>
            <a:r>
              <a:rPr lang="en-US" sz="3200" b="1" dirty="0" err="1"/>
              <a:t>tiga</a:t>
            </a:r>
            <a:r>
              <a:rPr lang="en-US" sz="3200" b="1" dirty="0"/>
              <a:t> </a:t>
            </a:r>
            <a:r>
              <a:rPr lang="en-US" sz="3200" b="1" dirty="0" err="1"/>
              <a:t>kegiatan</a:t>
            </a:r>
            <a:r>
              <a:rPr lang="en-US" sz="3200" b="1" dirty="0"/>
              <a:t> </a:t>
            </a:r>
            <a:r>
              <a:rPr lang="en-US" sz="3200" b="1" dirty="0" err="1"/>
              <a:t>operasional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98422"/>
            <a:ext cx="4746104" cy="35595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1600" y="1916832"/>
            <a:ext cx="7467600" cy="3917032"/>
          </a:xfrm>
        </p:spPr>
        <p:txBody>
          <a:bodyPr>
            <a:normAutofit/>
          </a:bodyPr>
          <a:lstStyle/>
          <a:p>
            <a:r>
              <a:rPr lang="en-US" i="1" dirty="0" err="1"/>
              <a:t>Akuisisi</a:t>
            </a:r>
            <a:r>
              <a:rPr lang="en-US" i="1" dirty="0"/>
              <a:t> </a:t>
            </a:r>
            <a:r>
              <a:rPr lang="en-US" i="1" dirty="0" err="1"/>
              <a:t>pelanggan</a:t>
            </a:r>
            <a:r>
              <a:rPr lang="en-US" dirty="0"/>
              <a:t>: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?</a:t>
            </a:r>
          </a:p>
          <a:p>
            <a:r>
              <a:rPr lang="en-US" i="1" dirty="0" err="1"/>
              <a:t>Retensi</a:t>
            </a:r>
            <a:r>
              <a:rPr lang="en-US" i="1" dirty="0"/>
              <a:t> </a:t>
            </a:r>
            <a:r>
              <a:rPr lang="en-US" i="1" dirty="0" err="1"/>
              <a:t>Pelanggan</a:t>
            </a:r>
            <a:r>
              <a:rPr lang="en-US" dirty="0"/>
              <a:t>: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 </a:t>
            </a:r>
            <a:r>
              <a:rPr lang="en-US" i="1" dirty="0"/>
              <a:t>Customer Service</a:t>
            </a:r>
            <a:r>
              <a:rPr lang="en-US" dirty="0"/>
              <a:t> 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menyukai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kompetitor</a:t>
            </a:r>
            <a:r>
              <a:rPr lang="en-US" dirty="0"/>
              <a:t>?</a:t>
            </a:r>
          </a:p>
          <a:p>
            <a:r>
              <a:rPr lang="en-US" i="1" dirty="0" err="1"/>
              <a:t>Inovasi</a:t>
            </a:r>
            <a:r>
              <a:rPr lang="en-US" i="1" dirty="0"/>
              <a:t> </a:t>
            </a:r>
            <a:r>
              <a:rPr lang="en-US" i="1" dirty="0" err="1"/>
              <a:t>produk</a:t>
            </a:r>
            <a:r>
              <a:rPr lang="en-US" dirty="0"/>
              <a:t>: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memperluas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410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17500" cy="637600"/>
          </a:xfrm>
        </p:spPr>
        <p:txBody>
          <a:bodyPr>
            <a:noAutofit/>
          </a:bodyPr>
          <a:lstStyle/>
          <a:p>
            <a:r>
              <a:rPr lang="en-US" sz="3200" b="1" dirty="0" err="1"/>
              <a:t>Tiga</a:t>
            </a:r>
            <a:r>
              <a:rPr lang="en-US" sz="3200" b="1" dirty="0"/>
              <a:t> </a:t>
            </a:r>
            <a:r>
              <a:rPr lang="en-US" sz="3200" b="1" dirty="0" err="1"/>
              <a:t>hal</a:t>
            </a:r>
            <a:r>
              <a:rPr lang="en-US" sz="3200" b="1" dirty="0"/>
              <a:t> yang </a:t>
            </a:r>
            <a:r>
              <a:rPr lang="en-US" sz="3200" b="1" dirty="0" err="1"/>
              <a:t>menggaris</a:t>
            </a:r>
            <a:r>
              <a:rPr lang="en-US" sz="3200" b="1" dirty="0"/>
              <a:t> </a:t>
            </a:r>
            <a:r>
              <a:rPr lang="en-US" sz="3200" b="1" dirty="0" err="1"/>
              <a:t>bawahi</a:t>
            </a:r>
            <a:r>
              <a:rPr lang="en-US" sz="3200" b="1" dirty="0"/>
              <a:t> </a:t>
            </a:r>
            <a:r>
              <a:rPr lang="en-US" sz="3200" b="1" dirty="0" err="1"/>
              <a:t>aspek</a:t>
            </a:r>
            <a:r>
              <a:rPr lang="en-US" sz="3200" b="1" dirty="0"/>
              <a:t> </a:t>
            </a:r>
            <a:r>
              <a:rPr lang="en-US" sz="3200" b="1" dirty="0" err="1"/>
              <a:t>risiko</a:t>
            </a:r>
            <a:r>
              <a:rPr lang="en-US" sz="3200" b="1" dirty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yang </a:t>
            </a:r>
            <a:r>
              <a:rPr lang="en-US" sz="2800" b="1" dirty="0" err="1"/>
              <a:t>dicoba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diminimalkan</a:t>
            </a:r>
            <a:r>
              <a:rPr lang="en-US" sz="2800" b="1" dirty="0"/>
              <a:t> </a:t>
            </a:r>
            <a:r>
              <a:rPr lang="en-US" sz="2800" b="1" dirty="0" err="1"/>
              <a:t>oleh</a:t>
            </a:r>
            <a:r>
              <a:rPr lang="en-US" sz="2800" b="1" dirty="0"/>
              <a:t> investor </a:t>
            </a:r>
            <a:r>
              <a:rPr lang="en-US" sz="2800" b="1" dirty="0" err="1"/>
              <a:t>ketika</a:t>
            </a:r>
            <a:r>
              <a:rPr lang="en-US" sz="2800" b="1" dirty="0"/>
              <a:t> </a:t>
            </a:r>
            <a:r>
              <a:rPr lang="en-US" sz="2800" b="1" dirty="0" err="1"/>
              <a:t>mengevaluasi</a:t>
            </a:r>
            <a:r>
              <a:rPr lang="en-US" sz="2800" b="1" dirty="0"/>
              <a:t> </a:t>
            </a:r>
            <a:r>
              <a:rPr lang="en-US" sz="2800" b="1" dirty="0" err="1"/>
              <a:t>Anda</a:t>
            </a:r>
            <a:r>
              <a:rPr lang="en-US" sz="2800" b="1" dirty="0"/>
              <a:t>, </a:t>
            </a:r>
            <a:r>
              <a:rPr lang="en-US" sz="2800" b="1" dirty="0" err="1"/>
              <a:t>yaitu</a:t>
            </a:r>
            <a:r>
              <a:rPr lang="en-US" sz="2800" b="1" dirty="0"/>
              <a:t> :</a:t>
            </a:r>
          </a:p>
          <a:p>
            <a:r>
              <a:rPr lang="en-US" sz="2800" b="1" dirty="0" err="1"/>
              <a:t>risiko</a:t>
            </a:r>
            <a:r>
              <a:rPr lang="en-US" sz="2800" b="1" dirty="0"/>
              <a:t> </a:t>
            </a:r>
            <a:r>
              <a:rPr lang="en-US" sz="2800" b="1" dirty="0" err="1"/>
              <a:t>pasar</a:t>
            </a:r>
            <a:r>
              <a:rPr lang="en-US" sz="2800" b="1" dirty="0"/>
              <a:t>, </a:t>
            </a:r>
          </a:p>
          <a:p>
            <a:r>
              <a:rPr lang="en-US" sz="2800" b="1" dirty="0" err="1"/>
              <a:t>risiko</a:t>
            </a:r>
            <a:r>
              <a:rPr lang="en-US" sz="2800" b="1" dirty="0"/>
              <a:t> </a:t>
            </a:r>
            <a:r>
              <a:rPr lang="en-US" sz="2800" b="1" dirty="0" err="1"/>
              <a:t>produk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</a:p>
          <a:p>
            <a:r>
              <a:rPr lang="en-US" sz="2800" b="1" dirty="0" err="1"/>
              <a:t>risiko</a:t>
            </a:r>
            <a:r>
              <a:rPr lang="en-US" sz="2800" b="1" dirty="0"/>
              <a:t> </a:t>
            </a:r>
            <a:r>
              <a:rPr lang="en-US" sz="2800" b="1" dirty="0" err="1"/>
              <a:t>eksekusi</a:t>
            </a:r>
            <a:r>
              <a:rPr lang="en-US" sz="2800" b="1" dirty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2924944"/>
            <a:ext cx="49720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84172"/>
      </p:ext>
    </p:extLst>
  </p:cSld>
  <p:clrMapOvr>
    <a:masterClrMapping/>
  </p:clrMapOvr>
</p:sld>
</file>

<file path=ppt/theme/theme1.xml><?xml version="1.0" encoding="utf-8"?>
<a:theme xmlns:a="http://schemas.openxmlformats.org/drawingml/2006/main" name="Virtual Campaign by Slidesgo">
  <a:themeElements>
    <a:clrScheme name="Simple Light">
      <a:dk1>
        <a:srgbClr val="00004D"/>
      </a:dk1>
      <a:lt1>
        <a:srgbClr val="FFFFFF"/>
      </a:lt1>
      <a:dk2>
        <a:srgbClr val="FFEFE1"/>
      </a:dk2>
      <a:lt2>
        <a:srgbClr val="FFEFE1"/>
      </a:lt2>
      <a:accent1>
        <a:srgbClr val="FAEA00"/>
      </a:accent1>
      <a:accent2>
        <a:srgbClr val="00B181"/>
      </a:accent2>
      <a:accent3>
        <a:srgbClr val="00004D"/>
      </a:accent3>
      <a:accent4>
        <a:srgbClr val="00B9FF"/>
      </a:accent4>
      <a:accent5>
        <a:srgbClr val="FF7AA1"/>
      </a:accent5>
      <a:accent6>
        <a:srgbClr val="FF6A00"/>
      </a:accent6>
      <a:hlink>
        <a:srgbClr val="0000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eractive Bulletin Board by Slidesgo">
  <a:themeElements>
    <a:clrScheme name="Simple Light">
      <a:dk1>
        <a:srgbClr val="000000"/>
      </a:dk1>
      <a:lt1>
        <a:srgbClr val="F3F3F3"/>
      </a:lt1>
      <a:dk2>
        <a:srgbClr val="EA9999"/>
      </a:dk2>
      <a:lt2>
        <a:srgbClr val="F3F3F3"/>
      </a:lt2>
      <a:accent1>
        <a:srgbClr val="93C47D"/>
      </a:accent1>
      <a:accent2>
        <a:srgbClr val="FFD966"/>
      </a:accent2>
      <a:accent3>
        <a:srgbClr val="EA9999"/>
      </a:accent3>
      <a:accent4>
        <a:srgbClr val="000000"/>
      </a:accent4>
      <a:accent5>
        <a:srgbClr val="F3F3F3"/>
      </a:accent5>
      <a:accent6>
        <a:srgbClr val="FFEE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ETAIL STARTUP PITC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BEECFA"/>
      </a:accent1>
      <a:accent2>
        <a:srgbClr val="FF9ACD"/>
      </a:accent2>
      <a:accent3>
        <a:srgbClr val="FFDE7A"/>
      </a:accent3>
      <a:accent4>
        <a:srgbClr val="B677BD"/>
      </a:accent4>
      <a:accent5>
        <a:srgbClr val="9051AB"/>
      </a:accent5>
      <a:accent6>
        <a:srgbClr val="43434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reative Thinking Workshop by Slidesgo">
  <a:themeElements>
    <a:clrScheme name="Simple Light">
      <a:dk1>
        <a:srgbClr val="0E1F77"/>
      </a:dk1>
      <a:lt1>
        <a:srgbClr val="FFFFFF"/>
      </a:lt1>
      <a:dk2>
        <a:srgbClr val="595959"/>
      </a:dk2>
      <a:lt2>
        <a:srgbClr val="EEEEEE"/>
      </a:lt2>
      <a:accent1>
        <a:srgbClr val="FF5059"/>
      </a:accent1>
      <a:accent2>
        <a:srgbClr val="FFC1BE"/>
      </a:accent2>
      <a:accent3>
        <a:srgbClr val="FFEAEA"/>
      </a:accent3>
      <a:accent4>
        <a:srgbClr val="F69E9C"/>
      </a:accent4>
      <a:accent5>
        <a:srgbClr val="3043A1"/>
      </a:accent5>
      <a:accent6>
        <a:srgbClr val="6C85FF"/>
      </a:accent6>
      <a:hlink>
        <a:srgbClr val="251E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Personal Notes - Teacher Appreciation Week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EEEEEE"/>
      </a:lt2>
      <a:accent1>
        <a:srgbClr val="FFAB40"/>
      </a:accent1>
      <a:accent2>
        <a:srgbClr val="FFCB65"/>
      </a:accent2>
      <a:accent3>
        <a:srgbClr val="F15232"/>
      </a:accent3>
      <a:accent4>
        <a:srgbClr val="C4341A"/>
      </a:accent4>
      <a:accent5>
        <a:srgbClr val="073763"/>
      </a:accent5>
      <a:accent6>
        <a:srgbClr val="569D96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Virtual Campaign _ by Slidesgo</Template>
  <TotalTime>71</TotalTime>
  <Words>438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8</vt:i4>
      </vt:variant>
    </vt:vector>
  </HeadingPairs>
  <TitlesOfParts>
    <vt:vector size="43" baseType="lpstr">
      <vt:lpstr>Alata</vt:lpstr>
      <vt:lpstr>Architects Daughter</vt:lpstr>
      <vt:lpstr>Arial</vt:lpstr>
      <vt:lpstr>Baloo 2</vt:lpstr>
      <vt:lpstr>Catamaran</vt:lpstr>
      <vt:lpstr>Chivo</vt:lpstr>
      <vt:lpstr>Chivo Light</vt:lpstr>
      <vt:lpstr>Concert One</vt:lpstr>
      <vt:lpstr>Fira Sans Condensed Medium</vt:lpstr>
      <vt:lpstr>Fira Sans Extra Condensed Medium</vt:lpstr>
      <vt:lpstr>Fredoka One</vt:lpstr>
      <vt:lpstr>Livvic</vt:lpstr>
      <vt:lpstr>Livvic Light</vt:lpstr>
      <vt:lpstr>Mansalva</vt:lpstr>
      <vt:lpstr>Modak</vt:lpstr>
      <vt:lpstr>Nunito Light</vt:lpstr>
      <vt:lpstr>Open Sans</vt:lpstr>
      <vt:lpstr>Poppins</vt:lpstr>
      <vt:lpstr>Proxima Nova</vt:lpstr>
      <vt:lpstr>Proxima Nova Semibold</vt:lpstr>
      <vt:lpstr>PT Serif</vt:lpstr>
      <vt:lpstr>Roboto Condensed Light</vt:lpstr>
      <vt:lpstr>Signika</vt:lpstr>
      <vt:lpstr>Teko</vt:lpstr>
      <vt:lpstr>ui-sans-serif</vt:lpstr>
      <vt:lpstr>Virtual Campaign by Slidesgo</vt:lpstr>
      <vt:lpstr>Slidesgo Final Pages</vt:lpstr>
      <vt:lpstr>Interactive Bulletin Board by Slidesgo</vt:lpstr>
      <vt:lpstr>1_Slidesgo Final Pages</vt:lpstr>
      <vt:lpstr>RETAIL STARTUP PITCH</vt:lpstr>
      <vt:lpstr>2_SlidesGo Final Pages</vt:lpstr>
      <vt:lpstr>Creative Thinking Workshop by Slidesgo</vt:lpstr>
      <vt:lpstr>3_Slidesgo Final Pages</vt:lpstr>
      <vt:lpstr>Personal Notes - Teacher Appreciation Week by Slidesgo</vt:lpstr>
      <vt:lpstr>4_Slidesgo Final Pages</vt:lpstr>
      <vt:lpstr>PITCHDESK</vt:lpstr>
      <vt:lpstr>PowerPoint Presentation</vt:lpstr>
      <vt:lpstr>ELEMEN YANG PERLU DITAMPILKAN </vt:lpstr>
      <vt:lpstr>Cara membuat pitch deck yang baik </vt:lpstr>
      <vt:lpstr>TIPS</vt:lpstr>
      <vt:lpstr>PowerPoint Presentation</vt:lpstr>
      <vt:lpstr>Setiap bisnis yang sukses mengeksekusi dengan baik pada tiga kegiatan operasional</vt:lpstr>
      <vt:lpstr>Tiga hal yang menggaris bawahi aspek risiko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PITCHDESK</dc:title>
  <dc:creator>USER</dc:creator>
  <cp:lastModifiedBy>Euis Puspita Dewi</cp:lastModifiedBy>
  <cp:revision>9</cp:revision>
  <dcterms:created xsi:type="dcterms:W3CDTF">2020-10-23T04:00:44Z</dcterms:created>
  <dcterms:modified xsi:type="dcterms:W3CDTF">2023-10-23T22:49:56Z</dcterms:modified>
</cp:coreProperties>
</file>